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AE5A"/>
    <a:srgbClr val="8B7635"/>
    <a:srgbClr val="116063"/>
    <a:srgbClr val="1F857E"/>
    <a:srgbClr val="F5F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0" autoAdjust="0"/>
    <p:restoredTop sz="94054" autoAdjust="0"/>
  </p:normalViewPr>
  <p:slideViewPr>
    <p:cSldViewPr>
      <p:cViewPr varScale="1">
        <p:scale>
          <a:sx n="73" d="100"/>
          <a:sy n="73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F879A39-0193-45D7-AF61-7135C714DE82}" type="datetimeFigureOut">
              <a:rPr lang="zh-CN" altLang="en-US"/>
              <a:pPr>
                <a:defRPr/>
              </a:pPr>
              <a:t>2017/5/30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5880547-881D-4F44-892A-A2DC1C7D8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28698C-8CA4-431F-9FEC-7418B0F17438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5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A1B744-75E9-4DE1-8CBE-63E2D22D0CE6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08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F2E7B6-92C8-4226-9CB8-467717763A82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2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AD6C-8DD4-4705-9EE0-EFEEE6129B9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3065-9666-474A-9FF3-0BBD9AE72B2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9311-E3BF-40C5-AC60-96772E1D3D2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2E472-C8CF-4CCB-98A5-3D79CA9AF72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CA58-39D7-4718-A07A-83128353F97C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7FF9-8D4D-4048-B4FB-D163753836A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769C-60D6-426F-9DA5-A7155D67E33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45-265B-4DE9-A81C-F154E9ED752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F503-214D-43E4-95B5-BECCC95647D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243F-DA07-4EBA-936A-1487C22BBD1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7272D-90B9-491A-8694-A8E9A165793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25770A-909F-4F85-B97F-047B9103419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1.jpeg"/><Relationship Id="rId21" Type="http://schemas.openxmlformats.org/officeDocument/2006/relationships/image" Target="../media/image21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30.jpeg"/><Relationship Id="rId5" Type="http://schemas.openxmlformats.org/officeDocument/2006/relationships/image" Target="../media/image8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35.pn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4.jpeg"/><Relationship Id="rId1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43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2.jpeg"/><Relationship Id="rId5" Type="http://schemas.openxmlformats.org/officeDocument/2006/relationships/image" Target="../media/image39.png"/><Relationship Id="rId15" Type="http://schemas.openxmlformats.org/officeDocument/2006/relationships/image" Target="../media/image9.jpeg"/><Relationship Id="rId10" Type="http://schemas.openxmlformats.org/officeDocument/2006/relationships/image" Target="../media/image41.jpeg"/><Relationship Id="rId19" Type="http://schemas.openxmlformats.org/officeDocument/2006/relationships/image" Target="../media/image13.jpeg"/><Relationship Id="rId4" Type="http://schemas.openxmlformats.org/officeDocument/2006/relationships/image" Target="../media/image38.jpeg"/><Relationship Id="rId9" Type="http://schemas.openxmlformats.org/officeDocument/2006/relationships/image" Target="../media/image3.jpe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52"/>
          <p:cNvGrpSpPr>
            <a:grpSpLocks/>
          </p:cNvGrpSpPr>
          <p:nvPr/>
        </p:nvGrpSpPr>
        <p:grpSpPr bwMode="auto"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" name="组合 3126"/>
          <p:cNvGrpSpPr>
            <a:grpSpLocks/>
          </p:cNvGrpSpPr>
          <p:nvPr/>
        </p:nvGrpSpPr>
        <p:grpSpPr bwMode="auto"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87"/>
          <p:cNvGrpSpPr>
            <a:grpSpLocks/>
          </p:cNvGrpSpPr>
          <p:nvPr/>
        </p:nvGrpSpPr>
        <p:grpSpPr bwMode="auto"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6062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000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个人</a:t>
            </a:r>
            <a:endParaRPr lang="en-US" altLang="zh-CN" sz="5400" b="1" dirty="0"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简历</a:t>
            </a:r>
          </a:p>
        </p:txBody>
      </p:sp>
      <p:grpSp>
        <p:nvGrpSpPr>
          <p:cNvPr id="5" name="组合 66"/>
          <p:cNvGrpSpPr>
            <a:grpSpLocks/>
          </p:cNvGrpSpPr>
          <p:nvPr/>
        </p:nvGrpSpPr>
        <p:grpSpPr bwMode="auto"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7" name="组合 115"/>
          <p:cNvGrpSpPr>
            <a:grpSpLocks/>
          </p:cNvGrpSpPr>
          <p:nvPr/>
        </p:nvGrpSpPr>
        <p:grpSpPr bwMode="auto"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119"/>
          <p:cNvGrpSpPr>
            <a:grpSpLocks/>
          </p:cNvGrpSpPr>
          <p:nvPr/>
        </p:nvGrpSpPr>
        <p:grpSpPr bwMode="auto"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123"/>
          <p:cNvGrpSpPr>
            <a:grpSpLocks/>
          </p:cNvGrpSpPr>
          <p:nvPr/>
        </p:nvGrpSpPr>
        <p:grpSpPr bwMode="auto"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2" name="组合 127"/>
          <p:cNvGrpSpPr>
            <a:grpSpLocks/>
          </p:cNvGrpSpPr>
          <p:nvPr/>
        </p:nvGrpSpPr>
        <p:grpSpPr bwMode="auto"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3" name="组合 131"/>
          <p:cNvGrpSpPr>
            <a:grpSpLocks/>
          </p:cNvGrpSpPr>
          <p:nvPr/>
        </p:nvGrpSpPr>
        <p:grpSpPr bwMode="auto">
          <a:xfrm rot="18098886" flipV="1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7" name="等腰三角形 136"/>
          <p:cNvSpPr/>
          <p:nvPr/>
        </p:nvSpPr>
        <p:spPr>
          <a:xfrm rot="17927975" flipV="1">
            <a:off x="8262143" y="4666457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8" name="等腰三角形 137"/>
          <p:cNvSpPr/>
          <p:nvPr/>
        </p:nvSpPr>
        <p:spPr>
          <a:xfrm rot="17927975" flipH="1">
            <a:off x="3410744" y="1835944"/>
            <a:ext cx="334962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9" name="等腰三角形 138"/>
          <p:cNvSpPr/>
          <p:nvPr/>
        </p:nvSpPr>
        <p:spPr>
          <a:xfrm rot="3672025" flipH="1" flipV="1">
            <a:off x="3394868" y="4656932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9" name="文本框 308"/>
          <p:cNvSpPr txBox="1"/>
          <p:nvPr/>
        </p:nvSpPr>
        <p:spPr>
          <a:xfrm>
            <a:off x="5524970" y="3862388"/>
            <a:ext cx="11624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4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Resume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7" grpId="0" animBg="1"/>
      <p:bldP spid="138" grpId="0" animBg="1"/>
      <p:bldP spid="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图片 194"/>
          <p:cNvPicPr>
            <a:picLocks noChangeAspect="1"/>
          </p:cNvPicPr>
          <p:nvPr/>
        </p:nvPicPr>
        <p:blipFill rotWithShape="1">
          <a:blip r:embed="rId4">
            <a:extLst/>
          </a:blip>
          <a:srcRect l="6877" t="-30093" r="6477" b="-48026"/>
          <a:stretch/>
        </p:blipFill>
        <p:spPr>
          <a:xfrm>
            <a:off x="1966786" y="1772816"/>
            <a:ext cx="2480702" cy="354440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7" name="任意多边形 6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80963" y="560388"/>
            <a:ext cx="1077912" cy="920750"/>
            <a:chOff x="80963" y="561151"/>
            <a:chExt cx="1077912" cy="919987"/>
          </a:xfrm>
        </p:grpSpPr>
        <p:grpSp>
          <p:nvGrpSpPr>
            <p:cNvPr id="3100" name="组合 81"/>
            <p:cNvGrpSpPr>
              <a:grpSpLocks/>
            </p:cNvGrpSpPr>
            <p:nvPr/>
          </p:nvGrpSpPr>
          <p:grpSpPr bwMode="auto">
            <a:xfrm>
              <a:off x="397356" y="833846"/>
              <a:ext cx="445126" cy="445395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2776"/>
                <a:ext cx="72703" cy="7259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8872"/>
                <a:ext cx="71087" cy="70985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407"/>
                <a:ext cx="72703" cy="7259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8872"/>
                <a:ext cx="71087" cy="70985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2776"/>
                <a:ext cx="72703" cy="7259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8293"/>
                <a:ext cx="71087" cy="70985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3145"/>
                <a:ext cx="72703" cy="7259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8293"/>
                <a:ext cx="71087" cy="70985"/>
              </a:xfrm>
              <a:prstGeom prst="ellipse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101" name="组合 95"/>
            <p:cNvGrpSpPr>
              <a:grpSpLocks/>
            </p:cNvGrpSpPr>
            <p:nvPr/>
          </p:nvGrpSpPr>
          <p:grpSpPr bwMode="auto">
            <a:xfrm>
              <a:off x="80963" y="561151"/>
              <a:ext cx="1077912" cy="919987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290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89"/>
                <a:ext cx="62864" cy="45654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pic>
        <p:nvPicPr>
          <p:cNvPr id="4125" name="图片 10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474663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4863096" y="759279"/>
            <a:ext cx="2339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8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417293" y="1150769"/>
            <a:ext cx="34789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8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Personal basic information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153" name="任意多边形 152"/>
          <p:cNvSpPr/>
          <p:nvPr/>
        </p:nvSpPr>
        <p:spPr>
          <a:xfrm>
            <a:off x="5721350" y="3502025"/>
            <a:ext cx="311150" cy="684213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" fmla="*/ 0 w 552418"/>
              <a:gd name="connsiteY0" fmla="*/ 0 h 896357"/>
              <a:gd name="connsiteX1" fmla="*/ 552418 w 552418"/>
              <a:gd name="connsiteY1" fmla="*/ 382007 h 896357"/>
              <a:gd name="connsiteX2" fmla="*/ 95218 w 552418"/>
              <a:gd name="connsiteY2" fmla="*/ 896357 h 89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18" h="896357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5" name="组合 181"/>
          <p:cNvGrpSpPr>
            <a:grpSpLocks/>
          </p:cNvGrpSpPr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3094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2147483647 h 236"/>
                <a:gd name="T4" fmla="*/ 2147483647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2147483647 w 236"/>
                <a:gd name="T21" fmla="*/ 2147483647 h 236"/>
                <a:gd name="T22" fmla="*/ 2147483647 w 236"/>
                <a:gd name="T23" fmla="*/ 2147483647 h 236"/>
                <a:gd name="T24" fmla="*/ 2147483647 w 236"/>
                <a:gd name="T25" fmla="*/ 2147483647 h 236"/>
                <a:gd name="T26" fmla="*/ 2147483647 w 236"/>
                <a:gd name="T27" fmla="*/ 2147483647 h 236"/>
                <a:gd name="T28" fmla="*/ 2147483647 w 236"/>
                <a:gd name="T29" fmla="*/ 2147483647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0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2147483647 w 236"/>
                <a:gd name="T75" fmla="*/ 2147483647 h 236"/>
                <a:gd name="T76" fmla="*/ 2147483647 w 236"/>
                <a:gd name="T77" fmla="*/ 2147483647 h 236"/>
                <a:gd name="T78" fmla="*/ 2147483647 w 236"/>
                <a:gd name="T79" fmla="*/ 2147483647 h 236"/>
                <a:gd name="T80" fmla="*/ 2147483647 w 236"/>
                <a:gd name="T81" fmla="*/ 2147483647 h 236"/>
                <a:gd name="T82" fmla="*/ 2147483647 w 236"/>
                <a:gd name="T83" fmla="*/ 2147483647 h 236"/>
                <a:gd name="T84" fmla="*/ 2147483647 w 236"/>
                <a:gd name="T85" fmla="*/ 2147483647 h 236"/>
                <a:gd name="T86" fmla="*/ 2147483647 w 236"/>
                <a:gd name="T87" fmla="*/ 2147483647 h 236"/>
                <a:gd name="T88" fmla="*/ 2147483647 w 236"/>
                <a:gd name="T89" fmla="*/ 2147483647 h 236"/>
                <a:gd name="T90" fmla="*/ 2147483647 w 236"/>
                <a:gd name="T91" fmla="*/ 2147483647 h 236"/>
                <a:gd name="T92" fmla="*/ 2147483647 w 236"/>
                <a:gd name="T93" fmla="*/ 2147483647 h 236"/>
                <a:gd name="T94" fmla="*/ 2147483647 w 236"/>
                <a:gd name="T95" fmla="*/ 2147483647 h 236"/>
                <a:gd name="T96" fmla="*/ 2147483647 w 236"/>
                <a:gd name="T97" fmla="*/ 2147483647 h 236"/>
                <a:gd name="T98" fmla="*/ 2147483647 w 236"/>
                <a:gd name="T99" fmla="*/ 2147483647 h 236"/>
                <a:gd name="T100" fmla="*/ 2147483647 w 236"/>
                <a:gd name="T101" fmla="*/ 2147483647 h 236"/>
                <a:gd name="T102" fmla="*/ 2147483647 w 236"/>
                <a:gd name="T103" fmla="*/ 2147483647 h 236"/>
                <a:gd name="T104" fmla="*/ 2147483647 w 236"/>
                <a:gd name="T105" fmla="*/ 2147483647 h 236"/>
                <a:gd name="T106" fmla="*/ 2147483647 w 236"/>
                <a:gd name="T107" fmla="*/ 2147483647 h 236"/>
                <a:gd name="T108" fmla="*/ 2147483647 w 236"/>
                <a:gd name="T109" fmla="*/ 2147483647 h 236"/>
                <a:gd name="T110" fmla="*/ 2147483647 w 236"/>
                <a:gd name="T111" fmla="*/ 2147483647 h 236"/>
                <a:gd name="T112" fmla="*/ 2147483647 w 236"/>
                <a:gd name="T113" fmla="*/ 2147483647 h 236"/>
                <a:gd name="T114" fmla="*/ 2147483647 w 236"/>
                <a:gd name="T115" fmla="*/ 2147483647 h 236"/>
                <a:gd name="T116" fmla="*/ 2147483647 w 236"/>
                <a:gd name="T117" fmla="*/ 2147483647 h 236"/>
                <a:gd name="T118" fmla="*/ 2147483647 w 236"/>
                <a:gd name="T119" fmla="*/ 2147483647 h 236"/>
                <a:gd name="T120" fmla="*/ 2147483647 w 236"/>
                <a:gd name="T121" fmla="*/ 2147483647 h 236"/>
                <a:gd name="T122" fmla="*/ 2147483647 w 236"/>
                <a:gd name="T123" fmla="*/ 2147483647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"/>
                <a:gd name="T187" fmla="*/ 0 h 236"/>
                <a:gd name="T188" fmla="*/ 236 w 236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7 w 240"/>
                <a:gd name="T1" fmla="*/ 2147483647 h 104"/>
                <a:gd name="T2" fmla="*/ 2147483647 w 240"/>
                <a:gd name="T3" fmla="*/ 2147483647 h 104"/>
                <a:gd name="T4" fmla="*/ 2147483647 w 240"/>
                <a:gd name="T5" fmla="*/ 2147483647 h 104"/>
                <a:gd name="T6" fmla="*/ 2147483647 w 240"/>
                <a:gd name="T7" fmla="*/ 2147483647 h 104"/>
                <a:gd name="T8" fmla="*/ 2147483647 w 240"/>
                <a:gd name="T9" fmla="*/ 2147483647 h 104"/>
                <a:gd name="T10" fmla="*/ 2147483647 w 240"/>
                <a:gd name="T11" fmla="*/ 2147483647 h 104"/>
                <a:gd name="T12" fmla="*/ 2147483647 w 240"/>
                <a:gd name="T13" fmla="*/ 2147483647 h 104"/>
                <a:gd name="T14" fmla="*/ 2147483647 w 240"/>
                <a:gd name="T15" fmla="*/ 2147483647 h 104"/>
                <a:gd name="T16" fmla="*/ 2147483647 w 240"/>
                <a:gd name="T17" fmla="*/ 2147483647 h 104"/>
                <a:gd name="T18" fmla="*/ 2147483647 w 240"/>
                <a:gd name="T19" fmla="*/ 2147483647 h 104"/>
                <a:gd name="T20" fmla="*/ 2147483647 w 240"/>
                <a:gd name="T21" fmla="*/ 2147483647 h 104"/>
                <a:gd name="T22" fmla="*/ 2147483647 w 240"/>
                <a:gd name="T23" fmla="*/ 2147483647 h 104"/>
                <a:gd name="T24" fmla="*/ 2147483647 w 240"/>
                <a:gd name="T25" fmla="*/ 2147483647 h 104"/>
                <a:gd name="T26" fmla="*/ 2147483647 w 240"/>
                <a:gd name="T27" fmla="*/ 2147483647 h 104"/>
                <a:gd name="T28" fmla="*/ 2147483647 w 240"/>
                <a:gd name="T29" fmla="*/ 2147483647 h 104"/>
                <a:gd name="T30" fmla="*/ 2147483647 w 240"/>
                <a:gd name="T31" fmla="*/ 2147483647 h 104"/>
                <a:gd name="T32" fmla="*/ 2147483647 w 240"/>
                <a:gd name="T33" fmla="*/ 0 h 104"/>
                <a:gd name="T34" fmla="*/ 2147483647 w 240"/>
                <a:gd name="T35" fmla="*/ 0 h 104"/>
                <a:gd name="T36" fmla="*/ 0 w 240"/>
                <a:gd name="T37" fmla="*/ 2147483647 h 104"/>
                <a:gd name="T38" fmla="*/ 0 w 240"/>
                <a:gd name="T39" fmla="*/ 2147483647 h 104"/>
                <a:gd name="T40" fmla="*/ 2147483647 w 240"/>
                <a:gd name="T41" fmla="*/ 2147483647 h 104"/>
                <a:gd name="T42" fmla="*/ 2147483647 w 240"/>
                <a:gd name="T43" fmla="*/ 2147483647 h 104"/>
                <a:gd name="T44" fmla="*/ 2147483647 w 240"/>
                <a:gd name="T45" fmla="*/ 2147483647 h 104"/>
                <a:gd name="T46" fmla="*/ 2147483647 w 240"/>
                <a:gd name="T47" fmla="*/ 2147483647 h 104"/>
                <a:gd name="T48" fmla="*/ 2147483647 w 240"/>
                <a:gd name="T49" fmla="*/ 2147483647 h 104"/>
                <a:gd name="T50" fmla="*/ 2147483647 w 240"/>
                <a:gd name="T51" fmla="*/ 2147483647 h 104"/>
                <a:gd name="T52" fmla="*/ 2147483647 w 240"/>
                <a:gd name="T53" fmla="*/ 2147483647 h 104"/>
                <a:gd name="T54" fmla="*/ 2147483647 w 240"/>
                <a:gd name="T55" fmla="*/ 2147483647 h 104"/>
                <a:gd name="T56" fmla="*/ 2147483647 w 240"/>
                <a:gd name="T57" fmla="*/ 2147483647 h 104"/>
                <a:gd name="T58" fmla="*/ 2147483647 w 240"/>
                <a:gd name="T59" fmla="*/ 2147483647 h 104"/>
                <a:gd name="T60" fmla="*/ 2147483647 w 240"/>
                <a:gd name="T61" fmla="*/ 2147483647 h 104"/>
                <a:gd name="T62" fmla="*/ 2147483647 w 240"/>
                <a:gd name="T63" fmla="*/ 2147483647 h 104"/>
                <a:gd name="T64" fmla="*/ 2147483647 w 240"/>
                <a:gd name="T65" fmla="*/ 2147483647 h 104"/>
                <a:gd name="T66" fmla="*/ 2147483647 w 240"/>
                <a:gd name="T67" fmla="*/ 2147483647 h 104"/>
                <a:gd name="T68" fmla="*/ 2147483647 w 240"/>
                <a:gd name="T69" fmla="*/ 2147483647 h 104"/>
                <a:gd name="T70" fmla="*/ 2147483647 w 240"/>
                <a:gd name="T71" fmla="*/ 2147483647 h 104"/>
                <a:gd name="T72" fmla="*/ 2147483647 w 240"/>
                <a:gd name="T73" fmla="*/ 2147483647 h 104"/>
                <a:gd name="T74" fmla="*/ 2147483647 w 240"/>
                <a:gd name="T75" fmla="*/ 2147483647 h 104"/>
                <a:gd name="T76" fmla="*/ 2147483647 w 240"/>
                <a:gd name="T77" fmla="*/ 2147483647 h 104"/>
                <a:gd name="T78" fmla="*/ 2147483647 w 240"/>
                <a:gd name="T79" fmla="*/ 2147483647 h 104"/>
                <a:gd name="T80" fmla="*/ 2147483647 w 24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104"/>
                <a:gd name="T125" fmla="*/ 240 w 24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7 w 236"/>
                <a:gd name="T1" fmla="*/ 2147483647 h 200"/>
                <a:gd name="T2" fmla="*/ 2147483647 w 236"/>
                <a:gd name="T3" fmla="*/ 2147483647 h 200"/>
                <a:gd name="T4" fmla="*/ 2147483647 w 236"/>
                <a:gd name="T5" fmla="*/ 2147483647 h 200"/>
                <a:gd name="T6" fmla="*/ 2147483647 w 236"/>
                <a:gd name="T7" fmla="*/ 2147483647 h 200"/>
                <a:gd name="T8" fmla="*/ 2147483647 w 236"/>
                <a:gd name="T9" fmla="*/ 2147483647 h 200"/>
                <a:gd name="T10" fmla="*/ 2147483647 w 236"/>
                <a:gd name="T11" fmla="*/ 2147483647 h 200"/>
                <a:gd name="T12" fmla="*/ 2147483647 w 236"/>
                <a:gd name="T13" fmla="*/ 2147483647 h 200"/>
                <a:gd name="T14" fmla="*/ 2147483647 w 236"/>
                <a:gd name="T15" fmla="*/ 2147483647 h 200"/>
                <a:gd name="T16" fmla="*/ 2147483647 w 236"/>
                <a:gd name="T17" fmla="*/ 2147483647 h 200"/>
                <a:gd name="T18" fmla="*/ 2147483647 w 236"/>
                <a:gd name="T19" fmla="*/ 2147483647 h 200"/>
                <a:gd name="T20" fmla="*/ 2147483647 w 236"/>
                <a:gd name="T21" fmla="*/ 2147483647 h 200"/>
                <a:gd name="T22" fmla="*/ 2147483647 w 236"/>
                <a:gd name="T23" fmla="*/ 2147483647 h 200"/>
                <a:gd name="T24" fmla="*/ 2147483647 w 236"/>
                <a:gd name="T25" fmla="*/ 2147483647 h 200"/>
                <a:gd name="T26" fmla="*/ 2147483647 w 236"/>
                <a:gd name="T27" fmla="*/ 2147483647 h 200"/>
                <a:gd name="T28" fmla="*/ 2147483647 w 236"/>
                <a:gd name="T29" fmla="*/ 2147483647 h 200"/>
                <a:gd name="T30" fmla="*/ 2147483647 w 236"/>
                <a:gd name="T31" fmla="*/ 2147483647 h 200"/>
                <a:gd name="T32" fmla="*/ 2147483647 w 236"/>
                <a:gd name="T33" fmla="*/ 2147483647 h 200"/>
                <a:gd name="T34" fmla="*/ 2147483647 w 236"/>
                <a:gd name="T35" fmla="*/ 2147483647 h 200"/>
                <a:gd name="T36" fmla="*/ 2147483647 w 236"/>
                <a:gd name="T37" fmla="*/ 2147483647 h 200"/>
                <a:gd name="T38" fmla="*/ 2147483647 w 236"/>
                <a:gd name="T39" fmla="*/ 2147483647 h 200"/>
                <a:gd name="T40" fmla="*/ 2147483647 w 236"/>
                <a:gd name="T41" fmla="*/ 2147483647 h 200"/>
                <a:gd name="T42" fmla="*/ 2147483647 w 236"/>
                <a:gd name="T43" fmla="*/ 2147483647 h 200"/>
                <a:gd name="T44" fmla="*/ 2147483647 w 236"/>
                <a:gd name="T45" fmla="*/ 2147483647 h 200"/>
                <a:gd name="T46" fmla="*/ 2147483647 w 236"/>
                <a:gd name="T47" fmla="*/ 2147483647 h 200"/>
                <a:gd name="T48" fmla="*/ 2147483647 w 236"/>
                <a:gd name="T49" fmla="*/ 2147483647 h 200"/>
                <a:gd name="T50" fmla="*/ 0 w 236"/>
                <a:gd name="T51" fmla="*/ 2147483647 h 200"/>
                <a:gd name="T52" fmla="*/ 2147483647 w 236"/>
                <a:gd name="T53" fmla="*/ 2147483647 h 200"/>
                <a:gd name="T54" fmla="*/ 2147483647 w 236"/>
                <a:gd name="T55" fmla="*/ 2147483647 h 200"/>
                <a:gd name="T56" fmla="*/ 2147483647 w 236"/>
                <a:gd name="T57" fmla="*/ 2147483647 h 200"/>
                <a:gd name="T58" fmla="*/ 2147483647 w 236"/>
                <a:gd name="T59" fmla="*/ 2147483647 h 200"/>
                <a:gd name="T60" fmla="*/ 2147483647 w 236"/>
                <a:gd name="T61" fmla="*/ 2147483647 h 200"/>
                <a:gd name="T62" fmla="*/ 2147483647 w 236"/>
                <a:gd name="T63" fmla="*/ 2147483647 h 200"/>
                <a:gd name="T64" fmla="*/ 2147483647 w 236"/>
                <a:gd name="T65" fmla="*/ 2147483647 h 200"/>
                <a:gd name="T66" fmla="*/ 2147483647 w 236"/>
                <a:gd name="T67" fmla="*/ 2147483647 h 200"/>
                <a:gd name="T68" fmla="*/ 2147483647 w 236"/>
                <a:gd name="T69" fmla="*/ 2147483647 h 200"/>
                <a:gd name="T70" fmla="*/ 2147483647 w 236"/>
                <a:gd name="T71" fmla="*/ 2147483647 h 200"/>
                <a:gd name="T72" fmla="*/ 2147483647 w 236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200"/>
                <a:gd name="T113" fmla="*/ 236 w 23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0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240"/>
                <a:gd name="T107" fmla="*/ 240 w 240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7 w 148"/>
                <a:gd name="T1" fmla="*/ 2147483647 h 240"/>
                <a:gd name="T2" fmla="*/ 2147483647 w 148"/>
                <a:gd name="T3" fmla="*/ 2147483647 h 240"/>
                <a:gd name="T4" fmla="*/ 2147483647 w 148"/>
                <a:gd name="T5" fmla="*/ 2147483647 h 240"/>
                <a:gd name="T6" fmla="*/ 2147483647 w 148"/>
                <a:gd name="T7" fmla="*/ 0 h 240"/>
                <a:gd name="T8" fmla="*/ 2147483647 w 148"/>
                <a:gd name="T9" fmla="*/ 2147483647 h 240"/>
                <a:gd name="T10" fmla="*/ 2147483647 w 148"/>
                <a:gd name="T11" fmla="*/ 2147483647 h 240"/>
                <a:gd name="T12" fmla="*/ 2147483647 w 148"/>
                <a:gd name="T13" fmla="*/ 2147483647 h 240"/>
                <a:gd name="T14" fmla="*/ 2147483647 w 148"/>
                <a:gd name="T15" fmla="*/ 2147483647 h 240"/>
                <a:gd name="T16" fmla="*/ 2147483647 w 148"/>
                <a:gd name="T17" fmla="*/ 2147483647 h 240"/>
                <a:gd name="T18" fmla="*/ 2147483647 w 148"/>
                <a:gd name="T19" fmla="*/ 2147483647 h 240"/>
                <a:gd name="T20" fmla="*/ 2147483647 w 148"/>
                <a:gd name="T21" fmla="*/ 2147483647 h 240"/>
                <a:gd name="T22" fmla="*/ 2147483647 w 148"/>
                <a:gd name="T23" fmla="*/ 2147483647 h 240"/>
                <a:gd name="T24" fmla="*/ 2147483647 w 148"/>
                <a:gd name="T25" fmla="*/ 2147483647 h 240"/>
                <a:gd name="T26" fmla="*/ 2147483647 w 148"/>
                <a:gd name="T27" fmla="*/ 2147483647 h 240"/>
                <a:gd name="T28" fmla="*/ 2147483647 w 148"/>
                <a:gd name="T29" fmla="*/ 2147483647 h 240"/>
                <a:gd name="T30" fmla="*/ 2147483647 w 148"/>
                <a:gd name="T31" fmla="*/ 2147483647 h 240"/>
                <a:gd name="T32" fmla="*/ 2147483647 w 148"/>
                <a:gd name="T33" fmla="*/ 2147483647 h 240"/>
                <a:gd name="T34" fmla="*/ 2147483647 w 148"/>
                <a:gd name="T35" fmla="*/ 2147483647 h 240"/>
                <a:gd name="T36" fmla="*/ 2147483647 w 148"/>
                <a:gd name="T37" fmla="*/ 2147483647 h 240"/>
                <a:gd name="T38" fmla="*/ 2147483647 w 148"/>
                <a:gd name="T39" fmla="*/ 2147483647 h 240"/>
                <a:gd name="T40" fmla="*/ 2147483647 w 148"/>
                <a:gd name="T41" fmla="*/ 2147483647 h 240"/>
                <a:gd name="T42" fmla="*/ 2147483647 w 148"/>
                <a:gd name="T43" fmla="*/ 2147483647 h 240"/>
                <a:gd name="T44" fmla="*/ 2147483647 w 148"/>
                <a:gd name="T45" fmla="*/ 2147483647 h 240"/>
                <a:gd name="T46" fmla="*/ 2147483647 w 148"/>
                <a:gd name="T47" fmla="*/ 2147483647 h 240"/>
                <a:gd name="T48" fmla="*/ 2147483647 w 148"/>
                <a:gd name="T49" fmla="*/ 2147483647 h 240"/>
                <a:gd name="T50" fmla="*/ 2147483647 w 148"/>
                <a:gd name="T51" fmla="*/ 2147483647 h 240"/>
                <a:gd name="T52" fmla="*/ 2147483647 w 148"/>
                <a:gd name="T53" fmla="*/ 2147483647 h 240"/>
                <a:gd name="T54" fmla="*/ 2147483647 w 148"/>
                <a:gd name="T55" fmla="*/ 2147483647 h 240"/>
                <a:gd name="T56" fmla="*/ 2147483647 w 148"/>
                <a:gd name="T57" fmla="*/ 2147483647 h 240"/>
                <a:gd name="T58" fmla="*/ 2147483647 w 148"/>
                <a:gd name="T59" fmla="*/ 2147483647 h 240"/>
                <a:gd name="T60" fmla="*/ 2147483647 w 148"/>
                <a:gd name="T61" fmla="*/ 2147483647 h 240"/>
                <a:gd name="T62" fmla="*/ 2147483647 w 148"/>
                <a:gd name="T63" fmla="*/ 2147483647 h 240"/>
                <a:gd name="T64" fmla="*/ 2147483647 w 148"/>
                <a:gd name="T65" fmla="*/ 2147483647 h 240"/>
                <a:gd name="T66" fmla="*/ 2147483647 w 148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240"/>
                <a:gd name="T104" fmla="*/ 148 w 148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0 h 240"/>
                <a:gd name="T44" fmla="*/ 0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0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0"/>
                <a:gd name="T94" fmla="*/ 0 h 240"/>
                <a:gd name="T95" fmla="*/ 240 w 24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10"/>
          <p:cNvGrpSpPr/>
          <p:nvPr/>
        </p:nvGrpSpPr>
        <p:grpSpPr>
          <a:xfrm>
            <a:off x="1945228" y="1718078"/>
            <a:ext cx="2517646" cy="3820788"/>
            <a:chOff x="1919536" y="332656"/>
            <a:chExt cx="4030450" cy="61166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/>
          </a:scene3d>
        </p:grpSpPr>
        <p:grpSp>
          <p:nvGrpSpPr>
            <p:cNvPr id="13" name="组合 111"/>
            <p:cNvGrpSpPr/>
            <p:nvPr/>
          </p:nvGrpSpPr>
          <p:grpSpPr>
            <a:xfrm>
              <a:off x="1919536" y="332656"/>
              <a:ext cx="4030450" cy="6116625"/>
              <a:chOff x="4832308" y="286079"/>
              <a:chExt cx="4030450" cy="6116625"/>
            </a:xfrm>
            <a:effectLst/>
          </p:grpSpPr>
          <p:sp>
            <p:nvSpPr>
              <p:cNvPr id="117" name="任意多边形 116"/>
              <p:cNvSpPr/>
              <p:nvPr/>
            </p:nvSpPr>
            <p:spPr>
              <a:xfrm>
                <a:off x="6688802" y="286079"/>
                <a:ext cx="317463" cy="187222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16280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11248 w 317463"/>
                  <a:gd name="connsiteY4" fmla="*/ 116675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14" cstate="print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4" name="组合 117"/>
              <p:cNvGrpSpPr/>
              <p:nvPr/>
            </p:nvGrpSpPr>
            <p:grpSpPr>
              <a:xfrm>
                <a:off x="4832308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8" name="任意多边形 14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5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9" name="任意多边形 14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6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7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18"/>
              <p:cNvGrpSpPr/>
              <p:nvPr/>
            </p:nvGrpSpPr>
            <p:grpSpPr>
              <a:xfrm flipH="1">
                <a:off x="6971829" y="286079"/>
                <a:ext cx="1890929" cy="2419629"/>
                <a:chOff x="4832759" y="295756"/>
                <a:chExt cx="1890929" cy="2419629"/>
              </a:xfrm>
            </p:grpSpPr>
            <p:sp>
              <p:nvSpPr>
                <p:cNvPr id="143" name="任意多边形 14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5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4" name="任意多边形 14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6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5" name="任意多边形 14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7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组合 119"/>
              <p:cNvGrpSpPr/>
              <p:nvPr/>
            </p:nvGrpSpPr>
            <p:grpSpPr>
              <a:xfrm>
                <a:off x="4838303" y="3090727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35" name="任意多边形 134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avLst/>
                  <a:gdLst>
                    <a:gd name="connsiteX0" fmla="*/ 0 w 320431"/>
                    <a:gd name="connsiteY0" fmla="*/ 312615 h 328246"/>
                    <a:gd name="connsiteX1" fmla="*/ 0 w 320431"/>
                    <a:gd name="connsiteY1" fmla="*/ 0 h 328246"/>
                    <a:gd name="connsiteX2" fmla="*/ 320431 w 320431"/>
                    <a:gd name="connsiteY2" fmla="*/ 324338 h 328246"/>
                    <a:gd name="connsiteX3" fmla="*/ 117231 w 320431"/>
                    <a:gd name="connsiteY3" fmla="*/ 328246 h 328246"/>
                    <a:gd name="connsiteX4" fmla="*/ 109416 w 320431"/>
                    <a:gd name="connsiteY4" fmla="*/ 265723 h 328246"/>
                    <a:gd name="connsiteX5" fmla="*/ 179754 w 320431"/>
                    <a:gd name="connsiteY5" fmla="*/ 269631 h 328246"/>
                    <a:gd name="connsiteX6" fmla="*/ 58616 w 320431"/>
                    <a:gd name="connsiteY6" fmla="*/ 136769 h 328246"/>
                    <a:gd name="connsiteX7" fmla="*/ 58616 w 320431"/>
                    <a:gd name="connsiteY7" fmla="*/ 324338 h 328246"/>
                    <a:gd name="connsiteX8" fmla="*/ 0 w 320431"/>
                    <a:gd name="connsiteY8" fmla="*/ 312615 h 32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431" h="328246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18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6" name="任意多边形 135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avLst/>
                  <a:gdLst>
                    <a:gd name="connsiteX0" fmla="*/ 113323 w 1293446"/>
                    <a:gd name="connsiteY0" fmla="*/ 246184 h 246184"/>
                    <a:gd name="connsiteX1" fmla="*/ 1168400 w 1293446"/>
                    <a:gd name="connsiteY1" fmla="*/ 246184 h 246184"/>
                    <a:gd name="connsiteX2" fmla="*/ 1293446 w 1293446"/>
                    <a:gd name="connsiteY2" fmla="*/ 7815 h 246184"/>
                    <a:gd name="connsiteX3" fmla="*/ 1156677 w 1293446"/>
                    <a:gd name="connsiteY3" fmla="*/ 0 h 246184"/>
                    <a:gd name="connsiteX4" fmla="*/ 1070708 w 1293446"/>
                    <a:gd name="connsiteY4" fmla="*/ 140677 h 246184"/>
                    <a:gd name="connsiteX5" fmla="*/ 0 w 1293446"/>
                    <a:gd name="connsiteY5" fmla="*/ 140677 h 246184"/>
                    <a:gd name="connsiteX6" fmla="*/ 113323 w 1293446"/>
                    <a:gd name="connsiteY6" fmla="*/ 246184 h 24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446" h="246184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19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avLst/>
                  <a:gdLst>
                    <a:gd name="connsiteX0" fmla="*/ 0 w 1379416"/>
                    <a:gd name="connsiteY0" fmla="*/ 152400 h 156308"/>
                    <a:gd name="connsiteX1" fmla="*/ 1058985 w 1379416"/>
                    <a:gd name="connsiteY1" fmla="*/ 156308 h 156308"/>
                    <a:gd name="connsiteX2" fmla="*/ 1164493 w 1379416"/>
                    <a:gd name="connsiteY2" fmla="*/ 0 h 156308"/>
                    <a:gd name="connsiteX3" fmla="*/ 1379416 w 1379416"/>
                    <a:gd name="connsiteY3" fmla="*/ 0 h 156308"/>
                    <a:gd name="connsiteX4" fmla="*/ 1344246 w 1379416"/>
                    <a:gd name="connsiteY4" fmla="*/ 78154 h 156308"/>
                    <a:gd name="connsiteX5" fmla="*/ 1344246 w 1379416"/>
                    <a:gd name="connsiteY5" fmla="*/ 78154 h 15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9416" h="156308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任意多边形 140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avLst/>
                  <a:gdLst>
                    <a:gd name="connsiteX0" fmla="*/ 0 w 893233"/>
                    <a:gd name="connsiteY0" fmla="*/ 8466 h 105833"/>
                    <a:gd name="connsiteX1" fmla="*/ 8466 w 893233"/>
                    <a:gd name="connsiteY1" fmla="*/ 88900 h 105833"/>
                    <a:gd name="connsiteX2" fmla="*/ 893233 w 893233"/>
                    <a:gd name="connsiteY2" fmla="*/ 105833 h 105833"/>
                    <a:gd name="connsiteX3" fmla="*/ 787400 w 893233"/>
                    <a:gd name="connsiteY3" fmla="*/ 0 h 105833"/>
                    <a:gd name="connsiteX4" fmla="*/ 0 w 893233"/>
                    <a:gd name="connsiteY4" fmla="*/ 846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233" h="1058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20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42" name="任意多边形 141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avLst/>
                  <a:gdLst>
                    <a:gd name="connsiteX0" fmla="*/ 550333 w 550333"/>
                    <a:gd name="connsiteY0" fmla="*/ 0 h 88900"/>
                    <a:gd name="connsiteX1" fmla="*/ 508000 w 550333"/>
                    <a:gd name="connsiteY1" fmla="*/ 88900 h 88900"/>
                    <a:gd name="connsiteX2" fmla="*/ 88900 w 550333"/>
                    <a:gd name="connsiteY2" fmla="*/ 76200 h 88900"/>
                    <a:gd name="connsiteX3" fmla="*/ 0 w 550333"/>
                    <a:gd name="connsiteY3" fmla="*/ 4233 h 88900"/>
                    <a:gd name="connsiteX4" fmla="*/ 550333 w 550333"/>
                    <a:gd name="connsiteY4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33" h="88900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2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21" name="等腰三角形 120"/>
              <p:cNvSpPr/>
              <p:nvPr/>
            </p:nvSpPr>
            <p:spPr>
              <a:xfrm>
                <a:off x="6262797" y="5363398"/>
                <a:ext cx="1130846" cy="1017930"/>
              </a:xfrm>
              <a:prstGeom prst="triangle">
                <a:avLst/>
              </a:prstGeom>
              <a:noFill/>
              <a:ln w="38100">
                <a:gradFill>
                  <a:gsLst>
                    <a:gs pos="0">
                      <a:srgbClr val="C4AE5A"/>
                    </a:gs>
                    <a:gs pos="100000">
                      <a:srgbClr val="8B7635"/>
                    </a:gs>
                  </a:gsLst>
                  <a:lin ang="5400000" scaled="1"/>
                </a:gradFill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>
                <a:off x="6832600" y="5558367"/>
                <a:ext cx="452967" cy="698500"/>
              </a:xfrm>
              <a:custGeom>
                <a:avLst/>
                <a:gdLst>
                  <a:gd name="connsiteX0" fmla="*/ 8467 w 452967"/>
                  <a:gd name="connsiteY0" fmla="*/ 0 h 685800"/>
                  <a:gd name="connsiteX1" fmla="*/ 452967 w 452967"/>
                  <a:gd name="connsiteY1" fmla="*/ 685800 h 685800"/>
                  <a:gd name="connsiteX2" fmla="*/ 186267 w 452967"/>
                  <a:gd name="connsiteY2" fmla="*/ 524933 h 685800"/>
                  <a:gd name="connsiteX3" fmla="*/ 0 w 452967"/>
                  <a:gd name="connsiteY3" fmla="*/ 228600 h 685800"/>
                  <a:gd name="connsiteX4" fmla="*/ 8467 w 452967"/>
                  <a:gd name="connsiteY4" fmla="*/ 0 h 685800"/>
                  <a:gd name="connsiteX0" fmla="*/ 8467 w 452967"/>
                  <a:gd name="connsiteY0" fmla="*/ 0 h 685800"/>
                  <a:gd name="connsiteX1" fmla="*/ 452967 w 452967"/>
                  <a:gd name="connsiteY1" fmla="*/ 685800 h 685800"/>
                  <a:gd name="connsiteX2" fmla="*/ 237067 w 452967"/>
                  <a:gd name="connsiteY2" fmla="*/ 575733 h 685800"/>
                  <a:gd name="connsiteX3" fmla="*/ 0 w 452967"/>
                  <a:gd name="connsiteY3" fmla="*/ 228600 h 685800"/>
                  <a:gd name="connsiteX4" fmla="*/ 8467 w 452967"/>
                  <a:gd name="connsiteY4" fmla="*/ 0 h 685800"/>
                  <a:gd name="connsiteX0" fmla="*/ 8467 w 452967"/>
                  <a:gd name="connsiteY0" fmla="*/ 0 h 698500"/>
                  <a:gd name="connsiteX1" fmla="*/ 452967 w 452967"/>
                  <a:gd name="connsiteY1" fmla="*/ 698500 h 698500"/>
                  <a:gd name="connsiteX2" fmla="*/ 237067 w 452967"/>
                  <a:gd name="connsiteY2" fmla="*/ 575733 h 698500"/>
                  <a:gd name="connsiteX3" fmla="*/ 0 w 452967"/>
                  <a:gd name="connsiteY3" fmla="*/ 228600 h 698500"/>
                  <a:gd name="connsiteX4" fmla="*/ 8467 w 452967"/>
                  <a:gd name="connsiteY4" fmla="*/ 0 h 698500"/>
                  <a:gd name="connsiteX0" fmla="*/ 8467 w 452967"/>
                  <a:gd name="connsiteY0" fmla="*/ 0 h 698500"/>
                  <a:gd name="connsiteX1" fmla="*/ 452967 w 452967"/>
                  <a:gd name="connsiteY1" fmla="*/ 698500 h 698500"/>
                  <a:gd name="connsiteX2" fmla="*/ 237067 w 452967"/>
                  <a:gd name="connsiteY2" fmla="*/ 575733 h 698500"/>
                  <a:gd name="connsiteX3" fmla="*/ 0 w 452967"/>
                  <a:gd name="connsiteY3" fmla="*/ 228600 h 698500"/>
                  <a:gd name="connsiteX4" fmla="*/ 8467 w 452967"/>
                  <a:gd name="connsiteY4" fmla="*/ 0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967" h="698500">
                    <a:moveTo>
                      <a:pt x="8467" y="0"/>
                    </a:moveTo>
                    <a:lnTo>
                      <a:pt x="452967" y="698500"/>
                    </a:lnTo>
                    <a:lnTo>
                      <a:pt x="237067" y="575733"/>
                    </a:lnTo>
                    <a:lnTo>
                      <a:pt x="0" y="228600"/>
                    </a:lnTo>
                    <a:lnTo>
                      <a:pt x="8467" y="0"/>
                    </a:lnTo>
                    <a:close/>
                  </a:path>
                </a:pathLst>
              </a:custGeom>
              <a:blipFill>
                <a:blip r:embed="rId22" cstate="print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3" name="任意多边形 122"/>
              <p:cNvSpPr/>
              <p:nvPr/>
            </p:nvSpPr>
            <p:spPr>
              <a:xfrm>
                <a:off x="6366933" y="5549900"/>
                <a:ext cx="444500" cy="728133"/>
              </a:xfrm>
              <a:custGeom>
                <a:avLst/>
                <a:gdLst>
                  <a:gd name="connsiteX0" fmla="*/ 444500 w 444500"/>
                  <a:gd name="connsiteY0" fmla="*/ 0 h 728133"/>
                  <a:gd name="connsiteX1" fmla="*/ 444500 w 444500"/>
                  <a:gd name="connsiteY1" fmla="*/ 245533 h 728133"/>
                  <a:gd name="connsiteX2" fmla="*/ 232834 w 444500"/>
                  <a:gd name="connsiteY2" fmla="*/ 563033 h 728133"/>
                  <a:gd name="connsiteX3" fmla="*/ 0 w 444500"/>
                  <a:gd name="connsiteY3" fmla="*/ 728133 h 728133"/>
                  <a:gd name="connsiteX4" fmla="*/ 444500 w 444500"/>
                  <a:gd name="connsiteY4" fmla="*/ 0 h 72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500" h="728133">
                    <a:moveTo>
                      <a:pt x="444500" y="0"/>
                    </a:moveTo>
                    <a:lnTo>
                      <a:pt x="444500" y="245533"/>
                    </a:lnTo>
                    <a:lnTo>
                      <a:pt x="232834" y="563033"/>
                    </a:lnTo>
                    <a:lnTo>
                      <a:pt x="0" y="728133"/>
                    </a:lnTo>
                    <a:lnTo>
                      <a:pt x="444500" y="0"/>
                    </a:lnTo>
                    <a:close/>
                  </a:path>
                </a:pathLst>
              </a:custGeom>
              <a:blipFill>
                <a:blip r:embed="rId23" cstate="print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6400800" y="6142567"/>
                <a:ext cx="859367" cy="143933"/>
              </a:xfrm>
              <a:custGeom>
                <a:avLst/>
                <a:gdLst>
                  <a:gd name="connsiteX0" fmla="*/ 198967 w 859367"/>
                  <a:gd name="connsiteY0" fmla="*/ 8466 h 143933"/>
                  <a:gd name="connsiteX1" fmla="*/ 596900 w 859367"/>
                  <a:gd name="connsiteY1" fmla="*/ 0 h 143933"/>
                  <a:gd name="connsiteX2" fmla="*/ 859367 w 859367"/>
                  <a:gd name="connsiteY2" fmla="*/ 143933 h 143933"/>
                  <a:gd name="connsiteX3" fmla="*/ 0 w 859367"/>
                  <a:gd name="connsiteY3" fmla="*/ 139700 h 143933"/>
                  <a:gd name="connsiteX4" fmla="*/ 198967 w 859367"/>
                  <a:gd name="connsiteY4" fmla="*/ 8466 h 14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9367" h="143933">
                    <a:moveTo>
                      <a:pt x="198967" y="8466"/>
                    </a:moveTo>
                    <a:lnTo>
                      <a:pt x="596900" y="0"/>
                    </a:lnTo>
                    <a:lnTo>
                      <a:pt x="859367" y="143933"/>
                    </a:lnTo>
                    <a:lnTo>
                      <a:pt x="0" y="139700"/>
                    </a:lnTo>
                    <a:lnTo>
                      <a:pt x="198967" y="8466"/>
                    </a:lnTo>
                    <a:close/>
                  </a:path>
                </a:pathLst>
              </a:custGeom>
              <a:blipFill>
                <a:blip r:embed="rId24" cstate="print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25" name="等腰三角形 124"/>
              <p:cNvSpPr/>
              <p:nvPr/>
            </p:nvSpPr>
            <p:spPr>
              <a:xfrm>
                <a:off x="6663213" y="5869354"/>
                <a:ext cx="325234" cy="242619"/>
              </a:xfrm>
              <a:prstGeom prst="triangle">
                <a:avLst/>
              </a:prstGeom>
              <a:blipFill>
                <a:blip r:embed="rId25" cstate="print"/>
                <a:stretch>
                  <a:fillRect/>
                </a:stretch>
              </a:blipFill>
              <a:ln>
                <a:noFill/>
              </a:ln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7" name="组合 125"/>
              <p:cNvGrpSpPr/>
              <p:nvPr/>
            </p:nvGrpSpPr>
            <p:grpSpPr>
              <a:xfrm flipH="1">
                <a:off x="7220937" y="3112103"/>
                <a:ext cx="1599414" cy="3290601"/>
                <a:chOff x="4838303" y="3090727"/>
                <a:chExt cx="1599414" cy="3290601"/>
              </a:xfrm>
            </p:grpSpPr>
            <p:sp>
              <p:nvSpPr>
                <p:cNvPr id="127" name="任意多边形 126"/>
                <p:cNvSpPr/>
                <p:nvPr/>
              </p:nvSpPr>
              <p:spPr>
                <a:xfrm>
                  <a:off x="4845538" y="5869354"/>
                  <a:ext cx="320431" cy="328246"/>
                </a:xfrm>
                <a:custGeom>
                  <a:avLst/>
                  <a:gdLst>
                    <a:gd name="connsiteX0" fmla="*/ 0 w 320431"/>
                    <a:gd name="connsiteY0" fmla="*/ 312615 h 328246"/>
                    <a:gd name="connsiteX1" fmla="*/ 0 w 320431"/>
                    <a:gd name="connsiteY1" fmla="*/ 0 h 328246"/>
                    <a:gd name="connsiteX2" fmla="*/ 320431 w 320431"/>
                    <a:gd name="connsiteY2" fmla="*/ 324338 h 328246"/>
                    <a:gd name="connsiteX3" fmla="*/ 117231 w 320431"/>
                    <a:gd name="connsiteY3" fmla="*/ 328246 h 328246"/>
                    <a:gd name="connsiteX4" fmla="*/ 109416 w 320431"/>
                    <a:gd name="connsiteY4" fmla="*/ 265723 h 328246"/>
                    <a:gd name="connsiteX5" fmla="*/ 179754 w 320431"/>
                    <a:gd name="connsiteY5" fmla="*/ 269631 h 328246"/>
                    <a:gd name="connsiteX6" fmla="*/ 58616 w 320431"/>
                    <a:gd name="connsiteY6" fmla="*/ 136769 h 328246"/>
                    <a:gd name="connsiteX7" fmla="*/ 58616 w 320431"/>
                    <a:gd name="connsiteY7" fmla="*/ 324338 h 328246"/>
                    <a:gd name="connsiteX8" fmla="*/ 0 w 320431"/>
                    <a:gd name="connsiteY8" fmla="*/ 312615 h 328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431" h="328246">
                      <a:moveTo>
                        <a:pt x="0" y="312615"/>
                      </a:moveTo>
                      <a:lnTo>
                        <a:pt x="0" y="0"/>
                      </a:lnTo>
                      <a:lnTo>
                        <a:pt x="320431" y="324338"/>
                      </a:lnTo>
                      <a:lnTo>
                        <a:pt x="117231" y="328246"/>
                      </a:lnTo>
                      <a:lnTo>
                        <a:pt x="109416" y="265723"/>
                      </a:lnTo>
                      <a:lnTo>
                        <a:pt x="179754" y="269631"/>
                      </a:lnTo>
                      <a:lnTo>
                        <a:pt x="58616" y="136769"/>
                      </a:lnTo>
                      <a:lnTo>
                        <a:pt x="58616" y="324338"/>
                      </a:lnTo>
                      <a:lnTo>
                        <a:pt x="0" y="312615"/>
                      </a:lnTo>
                      <a:close/>
                    </a:path>
                  </a:pathLst>
                </a:custGeom>
                <a:blipFill>
                  <a:blip r:embed="rId18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28" name="任意多边形 127"/>
                <p:cNvSpPr/>
                <p:nvPr/>
              </p:nvSpPr>
              <p:spPr>
                <a:xfrm>
                  <a:off x="5130800" y="5947508"/>
                  <a:ext cx="1293446" cy="246184"/>
                </a:xfrm>
                <a:custGeom>
                  <a:avLst/>
                  <a:gdLst>
                    <a:gd name="connsiteX0" fmla="*/ 113323 w 1293446"/>
                    <a:gd name="connsiteY0" fmla="*/ 246184 h 246184"/>
                    <a:gd name="connsiteX1" fmla="*/ 1168400 w 1293446"/>
                    <a:gd name="connsiteY1" fmla="*/ 246184 h 246184"/>
                    <a:gd name="connsiteX2" fmla="*/ 1293446 w 1293446"/>
                    <a:gd name="connsiteY2" fmla="*/ 7815 h 246184"/>
                    <a:gd name="connsiteX3" fmla="*/ 1156677 w 1293446"/>
                    <a:gd name="connsiteY3" fmla="*/ 0 h 246184"/>
                    <a:gd name="connsiteX4" fmla="*/ 1070708 w 1293446"/>
                    <a:gd name="connsiteY4" fmla="*/ 140677 h 246184"/>
                    <a:gd name="connsiteX5" fmla="*/ 0 w 1293446"/>
                    <a:gd name="connsiteY5" fmla="*/ 140677 h 246184"/>
                    <a:gd name="connsiteX6" fmla="*/ 113323 w 1293446"/>
                    <a:gd name="connsiteY6" fmla="*/ 246184 h 24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3446" h="246184">
                      <a:moveTo>
                        <a:pt x="113323" y="246184"/>
                      </a:moveTo>
                      <a:lnTo>
                        <a:pt x="1168400" y="246184"/>
                      </a:lnTo>
                      <a:lnTo>
                        <a:pt x="1293446" y="7815"/>
                      </a:lnTo>
                      <a:lnTo>
                        <a:pt x="1156677" y="0"/>
                      </a:lnTo>
                      <a:lnTo>
                        <a:pt x="1070708" y="140677"/>
                      </a:lnTo>
                      <a:lnTo>
                        <a:pt x="0" y="140677"/>
                      </a:lnTo>
                      <a:lnTo>
                        <a:pt x="113323" y="246184"/>
                      </a:lnTo>
                      <a:close/>
                    </a:path>
                  </a:pathLst>
                </a:custGeom>
                <a:blipFill>
                  <a:blip r:embed="rId19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29" name="任意多边形 128"/>
                <p:cNvSpPr/>
                <p:nvPr/>
              </p:nvSpPr>
              <p:spPr>
                <a:xfrm>
                  <a:off x="5058301" y="5884246"/>
                  <a:ext cx="1379416" cy="156308"/>
                </a:xfrm>
                <a:custGeom>
                  <a:avLst/>
                  <a:gdLst>
                    <a:gd name="connsiteX0" fmla="*/ 0 w 1379416"/>
                    <a:gd name="connsiteY0" fmla="*/ 152400 h 156308"/>
                    <a:gd name="connsiteX1" fmla="*/ 1058985 w 1379416"/>
                    <a:gd name="connsiteY1" fmla="*/ 156308 h 156308"/>
                    <a:gd name="connsiteX2" fmla="*/ 1164493 w 1379416"/>
                    <a:gd name="connsiteY2" fmla="*/ 0 h 156308"/>
                    <a:gd name="connsiteX3" fmla="*/ 1379416 w 1379416"/>
                    <a:gd name="connsiteY3" fmla="*/ 0 h 156308"/>
                    <a:gd name="connsiteX4" fmla="*/ 1344246 w 1379416"/>
                    <a:gd name="connsiteY4" fmla="*/ 78154 h 156308"/>
                    <a:gd name="connsiteX5" fmla="*/ 1344246 w 1379416"/>
                    <a:gd name="connsiteY5" fmla="*/ 78154 h 15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9416" h="156308">
                      <a:moveTo>
                        <a:pt x="0" y="152400"/>
                      </a:moveTo>
                      <a:lnTo>
                        <a:pt x="1058985" y="156308"/>
                      </a:lnTo>
                      <a:lnTo>
                        <a:pt x="1164493" y="0"/>
                      </a:lnTo>
                      <a:lnTo>
                        <a:pt x="1379416" y="0"/>
                      </a:lnTo>
                      <a:lnTo>
                        <a:pt x="1344246" y="78154"/>
                      </a:lnTo>
                      <a:lnTo>
                        <a:pt x="1344246" y="78154"/>
                      </a:lnTo>
                    </a:path>
                  </a:pathLst>
                </a:custGeom>
                <a:noFill/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4845538" y="3090727"/>
                  <a:ext cx="0" cy="986345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4845538" y="5013176"/>
                  <a:ext cx="0" cy="720080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4838303" y="6381328"/>
                  <a:ext cx="1394478" cy="0"/>
                </a:xfrm>
                <a:prstGeom prst="line">
                  <a:avLst/>
                </a:prstGeom>
                <a:ln w="25400">
                  <a:solidFill>
                    <a:srgbClr val="8B7635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任意多边形 132"/>
                <p:cNvSpPr/>
                <p:nvPr/>
              </p:nvSpPr>
              <p:spPr>
                <a:xfrm>
                  <a:off x="4845538" y="6241640"/>
                  <a:ext cx="893233" cy="76831"/>
                </a:xfrm>
                <a:custGeom>
                  <a:avLst/>
                  <a:gdLst>
                    <a:gd name="connsiteX0" fmla="*/ 0 w 893233"/>
                    <a:gd name="connsiteY0" fmla="*/ 8466 h 105833"/>
                    <a:gd name="connsiteX1" fmla="*/ 8466 w 893233"/>
                    <a:gd name="connsiteY1" fmla="*/ 88900 h 105833"/>
                    <a:gd name="connsiteX2" fmla="*/ 893233 w 893233"/>
                    <a:gd name="connsiteY2" fmla="*/ 105833 h 105833"/>
                    <a:gd name="connsiteX3" fmla="*/ 787400 w 893233"/>
                    <a:gd name="connsiteY3" fmla="*/ 0 h 105833"/>
                    <a:gd name="connsiteX4" fmla="*/ 0 w 893233"/>
                    <a:gd name="connsiteY4" fmla="*/ 8466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233" h="105833">
                      <a:moveTo>
                        <a:pt x="0" y="8466"/>
                      </a:moveTo>
                      <a:lnTo>
                        <a:pt x="8466" y="88900"/>
                      </a:lnTo>
                      <a:lnTo>
                        <a:pt x="893233" y="105833"/>
                      </a:lnTo>
                      <a:lnTo>
                        <a:pt x="787400" y="0"/>
                      </a:lnTo>
                      <a:lnTo>
                        <a:pt x="0" y="8466"/>
                      </a:lnTo>
                      <a:close/>
                    </a:path>
                  </a:pathLst>
                </a:custGeom>
                <a:blipFill>
                  <a:blip r:embed="rId20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34" name="任意多边形 133"/>
                <p:cNvSpPr/>
                <p:nvPr/>
              </p:nvSpPr>
              <p:spPr>
                <a:xfrm>
                  <a:off x="5698067" y="6231467"/>
                  <a:ext cx="550333" cy="87004"/>
                </a:xfrm>
                <a:custGeom>
                  <a:avLst/>
                  <a:gdLst>
                    <a:gd name="connsiteX0" fmla="*/ 550333 w 550333"/>
                    <a:gd name="connsiteY0" fmla="*/ 0 h 88900"/>
                    <a:gd name="connsiteX1" fmla="*/ 508000 w 550333"/>
                    <a:gd name="connsiteY1" fmla="*/ 88900 h 88900"/>
                    <a:gd name="connsiteX2" fmla="*/ 88900 w 550333"/>
                    <a:gd name="connsiteY2" fmla="*/ 76200 h 88900"/>
                    <a:gd name="connsiteX3" fmla="*/ 0 w 550333"/>
                    <a:gd name="connsiteY3" fmla="*/ 4233 h 88900"/>
                    <a:gd name="connsiteX4" fmla="*/ 550333 w 550333"/>
                    <a:gd name="connsiteY4" fmla="*/ 0 h 8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0333" h="88900">
                      <a:moveTo>
                        <a:pt x="550333" y="0"/>
                      </a:moveTo>
                      <a:lnTo>
                        <a:pt x="508000" y="88900"/>
                      </a:lnTo>
                      <a:lnTo>
                        <a:pt x="88900" y="76200"/>
                      </a:lnTo>
                      <a:lnTo>
                        <a:pt x="0" y="4233"/>
                      </a:lnTo>
                      <a:lnTo>
                        <a:pt x="550333" y="0"/>
                      </a:lnTo>
                      <a:close/>
                    </a:path>
                  </a:pathLst>
                </a:custGeom>
                <a:blipFill>
                  <a:blip r:embed="rId2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13" name="六边形 112"/>
            <p:cNvSpPr/>
            <p:nvPr/>
          </p:nvSpPr>
          <p:spPr>
            <a:xfrm rot="16200000">
              <a:off x="4990293" y="5271410"/>
              <a:ext cx="592667" cy="212105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600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六边形 113"/>
            <p:cNvSpPr/>
            <p:nvPr/>
          </p:nvSpPr>
          <p:spPr>
            <a:xfrm rot="16200000">
              <a:off x="5359049" y="4613126"/>
              <a:ext cx="365422" cy="146646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5" name="六边形 114"/>
            <p:cNvSpPr/>
            <p:nvPr/>
          </p:nvSpPr>
          <p:spPr>
            <a:xfrm rot="16200000">
              <a:off x="4631702" y="5547416"/>
              <a:ext cx="519453" cy="194215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6" name="六边形 115"/>
            <p:cNvSpPr/>
            <p:nvPr/>
          </p:nvSpPr>
          <p:spPr>
            <a:xfrm rot="16200000">
              <a:off x="5388915" y="5653321"/>
              <a:ext cx="331133" cy="203360"/>
            </a:xfrm>
            <a:prstGeom prst="hexagon">
              <a:avLst>
                <a:gd name="adj" fmla="val 50490"/>
                <a:gd name="vf" fmla="val 115470"/>
              </a:avLst>
            </a:prstGeom>
            <a:gradFill>
              <a:gsLst>
                <a:gs pos="78000">
                  <a:srgbClr val="C4AE5A">
                    <a:alpha val="0"/>
                  </a:srgbClr>
                </a:gs>
                <a:gs pos="0">
                  <a:srgbClr val="C4AE5A"/>
                </a:gs>
              </a:gsLst>
              <a:lin ang="9000000" scaled="0"/>
            </a:gradFill>
            <a:ln>
              <a:noFill/>
            </a:ln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84" name="菱形 183"/>
          <p:cNvSpPr/>
          <p:nvPr/>
        </p:nvSpPr>
        <p:spPr>
          <a:xfrm rot="16200000">
            <a:off x="5231606" y="3639344"/>
            <a:ext cx="4130675" cy="46038"/>
          </a:xfrm>
          <a:prstGeom prst="diamond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12" name="文本框 184"/>
          <p:cNvSpPr txBox="1">
            <a:spLocks noChangeArrowheads="1"/>
          </p:cNvSpPr>
          <p:nvPr/>
        </p:nvSpPr>
        <p:spPr bwMode="auto">
          <a:xfrm>
            <a:off x="7888288" y="2082800"/>
            <a:ext cx="317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姓名：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TheDawn</a:t>
            </a:r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丨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WangZY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13" name="文本框 186"/>
          <p:cNvSpPr txBox="1">
            <a:spLocks noChangeArrowheads="1"/>
          </p:cNvSpPr>
          <p:nvPr/>
        </p:nvSpPr>
        <p:spPr bwMode="auto">
          <a:xfrm>
            <a:off x="7888288" y="2703513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年龄：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14" name="文本框 187"/>
          <p:cNvSpPr txBox="1">
            <a:spLocks noChangeArrowheads="1"/>
          </p:cNvSpPr>
          <p:nvPr/>
        </p:nvSpPr>
        <p:spPr bwMode="auto">
          <a:xfrm>
            <a:off x="7888288" y="4541838"/>
            <a:ext cx="3452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联系方式：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TEL151583692712</a:t>
            </a:r>
          </a:p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      QQ1061568302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15" name="文本框 188"/>
          <p:cNvSpPr txBox="1">
            <a:spLocks noChangeArrowheads="1"/>
          </p:cNvSpPr>
          <p:nvPr/>
        </p:nvSpPr>
        <p:spPr bwMode="auto">
          <a:xfrm>
            <a:off x="7888288" y="332581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专业：刑事执行</a:t>
            </a:r>
          </a:p>
        </p:txBody>
      </p:sp>
      <p:sp>
        <p:nvSpPr>
          <p:cNvPr id="4116" name="文本框 189"/>
          <p:cNvSpPr txBox="1">
            <a:spLocks noChangeArrowheads="1"/>
          </p:cNvSpPr>
          <p:nvPr/>
        </p:nvSpPr>
        <p:spPr bwMode="auto">
          <a:xfrm>
            <a:off x="7888288" y="3948113"/>
            <a:ext cx="344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爱好：设计，大片，运动，</a:t>
            </a:r>
            <a:r>
              <a:rPr lang="en-US" altLang="zh-CN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LOL</a:t>
            </a: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1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1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4" grpId="1" animBg="1"/>
      <p:bldP spid="4112" grpId="0"/>
      <p:bldP spid="4112" grpId="1"/>
      <p:bldP spid="4113" grpId="0"/>
      <p:bldP spid="4113" grpId="1"/>
      <p:bldP spid="4114" grpId="0"/>
      <p:bldP spid="4114" grpId="1"/>
      <p:bldP spid="4115" grpId="0"/>
      <p:bldP spid="4115" grpId="1"/>
      <p:bldP spid="4116" grpId="0"/>
      <p:bldP spid="41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"/>
          <p:cNvGrpSpPr>
            <a:grpSpLocks/>
          </p:cNvGrpSpPr>
          <p:nvPr/>
        </p:nvGrpSpPr>
        <p:grpSpPr bwMode="auto">
          <a:xfrm>
            <a:off x="80963" y="561975"/>
            <a:ext cx="1077912" cy="919163"/>
            <a:chOff x="80963" y="561975"/>
            <a:chExt cx="1077745" cy="919163"/>
          </a:xfrm>
        </p:grpSpPr>
        <p:grpSp>
          <p:nvGrpSpPr>
            <p:cNvPr id="4143" name="组合 81"/>
            <p:cNvGrpSpPr>
              <a:grpSpLocks/>
            </p:cNvGrpSpPr>
            <p:nvPr/>
          </p:nvGrpSpPr>
          <p:grpSpPr bwMode="auto">
            <a:xfrm>
              <a:off x="397307" y="834425"/>
              <a:ext cx="445057" cy="444996"/>
              <a:chOff x="720924" y="1222276"/>
              <a:chExt cx="453008" cy="45300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20434" y="1413585"/>
                <a:ext cx="72703" cy="71108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776981" y="1277834"/>
                <a:ext cx="71087" cy="7272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911077" y="1222887"/>
                <a:ext cx="72703" cy="7272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1046788" y="1277834"/>
                <a:ext cx="71087" cy="7272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1101719" y="1413585"/>
                <a:ext cx="72703" cy="71108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46788" y="1547720"/>
                <a:ext cx="71087" cy="72723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11077" y="1602667"/>
                <a:ext cx="72703" cy="72723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776981" y="1547720"/>
                <a:ext cx="71087" cy="72723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4144" name="组合 95"/>
            <p:cNvGrpSpPr>
              <a:grpSpLocks/>
            </p:cNvGrpSpPr>
            <p:nvPr/>
          </p:nvGrpSpPr>
          <p:grpSpPr bwMode="auto">
            <a:xfrm>
              <a:off x="80963" y="561975"/>
              <a:ext cx="1077745" cy="919163"/>
              <a:chOff x="948095" y="940291"/>
              <a:chExt cx="646738" cy="551652"/>
            </a:xfrm>
          </p:grpSpPr>
          <p:sp>
            <p:nvSpPr>
              <p:cNvPr id="90" name="等腰三角形 89"/>
              <p:cNvSpPr/>
              <p:nvPr/>
            </p:nvSpPr>
            <p:spPr>
              <a:xfrm>
                <a:off x="948095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1" name="等腰三角形 90"/>
              <p:cNvSpPr/>
              <p:nvPr/>
            </p:nvSpPr>
            <p:spPr>
              <a:xfrm>
                <a:off x="1093825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>
                <a:off x="1386239" y="940291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3" name="等腰三角形 92"/>
              <p:cNvSpPr/>
              <p:nvPr/>
            </p:nvSpPr>
            <p:spPr>
              <a:xfrm>
                <a:off x="1531969" y="1193727"/>
                <a:ext cx="62864" cy="4478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4" name="等腰三角形 93"/>
              <p:cNvSpPr/>
              <p:nvPr/>
            </p:nvSpPr>
            <p:spPr>
              <a:xfrm>
                <a:off x="1386239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95" name="等腰三角形 94"/>
              <p:cNvSpPr/>
              <p:nvPr/>
            </p:nvSpPr>
            <p:spPr>
              <a:xfrm>
                <a:off x="1093825" y="1446210"/>
                <a:ext cx="62864" cy="45733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pic>
        <p:nvPicPr>
          <p:cNvPr id="6153" name="图片 10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0438" y="900113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教育经历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579016" y="1208062"/>
            <a:ext cx="31621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b="1" dirty="0">
                <a:blipFill>
                  <a:blip r:embed="rId6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Educational experience</a:t>
            </a:r>
          </a:p>
          <a:p>
            <a:pPr eaLnBrk="1" hangingPunct="1">
              <a:defRPr/>
            </a:pPr>
            <a:endParaRPr lang="zh-CN" altLang="en-US" sz="2000" b="1" dirty="0">
              <a:solidFill>
                <a:srgbClr val="FF0000"/>
              </a:solidFill>
              <a:latin typeface="AR JULIAN" panose="020000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6169" name="Freeform 5"/>
          <p:cNvSpPr>
            <a:spLocks/>
          </p:cNvSpPr>
          <p:nvPr/>
        </p:nvSpPr>
        <p:spPr bwMode="auto">
          <a:xfrm>
            <a:off x="10007600" y="3146425"/>
            <a:ext cx="1243013" cy="1290638"/>
          </a:xfrm>
          <a:custGeom>
            <a:avLst/>
            <a:gdLst>
              <a:gd name="T0" fmla="*/ 2147483647 w 461"/>
              <a:gd name="T1" fmla="*/ 2147483647 h 476"/>
              <a:gd name="T2" fmla="*/ 2147483647 w 461"/>
              <a:gd name="T3" fmla="*/ 2147483647 h 476"/>
              <a:gd name="T4" fmla="*/ 2147483647 w 461"/>
              <a:gd name="T5" fmla="*/ 2147483647 h 476"/>
              <a:gd name="T6" fmla="*/ 2147483647 w 461"/>
              <a:gd name="T7" fmla="*/ 2147483647 h 476"/>
              <a:gd name="T8" fmla="*/ 2147483647 w 461"/>
              <a:gd name="T9" fmla="*/ 2147483647 h 476"/>
              <a:gd name="T10" fmla="*/ 0 w 461"/>
              <a:gd name="T11" fmla="*/ 2147483647 h 476"/>
              <a:gd name="T12" fmla="*/ 2147483647 w 461"/>
              <a:gd name="T13" fmla="*/ 2147483647 h 476"/>
              <a:gd name="T14" fmla="*/ 2147483647 w 461"/>
              <a:gd name="T15" fmla="*/ 2147483647 h 476"/>
              <a:gd name="T16" fmla="*/ 2147483647 w 461"/>
              <a:gd name="T17" fmla="*/ 0 h 476"/>
              <a:gd name="T18" fmla="*/ 0 w 461"/>
              <a:gd name="T19" fmla="*/ 2147483647 h 476"/>
              <a:gd name="T20" fmla="*/ 2147483647 w 461"/>
              <a:gd name="T21" fmla="*/ 2147483647 h 4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61"/>
              <a:gd name="T34" fmla="*/ 0 h 476"/>
              <a:gd name="T35" fmla="*/ 461 w 461"/>
              <a:gd name="T36" fmla="*/ 476 h 4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61" h="476">
                <a:moveTo>
                  <a:pt x="102" y="156"/>
                </a:moveTo>
                <a:cubicBezTo>
                  <a:pt x="128" y="117"/>
                  <a:pt x="173" y="91"/>
                  <a:pt x="224" y="91"/>
                </a:cubicBezTo>
                <a:cubicBezTo>
                  <a:pt x="305" y="91"/>
                  <a:pt x="370" y="157"/>
                  <a:pt x="370" y="238"/>
                </a:cubicBezTo>
                <a:cubicBezTo>
                  <a:pt x="370" y="319"/>
                  <a:pt x="305" y="384"/>
                  <a:pt x="224" y="384"/>
                </a:cubicBezTo>
                <a:cubicBezTo>
                  <a:pt x="173" y="384"/>
                  <a:pt x="128" y="359"/>
                  <a:pt x="102" y="320"/>
                </a:cubicBezTo>
                <a:cubicBezTo>
                  <a:pt x="0" y="320"/>
                  <a:pt x="0" y="320"/>
                  <a:pt x="0" y="320"/>
                </a:cubicBezTo>
                <a:cubicBezTo>
                  <a:pt x="34" y="411"/>
                  <a:pt x="121" y="476"/>
                  <a:pt x="224" y="476"/>
                </a:cubicBezTo>
                <a:cubicBezTo>
                  <a:pt x="355" y="476"/>
                  <a:pt x="461" y="369"/>
                  <a:pt x="461" y="238"/>
                </a:cubicBezTo>
                <a:cubicBezTo>
                  <a:pt x="461" y="106"/>
                  <a:pt x="355" y="0"/>
                  <a:pt x="224" y="0"/>
                </a:cubicBezTo>
                <a:cubicBezTo>
                  <a:pt x="121" y="0"/>
                  <a:pt x="34" y="65"/>
                  <a:pt x="0" y="156"/>
                </a:cubicBezTo>
                <a:lnTo>
                  <a:pt x="102" y="156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76" name="Freeform 12"/>
          <p:cNvSpPr>
            <a:spLocks noEditPoints="1"/>
          </p:cNvSpPr>
          <p:nvPr/>
        </p:nvSpPr>
        <p:spPr bwMode="auto">
          <a:xfrm>
            <a:off x="9975850" y="3205163"/>
            <a:ext cx="1360488" cy="1397000"/>
          </a:xfrm>
          <a:custGeom>
            <a:avLst/>
            <a:gdLst>
              <a:gd name="T0" fmla="*/ 2147483647 w 505"/>
              <a:gd name="T1" fmla="*/ 2147483647 h 515"/>
              <a:gd name="T2" fmla="*/ 2147483647 w 505"/>
              <a:gd name="T3" fmla="*/ 2147483647 h 515"/>
              <a:gd name="T4" fmla="*/ 2147483647 w 505"/>
              <a:gd name="T5" fmla="*/ 2147483647 h 515"/>
              <a:gd name="T6" fmla="*/ 2147483647 w 505"/>
              <a:gd name="T7" fmla="*/ 2147483647 h 515"/>
              <a:gd name="T8" fmla="*/ 2147483647 w 505"/>
              <a:gd name="T9" fmla="*/ 2147483647 h 515"/>
              <a:gd name="T10" fmla="*/ 2147483647 w 505"/>
              <a:gd name="T11" fmla="*/ 2147483647 h 515"/>
              <a:gd name="T12" fmla="*/ 2147483647 w 505"/>
              <a:gd name="T13" fmla="*/ 2147483647 h 515"/>
              <a:gd name="T14" fmla="*/ 2147483647 w 505"/>
              <a:gd name="T15" fmla="*/ 2147483647 h 515"/>
              <a:gd name="T16" fmla="*/ 2147483647 w 505"/>
              <a:gd name="T17" fmla="*/ 2147483647 h 515"/>
              <a:gd name="T18" fmla="*/ 2147483647 w 505"/>
              <a:gd name="T19" fmla="*/ 2147483647 h 515"/>
              <a:gd name="T20" fmla="*/ 2147483647 w 505"/>
              <a:gd name="T21" fmla="*/ 2147483647 h 515"/>
              <a:gd name="T22" fmla="*/ 2147483647 w 505"/>
              <a:gd name="T23" fmla="*/ 0 h 515"/>
              <a:gd name="T24" fmla="*/ 0 w 505"/>
              <a:gd name="T25" fmla="*/ 2147483647 h 515"/>
              <a:gd name="T26" fmla="*/ 2147483647 w 505"/>
              <a:gd name="T27" fmla="*/ 2147483647 h 5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5"/>
              <a:gd name="T43" fmla="*/ 0 h 515"/>
              <a:gd name="T44" fmla="*/ 505 w 505"/>
              <a:gd name="T45" fmla="*/ 515 h 5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5" h="515">
                <a:moveTo>
                  <a:pt x="16" y="342"/>
                </a:moveTo>
                <a:cubicBezTo>
                  <a:pt x="15" y="339"/>
                  <a:pt x="13" y="337"/>
                  <a:pt x="12" y="334"/>
                </a:cubicBezTo>
                <a:cubicBezTo>
                  <a:pt x="4" y="334"/>
                  <a:pt x="4" y="334"/>
                  <a:pt x="4" y="334"/>
                </a:cubicBezTo>
                <a:cubicBezTo>
                  <a:pt x="6" y="338"/>
                  <a:pt x="8" y="342"/>
                  <a:pt x="10" y="345"/>
                </a:cubicBezTo>
                <a:cubicBezTo>
                  <a:pt x="82" y="472"/>
                  <a:pt x="244" y="515"/>
                  <a:pt x="370" y="443"/>
                </a:cubicBezTo>
                <a:cubicBezTo>
                  <a:pt x="457" y="393"/>
                  <a:pt x="505" y="301"/>
                  <a:pt x="502" y="207"/>
                </a:cubicBezTo>
                <a:cubicBezTo>
                  <a:pt x="495" y="211"/>
                  <a:pt x="495" y="211"/>
                  <a:pt x="495" y="211"/>
                </a:cubicBezTo>
                <a:cubicBezTo>
                  <a:pt x="496" y="301"/>
                  <a:pt x="450" y="389"/>
                  <a:pt x="366" y="436"/>
                </a:cubicBezTo>
                <a:cubicBezTo>
                  <a:pt x="243" y="507"/>
                  <a:pt x="87" y="465"/>
                  <a:pt x="16" y="342"/>
                </a:cubicBezTo>
                <a:close/>
                <a:moveTo>
                  <a:pt x="8" y="101"/>
                </a:moveTo>
                <a:cubicBezTo>
                  <a:pt x="26" y="64"/>
                  <a:pt x="53" y="31"/>
                  <a:pt x="88" y="6"/>
                </a:cubicBezTo>
                <a:cubicBezTo>
                  <a:pt x="84" y="0"/>
                  <a:pt x="84" y="0"/>
                  <a:pt x="84" y="0"/>
                </a:cubicBezTo>
                <a:cubicBezTo>
                  <a:pt x="47" y="27"/>
                  <a:pt x="19" y="62"/>
                  <a:pt x="0" y="101"/>
                </a:cubicBezTo>
                <a:lnTo>
                  <a:pt x="8" y="101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" name="组合 3"/>
          <p:cNvGrpSpPr>
            <a:grpSpLocks/>
          </p:cNvGrpSpPr>
          <p:nvPr/>
        </p:nvGrpSpPr>
        <p:grpSpPr bwMode="auto">
          <a:xfrm>
            <a:off x="7835900" y="3414713"/>
            <a:ext cx="3079750" cy="885825"/>
            <a:chOff x="7835900" y="3414712"/>
            <a:chExt cx="3079751" cy="885826"/>
          </a:xfrm>
        </p:grpSpPr>
        <p:sp>
          <p:nvSpPr>
            <p:cNvPr id="4129" name="Rectangle 16"/>
            <p:cNvSpPr>
              <a:spLocks noChangeArrowheads="1"/>
            </p:cNvSpPr>
            <p:nvPr/>
          </p:nvSpPr>
          <p:spPr bwMode="auto">
            <a:xfrm>
              <a:off x="7835900" y="3778250"/>
              <a:ext cx="1171575" cy="11112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4130" name="组合 2"/>
            <p:cNvGrpSpPr>
              <a:grpSpLocks/>
            </p:cNvGrpSpPr>
            <p:nvPr/>
          </p:nvGrpSpPr>
          <p:grpSpPr bwMode="auto">
            <a:xfrm>
              <a:off x="8091488" y="3414712"/>
              <a:ext cx="2824163" cy="885826"/>
              <a:chOff x="8091488" y="3414712"/>
              <a:chExt cx="2824163" cy="885826"/>
            </a:xfrm>
          </p:grpSpPr>
          <p:sp>
            <p:nvSpPr>
              <p:cNvPr id="4131" name="Freeform 6"/>
              <p:cNvSpPr>
                <a:spLocks/>
              </p:cNvSpPr>
              <p:nvPr/>
            </p:nvSpPr>
            <p:spPr bwMode="auto">
              <a:xfrm flipH="1">
                <a:off x="9264650" y="3636962"/>
                <a:ext cx="322263" cy="301625"/>
              </a:xfrm>
              <a:custGeom>
                <a:avLst/>
                <a:gdLst>
                  <a:gd name="T0" fmla="*/ 2147483647 w 203"/>
                  <a:gd name="T1" fmla="*/ 0 h 190"/>
                  <a:gd name="T2" fmla="*/ 0 w 203"/>
                  <a:gd name="T3" fmla="*/ 2147483647 h 190"/>
                  <a:gd name="T4" fmla="*/ 2147483647 w 203"/>
                  <a:gd name="T5" fmla="*/ 2147483647 h 190"/>
                  <a:gd name="T6" fmla="*/ 2147483647 w 203"/>
                  <a:gd name="T7" fmla="*/ 2147483647 h 190"/>
                  <a:gd name="T8" fmla="*/ 2147483647 w 203"/>
                  <a:gd name="T9" fmla="*/ 2147483647 h 190"/>
                  <a:gd name="T10" fmla="*/ 2147483647 w 203"/>
                  <a:gd name="T11" fmla="*/ 0 h 190"/>
                  <a:gd name="T12" fmla="*/ 2147483647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190"/>
                  <a:gd name="T23" fmla="*/ 203 w 20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" name="Freeform 7"/>
              <p:cNvSpPr>
                <a:spLocks/>
              </p:cNvSpPr>
              <p:nvPr/>
            </p:nvSpPr>
            <p:spPr bwMode="auto">
              <a:xfrm flipH="1">
                <a:off x="9528175" y="3636962"/>
                <a:ext cx="323850" cy="301625"/>
              </a:xfrm>
              <a:custGeom>
                <a:avLst/>
                <a:gdLst>
                  <a:gd name="T0" fmla="*/ 2147483647 w 204"/>
                  <a:gd name="T1" fmla="*/ 0 h 190"/>
                  <a:gd name="T2" fmla="*/ 0 w 204"/>
                  <a:gd name="T3" fmla="*/ 2147483647 h 190"/>
                  <a:gd name="T4" fmla="*/ 2147483647 w 204"/>
                  <a:gd name="T5" fmla="*/ 2147483647 h 190"/>
                  <a:gd name="T6" fmla="*/ 2147483647 w 204"/>
                  <a:gd name="T7" fmla="*/ 2147483647 h 190"/>
                  <a:gd name="T8" fmla="*/ 2147483647 w 204"/>
                  <a:gd name="T9" fmla="*/ 2147483647 h 190"/>
                  <a:gd name="T10" fmla="*/ 2147483647 w 204"/>
                  <a:gd name="T11" fmla="*/ 0 h 190"/>
                  <a:gd name="T12" fmla="*/ 2147483647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190"/>
                  <a:gd name="T23" fmla="*/ 204 w 204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" name="Freeform 8"/>
              <p:cNvSpPr>
                <a:spLocks/>
              </p:cNvSpPr>
              <p:nvPr/>
            </p:nvSpPr>
            <p:spPr bwMode="auto">
              <a:xfrm flipH="1">
                <a:off x="9794875" y="3636962"/>
                <a:ext cx="323850" cy="301625"/>
              </a:xfrm>
              <a:custGeom>
                <a:avLst/>
                <a:gdLst>
                  <a:gd name="T0" fmla="*/ 2147483647 w 204"/>
                  <a:gd name="T1" fmla="*/ 0 h 190"/>
                  <a:gd name="T2" fmla="*/ 0 w 204"/>
                  <a:gd name="T3" fmla="*/ 2147483647 h 190"/>
                  <a:gd name="T4" fmla="*/ 2147483647 w 204"/>
                  <a:gd name="T5" fmla="*/ 2147483647 h 190"/>
                  <a:gd name="T6" fmla="*/ 2147483647 w 204"/>
                  <a:gd name="T7" fmla="*/ 2147483647 h 190"/>
                  <a:gd name="T8" fmla="*/ 2147483647 w 204"/>
                  <a:gd name="T9" fmla="*/ 2147483647 h 190"/>
                  <a:gd name="T10" fmla="*/ 2147483647 w 204"/>
                  <a:gd name="T11" fmla="*/ 0 h 190"/>
                  <a:gd name="T12" fmla="*/ 2147483647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190"/>
                  <a:gd name="T23" fmla="*/ 204 w 204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" name="Freeform 9"/>
              <p:cNvSpPr>
                <a:spLocks/>
              </p:cNvSpPr>
              <p:nvPr/>
            </p:nvSpPr>
            <p:spPr bwMode="auto">
              <a:xfrm flipH="1">
                <a:off x="10058400" y="3636962"/>
                <a:ext cx="323850" cy="301625"/>
              </a:xfrm>
              <a:custGeom>
                <a:avLst/>
                <a:gdLst>
                  <a:gd name="T0" fmla="*/ 2147483647 w 204"/>
                  <a:gd name="T1" fmla="*/ 0 h 190"/>
                  <a:gd name="T2" fmla="*/ 0 w 204"/>
                  <a:gd name="T3" fmla="*/ 2147483647 h 190"/>
                  <a:gd name="T4" fmla="*/ 2147483647 w 204"/>
                  <a:gd name="T5" fmla="*/ 2147483647 h 190"/>
                  <a:gd name="T6" fmla="*/ 2147483647 w 204"/>
                  <a:gd name="T7" fmla="*/ 2147483647 h 190"/>
                  <a:gd name="T8" fmla="*/ 2147483647 w 204"/>
                  <a:gd name="T9" fmla="*/ 2147483647 h 190"/>
                  <a:gd name="T10" fmla="*/ 2147483647 w 204"/>
                  <a:gd name="T11" fmla="*/ 0 h 190"/>
                  <a:gd name="T12" fmla="*/ 2147483647 w 204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190"/>
                  <a:gd name="T23" fmla="*/ 204 w 204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190">
                    <a:moveTo>
                      <a:pt x="94" y="0"/>
                    </a:moveTo>
                    <a:lnTo>
                      <a:pt x="0" y="94"/>
                    </a:lnTo>
                    <a:lnTo>
                      <a:pt x="97" y="190"/>
                    </a:lnTo>
                    <a:lnTo>
                      <a:pt x="204" y="190"/>
                    </a:lnTo>
                    <a:lnTo>
                      <a:pt x="109" y="94"/>
                    </a:lnTo>
                    <a:lnTo>
                      <a:pt x="202" y="0"/>
                    </a:lnTo>
                    <a:lnTo>
                      <a:pt x="94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" name="Freeform 10"/>
              <p:cNvSpPr>
                <a:spLocks/>
              </p:cNvSpPr>
              <p:nvPr/>
            </p:nvSpPr>
            <p:spPr bwMode="auto">
              <a:xfrm flipH="1">
                <a:off x="10326688" y="3636962"/>
                <a:ext cx="322263" cy="301625"/>
              </a:xfrm>
              <a:custGeom>
                <a:avLst/>
                <a:gdLst>
                  <a:gd name="T0" fmla="*/ 2147483647 w 203"/>
                  <a:gd name="T1" fmla="*/ 0 h 190"/>
                  <a:gd name="T2" fmla="*/ 0 w 203"/>
                  <a:gd name="T3" fmla="*/ 2147483647 h 190"/>
                  <a:gd name="T4" fmla="*/ 2147483647 w 203"/>
                  <a:gd name="T5" fmla="*/ 2147483647 h 190"/>
                  <a:gd name="T6" fmla="*/ 2147483647 w 203"/>
                  <a:gd name="T7" fmla="*/ 2147483647 h 190"/>
                  <a:gd name="T8" fmla="*/ 2147483647 w 203"/>
                  <a:gd name="T9" fmla="*/ 2147483647 h 190"/>
                  <a:gd name="T10" fmla="*/ 2147483647 w 203"/>
                  <a:gd name="T11" fmla="*/ 0 h 190"/>
                  <a:gd name="T12" fmla="*/ 2147483647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190"/>
                  <a:gd name="T23" fmla="*/ 203 w 20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190">
                    <a:moveTo>
                      <a:pt x="93" y="0"/>
                    </a:moveTo>
                    <a:lnTo>
                      <a:pt x="0" y="94"/>
                    </a:lnTo>
                    <a:lnTo>
                      <a:pt x="96" y="190"/>
                    </a:lnTo>
                    <a:lnTo>
                      <a:pt x="203" y="190"/>
                    </a:lnTo>
                    <a:lnTo>
                      <a:pt x="106" y="94"/>
                    </a:lnTo>
                    <a:lnTo>
                      <a:pt x="200" y="0"/>
                    </a:lnTo>
                    <a:lnTo>
                      <a:pt x="93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6" name="Freeform 11"/>
              <p:cNvSpPr>
                <a:spLocks/>
              </p:cNvSpPr>
              <p:nvPr/>
            </p:nvSpPr>
            <p:spPr bwMode="auto">
              <a:xfrm flipH="1">
                <a:off x="10593388" y="3636962"/>
                <a:ext cx="322263" cy="301625"/>
              </a:xfrm>
              <a:custGeom>
                <a:avLst/>
                <a:gdLst>
                  <a:gd name="T0" fmla="*/ 2147483647 w 203"/>
                  <a:gd name="T1" fmla="*/ 0 h 190"/>
                  <a:gd name="T2" fmla="*/ 0 w 203"/>
                  <a:gd name="T3" fmla="*/ 2147483647 h 190"/>
                  <a:gd name="T4" fmla="*/ 2147483647 w 203"/>
                  <a:gd name="T5" fmla="*/ 2147483647 h 190"/>
                  <a:gd name="T6" fmla="*/ 2147483647 w 203"/>
                  <a:gd name="T7" fmla="*/ 2147483647 h 190"/>
                  <a:gd name="T8" fmla="*/ 2147483647 w 203"/>
                  <a:gd name="T9" fmla="*/ 2147483647 h 190"/>
                  <a:gd name="T10" fmla="*/ 2147483647 w 203"/>
                  <a:gd name="T11" fmla="*/ 0 h 190"/>
                  <a:gd name="T12" fmla="*/ 2147483647 w 203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3"/>
                  <a:gd name="T22" fmla="*/ 0 h 190"/>
                  <a:gd name="T23" fmla="*/ 203 w 203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3" h="190">
                    <a:moveTo>
                      <a:pt x="91" y="0"/>
                    </a:moveTo>
                    <a:lnTo>
                      <a:pt x="0" y="94"/>
                    </a:lnTo>
                    <a:lnTo>
                      <a:pt x="95" y="190"/>
                    </a:lnTo>
                    <a:lnTo>
                      <a:pt x="203" y="190"/>
                    </a:lnTo>
                    <a:lnTo>
                      <a:pt x="107" y="94"/>
                    </a:lnTo>
                    <a:lnTo>
                      <a:pt x="200" y="0"/>
                    </a:lnTo>
                    <a:lnTo>
                      <a:pt x="91" y="0"/>
                    </a:lnTo>
                    <a:close/>
                  </a:path>
                </a:pathLst>
              </a:cu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7" name="Rectangle 13"/>
              <p:cNvSpPr>
                <a:spLocks noChangeArrowheads="1"/>
              </p:cNvSpPr>
              <p:nvPr/>
            </p:nvSpPr>
            <p:spPr bwMode="auto">
              <a:xfrm>
                <a:off x="8472488" y="3541712"/>
                <a:ext cx="1425575" cy="33337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4138" name="Rectangle 14"/>
              <p:cNvSpPr>
                <a:spLocks noChangeArrowheads="1"/>
              </p:cNvSpPr>
              <p:nvPr/>
            </p:nvSpPr>
            <p:spPr bwMode="auto">
              <a:xfrm>
                <a:off x="8720138" y="3498850"/>
                <a:ext cx="935038" cy="23812"/>
              </a:xfrm>
              <a:prstGeom prst="rect">
                <a:avLst/>
              </a:prstGeom>
              <a:blipFill dpi="0" rotWithShape="1">
                <a:blip r:embed="rId12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4139" name="Rectangle 15"/>
              <p:cNvSpPr>
                <a:spLocks noChangeArrowheads="1"/>
              </p:cNvSpPr>
              <p:nvPr/>
            </p:nvSpPr>
            <p:spPr bwMode="auto">
              <a:xfrm>
                <a:off x="8091488" y="3414712"/>
                <a:ext cx="1173163" cy="12700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4140" name="Rectangle 17"/>
              <p:cNvSpPr>
                <a:spLocks noChangeArrowheads="1"/>
              </p:cNvSpPr>
              <p:nvPr/>
            </p:nvSpPr>
            <p:spPr bwMode="auto">
              <a:xfrm>
                <a:off x="8728075" y="4016376"/>
                <a:ext cx="1171575" cy="11112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4141" name="Freeform 18"/>
              <p:cNvSpPr>
                <a:spLocks/>
              </p:cNvSpPr>
              <p:nvPr/>
            </p:nvSpPr>
            <p:spPr bwMode="auto">
              <a:xfrm>
                <a:off x="8709025" y="3668712"/>
                <a:ext cx="595313" cy="84137"/>
              </a:xfrm>
              <a:custGeom>
                <a:avLst/>
                <a:gdLst>
                  <a:gd name="T0" fmla="*/ 2147483647 w 375"/>
                  <a:gd name="T1" fmla="*/ 2147483647 h 53"/>
                  <a:gd name="T2" fmla="*/ 2147483647 w 375"/>
                  <a:gd name="T3" fmla="*/ 0 h 53"/>
                  <a:gd name="T4" fmla="*/ 0 w 375"/>
                  <a:gd name="T5" fmla="*/ 0 h 53"/>
                  <a:gd name="T6" fmla="*/ 0 w 375"/>
                  <a:gd name="T7" fmla="*/ 2147483647 h 53"/>
                  <a:gd name="T8" fmla="*/ 2147483647 w 375"/>
                  <a:gd name="T9" fmla="*/ 214748364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3"/>
                  <a:gd name="T17" fmla="*/ 375 w 375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3">
                    <a:moveTo>
                      <a:pt x="323" y="53"/>
                    </a:moveTo>
                    <a:lnTo>
                      <a:pt x="375" y="0"/>
                    </a:lnTo>
                    <a:lnTo>
                      <a:pt x="0" y="0"/>
                    </a:lnTo>
                    <a:lnTo>
                      <a:pt x="0" y="53"/>
                    </a:lnTo>
                    <a:lnTo>
                      <a:pt x="323" y="53"/>
                    </a:lnTo>
                    <a:close/>
                  </a:path>
                </a:pathLst>
              </a:custGeom>
              <a:blipFill dpi="0" rotWithShape="1">
                <a:blip r:embed="rId13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" name="Freeform 19"/>
              <p:cNvSpPr>
                <a:spLocks/>
              </p:cNvSpPr>
              <p:nvPr/>
            </p:nvSpPr>
            <p:spPr bwMode="auto">
              <a:xfrm>
                <a:off x="9185275" y="4078288"/>
                <a:ext cx="617538" cy="222250"/>
              </a:xfrm>
              <a:custGeom>
                <a:avLst/>
                <a:gdLst>
                  <a:gd name="T0" fmla="*/ 2147483647 w 389"/>
                  <a:gd name="T1" fmla="*/ 2147483647 h 140"/>
                  <a:gd name="T2" fmla="*/ 2147483647 w 389"/>
                  <a:gd name="T3" fmla="*/ 0 h 140"/>
                  <a:gd name="T4" fmla="*/ 0 w 389"/>
                  <a:gd name="T5" fmla="*/ 0 h 140"/>
                  <a:gd name="T6" fmla="*/ 0 w 389"/>
                  <a:gd name="T7" fmla="*/ 2147483647 h 140"/>
                  <a:gd name="T8" fmla="*/ 2147483647 w 389"/>
                  <a:gd name="T9" fmla="*/ 2147483647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9"/>
                  <a:gd name="T16" fmla="*/ 0 h 140"/>
                  <a:gd name="T17" fmla="*/ 389 w 389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9" h="140">
                    <a:moveTo>
                      <a:pt x="250" y="140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40"/>
                    </a:lnTo>
                    <a:lnTo>
                      <a:pt x="250" y="140"/>
                    </a:lnTo>
                    <a:close/>
                  </a:path>
                </a:pathLst>
              </a:custGeom>
              <a:blipFill dpi="0" rotWithShape="1">
                <a:blip r:embed="rId14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158" name="Freeform 24"/>
          <p:cNvSpPr>
            <a:spLocks noEditPoints="1"/>
          </p:cNvSpPr>
          <p:nvPr/>
        </p:nvSpPr>
        <p:spPr bwMode="auto">
          <a:xfrm>
            <a:off x="762000" y="2914650"/>
            <a:ext cx="3025775" cy="1687513"/>
          </a:xfrm>
          <a:custGeom>
            <a:avLst/>
            <a:gdLst>
              <a:gd name="T0" fmla="*/ 2147483647 w 804"/>
              <a:gd name="T1" fmla="*/ 2147483647 h 447"/>
              <a:gd name="T2" fmla="*/ 2147483647 w 804"/>
              <a:gd name="T3" fmla="*/ 2147483647 h 447"/>
              <a:gd name="T4" fmla="*/ 2147483647 w 804"/>
              <a:gd name="T5" fmla="*/ 2147483647 h 447"/>
              <a:gd name="T6" fmla="*/ 2147483647 w 804"/>
              <a:gd name="T7" fmla="*/ 2147483647 h 447"/>
              <a:gd name="T8" fmla="*/ 2147483647 w 804"/>
              <a:gd name="T9" fmla="*/ 2147483647 h 447"/>
              <a:gd name="T10" fmla="*/ 2147483647 w 804"/>
              <a:gd name="T11" fmla="*/ 2147483647 h 447"/>
              <a:gd name="T12" fmla="*/ 2147483647 w 804"/>
              <a:gd name="T13" fmla="*/ 2147483647 h 447"/>
              <a:gd name="T14" fmla="*/ 2147483647 w 804"/>
              <a:gd name="T15" fmla="*/ 2147483647 h 447"/>
              <a:gd name="T16" fmla="*/ 2147483647 w 804"/>
              <a:gd name="T17" fmla="*/ 2147483647 h 447"/>
              <a:gd name="T18" fmla="*/ 2147483647 w 804"/>
              <a:gd name="T19" fmla="*/ 2147483647 h 447"/>
              <a:gd name="T20" fmla="*/ 2147483647 w 804"/>
              <a:gd name="T21" fmla="*/ 2147483647 h 447"/>
              <a:gd name="T22" fmla="*/ 2147483647 w 804"/>
              <a:gd name="T23" fmla="*/ 2147483647 h 447"/>
              <a:gd name="T24" fmla="*/ 2147483647 w 804"/>
              <a:gd name="T25" fmla="*/ 2147483647 h 447"/>
              <a:gd name="T26" fmla="*/ 2147483647 w 804"/>
              <a:gd name="T27" fmla="*/ 2147483647 h 447"/>
              <a:gd name="T28" fmla="*/ 2147483647 w 804"/>
              <a:gd name="T29" fmla="*/ 2147483647 h 447"/>
              <a:gd name="T30" fmla="*/ 2147483647 w 804"/>
              <a:gd name="T31" fmla="*/ 2147483647 h 447"/>
              <a:gd name="T32" fmla="*/ 2147483647 w 804"/>
              <a:gd name="T33" fmla="*/ 2147483647 h 447"/>
              <a:gd name="T34" fmla="*/ 2147483647 w 804"/>
              <a:gd name="T35" fmla="*/ 2147483647 h 447"/>
              <a:gd name="T36" fmla="*/ 2147483647 w 804"/>
              <a:gd name="T37" fmla="*/ 2147483647 h 447"/>
              <a:gd name="T38" fmla="*/ 2147483647 w 804"/>
              <a:gd name="T39" fmla="*/ 2147483647 h 447"/>
              <a:gd name="T40" fmla="*/ 2147483647 w 804"/>
              <a:gd name="T41" fmla="*/ 2147483647 h 447"/>
              <a:gd name="T42" fmla="*/ 2147483647 w 804"/>
              <a:gd name="T43" fmla="*/ 2147483647 h 447"/>
              <a:gd name="T44" fmla="*/ 2147483647 w 804"/>
              <a:gd name="T45" fmla="*/ 2147483647 h 447"/>
              <a:gd name="T46" fmla="*/ 2147483647 w 804"/>
              <a:gd name="T47" fmla="*/ 2147483647 h 447"/>
              <a:gd name="T48" fmla="*/ 2147483647 w 804"/>
              <a:gd name="T49" fmla="*/ 2147483647 h 447"/>
              <a:gd name="T50" fmla="*/ 2147483647 w 804"/>
              <a:gd name="T51" fmla="*/ 2147483647 h 447"/>
              <a:gd name="T52" fmla="*/ 2147483647 w 804"/>
              <a:gd name="T53" fmla="*/ 2147483647 h 447"/>
              <a:gd name="T54" fmla="*/ 2147483647 w 804"/>
              <a:gd name="T55" fmla="*/ 2147483647 h 447"/>
              <a:gd name="T56" fmla="*/ 2147483647 w 804"/>
              <a:gd name="T57" fmla="*/ 2147483647 h 447"/>
              <a:gd name="T58" fmla="*/ 2147483647 w 804"/>
              <a:gd name="T59" fmla="*/ 2147483647 h 447"/>
              <a:gd name="T60" fmla="*/ 2147483647 w 804"/>
              <a:gd name="T61" fmla="*/ 2147483647 h 447"/>
              <a:gd name="T62" fmla="*/ 2147483647 w 804"/>
              <a:gd name="T63" fmla="*/ 2147483647 h 447"/>
              <a:gd name="T64" fmla="*/ 2147483647 w 804"/>
              <a:gd name="T65" fmla="*/ 2147483647 h 447"/>
              <a:gd name="T66" fmla="*/ 2147483647 w 804"/>
              <a:gd name="T67" fmla="*/ 2147483647 h 447"/>
              <a:gd name="T68" fmla="*/ 2147483647 w 804"/>
              <a:gd name="T69" fmla="*/ 2147483647 h 447"/>
              <a:gd name="T70" fmla="*/ 2147483647 w 804"/>
              <a:gd name="T71" fmla="*/ 2147483647 h 447"/>
              <a:gd name="T72" fmla="*/ 2147483647 w 804"/>
              <a:gd name="T73" fmla="*/ 2147483647 h 447"/>
              <a:gd name="T74" fmla="*/ 2147483647 w 804"/>
              <a:gd name="T75" fmla="*/ 2147483647 h 447"/>
              <a:gd name="T76" fmla="*/ 2147483647 w 804"/>
              <a:gd name="T77" fmla="*/ 2147483647 h 447"/>
              <a:gd name="T78" fmla="*/ 2147483647 w 804"/>
              <a:gd name="T79" fmla="*/ 2147483647 h 447"/>
              <a:gd name="T80" fmla="*/ 2147483647 w 804"/>
              <a:gd name="T81" fmla="*/ 2147483647 h 447"/>
              <a:gd name="T82" fmla="*/ 2147483647 w 804"/>
              <a:gd name="T83" fmla="*/ 2147483647 h 447"/>
              <a:gd name="T84" fmla="*/ 2147483647 w 804"/>
              <a:gd name="T85" fmla="*/ 2147483647 h 447"/>
              <a:gd name="T86" fmla="*/ 2147483647 w 804"/>
              <a:gd name="T87" fmla="*/ 2147483647 h 447"/>
              <a:gd name="T88" fmla="*/ 2147483647 w 804"/>
              <a:gd name="T89" fmla="*/ 2147483647 h 447"/>
              <a:gd name="T90" fmla="*/ 2147483647 w 804"/>
              <a:gd name="T91" fmla="*/ 2147483647 h 447"/>
              <a:gd name="T92" fmla="*/ 2147483647 w 804"/>
              <a:gd name="T93" fmla="*/ 2147483647 h 447"/>
              <a:gd name="T94" fmla="*/ 2147483647 w 804"/>
              <a:gd name="T95" fmla="*/ 2147483647 h 447"/>
              <a:gd name="T96" fmla="*/ 2147483647 w 804"/>
              <a:gd name="T97" fmla="*/ 2147483647 h 447"/>
              <a:gd name="T98" fmla="*/ 2147483647 w 804"/>
              <a:gd name="T99" fmla="*/ 2147483647 h 447"/>
              <a:gd name="T100" fmla="*/ 2147483647 w 804"/>
              <a:gd name="T101" fmla="*/ 2147483647 h 4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04"/>
              <a:gd name="T154" fmla="*/ 0 h 447"/>
              <a:gd name="T155" fmla="*/ 804 w 804"/>
              <a:gd name="T156" fmla="*/ 447 h 4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04" h="447">
                <a:moveTo>
                  <a:pt x="718" y="254"/>
                </a:moveTo>
                <a:cubicBezTo>
                  <a:pt x="804" y="254"/>
                  <a:pt x="804" y="254"/>
                  <a:pt x="804" y="254"/>
                </a:cubicBezTo>
                <a:cubicBezTo>
                  <a:pt x="804" y="250"/>
                  <a:pt x="804" y="250"/>
                  <a:pt x="804" y="250"/>
                </a:cubicBezTo>
                <a:cubicBezTo>
                  <a:pt x="718" y="250"/>
                  <a:pt x="718" y="250"/>
                  <a:pt x="718" y="250"/>
                </a:cubicBezTo>
                <a:lnTo>
                  <a:pt x="718" y="254"/>
                </a:lnTo>
                <a:close/>
                <a:moveTo>
                  <a:pt x="663" y="93"/>
                </a:moveTo>
                <a:cubicBezTo>
                  <a:pt x="541" y="93"/>
                  <a:pt x="541" y="93"/>
                  <a:pt x="541" y="93"/>
                </a:cubicBezTo>
                <a:cubicBezTo>
                  <a:pt x="473" y="162"/>
                  <a:pt x="473" y="162"/>
                  <a:pt x="473" y="162"/>
                </a:cubicBezTo>
                <a:cubicBezTo>
                  <a:pt x="663" y="162"/>
                  <a:pt x="663" y="162"/>
                  <a:pt x="663" y="162"/>
                </a:cubicBezTo>
                <a:lnTo>
                  <a:pt x="663" y="93"/>
                </a:lnTo>
                <a:close/>
                <a:moveTo>
                  <a:pt x="443" y="177"/>
                </a:moveTo>
                <a:cubicBezTo>
                  <a:pt x="443" y="180"/>
                  <a:pt x="443" y="180"/>
                  <a:pt x="443" y="180"/>
                </a:cubicBezTo>
                <a:cubicBezTo>
                  <a:pt x="804" y="180"/>
                  <a:pt x="804" y="180"/>
                  <a:pt x="804" y="180"/>
                </a:cubicBezTo>
                <a:cubicBezTo>
                  <a:pt x="804" y="177"/>
                  <a:pt x="804" y="177"/>
                  <a:pt x="804" y="177"/>
                </a:cubicBezTo>
                <a:lnTo>
                  <a:pt x="443" y="177"/>
                </a:lnTo>
                <a:close/>
                <a:moveTo>
                  <a:pt x="115" y="66"/>
                </a:moveTo>
                <a:cubicBezTo>
                  <a:pt x="217" y="7"/>
                  <a:pt x="348" y="43"/>
                  <a:pt x="406" y="145"/>
                </a:cubicBezTo>
                <a:cubicBezTo>
                  <a:pt x="407" y="147"/>
                  <a:pt x="409" y="149"/>
                  <a:pt x="410" y="151"/>
                </a:cubicBezTo>
                <a:cubicBezTo>
                  <a:pt x="416" y="151"/>
                  <a:pt x="416" y="151"/>
                  <a:pt x="416" y="151"/>
                </a:cubicBezTo>
                <a:cubicBezTo>
                  <a:pt x="415" y="148"/>
                  <a:pt x="413" y="145"/>
                  <a:pt x="411" y="142"/>
                </a:cubicBezTo>
                <a:cubicBezTo>
                  <a:pt x="351" y="37"/>
                  <a:pt x="217" y="0"/>
                  <a:pt x="112" y="61"/>
                </a:cubicBezTo>
                <a:cubicBezTo>
                  <a:pt x="39" y="102"/>
                  <a:pt x="0" y="179"/>
                  <a:pt x="2" y="257"/>
                </a:cubicBezTo>
                <a:cubicBezTo>
                  <a:pt x="8" y="254"/>
                  <a:pt x="8" y="254"/>
                  <a:pt x="8" y="254"/>
                </a:cubicBezTo>
                <a:cubicBezTo>
                  <a:pt x="7" y="179"/>
                  <a:pt x="45" y="106"/>
                  <a:pt x="115" y="66"/>
                </a:cubicBezTo>
                <a:close/>
                <a:moveTo>
                  <a:pt x="458" y="204"/>
                </a:moveTo>
                <a:cubicBezTo>
                  <a:pt x="505" y="251"/>
                  <a:pt x="505" y="251"/>
                  <a:pt x="505" y="251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512" y="297"/>
                  <a:pt x="512" y="297"/>
                  <a:pt x="512" y="297"/>
                </a:cubicBezTo>
                <a:cubicBezTo>
                  <a:pt x="557" y="251"/>
                  <a:pt x="557" y="251"/>
                  <a:pt x="557" y="251"/>
                </a:cubicBezTo>
                <a:cubicBezTo>
                  <a:pt x="510" y="204"/>
                  <a:pt x="510" y="204"/>
                  <a:pt x="510" y="204"/>
                </a:cubicBezTo>
                <a:lnTo>
                  <a:pt x="458" y="204"/>
                </a:lnTo>
                <a:close/>
                <a:moveTo>
                  <a:pt x="626" y="287"/>
                </a:moveTo>
                <a:cubicBezTo>
                  <a:pt x="804" y="287"/>
                  <a:pt x="804" y="287"/>
                  <a:pt x="804" y="287"/>
                </a:cubicBezTo>
                <a:cubicBezTo>
                  <a:pt x="804" y="261"/>
                  <a:pt x="804" y="261"/>
                  <a:pt x="804" y="261"/>
                </a:cubicBezTo>
                <a:cubicBezTo>
                  <a:pt x="652" y="261"/>
                  <a:pt x="652" y="261"/>
                  <a:pt x="652" y="261"/>
                </a:cubicBezTo>
                <a:lnTo>
                  <a:pt x="626" y="287"/>
                </a:lnTo>
                <a:close/>
                <a:moveTo>
                  <a:pt x="541" y="297"/>
                </a:moveTo>
                <a:cubicBezTo>
                  <a:pt x="594" y="297"/>
                  <a:pt x="594" y="297"/>
                  <a:pt x="594" y="297"/>
                </a:cubicBezTo>
                <a:cubicBezTo>
                  <a:pt x="639" y="251"/>
                  <a:pt x="639" y="251"/>
                  <a:pt x="639" y="251"/>
                </a:cubicBezTo>
                <a:cubicBezTo>
                  <a:pt x="592" y="204"/>
                  <a:pt x="592" y="204"/>
                  <a:pt x="592" y="204"/>
                </a:cubicBezTo>
                <a:cubicBezTo>
                  <a:pt x="540" y="204"/>
                  <a:pt x="540" y="204"/>
                  <a:pt x="540" y="204"/>
                </a:cubicBezTo>
                <a:cubicBezTo>
                  <a:pt x="587" y="251"/>
                  <a:pt x="587" y="251"/>
                  <a:pt x="587" y="251"/>
                </a:cubicBezTo>
                <a:lnTo>
                  <a:pt x="541" y="297"/>
                </a:lnTo>
                <a:close/>
                <a:moveTo>
                  <a:pt x="409" y="318"/>
                </a:moveTo>
                <a:cubicBezTo>
                  <a:pt x="325" y="318"/>
                  <a:pt x="325" y="318"/>
                  <a:pt x="325" y="318"/>
                </a:cubicBezTo>
                <a:cubicBezTo>
                  <a:pt x="303" y="350"/>
                  <a:pt x="266" y="371"/>
                  <a:pt x="224" y="371"/>
                </a:cubicBezTo>
                <a:cubicBezTo>
                  <a:pt x="156" y="371"/>
                  <a:pt x="102" y="317"/>
                  <a:pt x="102" y="250"/>
                </a:cubicBezTo>
                <a:cubicBezTo>
                  <a:pt x="102" y="182"/>
                  <a:pt x="156" y="128"/>
                  <a:pt x="224" y="128"/>
                </a:cubicBezTo>
                <a:cubicBezTo>
                  <a:pt x="266" y="128"/>
                  <a:pt x="303" y="149"/>
                  <a:pt x="325" y="181"/>
                </a:cubicBezTo>
                <a:cubicBezTo>
                  <a:pt x="409" y="181"/>
                  <a:pt x="409" y="181"/>
                  <a:pt x="409" y="181"/>
                </a:cubicBezTo>
                <a:cubicBezTo>
                  <a:pt x="382" y="106"/>
                  <a:pt x="309" y="52"/>
                  <a:pt x="224" y="52"/>
                </a:cubicBezTo>
                <a:cubicBezTo>
                  <a:pt x="114" y="52"/>
                  <a:pt x="26" y="140"/>
                  <a:pt x="26" y="250"/>
                </a:cubicBezTo>
                <a:cubicBezTo>
                  <a:pt x="26" y="359"/>
                  <a:pt x="114" y="447"/>
                  <a:pt x="224" y="447"/>
                </a:cubicBezTo>
                <a:cubicBezTo>
                  <a:pt x="309" y="447"/>
                  <a:pt x="382" y="393"/>
                  <a:pt x="409" y="318"/>
                </a:cubicBezTo>
                <a:close/>
                <a:moveTo>
                  <a:pt x="444" y="326"/>
                </a:moveTo>
                <a:cubicBezTo>
                  <a:pt x="804" y="326"/>
                  <a:pt x="804" y="326"/>
                  <a:pt x="804" y="326"/>
                </a:cubicBezTo>
                <a:cubicBezTo>
                  <a:pt x="804" y="316"/>
                  <a:pt x="804" y="316"/>
                  <a:pt x="804" y="316"/>
                </a:cubicBezTo>
                <a:cubicBezTo>
                  <a:pt x="444" y="316"/>
                  <a:pt x="444" y="316"/>
                  <a:pt x="444" y="316"/>
                </a:cubicBezTo>
                <a:lnTo>
                  <a:pt x="444" y="326"/>
                </a:lnTo>
                <a:close/>
                <a:moveTo>
                  <a:pt x="428" y="204"/>
                </a:moveTo>
                <a:cubicBezTo>
                  <a:pt x="376" y="204"/>
                  <a:pt x="376" y="204"/>
                  <a:pt x="376" y="204"/>
                </a:cubicBezTo>
                <a:cubicBezTo>
                  <a:pt x="423" y="251"/>
                  <a:pt x="423" y="251"/>
                  <a:pt x="423" y="251"/>
                </a:cubicBezTo>
                <a:cubicBezTo>
                  <a:pt x="377" y="297"/>
                  <a:pt x="377" y="297"/>
                  <a:pt x="377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75" y="251"/>
                  <a:pt x="475" y="251"/>
                  <a:pt x="475" y="251"/>
                </a:cubicBezTo>
                <a:lnTo>
                  <a:pt x="428" y="204"/>
                </a:lnTo>
                <a:close/>
                <a:moveTo>
                  <a:pt x="519" y="339"/>
                </a:moveTo>
                <a:cubicBezTo>
                  <a:pt x="804" y="339"/>
                  <a:pt x="804" y="339"/>
                  <a:pt x="804" y="339"/>
                </a:cubicBezTo>
                <a:cubicBezTo>
                  <a:pt x="804" y="332"/>
                  <a:pt x="804" y="332"/>
                  <a:pt x="804" y="332"/>
                </a:cubicBezTo>
                <a:cubicBezTo>
                  <a:pt x="519" y="332"/>
                  <a:pt x="519" y="332"/>
                  <a:pt x="519" y="332"/>
                </a:cubicBezTo>
                <a:lnTo>
                  <a:pt x="519" y="339"/>
                </a:lnTo>
                <a:close/>
                <a:moveTo>
                  <a:pt x="639" y="365"/>
                </a:moveTo>
                <a:cubicBezTo>
                  <a:pt x="804" y="365"/>
                  <a:pt x="804" y="365"/>
                  <a:pt x="804" y="365"/>
                </a:cubicBezTo>
                <a:cubicBezTo>
                  <a:pt x="804" y="361"/>
                  <a:pt x="804" y="361"/>
                  <a:pt x="804" y="361"/>
                </a:cubicBezTo>
                <a:cubicBezTo>
                  <a:pt x="639" y="361"/>
                  <a:pt x="639" y="361"/>
                  <a:pt x="639" y="361"/>
                </a:cubicBezTo>
                <a:lnTo>
                  <a:pt x="639" y="365"/>
                </a:lnTo>
                <a:close/>
                <a:moveTo>
                  <a:pt x="393" y="251"/>
                </a:moveTo>
                <a:cubicBezTo>
                  <a:pt x="346" y="204"/>
                  <a:pt x="346" y="204"/>
                  <a:pt x="346" y="204"/>
                </a:cubicBezTo>
                <a:cubicBezTo>
                  <a:pt x="294" y="204"/>
                  <a:pt x="294" y="204"/>
                  <a:pt x="294" y="204"/>
                </a:cubicBezTo>
                <a:cubicBezTo>
                  <a:pt x="341" y="251"/>
                  <a:pt x="341" y="251"/>
                  <a:pt x="341" y="251"/>
                </a:cubicBezTo>
                <a:cubicBezTo>
                  <a:pt x="295" y="297"/>
                  <a:pt x="295" y="297"/>
                  <a:pt x="295" y="297"/>
                </a:cubicBezTo>
                <a:cubicBezTo>
                  <a:pt x="348" y="297"/>
                  <a:pt x="348" y="297"/>
                  <a:pt x="348" y="297"/>
                </a:cubicBezTo>
                <a:lnTo>
                  <a:pt x="393" y="251"/>
                </a:lnTo>
                <a:close/>
                <a:moveTo>
                  <a:pt x="311" y="251"/>
                </a:moveTo>
                <a:cubicBezTo>
                  <a:pt x="264" y="204"/>
                  <a:pt x="264" y="204"/>
                  <a:pt x="264" y="204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59" y="251"/>
                  <a:pt x="259" y="251"/>
                  <a:pt x="259" y="251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66" y="297"/>
                  <a:pt x="266" y="297"/>
                  <a:pt x="266" y="297"/>
                </a:cubicBezTo>
                <a:lnTo>
                  <a:pt x="311" y="251"/>
                </a:lnTo>
                <a:close/>
                <a:moveTo>
                  <a:pt x="184" y="297"/>
                </a:moveTo>
                <a:cubicBezTo>
                  <a:pt x="230" y="251"/>
                  <a:pt x="230" y="251"/>
                  <a:pt x="230" y="251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77" y="251"/>
                  <a:pt x="177" y="251"/>
                  <a:pt x="177" y="251"/>
                </a:cubicBezTo>
                <a:cubicBezTo>
                  <a:pt x="131" y="297"/>
                  <a:pt x="131" y="297"/>
                  <a:pt x="131" y="297"/>
                </a:cubicBezTo>
                <a:lnTo>
                  <a:pt x="184" y="297"/>
                </a:lnTo>
                <a:close/>
                <a:moveTo>
                  <a:pt x="347" y="424"/>
                </a:moveTo>
                <a:cubicBezTo>
                  <a:pt x="350" y="429"/>
                  <a:pt x="350" y="429"/>
                  <a:pt x="350" y="429"/>
                </a:cubicBezTo>
                <a:cubicBezTo>
                  <a:pt x="380" y="407"/>
                  <a:pt x="404" y="378"/>
                  <a:pt x="419" y="345"/>
                </a:cubicBezTo>
                <a:cubicBezTo>
                  <a:pt x="413" y="345"/>
                  <a:pt x="413" y="345"/>
                  <a:pt x="413" y="345"/>
                </a:cubicBezTo>
                <a:cubicBezTo>
                  <a:pt x="398" y="376"/>
                  <a:pt x="376" y="403"/>
                  <a:pt x="347" y="424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2479675" y="2616200"/>
            <a:ext cx="2541588" cy="1119188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flipH="1">
            <a:off x="5700713" y="2101850"/>
            <a:ext cx="3749675" cy="1550988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5" name="任意多边形 64"/>
          <p:cNvSpPr/>
          <p:nvPr/>
        </p:nvSpPr>
        <p:spPr>
          <a:xfrm flipV="1">
            <a:off x="2606675" y="3875088"/>
            <a:ext cx="2790825" cy="1109662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024563" y="3959225"/>
            <a:ext cx="3749675" cy="1720850"/>
          </a:xfrm>
          <a:custGeom>
            <a:avLst/>
            <a:gdLst>
              <a:gd name="connsiteX0" fmla="*/ 2541722 w 2541722"/>
              <a:gd name="connsiteY0" fmla="*/ 898902 h 898902"/>
              <a:gd name="connsiteX1" fmla="*/ 1704813 w 2541722"/>
              <a:gd name="connsiteY1" fmla="*/ 0 h 898902"/>
              <a:gd name="connsiteX2" fmla="*/ 0 w 2541722"/>
              <a:gd name="connsiteY2" fmla="*/ 15498 h 898902"/>
              <a:gd name="connsiteX3" fmla="*/ 0 w 2541722"/>
              <a:gd name="connsiteY3" fmla="*/ 15498 h 89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1722" h="898902">
                <a:moveTo>
                  <a:pt x="2541722" y="898902"/>
                </a:moveTo>
                <a:lnTo>
                  <a:pt x="1704813" y="0"/>
                </a:lnTo>
                <a:lnTo>
                  <a:pt x="0" y="15498"/>
                </a:lnTo>
                <a:lnTo>
                  <a:pt x="0" y="15498"/>
                </a:lnTo>
              </a:path>
            </a:pathLst>
          </a:custGeom>
          <a:noFill/>
          <a:ln w="254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63" name="Freeform 20"/>
          <p:cNvSpPr>
            <a:spLocks noEditPoints="1"/>
          </p:cNvSpPr>
          <p:nvPr/>
        </p:nvSpPr>
        <p:spPr bwMode="auto">
          <a:xfrm>
            <a:off x="4699000" y="3587750"/>
            <a:ext cx="2527300" cy="473075"/>
          </a:xfrm>
          <a:custGeom>
            <a:avLst/>
            <a:gdLst>
              <a:gd name="T0" fmla="*/ 2147483647 w 1592"/>
              <a:gd name="T1" fmla="*/ 0 h 306"/>
              <a:gd name="T2" fmla="*/ 2147483647 w 1592"/>
              <a:gd name="T3" fmla="*/ 0 h 306"/>
              <a:gd name="T4" fmla="*/ 2147483647 w 1592"/>
              <a:gd name="T5" fmla="*/ 2147483647 h 306"/>
              <a:gd name="T6" fmla="*/ 2147483647 w 1592"/>
              <a:gd name="T7" fmla="*/ 2147483647 h 306"/>
              <a:gd name="T8" fmla="*/ 2147483647 w 1592"/>
              <a:gd name="T9" fmla="*/ 2147483647 h 306"/>
              <a:gd name="T10" fmla="*/ 2147483647 w 1592"/>
              <a:gd name="T11" fmla="*/ 2147483647 h 306"/>
              <a:gd name="T12" fmla="*/ 2147483647 w 1592"/>
              <a:gd name="T13" fmla="*/ 2147483647 h 306"/>
              <a:gd name="T14" fmla="*/ 2147483647 w 1592"/>
              <a:gd name="T15" fmla="*/ 0 h 306"/>
              <a:gd name="T16" fmla="*/ 2147483647 w 1592"/>
              <a:gd name="T17" fmla="*/ 0 h 306"/>
              <a:gd name="T18" fmla="*/ 2147483647 w 1592"/>
              <a:gd name="T19" fmla="*/ 0 h 306"/>
              <a:gd name="T20" fmla="*/ 2147483647 w 1592"/>
              <a:gd name="T21" fmla="*/ 2147483647 h 306"/>
              <a:gd name="T22" fmla="*/ 0 w 1592"/>
              <a:gd name="T23" fmla="*/ 2147483647 h 306"/>
              <a:gd name="T24" fmla="*/ 0 w 1592"/>
              <a:gd name="T25" fmla="*/ 2147483647 h 306"/>
              <a:gd name="T26" fmla="*/ 2147483647 w 1592"/>
              <a:gd name="T27" fmla="*/ 2147483647 h 306"/>
              <a:gd name="T28" fmla="*/ 2147483647 w 1592"/>
              <a:gd name="T29" fmla="*/ 2147483647 h 306"/>
              <a:gd name="T30" fmla="*/ 2147483647 w 1592"/>
              <a:gd name="T31" fmla="*/ 0 h 306"/>
              <a:gd name="T32" fmla="*/ 2147483647 w 1592"/>
              <a:gd name="T33" fmla="*/ 0 h 306"/>
              <a:gd name="T34" fmla="*/ 2147483647 w 1592"/>
              <a:gd name="T35" fmla="*/ 0 h 306"/>
              <a:gd name="T36" fmla="*/ 2147483647 w 1592"/>
              <a:gd name="T37" fmla="*/ 2147483647 h 306"/>
              <a:gd name="T38" fmla="*/ 2147483647 w 1592"/>
              <a:gd name="T39" fmla="*/ 2147483647 h 306"/>
              <a:gd name="T40" fmla="*/ 2147483647 w 1592"/>
              <a:gd name="T41" fmla="*/ 2147483647 h 306"/>
              <a:gd name="T42" fmla="*/ 2147483647 w 1592"/>
              <a:gd name="T43" fmla="*/ 2147483647 h 306"/>
              <a:gd name="T44" fmla="*/ 2147483647 w 1592"/>
              <a:gd name="T45" fmla="*/ 2147483647 h 306"/>
              <a:gd name="T46" fmla="*/ 2147483647 w 1592"/>
              <a:gd name="T47" fmla="*/ 0 h 306"/>
              <a:gd name="T48" fmla="*/ 2147483647 w 1592"/>
              <a:gd name="T49" fmla="*/ 0 h 306"/>
              <a:gd name="T50" fmla="*/ 2147483647 w 1592"/>
              <a:gd name="T51" fmla="*/ 0 h 306"/>
              <a:gd name="T52" fmla="*/ 2147483647 w 1592"/>
              <a:gd name="T53" fmla="*/ 2147483647 h 306"/>
              <a:gd name="T54" fmla="*/ 2147483647 w 1592"/>
              <a:gd name="T55" fmla="*/ 2147483647 h 306"/>
              <a:gd name="T56" fmla="*/ 2147483647 w 1592"/>
              <a:gd name="T57" fmla="*/ 2147483647 h 306"/>
              <a:gd name="T58" fmla="*/ 2147483647 w 1592"/>
              <a:gd name="T59" fmla="*/ 2147483647 h 306"/>
              <a:gd name="T60" fmla="*/ 2147483647 w 1592"/>
              <a:gd name="T61" fmla="*/ 2147483647 h 306"/>
              <a:gd name="T62" fmla="*/ 2147483647 w 1592"/>
              <a:gd name="T63" fmla="*/ 0 h 306"/>
              <a:gd name="T64" fmla="*/ 2147483647 w 1592"/>
              <a:gd name="T65" fmla="*/ 0 h 306"/>
              <a:gd name="T66" fmla="*/ 2147483647 w 1592"/>
              <a:gd name="T67" fmla="*/ 0 h 306"/>
              <a:gd name="T68" fmla="*/ 2147483647 w 1592"/>
              <a:gd name="T69" fmla="*/ 2147483647 h 306"/>
              <a:gd name="T70" fmla="*/ 2147483647 w 1592"/>
              <a:gd name="T71" fmla="*/ 2147483647 h 306"/>
              <a:gd name="T72" fmla="*/ 2147483647 w 1592"/>
              <a:gd name="T73" fmla="*/ 2147483647 h 306"/>
              <a:gd name="T74" fmla="*/ 2147483647 w 1592"/>
              <a:gd name="T75" fmla="*/ 2147483647 h 306"/>
              <a:gd name="T76" fmla="*/ 2147483647 w 1592"/>
              <a:gd name="T77" fmla="*/ 2147483647 h 306"/>
              <a:gd name="T78" fmla="*/ 2147483647 w 1592"/>
              <a:gd name="T79" fmla="*/ 0 h 306"/>
              <a:gd name="T80" fmla="*/ 2147483647 w 1592"/>
              <a:gd name="T81" fmla="*/ 0 h 306"/>
              <a:gd name="T82" fmla="*/ 2147483647 w 1592"/>
              <a:gd name="T83" fmla="*/ 0 h 306"/>
              <a:gd name="T84" fmla="*/ 2147483647 w 1592"/>
              <a:gd name="T85" fmla="*/ 2147483647 h 306"/>
              <a:gd name="T86" fmla="*/ 2147483647 w 1592"/>
              <a:gd name="T87" fmla="*/ 2147483647 h 306"/>
              <a:gd name="T88" fmla="*/ 2147483647 w 1592"/>
              <a:gd name="T89" fmla="*/ 2147483647 h 306"/>
              <a:gd name="T90" fmla="*/ 2147483647 w 1592"/>
              <a:gd name="T91" fmla="*/ 2147483647 h 306"/>
              <a:gd name="T92" fmla="*/ 2147483647 w 1592"/>
              <a:gd name="T93" fmla="*/ 2147483647 h 306"/>
              <a:gd name="T94" fmla="*/ 2147483647 w 1592"/>
              <a:gd name="T95" fmla="*/ 0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92"/>
              <a:gd name="T145" fmla="*/ 0 h 306"/>
              <a:gd name="T146" fmla="*/ 1592 w 1592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92" h="306">
                <a:moveTo>
                  <a:pt x="445" y="0"/>
                </a:moveTo>
                <a:lnTo>
                  <a:pt x="328" y="0"/>
                </a:lnTo>
                <a:lnTo>
                  <a:pt x="438" y="111"/>
                </a:lnTo>
                <a:lnTo>
                  <a:pt x="260" y="291"/>
                </a:lnTo>
                <a:lnTo>
                  <a:pt x="260" y="306"/>
                </a:lnTo>
                <a:lnTo>
                  <a:pt x="363" y="306"/>
                </a:lnTo>
                <a:lnTo>
                  <a:pt x="555" y="111"/>
                </a:lnTo>
                <a:lnTo>
                  <a:pt x="445" y="0"/>
                </a:lnTo>
                <a:close/>
                <a:moveTo>
                  <a:pt x="187" y="0"/>
                </a:moveTo>
                <a:lnTo>
                  <a:pt x="70" y="0"/>
                </a:lnTo>
                <a:lnTo>
                  <a:pt x="178" y="111"/>
                </a:lnTo>
                <a:lnTo>
                  <a:pt x="0" y="291"/>
                </a:lnTo>
                <a:lnTo>
                  <a:pt x="0" y="306"/>
                </a:lnTo>
                <a:lnTo>
                  <a:pt x="104" y="306"/>
                </a:lnTo>
                <a:lnTo>
                  <a:pt x="297" y="111"/>
                </a:lnTo>
                <a:lnTo>
                  <a:pt x="187" y="0"/>
                </a:lnTo>
                <a:close/>
                <a:moveTo>
                  <a:pt x="704" y="0"/>
                </a:moveTo>
                <a:lnTo>
                  <a:pt x="587" y="0"/>
                </a:lnTo>
                <a:lnTo>
                  <a:pt x="698" y="111"/>
                </a:lnTo>
                <a:lnTo>
                  <a:pt x="518" y="291"/>
                </a:lnTo>
                <a:lnTo>
                  <a:pt x="518" y="306"/>
                </a:lnTo>
                <a:lnTo>
                  <a:pt x="621" y="306"/>
                </a:lnTo>
                <a:lnTo>
                  <a:pt x="815" y="111"/>
                </a:lnTo>
                <a:lnTo>
                  <a:pt x="704" y="0"/>
                </a:lnTo>
                <a:close/>
                <a:moveTo>
                  <a:pt x="964" y="0"/>
                </a:moveTo>
                <a:lnTo>
                  <a:pt x="845" y="0"/>
                </a:lnTo>
                <a:lnTo>
                  <a:pt x="956" y="111"/>
                </a:lnTo>
                <a:lnTo>
                  <a:pt x="777" y="291"/>
                </a:lnTo>
                <a:lnTo>
                  <a:pt x="777" y="306"/>
                </a:lnTo>
                <a:lnTo>
                  <a:pt x="881" y="306"/>
                </a:lnTo>
                <a:lnTo>
                  <a:pt x="1075" y="111"/>
                </a:lnTo>
                <a:lnTo>
                  <a:pt x="964" y="0"/>
                </a:lnTo>
                <a:close/>
                <a:moveTo>
                  <a:pt x="1482" y="0"/>
                </a:moveTo>
                <a:lnTo>
                  <a:pt x="1365" y="0"/>
                </a:lnTo>
                <a:lnTo>
                  <a:pt x="1475" y="111"/>
                </a:lnTo>
                <a:lnTo>
                  <a:pt x="1295" y="291"/>
                </a:lnTo>
                <a:lnTo>
                  <a:pt x="1295" y="306"/>
                </a:lnTo>
                <a:lnTo>
                  <a:pt x="1399" y="306"/>
                </a:lnTo>
                <a:lnTo>
                  <a:pt x="1592" y="111"/>
                </a:lnTo>
                <a:lnTo>
                  <a:pt x="1482" y="0"/>
                </a:lnTo>
                <a:close/>
                <a:moveTo>
                  <a:pt x="1222" y="0"/>
                </a:moveTo>
                <a:lnTo>
                  <a:pt x="1105" y="0"/>
                </a:lnTo>
                <a:lnTo>
                  <a:pt x="1215" y="111"/>
                </a:lnTo>
                <a:lnTo>
                  <a:pt x="1037" y="291"/>
                </a:lnTo>
                <a:lnTo>
                  <a:pt x="1037" y="306"/>
                </a:lnTo>
                <a:lnTo>
                  <a:pt x="1141" y="306"/>
                </a:lnTo>
                <a:lnTo>
                  <a:pt x="1333" y="111"/>
                </a:lnTo>
                <a:lnTo>
                  <a:pt x="1222" y="0"/>
                </a:lnTo>
                <a:close/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4" name="文本框 41"/>
          <p:cNvSpPr txBox="1">
            <a:spLocks noChangeArrowheads="1"/>
          </p:cNvSpPr>
          <p:nvPr/>
        </p:nvSpPr>
        <p:spPr bwMode="auto">
          <a:xfrm>
            <a:off x="6888163" y="2135188"/>
            <a:ext cx="3438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-2009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年请输入你的经历</a:t>
            </a:r>
          </a:p>
        </p:txBody>
      </p:sp>
      <p:sp>
        <p:nvSpPr>
          <p:cNvPr id="6165" name="文本框 67"/>
          <p:cNvSpPr txBox="1">
            <a:spLocks noChangeArrowheads="1"/>
          </p:cNvSpPr>
          <p:nvPr/>
        </p:nvSpPr>
        <p:spPr bwMode="auto">
          <a:xfrm>
            <a:off x="1724025" y="224155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-2003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年请输入你的经历</a:t>
            </a:r>
          </a:p>
        </p:txBody>
      </p:sp>
      <p:sp>
        <p:nvSpPr>
          <p:cNvPr id="6166" name="文本框 68"/>
          <p:cNvSpPr txBox="1">
            <a:spLocks noChangeArrowheads="1"/>
          </p:cNvSpPr>
          <p:nvPr/>
        </p:nvSpPr>
        <p:spPr bwMode="auto">
          <a:xfrm>
            <a:off x="1252538" y="4984750"/>
            <a:ext cx="3438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2003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-2006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年请输入你的经历</a:t>
            </a:r>
          </a:p>
        </p:txBody>
      </p:sp>
      <p:sp>
        <p:nvSpPr>
          <p:cNvPr id="6167" name="文本框 77"/>
          <p:cNvSpPr txBox="1">
            <a:spLocks noChangeArrowheads="1"/>
          </p:cNvSpPr>
          <p:nvPr/>
        </p:nvSpPr>
        <p:spPr bwMode="auto">
          <a:xfrm>
            <a:off x="7267575" y="5246688"/>
            <a:ext cx="343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-2015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年请输入你的经历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54222" y="3795683"/>
            <a:ext cx="1723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未来无限可能</a:t>
            </a:r>
          </a:p>
        </p:txBody>
      </p:sp>
      <p:sp>
        <p:nvSpPr>
          <p:cNvPr id="62" name="任意多边形 61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" name="任意多边形 62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4122" name="组合 181"/>
          <p:cNvGrpSpPr>
            <a:grpSpLocks/>
          </p:cNvGrpSpPr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4123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2147483647 h 236"/>
                <a:gd name="T4" fmla="*/ 2147483647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2147483647 w 236"/>
                <a:gd name="T21" fmla="*/ 2147483647 h 236"/>
                <a:gd name="T22" fmla="*/ 2147483647 w 236"/>
                <a:gd name="T23" fmla="*/ 2147483647 h 236"/>
                <a:gd name="T24" fmla="*/ 2147483647 w 236"/>
                <a:gd name="T25" fmla="*/ 2147483647 h 236"/>
                <a:gd name="T26" fmla="*/ 2147483647 w 236"/>
                <a:gd name="T27" fmla="*/ 2147483647 h 236"/>
                <a:gd name="T28" fmla="*/ 2147483647 w 236"/>
                <a:gd name="T29" fmla="*/ 2147483647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0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2147483647 w 236"/>
                <a:gd name="T75" fmla="*/ 2147483647 h 236"/>
                <a:gd name="T76" fmla="*/ 2147483647 w 236"/>
                <a:gd name="T77" fmla="*/ 2147483647 h 236"/>
                <a:gd name="T78" fmla="*/ 2147483647 w 236"/>
                <a:gd name="T79" fmla="*/ 2147483647 h 236"/>
                <a:gd name="T80" fmla="*/ 2147483647 w 236"/>
                <a:gd name="T81" fmla="*/ 2147483647 h 236"/>
                <a:gd name="T82" fmla="*/ 2147483647 w 236"/>
                <a:gd name="T83" fmla="*/ 2147483647 h 236"/>
                <a:gd name="T84" fmla="*/ 2147483647 w 236"/>
                <a:gd name="T85" fmla="*/ 2147483647 h 236"/>
                <a:gd name="T86" fmla="*/ 2147483647 w 236"/>
                <a:gd name="T87" fmla="*/ 2147483647 h 236"/>
                <a:gd name="T88" fmla="*/ 2147483647 w 236"/>
                <a:gd name="T89" fmla="*/ 2147483647 h 236"/>
                <a:gd name="T90" fmla="*/ 2147483647 w 236"/>
                <a:gd name="T91" fmla="*/ 2147483647 h 236"/>
                <a:gd name="T92" fmla="*/ 2147483647 w 236"/>
                <a:gd name="T93" fmla="*/ 2147483647 h 236"/>
                <a:gd name="T94" fmla="*/ 2147483647 w 236"/>
                <a:gd name="T95" fmla="*/ 2147483647 h 236"/>
                <a:gd name="T96" fmla="*/ 2147483647 w 236"/>
                <a:gd name="T97" fmla="*/ 2147483647 h 236"/>
                <a:gd name="T98" fmla="*/ 2147483647 w 236"/>
                <a:gd name="T99" fmla="*/ 2147483647 h 236"/>
                <a:gd name="T100" fmla="*/ 2147483647 w 236"/>
                <a:gd name="T101" fmla="*/ 2147483647 h 236"/>
                <a:gd name="T102" fmla="*/ 2147483647 w 236"/>
                <a:gd name="T103" fmla="*/ 2147483647 h 236"/>
                <a:gd name="T104" fmla="*/ 2147483647 w 236"/>
                <a:gd name="T105" fmla="*/ 2147483647 h 236"/>
                <a:gd name="T106" fmla="*/ 2147483647 w 236"/>
                <a:gd name="T107" fmla="*/ 2147483647 h 236"/>
                <a:gd name="T108" fmla="*/ 2147483647 w 236"/>
                <a:gd name="T109" fmla="*/ 2147483647 h 236"/>
                <a:gd name="T110" fmla="*/ 2147483647 w 236"/>
                <a:gd name="T111" fmla="*/ 2147483647 h 236"/>
                <a:gd name="T112" fmla="*/ 2147483647 w 236"/>
                <a:gd name="T113" fmla="*/ 2147483647 h 236"/>
                <a:gd name="T114" fmla="*/ 2147483647 w 236"/>
                <a:gd name="T115" fmla="*/ 2147483647 h 236"/>
                <a:gd name="T116" fmla="*/ 2147483647 w 236"/>
                <a:gd name="T117" fmla="*/ 2147483647 h 236"/>
                <a:gd name="T118" fmla="*/ 2147483647 w 236"/>
                <a:gd name="T119" fmla="*/ 2147483647 h 236"/>
                <a:gd name="T120" fmla="*/ 2147483647 w 236"/>
                <a:gd name="T121" fmla="*/ 2147483647 h 236"/>
                <a:gd name="T122" fmla="*/ 2147483647 w 236"/>
                <a:gd name="T123" fmla="*/ 2147483647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"/>
                <a:gd name="T187" fmla="*/ 0 h 236"/>
                <a:gd name="T188" fmla="*/ 236 w 236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16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7 w 240"/>
                <a:gd name="T1" fmla="*/ 2147483647 h 104"/>
                <a:gd name="T2" fmla="*/ 2147483647 w 240"/>
                <a:gd name="T3" fmla="*/ 2147483647 h 104"/>
                <a:gd name="T4" fmla="*/ 2147483647 w 240"/>
                <a:gd name="T5" fmla="*/ 2147483647 h 104"/>
                <a:gd name="T6" fmla="*/ 2147483647 w 240"/>
                <a:gd name="T7" fmla="*/ 2147483647 h 104"/>
                <a:gd name="T8" fmla="*/ 2147483647 w 240"/>
                <a:gd name="T9" fmla="*/ 2147483647 h 104"/>
                <a:gd name="T10" fmla="*/ 2147483647 w 240"/>
                <a:gd name="T11" fmla="*/ 2147483647 h 104"/>
                <a:gd name="T12" fmla="*/ 2147483647 w 240"/>
                <a:gd name="T13" fmla="*/ 2147483647 h 104"/>
                <a:gd name="T14" fmla="*/ 2147483647 w 240"/>
                <a:gd name="T15" fmla="*/ 2147483647 h 104"/>
                <a:gd name="T16" fmla="*/ 2147483647 w 240"/>
                <a:gd name="T17" fmla="*/ 2147483647 h 104"/>
                <a:gd name="T18" fmla="*/ 2147483647 w 240"/>
                <a:gd name="T19" fmla="*/ 2147483647 h 104"/>
                <a:gd name="T20" fmla="*/ 2147483647 w 240"/>
                <a:gd name="T21" fmla="*/ 2147483647 h 104"/>
                <a:gd name="T22" fmla="*/ 2147483647 w 240"/>
                <a:gd name="T23" fmla="*/ 2147483647 h 104"/>
                <a:gd name="T24" fmla="*/ 2147483647 w 240"/>
                <a:gd name="T25" fmla="*/ 2147483647 h 104"/>
                <a:gd name="T26" fmla="*/ 2147483647 w 240"/>
                <a:gd name="T27" fmla="*/ 2147483647 h 104"/>
                <a:gd name="T28" fmla="*/ 2147483647 w 240"/>
                <a:gd name="T29" fmla="*/ 2147483647 h 104"/>
                <a:gd name="T30" fmla="*/ 2147483647 w 240"/>
                <a:gd name="T31" fmla="*/ 2147483647 h 104"/>
                <a:gd name="T32" fmla="*/ 2147483647 w 240"/>
                <a:gd name="T33" fmla="*/ 0 h 104"/>
                <a:gd name="T34" fmla="*/ 2147483647 w 240"/>
                <a:gd name="T35" fmla="*/ 0 h 104"/>
                <a:gd name="T36" fmla="*/ 0 w 240"/>
                <a:gd name="T37" fmla="*/ 2147483647 h 104"/>
                <a:gd name="T38" fmla="*/ 0 w 240"/>
                <a:gd name="T39" fmla="*/ 2147483647 h 104"/>
                <a:gd name="T40" fmla="*/ 2147483647 w 240"/>
                <a:gd name="T41" fmla="*/ 2147483647 h 104"/>
                <a:gd name="T42" fmla="*/ 2147483647 w 240"/>
                <a:gd name="T43" fmla="*/ 2147483647 h 104"/>
                <a:gd name="T44" fmla="*/ 2147483647 w 240"/>
                <a:gd name="T45" fmla="*/ 2147483647 h 104"/>
                <a:gd name="T46" fmla="*/ 2147483647 w 240"/>
                <a:gd name="T47" fmla="*/ 2147483647 h 104"/>
                <a:gd name="T48" fmla="*/ 2147483647 w 240"/>
                <a:gd name="T49" fmla="*/ 2147483647 h 104"/>
                <a:gd name="T50" fmla="*/ 2147483647 w 240"/>
                <a:gd name="T51" fmla="*/ 2147483647 h 104"/>
                <a:gd name="T52" fmla="*/ 2147483647 w 240"/>
                <a:gd name="T53" fmla="*/ 2147483647 h 104"/>
                <a:gd name="T54" fmla="*/ 2147483647 w 240"/>
                <a:gd name="T55" fmla="*/ 2147483647 h 104"/>
                <a:gd name="T56" fmla="*/ 2147483647 w 240"/>
                <a:gd name="T57" fmla="*/ 2147483647 h 104"/>
                <a:gd name="T58" fmla="*/ 2147483647 w 240"/>
                <a:gd name="T59" fmla="*/ 2147483647 h 104"/>
                <a:gd name="T60" fmla="*/ 2147483647 w 240"/>
                <a:gd name="T61" fmla="*/ 2147483647 h 104"/>
                <a:gd name="T62" fmla="*/ 2147483647 w 240"/>
                <a:gd name="T63" fmla="*/ 2147483647 h 104"/>
                <a:gd name="T64" fmla="*/ 2147483647 w 240"/>
                <a:gd name="T65" fmla="*/ 2147483647 h 104"/>
                <a:gd name="T66" fmla="*/ 2147483647 w 240"/>
                <a:gd name="T67" fmla="*/ 2147483647 h 104"/>
                <a:gd name="T68" fmla="*/ 2147483647 w 240"/>
                <a:gd name="T69" fmla="*/ 2147483647 h 104"/>
                <a:gd name="T70" fmla="*/ 2147483647 w 240"/>
                <a:gd name="T71" fmla="*/ 2147483647 h 104"/>
                <a:gd name="T72" fmla="*/ 2147483647 w 240"/>
                <a:gd name="T73" fmla="*/ 2147483647 h 104"/>
                <a:gd name="T74" fmla="*/ 2147483647 w 240"/>
                <a:gd name="T75" fmla="*/ 2147483647 h 104"/>
                <a:gd name="T76" fmla="*/ 2147483647 w 240"/>
                <a:gd name="T77" fmla="*/ 2147483647 h 104"/>
                <a:gd name="T78" fmla="*/ 2147483647 w 240"/>
                <a:gd name="T79" fmla="*/ 2147483647 h 104"/>
                <a:gd name="T80" fmla="*/ 2147483647 w 24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104"/>
                <a:gd name="T125" fmla="*/ 240 w 24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7 w 236"/>
                <a:gd name="T1" fmla="*/ 2147483647 h 200"/>
                <a:gd name="T2" fmla="*/ 2147483647 w 236"/>
                <a:gd name="T3" fmla="*/ 2147483647 h 200"/>
                <a:gd name="T4" fmla="*/ 2147483647 w 236"/>
                <a:gd name="T5" fmla="*/ 2147483647 h 200"/>
                <a:gd name="T6" fmla="*/ 2147483647 w 236"/>
                <a:gd name="T7" fmla="*/ 2147483647 h 200"/>
                <a:gd name="T8" fmla="*/ 2147483647 w 236"/>
                <a:gd name="T9" fmla="*/ 2147483647 h 200"/>
                <a:gd name="T10" fmla="*/ 2147483647 w 236"/>
                <a:gd name="T11" fmla="*/ 2147483647 h 200"/>
                <a:gd name="T12" fmla="*/ 2147483647 w 236"/>
                <a:gd name="T13" fmla="*/ 2147483647 h 200"/>
                <a:gd name="T14" fmla="*/ 2147483647 w 236"/>
                <a:gd name="T15" fmla="*/ 2147483647 h 200"/>
                <a:gd name="T16" fmla="*/ 2147483647 w 236"/>
                <a:gd name="T17" fmla="*/ 2147483647 h 200"/>
                <a:gd name="T18" fmla="*/ 2147483647 w 236"/>
                <a:gd name="T19" fmla="*/ 2147483647 h 200"/>
                <a:gd name="T20" fmla="*/ 2147483647 w 236"/>
                <a:gd name="T21" fmla="*/ 2147483647 h 200"/>
                <a:gd name="T22" fmla="*/ 2147483647 w 236"/>
                <a:gd name="T23" fmla="*/ 2147483647 h 200"/>
                <a:gd name="T24" fmla="*/ 2147483647 w 236"/>
                <a:gd name="T25" fmla="*/ 2147483647 h 200"/>
                <a:gd name="T26" fmla="*/ 2147483647 w 236"/>
                <a:gd name="T27" fmla="*/ 2147483647 h 200"/>
                <a:gd name="T28" fmla="*/ 2147483647 w 236"/>
                <a:gd name="T29" fmla="*/ 2147483647 h 200"/>
                <a:gd name="T30" fmla="*/ 2147483647 w 236"/>
                <a:gd name="T31" fmla="*/ 2147483647 h 200"/>
                <a:gd name="T32" fmla="*/ 2147483647 w 236"/>
                <a:gd name="T33" fmla="*/ 2147483647 h 200"/>
                <a:gd name="T34" fmla="*/ 2147483647 w 236"/>
                <a:gd name="T35" fmla="*/ 2147483647 h 200"/>
                <a:gd name="T36" fmla="*/ 2147483647 w 236"/>
                <a:gd name="T37" fmla="*/ 2147483647 h 200"/>
                <a:gd name="T38" fmla="*/ 2147483647 w 236"/>
                <a:gd name="T39" fmla="*/ 2147483647 h 200"/>
                <a:gd name="T40" fmla="*/ 2147483647 w 236"/>
                <a:gd name="T41" fmla="*/ 2147483647 h 200"/>
                <a:gd name="T42" fmla="*/ 2147483647 w 236"/>
                <a:gd name="T43" fmla="*/ 2147483647 h 200"/>
                <a:gd name="T44" fmla="*/ 2147483647 w 236"/>
                <a:gd name="T45" fmla="*/ 2147483647 h 200"/>
                <a:gd name="T46" fmla="*/ 2147483647 w 236"/>
                <a:gd name="T47" fmla="*/ 2147483647 h 200"/>
                <a:gd name="T48" fmla="*/ 2147483647 w 236"/>
                <a:gd name="T49" fmla="*/ 2147483647 h 200"/>
                <a:gd name="T50" fmla="*/ 0 w 236"/>
                <a:gd name="T51" fmla="*/ 2147483647 h 200"/>
                <a:gd name="T52" fmla="*/ 2147483647 w 236"/>
                <a:gd name="T53" fmla="*/ 2147483647 h 200"/>
                <a:gd name="T54" fmla="*/ 2147483647 w 236"/>
                <a:gd name="T55" fmla="*/ 2147483647 h 200"/>
                <a:gd name="T56" fmla="*/ 2147483647 w 236"/>
                <a:gd name="T57" fmla="*/ 2147483647 h 200"/>
                <a:gd name="T58" fmla="*/ 2147483647 w 236"/>
                <a:gd name="T59" fmla="*/ 2147483647 h 200"/>
                <a:gd name="T60" fmla="*/ 2147483647 w 236"/>
                <a:gd name="T61" fmla="*/ 2147483647 h 200"/>
                <a:gd name="T62" fmla="*/ 2147483647 w 236"/>
                <a:gd name="T63" fmla="*/ 2147483647 h 200"/>
                <a:gd name="T64" fmla="*/ 2147483647 w 236"/>
                <a:gd name="T65" fmla="*/ 2147483647 h 200"/>
                <a:gd name="T66" fmla="*/ 2147483647 w 236"/>
                <a:gd name="T67" fmla="*/ 2147483647 h 200"/>
                <a:gd name="T68" fmla="*/ 2147483647 w 236"/>
                <a:gd name="T69" fmla="*/ 2147483647 h 200"/>
                <a:gd name="T70" fmla="*/ 2147483647 w 236"/>
                <a:gd name="T71" fmla="*/ 2147483647 h 200"/>
                <a:gd name="T72" fmla="*/ 2147483647 w 236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200"/>
                <a:gd name="T113" fmla="*/ 236 w 23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0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240"/>
                <a:gd name="T107" fmla="*/ 240 w 240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7 w 148"/>
                <a:gd name="T1" fmla="*/ 2147483647 h 240"/>
                <a:gd name="T2" fmla="*/ 2147483647 w 148"/>
                <a:gd name="T3" fmla="*/ 2147483647 h 240"/>
                <a:gd name="T4" fmla="*/ 2147483647 w 148"/>
                <a:gd name="T5" fmla="*/ 2147483647 h 240"/>
                <a:gd name="T6" fmla="*/ 2147483647 w 148"/>
                <a:gd name="T7" fmla="*/ 0 h 240"/>
                <a:gd name="T8" fmla="*/ 2147483647 w 148"/>
                <a:gd name="T9" fmla="*/ 2147483647 h 240"/>
                <a:gd name="T10" fmla="*/ 2147483647 w 148"/>
                <a:gd name="T11" fmla="*/ 2147483647 h 240"/>
                <a:gd name="T12" fmla="*/ 2147483647 w 148"/>
                <a:gd name="T13" fmla="*/ 2147483647 h 240"/>
                <a:gd name="T14" fmla="*/ 2147483647 w 148"/>
                <a:gd name="T15" fmla="*/ 2147483647 h 240"/>
                <a:gd name="T16" fmla="*/ 2147483647 w 148"/>
                <a:gd name="T17" fmla="*/ 2147483647 h 240"/>
                <a:gd name="T18" fmla="*/ 2147483647 w 148"/>
                <a:gd name="T19" fmla="*/ 2147483647 h 240"/>
                <a:gd name="T20" fmla="*/ 2147483647 w 148"/>
                <a:gd name="T21" fmla="*/ 2147483647 h 240"/>
                <a:gd name="T22" fmla="*/ 2147483647 w 148"/>
                <a:gd name="T23" fmla="*/ 2147483647 h 240"/>
                <a:gd name="T24" fmla="*/ 2147483647 w 148"/>
                <a:gd name="T25" fmla="*/ 2147483647 h 240"/>
                <a:gd name="T26" fmla="*/ 2147483647 w 148"/>
                <a:gd name="T27" fmla="*/ 2147483647 h 240"/>
                <a:gd name="T28" fmla="*/ 2147483647 w 148"/>
                <a:gd name="T29" fmla="*/ 2147483647 h 240"/>
                <a:gd name="T30" fmla="*/ 2147483647 w 148"/>
                <a:gd name="T31" fmla="*/ 2147483647 h 240"/>
                <a:gd name="T32" fmla="*/ 2147483647 w 148"/>
                <a:gd name="T33" fmla="*/ 2147483647 h 240"/>
                <a:gd name="T34" fmla="*/ 2147483647 w 148"/>
                <a:gd name="T35" fmla="*/ 2147483647 h 240"/>
                <a:gd name="T36" fmla="*/ 2147483647 w 148"/>
                <a:gd name="T37" fmla="*/ 2147483647 h 240"/>
                <a:gd name="T38" fmla="*/ 2147483647 w 148"/>
                <a:gd name="T39" fmla="*/ 2147483647 h 240"/>
                <a:gd name="T40" fmla="*/ 2147483647 w 148"/>
                <a:gd name="T41" fmla="*/ 2147483647 h 240"/>
                <a:gd name="T42" fmla="*/ 2147483647 w 148"/>
                <a:gd name="T43" fmla="*/ 2147483647 h 240"/>
                <a:gd name="T44" fmla="*/ 2147483647 w 148"/>
                <a:gd name="T45" fmla="*/ 2147483647 h 240"/>
                <a:gd name="T46" fmla="*/ 2147483647 w 148"/>
                <a:gd name="T47" fmla="*/ 2147483647 h 240"/>
                <a:gd name="T48" fmla="*/ 2147483647 w 148"/>
                <a:gd name="T49" fmla="*/ 2147483647 h 240"/>
                <a:gd name="T50" fmla="*/ 2147483647 w 148"/>
                <a:gd name="T51" fmla="*/ 2147483647 h 240"/>
                <a:gd name="T52" fmla="*/ 2147483647 w 148"/>
                <a:gd name="T53" fmla="*/ 2147483647 h 240"/>
                <a:gd name="T54" fmla="*/ 2147483647 w 148"/>
                <a:gd name="T55" fmla="*/ 2147483647 h 240"/>
                <a:gd name="T56" fmla="*/ 2147483647 w 148"/>
                <a:gd name="T57" fmla="*/ 2147483647 h 240"/>
                <a:gd name="T58" fmla="*/ 2147483647 w 148"/>
                <a:gd name="T59" fmla="*/ 2147483647 h 240"/>
                <a:gd name="T60" fmla="*/ 2147483647 w 148"/>
                <a:gd name="T61" fmla="*/ 2147483647 h 240"/>
                <a:gd name="T62" fmla="*/ 2147483647 w 148"/>
                <a:gd name="T63" fmla="*/ 2147483647 h 240"/>
                <a:gd name="T64" fmla="*/ 2147483647 w 148"/>
                <a:gd name="T65" fmla="*/ 2147483647 h 240"/>
                <a:gd name="T66" fmla="*/ 2147483647 w 148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240"/>
                <a:gd name="T104" fmla="*/ 148 w 148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20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0 h 240"/>
                <a:gd name="T44" fmla="*/ 0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0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0"/>
                <a:gd name="T94" fmla="*/ 0 h 240"/>
                <a:gd name="T95" fmla="*/ 240 w 24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7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7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7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7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7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7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7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7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7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6169" grpId="1" animBg="1"/>
      <p:bldP spid="6176" grpId="0" animBg="1"/>
      <p:bldP spid="6176" grpId="1" animBg="1"/>
      <p:bldP spid="6158" grpId="0" animBg="1"/>
      <p:bldP spid="6158" grpId="1" animBg="1"/>
      <p:bldP spid="6163" grpId="0" animBg="1"/>
      <p:bldP spid="6163" grpId="1" animBg="1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81"/>
          <p:cNvGrpSpPr>
            <a:grpSpLocks/>
          </p:cNvGrpSpPr>
          <p:nvPr/>
        </p:nvGrpSpPr>
        <p:grpSpPr bwMode="auto">
          <a:xfrm>
            <a:off x="396875" y="833438"/>
            <a:ext cx="446088" cy="446087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2507"/>
              <a:ext cx="72546" cy="7254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8700"/>
              <a:ext cx="70934" cy="7093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54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8700"/>
              <a:ext cx="70934" cy="7093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2507"/>
              <a:ext cx="72546" cy="7254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926"/>
              <a:ext cx="70934" cy="7093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739"/>
              <a:ext cx="72546" cy="72545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926"/>
              <a:ext cx="70934" cy="7093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5123" name="组合 95"/>
          <p:cNvGrpSpPr>
            <a:grpSpLocks/>
          </p:cNvGrpSpPr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8226" name="图片 10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" y="1316038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社会历练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4911479" y="1126629"/>
            <a:ext cx="249722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6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Social experience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  <a:ea typeface="宋体" panose="02010600030101010101" pitchFamily="2" charset="-122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05536" y="1654148"/>
            <a:ext cx="10555288" cy="666750"/>
            <a:chOff x="508" y="1249"/>
            <a:chExt cx="6649" cy="420"/>
          </a:xfrm>
          <a:blipFill>
            <a:blip r:embed="rId6"/>
            <a:stretch>
              <a:fillRect/>
            </a:stretch>
          </a:blipFill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420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1" name="Freeform 6"/>
              <p:cNvSpPr>
                <a:spLocks/>
              </p:cNvSpPr>
              <p:nvPr/>
            </p:nvSpPr>
            <p:spPr bwMode="auto">
              <a:xfrm>
                <a:off x="529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2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3" name="Freeform 8"/>
              <p:cNvSpPr>
                <a:spLocks/>
              </p:cNvSpPr>
              <p:nvPr/>
            </p:nvSpPr>
            <p:spPr bwMode="auto">
              <a:xfrm>
                <a:off x="642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4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5" name="Freeform 10"/>
              <p:cNvSpPr>
                <a:spLocks/>
              </p:cNvSpPr>
              <p:nvPr/>
            </p:nvSpPr>
            <p:spPr bwMode="auto">
              <a:xfrm>
                <a:off x="755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6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7" name="Freeform 12"/>
              <p:cNvSpPr>
                <a:spLocks/>
              </p:cNvSpPr>
              <p:nvPr/>
            </p:nvSpPr>
            <p:spPr bwMode="auto">
              <a:xfrm>
                <a:off x="86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8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9" name="Freeform 14"/>
              <p:cNvSpPr>
                <a:spLocks/>
              </p:cNvSpPr>
              <p:nvPr/>
            </p:nvSpPr>
            <p:spPr bwMode="auto">
              <a:xfrm>
                <a:off x="1207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0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1" name="Freeform 16"/>
              <p:cNvSpPr>
                <a:spLocks/>
              </p:cNvSpPr>
              <p:nvPr/>
            </p:nvSpPr>
            <p:spPr bwMode="auto">
              <a:xfrm>
                <a:off x="1320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2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3" name="Freeform 18"/>
              <p:cNvSpPr>
                <a:spLocks/>
              </p:cNvSpPr>
              <p:nvPr/>
            </p:nvSpPr>
            <p:spPr bwMode="auto">
              <a:xfrm>
                <a:off x="2225" y="1596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4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5" name="Freeform 20"/>
              <p:cNvSpPr>
                <a:spLocks/>
              </p:cNvSpPr>
              <p:nvPr/>
            </p:nvSpPr>
            <p:spPr bwMode="auto">
              <a:xfrm>
                <a:off x="2791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6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7" name="Freeform 22"/>
              <p:cNvSpPr>
                <a:spLocks/>
              </p:cNvSpPr>
              <p:nvPr/>
            </p:nvSpPr>
            <p:spPr bwMode="auto">
              <a:xfrm>
                <a:off x="4600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8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9" name="Freeform 24"/>
              <p:cNvSpPr>
                <a:spLocks/>
              </p:cNvSpPr>
              <p:nvPr/>
            </p:nvSpPr>
            <p:spPr bwMode="auto">
              <a:xfrm>
                <a:off x="4713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0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1" name="Freeform 26"/>
              <p:cNvSpPr>
                <a:spLocks/>
              </p:cNvSpPr>
              <p:nvPr/>
            </p:nvSpPr>
            <p:spPr bwMode="auto">
              <a:xfrm>
                <a:off x="4826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2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3" name="Freeform 28"/>
              <p:cNvSpPr>
                <a:spLocks/>
              </p:cNvSpPr>
              <p:nvPr/>
            </p:nvSpPr>
            <p:spPr bwMode="auto">
              <a:xfrm>
                <a:off x="4939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4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5" name="Freeform 30"/>
              <p:cNvSpPr>
                <a:spLocks/>
              </p:cNvSpPr>
              <p:nvPr/>
            </p:nvSpPr>
            <p:spPr bwMode="auto">
              <a:xfrm>
                <a:off x="5278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6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7" name="Freeform 32"/>
              <p:cNvSpPr>
                <a:spLocks/>
              </p:cNvSpPr>
              <p:nvPr/>
            </p:nvSpPr>
            <p:spPr bwMode="auto">
              <a:xfrm>
                <a:off x="5391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8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9" name="Freeform 34"/>
              <p:cNvSpPr>
                <a:spLocks/>
              </p:cNvSpPr>
              <p:nvPr/>
            </p:nvSpPr>
            <p:spPr bwMode="auto">
              <a:xfrm>
                <a:off x="640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0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1" name="Freeform 36"/>
              <p:cNvSpPr>
                <a:spLocks/>
              </p:cNvSpPr>
              <p:nvPr/>
            </p:nvSpPr>
            <p:spPr bwMode="auto">
              <a:xfrm>
                <a:off x="6521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2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3" name="Freeform 38"/>
              <p:cNvSpPr>
                <a:spLocks/>
              </p:cNvSpPr>
              <p:nvPr/>
            </p:nvSpPr>
            <p:spPr bwMode="auto">
              <a:xfrm>
                <a:off x="7086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4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5" name="Freeform 40"/>
              <p:cNvSpPr>
                <a:spLocks/>
              </p:cNvSpPr>
              <p:nvPr/>
            </p:nvSpPr>
            <p:spPr bwMode="auto">
              <a:xfrm>
                <a:off x="529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6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7" name="Freeform 42"/>
              <p:cNvSpPr>
                <a:spLocks/>
              </p:cNvSpPr>
              <p:nvPr/>
            </p:nvSpPr>
            <p:spPr bwMode="auto">
              <a:xfrm>
                <a:off x="642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8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9" name="Freeform 44"/>
              <p:cNvSpPr>
                <a:spLocks/>
              </p:cNvSpPr>
              <p:nvPr/>
            </p:nvSpPr>
            <p:spPr bwMode="auto">
              <a:xfrm>
                <a:off x="755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0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1" name="Freeform 46"/>
              <p:cNvSpPr>
                <a:spLocks/>
              </p:cNvSpPr>
              <p:nvPr/>
            </p:nvSpPr>
            <p:spPr bwMode="auto">
              <a:xfrm>
                <a:off x="86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2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3" name="Freeform 48"/>
              <p:cNvSpPr>
                <a:spLocks/>
              </p:cNvSpPr>
              <p:nvPr/>
            </p:nvSpPr>
            <p:spPr bwMode="auto">
              <a:xfrm>
                <a:off x="98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4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5" name="Freeform 50"/>
              <p:cNvSpPr>
                <a:spLocks/>
              </p:cNvSpPr>
              <p:nvPr/>
            </p:nvSpPr>
            <p:spPr bwMode="auto">
              <a:xfrm>
                <a:off x="1207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6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7" name="Freeform 52"/>
              <p:cNvSpPr>
                <a:spLocks/>
              </p:cNvSpPr>
              <p:nvPr/>
            </p:nvSpPr>
            <p:spPr bwMode="auto">
              <a:xfrm>
                <a:off x="132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8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9" name="Freeform 54"/>
              <p:cNvSpPr>
                <a:spLocks/>
              </p:cNvSpPr>
              <p:nvPr/>
            </p:nvSpPr>
            <p:spPr bwMode="auto">
              <a:xfrm>
                <a:off x="1659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0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1" name="Freeform 56"/>
              <p:cNvSpPr>
                <a:spLocks/>
              </p:cNvSpPr>
              <p:nvPr/>
            </p:nvSpPr>
            <p:spPr bwMode="auto">
              <a:xfrm>
                <a:off x="2225" y="1488"/>
                <a:ext cx="49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2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3" name="Freeform 58"/>
              <p:cNvSpPr>
                <a:spLocks/>
              </p:cNvSpPr>
              <p:nvPr/>
            </p:nvSpPr>
            <p:spPr bwMode="auto">
              <a:xfrm>
                <a:off x="2791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4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5" name="Freeform 60"/>
              <p:cNvSpPr>
                <a:spLocks/>
              </p:cNvSpPr>
              <p:nvPr/>
            </p:nvSpPr>
            <p:spPr bwMode="auto">
              <a:xfrm>
                <a:off x="30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6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7" name="Freeform 62"/>
              <p:cNvSpPr>
                <a:spLocks/>
              </p:cNvSpPr>
              <p:nvPr/>
            </p:nvSpPr>
            <p:spPr bwMode="auto">
              <a:xfrm>
                <a:off x="4600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8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79" name="Freeform 64"/>
              <p:cNvSpPr>
                <a:spLocks/>
              </p:cNvSpPr>
              <p:nvPr/>
            </p:nvSpPr>
            <p:spPr bwMode="auto">
              <a:xfrm>
                <a:off x="4713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0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1" name="Freeform 66"/>
              <p:cNvSpPr>
                <a:spLocks/>
              </p:cNvSpPr>
              <p:nvPr/>
            </p:nvSpPr>
            <p:spPr bwMode="auto">
              <a:xfrm>
                <a:off x="4826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2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3" name="Freeform 68"/>
              <p:cNvSpPr>
                <a:spLocks/>
              </p:cNvSpPr>
              <p:nvPr/>
            </p:nvSpPr>
            <p:spPr bwMode="auto">
              <a:xfrm>
                <a:off x="4939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4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5" name="Freeform 70"/>
              <p:cNvSpPr>
                <a:spLocks/>
              </p:cNvSpPr>
              <p:nvPr/>
            </p:nvSpPr>
            <p:spPr bwMode="auto">
              <a:xfrm>
                <a:off x="5278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6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7" name="Freeform 72"/>
              <p:cNvSpPr>
                <a:spLocks/>
              </p:cNvSpPr>
              <p:nvPr/>
            </p:nvSpPr>
            <p:spPr bwMode="auto">
              <a:xfrm>
                <a:off x="5391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8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9" name="Freeform 74"/>
              <p:cNvSpPr>
                <a:spLocks/>
              </p:cNvSpPr>
              <p:nvPr/>
            </p:nvSpPr>
            <p:spPr bwMode="auto">
              <a:xfrm>
                <a:off x="5504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0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1" name="Freeform 76"/>
              <p:cNvSpPr>
                <a:spLocks/>
              </p:cNvSpPr>
              <p:nvPr/>
            </p:nvSpPr>
            <p:spPr bwMode="auto">
              <a:xfrm>
                <a:off x="56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2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3" name="Freeform 78"/>
              <p:cNvSpPr>
                <a:spLocks/>
              </p:cNvSpPr>
              <p:nvPr/>
            </p:nvSpPr>
            <p:spPr bwMode="auto">
              <a:xfrm>
                <a:off x="5730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4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5" name="Freeform 80"/>
              <p:cNvSpPr>
                <a:spLocks/>
              </p:cNvSpPr>
              <p:nvPr/>
            </p:nvSpPr>
            <p:spPr bwMode="auto">
              <a:xfrm>
                <a:off x="640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6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7" name="Freeform 82"/>
              <p:cNvSpPr>
                <a:spLocks/>
              </p:cNvSpPr>
              <p:nvPr/>
            </p:nvSpPr>
            <p:spPr bwMode="auto">
              <a:xfrm>
                <a:off x="652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8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avLst/>
                <a:gdLst>
                  <a:gd name="T0" fmla="*/ 19 w 70"/>
                  <a:gd name="T1" fmla="*/ 0 h 72"/>
                  <a:gd name="T2" fmla="*/ 51 w 70"/>
                  <a:gd name="T3" fmla="*/ 0 h 72"/>
                  <a:gd name="T4" fmla="*/ 51 w 70"/>
                  <a:gd name="T5" fmla="*/ 0 h 72"/>
                  <a:gd name="T6" fmla="*/ 70 w 70"/>
                  <a:gd name="T7" fmla="*/ 19 h 72"/>
                  <a:gd name="T8" fmla="*/ 70 w 70"/>
                  <a:gd name="T9" fmla="*/ 53 h 72"/>
                  <a:gd name="T10" fmla="*/ 70 w 70"/>
                  <a:gd name="T11" fmla="*/ 53 h 72"/>
                  <a:gd name="T12" fmla="*/ 51 w 70"/>
                  <a:gd name="T13" fmla="*/ 72 h 72"/>
                  <a:gd name="T14" fmla="*/ 19 w 70"/>
                  <a:gd name="T15" fmla="*/ 72 h 72"/>
                  <a:gd name="T16" fmla="*/ 19 w 70"/>
                  <a:gd name="T17" fmla="*/ 72 h 72"/>
                  <a:gd name="T18" fmla="*/ 0 w 70"/>
                  <a:gd name="T19" fmla="*/ 53 h 72"/>
                  <a:gd name="T20" fmla="*/ 0 w 70"/>
                  <a:gd name="T21" fmla="*/ 19 h 72"/>
                  <a:gd name="T22" fmla="*/ 0 w 70"/>
                  <a:gd name="T23" fmla="*/ 19 h 72"/>
                  <a:gd name="T24" fmla="*/ 19 w 70"/>
                  <a:gd name="T25" fmla="*/ 0 h 72"/>
                  <a:gd name="T26" fmla="*/ 8 w 70"/>
                  <a:gd name="T27" fmla="*/ 53 h 72"/>
                  <a:gd name="T28" fmla="*/ 19 w 70"/>
                  <a:gd name="T29" fmla="*/ 65 h 72"/>
                  <a:gd name="T30" fmla="*/ 51 w 70"/>
                  <a:gd name="T31" fmla="*/ 65 h 72"/>
                  <a:gd name="T32" fmla="*/ 51 w 70"/>
                  <a:gd name="T33" fmla="*/ 65 h 72"/>
                  <a:gd name="T34" fmla="*/ 62 w 70"/>
                  <a:gd name="T35" fmla="*/ 53 h 72"/>
                  <a:gd name="T36" fmla="*/ 62 w 70"/>
                  <a:gd name="T37" fmla="*/ 19 h 72"/>
                  <a:gd name="T38" fmla="*/ 62 w 70"/>
                  <a:gd name="T39" fmla="*/ 19 h 72"/>
                  <a:gd name="T40" fmla="*/ 51 w 70"/>
                  <a:gd name="T41" fmla="*/ 8 h 72"/>
                  <a:gd name="T42" fmla="*/ 19 w 70"/>
                  <a:gd name="T43" fmla="*/ 8 h 72"/>
                  <a:gd name="T44" fmla="*/ 19 w 70"/>
                  <a:gd name="T45" fmla="*/ 8 h 72"/>
                  <a:gd name="T46" fmla="*/ 8 w 70"/>
                  <a:gd name="T47" fmla="*/ 19 h 72"/>
                  <a:gd name="T48" fmla="*/ 8 w 70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99" name="Freeform 84"/>
              <p:cNvSpPr>
                <a:spLocks/>
              </p:cNvSpPr>
              <p:nvPr/>
            </p:nvSpPr>
            <p:spPr bwMode="auto">
              <a:xfrm>
                <a:off x="6634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0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1" name="Freeform 86"/>
              <p:cNvSpPr>
                <a:spLocks/>
              </p:cNvSpPr>
              <p:nvPr/>
            </p:nvSpPr>
            <p:spPr bwMode="auto">
              <a:xfrm>
                <a:off x="686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3" name="Freeform 88"/>
              <p:cNvSpPr>
                <a:spLocks/>
              </p:cNvSpPr>
              <p:nvPr/>
            </p:nvSpPr>
            <p:spPr bwMode="auto">
              <a:xfrm>
                <a:off x="6973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4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5" name="Freeform 90"/>
              <p:cNvSpPr>
                <a:spLocks/>
              </p:cNvSpPr>
              <p:nvPr/>
            </p:nvSpPr>
            <p:spPr bwMode="auto">
              <a:xfrm>
                <a:off x="7086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6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7" name="Freeform 92"/>
              <p:cNvSpPr>
                <a:spLocks/>
              </p:cNvSpPr>
              <p:nvPr/>
            </p:nvSpPr>
            <p:spPr bwMode="auto">
              <a:xfrm>
                <a:off x="529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8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9" name="Freeform 94"/>
              <p:cNvSpPr>
                <a:spLocks/>
              </p:cNvSpPr>
              <p:nvPr/>
            </p:nvSpPr>
            <p:spPr bwMode="auto">
              <a:xfrm>
                <a:off x="642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0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1" name="Freeform 96"/>
              <p:cNvSpPr>
                <a:spLocks/>
              </p:cNvSpPr>
              <p:nvPr/>
            </p:nvSpPr>
            <p:spPr bwMode="auto">
              <a:xfrm>
                <a:off x="75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2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" name="Freeform 98"/>
              <p:cNvSpPr>
                <a:spLocks/>
              </p:cNvSpPr>
              <p:nvPr/>
            </p:nvSpPr>
            <p:spPr bwMode="auto">
              <a:xfrm>
                <a:off x="86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4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5" name="Freeform 100"/>
              <p:cNvSpPr>
                <a:spLocks/>
              </p:cNvSpPr>
              <p:nvPr/>
            </p:nvSpPr>
            <p:spPr bwMode="auto">
              <a:xfrm>
                <a:off x="98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6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7" name="Freeform 102"/>
              <p:cNvSpPr>
                <a:spLocks/>
              </p:cNvSpPr>
              <p:nvPr/>
            </p:nvSpPr>
            <p:spPr bwMode="auto">
              <a:xfrm>
                <a:off x="109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8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9" name="Freeform 104"/>
              <p:cNvSpPr>
                <a:spLocks/>
              </p:cNvSpPr>
              <p:nvPr/>
            </p:nvSpPr>
            <p:spPr bwMode="auto">
              <a:xfrm>
                <a:off x="120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0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1" name="Freeform 106"/>
              <p:cNvSpPr>
                <a:spLocks/>
              </p:cNvSpPr>
              <p:nvPr/>
            </p:nvSpPr>
            <p:spPr bwMode="auto">
              <a:xfrm>
                <a:off x="132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2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3" name="Freeform 108"/>
              <p:cNvSpPr>
                <a:spLocks/>
              </p:cNvSpPr>
              <p:nvPr/>
            </p:nvSpPr>
            <p:spPr bwMode="auto">
              <a:xfrm>
                <a:off x="143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4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5" name="Freeform 110"/>
              <p:cNvSpPr>
                <a:spLocks/>
              </p:cNvSpPr>
              <p:nvPr/>
            </p:nvSpPr>
            <p:spPr bwMode="auto">
              <a:xfrm>
                <a:off x="154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6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7" name="Freeform 112"/>
              <p:cNvSpPr>
                <a:spLocks/>
              </p:cNvSpPr>
              <p:nvPr/>
            </p:nvSpPr>
            <p:spPr bwMode="auto">
              <a:xfrm>
                <a:off x="165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8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9" name="Freeform 114"/>
              <p:cNvSpPr>
                <a:spLocks/>
              </p:cNvSpPr>
              <p:nvPr/>
            </p:nvSpPr>
            <p:spPr bwMode="auto">
              <a:xfrm>
                <a:off x="188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0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1" name="Freeform 116"/>
              <p:cNvSpPr>
                <a:spLocks/>
              </p:cNvSpPr>
              <p:nvPr/>
            </p:nvSpPr>
            <p:spPr bwMode="auto">
              <a:xfrm>
                <a:off x="199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2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3" name="Freeform 118"/>
              <p:cNvSpPr>
                <a:spLocks/>
              </p:cNvSpPr>
              <p:nvPr/>
            </p:nvSpPr>
            <p:spPr bwMode="auto">
              <a:xfrm>
                <a:off x="2112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4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5" name="Freeform 120"/>
              <p:cNvSpPr>
                <a:spLocks/>
              </p:cNvSpPr>
              <p:nvPr/>
            </p:nvSpPr>
            <p:spPr bwMode="auto">
              <a:xfrm>
                <a:off x="2225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6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7" name="Freeform 122"/>
              <p:cNvSpPr>
                <a:spLocks/>
              </p:cNvSpPr>
              <p:nvPr/>
            </p:nvSpPr>
            <p:spPr bwMode="auto">
              <a:xfrm>
                <a:off x="233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8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39" name="Freeform 124"/>
              <p:cNvSpPr>
                <a:spLocks/>
              </p:cNvSpPr>
              <p:nvPr/>
            </p:nvSpPr>
            <p:spPr bwMode="auto">
              <a:xfrm>
                <a:off x="256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0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1" name="Freeform 126"/>
              <p:cNvSpPr>
                <a:spLocks/>
              </p:cNvSpPr>
              <p:nvPr/>
            </p:nvSpPr>
            <p:spPr bwMode="auto">
              <a:xfrm>
                <a:off x="267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2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3" name="Freeform 128"/>
              <p:cNvSpPr>
                <a:spLocks/>
              </p:cNvSpPr>
              <p:nvPr/>
            </p:nvSpPr>
            <p:spPr bwMode="auto">
              <a:xfrm>
                <a:off x="279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4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5" name="Freeform 130"/>
              <p:cNvSpPr>
                <a:spLocks/>
              </p:cNvSpPr>
              <p:nvPr/>
            </p:nvSpPr>
            <p:spPr bwMode="auto">
              <a:xfrm>
                <a:off x="30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6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7" name="Freeform 132"/>
              <p:cNvSpPr>
                <a:spLocks/>
              </p:cNvSpPr>
              <p:nvPr/>
            </p:nvSpPr>
            <p:spPr bwMode="auto">
              <a:xfrm>
                <a:off x="31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8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9" name="Freeform 134"/>
              <p:cNvSpPr>
                <a:spLocks/>
              </p:cNvSpPr>
              <p:nvPr/>
            </p:nvSpPr>
            <p:spPr bwMode="auto">
              <a:xfrm>
                <a:off x="32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0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1" name="Freeform 136"/>
              <p:cNvSpPr>
                <a:spLocks/>
              </p:cNvSpPr>
              <p:nvPr/>
            </p:nvSpPr>
            <p:spPr bwMode="auto">
              <a:xfrm>
                <a:off x="369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2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3" name="Freeform 138"/>
              <p:cNvSpPr>
                <a:spLocks/>
              </p:cNvSpPr>
              <p:nvPr/>
            </p:nvSpPr>
            <p:spPr bwMode="auto">
              <a:xfrm>
                <a:off x="380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4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5" name="Freeform 140"/>
              <p:cNvSpPr>
                <a:spLocks/>
              </p:cNvSpPr>
              <p:nvPr/>
            </p:nvSpPr>
            <p:spPr bwMode="auto">
              <a:xfrm>
                <a:off x="392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6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7" name="Freeform 142"/>
              <p:cNvSpPr>
                <a:spLocks/>
              </p:cNvSpPr>
              <p:nvPr/>
            </p:nvSpPr>
            <p:spPr bwMode="auto">
              <a:xfrm>
                <a:off x="403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8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59" name="Freeform 144"/>
              <p:cNvSpPr>
                <a:spLocks/>
              </p:cNvSpPr>
              <p:nvPr/>
            </p:nvSpPr>
            <p:spPr bwMode="auto">
              <a:xfrm>
                <a:off x="4600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0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1" name="Freeform 146"/>
              <p:cNvSpPr>
                <a:spLocks/>
              </p:cNvSpPr>
              <p:nvPr/>
            </p:nvSpPr>
            <p:spPr bwMode="auto">
              <a:xfrm>
                <a:off x="4713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2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3" name="Freeform 148"/>
              <p:cNvSpPr>
                <a:spLocks/>
              </p:cNvSpPr>
              <p:nvPr/>
            </p:nvSpPr>
            <p:spPr bwMode="auto">
              <a:xfrm>
                <a:off x="4826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4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5" name="Freeform 150"/>
              <p:cNvSpPr>
                <a:spLocks/>
              </p:cNvSpPr>
              <p:nvPr/>
            </p:nvSpPr>
            <p:spPr bwMode="auto">
              <a:xfrm>
                <a:off x="4939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6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7" name="Freeform 152"/>
              <p:cNvSpPr>
                <a:spLocks/>
              </p:cNvSpPr>
              <p:nvPr/>
            </p:nvSpPr>
            <p:spPr bwMode="auto">
              <a:xfrm>
                <a:off x="5278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8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69" name="Freeform 154"/>
              <p:cNvSpPr>
                <a:spLocks/>
              </p:cNvSpPr>
              <p:nvPr/>
            </p:nvSpPr>
            <p:spPr bwMode="auto">
              <a:xfrm>
                <a:off x="5391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0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1" name="Freeform 156"/>
              <p:cNvSpPr>
                <a:spLocks/>
              </p:cNvSpPr>
              <p:nvPr/>
            </p:nvSpPr>
            <p:spPr bwMode="auto">
              <a:xfrm>
                <a:off x="550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2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3" name="Freeform 158"/>
              <p:cNvSpPr>
                <a:spLocks/>
              </p:cNvSpPr>
              <p:nvPr/>
            </p:nvSpPr>
            <p:spPr bwMode="auto">
              <a:xfrm>
                <a:off x="56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4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5" name="Freeform 160"/>
              <p:cNvSpPr>
                <a:spLocks/>
              </p:cNvSpPr>
              <p:nvPr/>
            </p:nvSpPr>
            <p:spPr bwMode="auto">
              <a:xfrm>
                <a:off x="57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6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7" name="Freeform 162"/>
              <p:cNvSpPr>
                <a:spLocks/>
              </p:cNvSpPr>
              <p:nvPr/>
            </p:nvSpPr>
            <p:spPr bwMode="auto">
              <a:xfrm>
                <a:off x="58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8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79" name="Freeform 164"/>
              <p:cNvSpPr>
                <a:spLocks/>
              </p:cNvSpPr>
              <p:nvPr/>
            </p:nvSpPr>
            <p:spPr bwMode="auto">
              <a:xfrm>
                <a:off x="595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0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1" name="Freeform 166"/>
              <p:cNvSpPr>
                <a:spLocks/>
              </p:cNvSpPr>
              <p:nvPr/>
            </p:nvSpPr>
            <p:spPr bwMode="auto">
              <a:xfrm>
                <a:off x="606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2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3" name="Freeform 168"/>
              <p:cNvSpPr>
                <a:spLocks/>
              </p:cNvSpPr>
              <p:nvPr/>
            </p:nvSpPr>
            <p:spPr bwMode="auto">
              <a:xfrm>
                <a:off x="6182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4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5" name="Freeform 170"/>
              <p:cNvSpPr>
                <a:spLocks/>
              </p:cNvSpPr>
              <p:nvPr/>
            </p:nvSpPr>
            <p:spPr bwMode="auto">
              <a:xfrm>
                <a:off x="629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6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7" name="Freeform 172"/>
              <p:cNvSpPr>
                <a:spLocks/>
              </p:cNvSpPr>
              <p:nvPr/>
            </p:nvSpPr>
            <p:spPr bwMode="auto">
              <a:xfrm>
                <a:off x="640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8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89" name="Freeform 174"/>
              <p:cNvSpPr>
                <a:spLocks/>
              </p:cNvSpPr>
              <p:nvPr/>
            </p:nvSpPr>
            <p:spPr bwMode="auto">
              <a:xfrm>
                <a:off x="652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0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avLst/>
                <a:gdLst>
                  <a:gd name="T0" fmla="*/ 19 w 70"/>
                  <a:gd name="T1" fmla="*/ 0 h 71"/>
                  <a:gd name="T2" fmla="*/ 51 w 70"/>
                  <a:gd name="T3" fmla="*/ 0 h 71"/>
                  <a:gd name="T4" fmla="*/ 51 w 70"/>
                  <a:gd name="T5" fmla="*/ 0 h 71"/>
                  <a:gd name="T6" fmla="*/ 70 w 70"/>
                  <a:gd name="T7" fmla="*/ 18 h 71"/>
                  <a:gd name="T8" fmla="*/ 70 w 70"/>
                  <a:gd name="T9" fmla="*/ 53 h 71"/>
                  <a:gd name="T10" fmla="*/ 70 w 70"/>
                  <a:gd name="T11" fmla="*/ 53 h 71"/>
                  <a:gd name="T12" fmla="*/ 51 w 70"/>
                  <a:gd name="T13" fmla="*/ 71 h 71"/>
                  <a:gd name="T14" fmla="*/ 19 w 70"/>
                  <a:gd name="T15" fmla="*/ 71 h 71"/>
                  <a:gd name="T16" fmla="*/ 19 w 70"/>
                  <a:gd name="T17" fmla="*/ 71 h 71"/>
                  <a:gd name="T18" fmla="*/ 0 w 70"/>
                  <a:gd name="T19" fmla="*/ 53 h 71"/>
                  <a:gd name="T20" fmla="*/ 0 w 70"/>
                  <a:gd name="T21" fmla="*/ 18 h 71"/>
                  <a:gd name="T22" fmla="*/ 0 w 70"/>
                  <a:gd name="T23" fmla="*/ 18 h 71"/>
                  <a:gd name="T24" fmla="*/ 19 w 70"/>
                  <a:gd name="T25" fmla="*/ 0 h 71"/>
                  <a:gd name="T26" fmla="*/ 8 w 70"/>
                  <a:gd name="T27" fmla="*/ 53 h 71"/>
                  <a:gd name="T28" fmla="*/ 19 w 70"/>
                  <a:gd name="T29" fmla="*/ 64 h 71"/>
                  <a:gd name="T30" fmla="*/ 51 w 70"/>
                  <a:gd name="T31" fmla="*/ 64 h 71"/>
                  <a:gd name="T32" fmla="*/ 51 w 70"/>
                  <a:gd name="T33" fmla="*/ 64 h 71"/>
                  <a:gd name="T34" fmla="*/ 62 w 70"/>
                  <a:gd name="T35" fmla="*/ 53 h 71"/>
                  <a:gd name="T36" fmla="*/ 62 w 70"/>
                  <a:gd name="T37" fmla="*/ 18 h 71"/>
                  <a:gd name="T38" fmla="*/ 62 w 70"/>
                  <a:gd name="T39" fmla="*/ 18 h 71"/>
                  <a:gd name="T40" fmla="*/ 51 w 70"/>
                  <a:gd name="T41" fmla="*/ 7 h 71"/>
                  <a:gd name="T42" fmla="*/ 19 w 70"/>
                  <a:gd name="T43" fmla="*/ 7 h 71"/>
                  <a:gd name="T44" fmla="*/ 19 w 70"/>
                  <a:gd name="T45" fmla="*/ 7 h 71"/>
                  <a:gd name="T46" fmla="*/ 8 w 70"/>
                  <a:gd name="T47" fmla="*/ 18 h 71"/>
                  <a:gd name="T48" fmla="*/ 8 w 70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1" name="Freeform 176"/>
              <p:cNvSpPr>
                <a:spLocks/>
              </p:cNvSpPr>
              <p:nvPr/>
            </p:nvSpPr>
            <p:spPr bwMode="auto">
              <a:xfrm>
                <a:off x="663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2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3" name="Freeform 178"/>
              <p:cNvSpPr>
                <a:spLocks/>
              </p:cNvSpPr>
              <p:nvPr/>
            </p:nvSpPr>
            <p:spPr bwMode="auto">
              <a:xfrm>
                <a:off x="674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4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5" name="Freeform 180"/>
              <p:cNvSpPr>
                <a:spLocks/>
              </p:cNvSpPr>
              <p:nvPr/>
            </p:nvSpPr>
            <p:spPr bwMode="auto">
              <a:xfrm>
                <a:off x="686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6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7" name="Freeform 182"/>
              <p:cNvSpPr>
                <a:spLocks/>
              </p:cNvSpPr>
              <p:nvPr/>
            </p:nvSpPr>
            <p:spPr bwMode="auto">
              <a:xfrm>
                <a:off x="697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8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99" name="Freeform 184"/>
              <p:cNvSpPr>
                <a:spLocks/>
              </p:cNvSpPr>
              <p:nvPr/>
            </p:nvSpPr>
            <p:spPr bwMode="auto">
              <a:xfrm>
                <a:off x="708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0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1" name="Freeform 186"/>
              <p:cNvSpPr>
                <a:spLocks/>
              </p:cNvSpPr>
              <p:nvPr/>
            </p:nvSpPr>
            <p:spPr bwMode="auto">
              <a:xfrm>
                <a:off x="529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2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3" name="Freeform 188"/>
              <p:cNvSpPr>
                <a:spLocks/>
              </p:cNvSpPr>
              <p:nvPr/>
            </p:nvSpPr>
            <p:spPr bwMode="auto">
              <a:xfrm>
                <a:off x="642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4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5" name="Freeform 190"/>
              <p:cNvSpPr>
                <a:spLocks/>
              </p:cNvSpPr>
              <p:nvPr/>
            </p:nvSpPr>
            <p:spPr bwMode="auto">
              <a:xfrm>
                <a:off x="755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6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7" name="Freeform 192"/>
              <p:cNvSpPr>
                <a:spLocks/>
              </p:cNvSpPr>
              <p:nvPr/>
            </p:nvSpPr>
            <p:spPr bwMode="auto">
              <a:xfrm>
                <a:off x="868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8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9" name="Freeform 194"/>
              <p:cNvSpPr>
                <a:spLocks/>
              </p:cNvSpPr>
              <p:nvPr/>
            </p:nvSpPr>
            <p:spPr bwMode="auto">
              <a:xfrm>
                <a:off x="981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0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1" name="Freeform 196"/>
              <p:cNvSpPr>
                <a:spLocks/>
              </p:cNvSpPr>
              <p:nvPr/>
            </p:nvSpPr>
            <p:spPr bwMode="auto">
              <a:xfrm>
                <a:off x="1094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2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3" name="Freeform 198"/>
              <p:cNvSpPr>
                <a:spLocks/>
              </p:cNvSpPr>
              <p:nvPr/>
            </p:nvSpPr>
            <p:spPr bwMode="auto">
              <a:xfrm>
                <a:off x="1207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4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5" name="Freeform 200"/>
              <p:cNvSpPr>
                <a:spLocks/>
              </p:cNvSpPr>
              <p:nvPr/>
            </p:nvSpPr>
            <p:spPr bwMode="auto">
              <a:xfrm>
                <a:off x="1320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6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7" name="Freeform 202"/>
              <p:cNvSpPr>
                <a:spLocks/>
              </p:cNvSpPr>
              <p:nvPr/>
            </p:nvSpPr>
            <p:spPr bwMode="auto">
              <a:xfrm>
                <a:off x="1433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8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19" name="Freeform 204"/>
              <p:cNvSpPr>
                <a:spLocks/>
              </p:cNvSpPr>
              <p:nvPr/>
            </p:nvSpPr>
            <p:spPr bwMode="auto">
              <a:xfrm>
                <a:off x="1546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2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3" name="Freeform 207"/>
            <p:cNvSpPr>
              <a:spLocks/>
            </p:cNvSpPr>
            <p:nvPr/>
          </p:nvSpPr>
          <p:spPr bwMode="auto">
            <a:xfrm>
              <a:off x="165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4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5" name="Freeform 209"/>
            <p:cNvSpPr>
              <a:spLocks/>
            </p:cNvSpPr>
            <p:nvPr/>
          </p:nvSpPr>
          <p:spPr bwMode="auto">
            <a:xfrm>
              <a:off x="188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6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" name="Freeform 211"/>
            <p:cNvSpPr>
              <a:spLocks/>
            </p:cNvSpPr>
            <p:nvPr/>
          </p:nvSpPr>
          <p:spPr bwMode="auto">
            <a:xfrm>
              <a:off x="199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8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9" name="Freeform 213"/>
            <p:cNvSpPr>
              <a:spLocks/>
            </p:cNvSpPr>
            <p:nvPr/>
          </p:nvSpPr>
          <p:spPr bwMode="auto">
            <a:xfrm>
              <a:off x="2112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0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1" name="Freeform 215"/>
            <p:cNvSpPr>
              <a:spLocks/>
            </p:cNvSpPr>
            <p:nvPr/>
          </p:nvSpPr>
          <p:spPr bwMode="auto">
            <a:xfrm>
              <a:off x="2225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2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3" name="Freeform 217"/>
            <p:cNvSpPr>
              <a:spLocks/>
            </p:cNvSpPr>
            <p:nvPr/>
          </p:nvSpPr>
          <p:spPr bwMode="auto">
            <a:xfrm>
              <a:off x="233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4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5" name="Freeform 219"/>
            <p:cNvSpPr>
              <a:spLocks/>
            </p:cNvSpPr>
            <p:nvPr/>
          </p:nvSpPr>
          <p:spPr bwMode="auto">
            <a:xfrm>
              <a:off x="256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6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7" name="Freeform 221"/>
            <p:cNvSpPr>
              <a:spLocks/>
            </p:cNvSpPr>
            <p:nvPr/>
          </p:nvSpPr>
          <p:spPr bwMode="auto">
            <a:xfrm>
              <a:off x="267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9" name="Freeform 223"/>
            <p:cNvSpPr>
              <a:spLocks/>
            </p:cNvSpPr>
            <p:nvPr/>
          </p:nvSpPr>
          <p:spPr bwMode="auto">
            <a:xfrm>
              <a:off x="279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0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1" name="Freeform 225"/>
            <p:cNvSpPr>
              <a:spLocks/>
            </p:cNvSpPr>
            <p:nvPr/>
          </p:nvSpPr>
          <p:spPr bwMode="auto">
            <a:xfrm>
              <a:off x="30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2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3" name="Freeform 227"/>
            <p:cNvSpPr>
              <a:spLocks/>
            </p:cNvSpPr>
            <p:nvPr/>
          </p:nvSpPr>
          <p:spPr bwMode="auto">
            <a:xfrm>
              <a:off x="31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4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5" name="Freeform 229"/>
            <p:cNvSpPr>
              <a:spLocks/>
            </p:cNvSpPr>
            <p:nvPr/>
          </p:nvSpPr>
          <p:spPr bwMode="auto">
            <a:xfrm>
              <a:off x="32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6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7" name="Freeform 231"/>
            <p:cNvSpPr>
              <a:spLocks/>
            </p:cNvSpPr>
            <p:nvPr/>
          </p:nvSpPr>
          <p:spPr bwMode="auto">
            <a:xfrm>
              <a:off x="3356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8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9" name="Freeform 233"/>
            <p:cNvSpPr>
              <a:spLocks/>
            </p:cNvSpPr>
            <p:nvPr/>
          </p:nvSpPr>
          <p:spPr bwMode="auto">
            <a:xfrm>
              <a:off x="3469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0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1" name="Freeform 235"/>
            <p:cNvSpPr>
              <a:spLocks/>
            </p:cNvSpPr>
            <p:nvPr/>
          </p:nvSpPr>
          <p:spPr bwMode="auto">
            <a:xfrm>
              <a:off x="3582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2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3" name="Freeform 237"/>
            <p:cNvSpPr>
              <a:spLocks/>
            </p:cNvSpPr>
            <p:nvPr/>
          </p:nvSpPr>
          <p:spPr bwMode="auto">
            <a:xfrm>
              <a:off x="369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4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5" name="Freeform 239"/>
            <p:cNvSpPr>
              <a:spLocks/>
            </p:cNvSpPr>
            <p:nvPr/>
          </p:nvSpPr>
          <p:spPr bwMode="auto">
            <a:xfrm>
              <a:off x="380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6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7" name="Freeform 241"/>
            <p:cNvSpPr>
              <a:spLocks/>
            </p:cNvSpPr>
            <p:nvPr/>
          </p:nvSpPr>
          <p:spPr bwMode="auto">
            <a:xfrm>
              <a:off x="392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8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9" name="Freeform 243"/>
            <p:cNvSpPr>
              <a:spLocks/>
            </p:cNvSpPr>
            <p:nvPr/>
          </p:nvSpPr>
          <p:spPr bwMode="auto">
            <a:xfrm>
              <a:off x="403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0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1" name="Freeform 245"/>
            <p:cNvSpPr>
              <a:spLocks/>
            </p:cNvSpPr>
            <p:nvPr/>
          </p:nvSpPr>
          <p:spPr bwMode="auto">
            <a:xfrm>
              <a:off x="414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2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3" name="Freeform 247"/>
            <p:cNvSpPr>
              <a:spLocks/>
            </p:cNvSpPr>
            <p:nvPr/>
          </p:nvSpPr>
          <p:spPr bwMode="auto">
            <a:xfrm>
              <a:off x="4487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4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5" name="Freeform 249"/>
            <p:cNvSpPr>
              <a:spLocks/>
            </p:cNvSpPr>
            <p:nvPr/>
          </p:nvSpPr>
          <p:spPr bwMode="auto">
            <a:xfrm>
              <a:off x="4600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6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7" name="Freeform 251"/>
            <p:cNvSpPr>
              <a:spLocks/>
            </p:cNvSpPr>
            <p:nvPr/>
          </p:nvSpPr>
          <p:spPr bwMode="auto">
            <a:xfrm>
              <a:off x="4713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8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9" name="Freeform 253"/>
            <p:cNvSpPr>
              <a:spLocks/>
            </p:cNvSpPr>
            <p:nvPr/>
          </p:nvSpPr>
          <p:spPr bwMode="auto">
            <a:xfrm>
              <a:off x="4826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0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1" name="Freeform 255"/>
            <p:cNvSpPr>
              <a:spLocks/>
            </p:cNvSpPr>
            <p:nvPr/>
          </p:nvSpPr>
          <p:spPr bwMode="auto">
            <a:xfrm>
              <a:off x="4939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2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3" name="Freeform 257"/>
            <p:cNvSpPr>
              <a:spLocks/>
            </p:cNvSpPr>
            <p:nvPr/>
          </p:nvSpPr>
          <p:spPr bwMode="auto">
            <a:xfrm>
              <a:off x="5052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4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5" name="Freeform 259"/>
            <p:cNvSpPr>
              <a:spLocks/>
            </p:cNvSpPr>
            <p:nvPr/>
          </p:nvSpPr>
          <p:spPr bwMode="auto">
            <a:xfrm>
              <a:off x="5165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6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7" name="Freeform 261"/>
            <p:cNvSpPr>
              <a:spLocks/>
            </p:cNvSpPr>
            <p:nvPr/>
          </p:nvSpPr>
          <p:spPr bwMode="auto">
            <a:xfrm>
              <a:off x="5278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8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9" name="Freeform 263"/>
            <p:cNvSpPr>
              <a:spLocks/>
            </p:cNvSpPr>
            <p:nvPr/>
          </p:nvSpPr>
          <p:spPr bwMode="auto">
            <a:xfrm>
              <a:off x="5391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0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1" name="Freeform 265"/>
            <p:cNvSpPr>
              <a:spLocks/>
            </p:cNvSpPr>
            <p:nvPr/>
          </p:nvSpPr>
          <p:spPr bwMode="auto">
            <a:xfrm>
              <a:off x="550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2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3" name="Freeform 267"/>
            <p:cNvSpPr>
              <a:spLocks/>
            </p:cNvSpPr>
            <p:nvPr/>
          </p:nvSpPr>
          <p:spPr bwMode="auto">
            <a:xfrm>
              <a:off x="56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4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5" name="Freeform 269"/>
            <p:cNvSpPr>
              <a:spLocks/>
            </p:cNvSpPr>
            <p:nvPr/>
          </p:nvSpPr>
          <p:spPr bwMode="auto">
            <a:xfrm>
              <a:off x="57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6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7" name="Freeform 271"/>
            <p:cNvSpPr>
              <a:spLocks/>
            </p:cNvSpPr>
            <p:nvPr/>
          </p:nvSpPr>
          <p:spPr bwMode="auto">
            <a:xfrm>
              <a:off x="58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8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" name="Freeform 273"/>
            <p:cNvSpPr>
              <a:spLocks/>
            </p:cNvSpPr>
            <p:nvPr/>
          </p:nvSpPr>
          <p:spPr bwMode="auto">
            <a:xfrm>
              <a:off x="595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0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1" name="Freeform 275"/>
            <p:cNvSpPr>
              <a:spLocks/>
            </p:cNvSpPr>
            <p:nvPr/>
          </p:nvSpPr>
          <p:spPr bwMode="auto">
            <a:xfrm>
              <a:off x="606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2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3" name="Freeform 277"/>
            <p:cNvSpPr>
              <a:spLocks/>
            </p:cNvSpPr>
            <p:nvPr/>
          </p:nvSpPr>
          <p:spPr bwMode="auto">
            <a:xfrm>
              <a:off x="6182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4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5" name="Freeform 279"/>
            <p:cNvSpPr>
              <a:spLocks/>
            </p:cNvSpPr>
            <p:nvPr/>
          </p:nvSpPr>
          <p:spPr bwMode="auto">
            <a:xfrm>
              <a:off x="629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6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7" name="Freeform 281"/>
            <p:cNvSpPr>
              <a:spLocks/>
            </p:cNvSpPr>
            <p:nvPr/>
          </p:nvSpPr>
          <p:spPr bwMode="auto">
            <a:xfrm>
              <a:off x="640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8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" name="Freeform 283"/>
            <p:cNvSpPr>
              <a:spLocks/>
            </p:cNvSpPr>
            <p:nvPr/>
          </p:nvSpPr>
          <p:spPr bwMode="auto">
            <a:xfrm>
              <a:off x="6521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avLst/>
              <a:gdLst>
                <a:gd name="T0" fmla="*/ 19 w 70"/>
                <a:gd name="T1" fmla="*/ 0 h 72"/>
                <a:gd name="T2" fmla="*/ 51 w 70"/>
                <a:gd name="T3" fmla="*/ 0 h 72"/>
                <a:gd name="T4" fmla="*/ 51 w 70"/>
                <a:gd name="T5" fmla="*/ 0 h 72"/>
                <a:gd name="T6" fmla="*/ 70 w 70"/>
                <a:gd name="T7" fmla="*/ 19 h 72"/>
                <a:gd name="T8" fmla="*/ 70 w 70"/>
                <a:gd name="T9" fmla="*/ 53 h 72"/>
                <a:gd name="T10" fmla="*/ 70 w 70"/>
                <a:gd name="T11" fmla="*/ 53 h 72"/>
                <a:gd name="T12" fmla="*/ 51 w 70"/>
                <a:gd name="T13" fmla="*/ 72 h 72"/>
                <a:gd name="T14" fmla="*/ 19 w 70"/>
                <a:gd name="T15" fmla="*/ 72 h 72"/>
                <a:gd name="T16" fmla="*/ 19 w 70"/>
                <a:gd name="T17" fmla="*/ 72 h 72"/>
                <a:gd name="T18" fmla="*/ 0 w 70"/>
                <a:gd name="T19" fmla="*/ 53 h 72"/>
                <a:gd name="T20" fmla="*/ 0 w 70"/>
                <a:gd name="T21" fmla="*/ 19 h 72"/>
                <a:gd name="T22" fmla="*/ 0 w 70"/>
                <a:gd name="T23" fmla="*/ 19 h 72"/>
                <a:gd name="T24" fmla="*/ 19 w 70"/>
                <a:gd name="T25" fmla="*/ 0 h 72"/>
                <a:gd name="T26" fmla="*/ 8 w 70"/>
                <a:gd name="T27" fmla="*/ 53 h 72"/>
                <a:gd name="T28" fmla="*/ 19 w 70"/>
                <a:gd name="T29" fmla="*/ 64 h 72"/>
                <a:gd name="T30" fmla="*/ 51 w 70"/>
                <a:gd name="T31" fmla="*/ 64 h 72"/>
                <a:gd name="T32" fmla="*/ 51 w 70"/>
                <a:gd name="T33" fmla="*/ 64 h 72"/>
                <a:gd name="T34" fmla="*/ 62 w 70"/>
                <a:gd name="T35" fmla="*/ 53 h 72"/>
                <a:gd name="T36" fmla="*/ 62 w 70"/>
                <a:gd name="T37" fmla="*/ 19 h 72"/>
                <a:gd name="T38" fmla="*/ 62 w 70"/>
                <a:gd name="T39" fmla="*/ 19 h 72"/>
                <a:gd name="T40" fmla="*/ 51 w 70"/>
                <a:gd name="T41" fmla="*/ 7 h 72"/>
                <a:gd name="T42" fmla="*/ 19 w 70"/>
                <a:gd name="T43" fmla="*/ 7 h 72"/>
                <a:gd name="T44" fmla="*/ 19 w 70"/>
                <a:gd name="T45" fmla="*/ 7 h 72"/>
                <a:gd name="T46" fmla="*/ 8 w 70"/>
                <a:gd name="T47" fmla="*/ 19 h 72"/>
                <a:gd name="T48" fmla="*/ 8 w 70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1" name="Freeform 285"/>
            <p:cNvSpPr>
              <a:spLocks/>
            </p:cNvSpPr>
            <p:nvPr/>
          </p:nvSpPr>
          <p:spPr bwMode="auto">
            <a:xfrm>
              <a:off x="6634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2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3" name="Freeform 287"/>
            <p:cNvSpPr>
              <a:spLocks/>
            </p:cNvSpPr>
            <p:nvPr/>
          </p:nvSpPr>
          <p:spPr bwMode="auto">
            <a:xfrm>
              <a:off x="6747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4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5" name="Freeform 289"/>
            <p:cNvSpPr>
              <a:spLocks/>
            </p:cNvSpPr>
            <p:nvPr/>
          </p:nvSpPr>
          <p:spPr bwMode="auto">
            <a:xfrm>
              <a:off x="6860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6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7" name="Freeform 291"/>
            <p:cNvSpPr>
              <a:spLocks/>
            </p:cNvSpPr>
            <p:nvPr/>
          </p:nvSpPr>
          <p:spPr bwMode="auto">
            <a:xfrm>
              <a:off x="6973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8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" name="Freeform 293"/>
            <p:cNvSpPr>
              <a:spLocks/>
            </p:cNvSpPr>
            <p:nvPr/>
          </p:nvSpPr>
          <p:spPr bwMode="auto">
            <a:xfrm>
              <a:off x="708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38" name="任意多边形 637"/>
          <p:cNvSpPr/>
          <p:nvPr/>
        </p:nvSpPr>
        <p:spPr bwMode="auto">
          <a:xfrm>
            <a:off x="1019175" y="2424113"/>
            <a:ext cx="10182225" cy="1195275"/>
          </a:xfrm>
          <a:custGeom>
            <a:avLst/>
            <a:gdLst>
              <a:gd name="connsiteX0" fmla="*/ 0 w 10181492"/>
              <a:gd name="connsiteY0" fmla="*/ 140677 h 1195754"/>
              <a:gd name="connsiteX1" fmla="*/ 1283677 w 10181492"/>
              <a:gd name="connsiteY1" fmla="*/ 685800 h 1195754"/>
              <a:gd name="connsiteX2" fmla="*/ 3341077 w 10181492"/>
              <a:gd name="connsiteY2" fmla="*/ 650631 h 1195754"/>
              <a:gd name="connsiteX3" fmla="*/ 4994030 w 10181492"/>
              <a:gd name="connsiteY3" fmla="*/ 1195754 h 1195754"/>
              <a:gd name="connsiteX4" fmla="*/ 6101861 w 10181492"/>
              <a:gd name="connsiteY4" fmla="*/ 351692 h 1195754"/>
              <a:gd name="connsiteX5" fmla="*/ 8387861 w 10181492"/>
              <a:gd name="connsiteY5" fmla="*/ 1019908 h 1195754"/>
              <a:gd name="connsiteX6" fmla="*/ 10181492 w 10181492"/>
              <a:gd name="connsiteY6" fmla="*/ 0 h 1195754"/>
              <a:gd name="connsiteX7" fmla="*/ 10181492 w 10181492"/>
              <a:gd name="connsiteY7" fmla="*/ 0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81492" h="1195754">
                <a:moveTo>
                  <a:pt x="0" y="140677"/>
                </a:moveTo>
                <a:lnTo>
                  <a:pt x="1283677" y="685800"/>
                </a:lnTo>
                <a:lnTo>
                  <a:pt x="3341077" y="650631"/>
                </a:lnTo>
                <a:lnTo>
                  <a:pt x="4994030" y="1195754"/>
                </a:lnTo>
                <a:lnTo>
                  <a:pt x="6101861" y="351692"/>
                </a:lnTo>
                <a:lnTo>
                  <a:pt x="8387861" y="1019908"/>
                </a:lnTo>
                <a:lnTo>
                  <a:pt x="10181492" y="0"/>
                </a:lnTo>
                <a:lnTo>
                  <a:pt x="10181492" y="0"/>
                </a:lnTo>
              </a:path>
            </a:pathLst>
          </a:custGeom>
          <a:noFill/>
          <a:ln w="50800">
            <a:gradFill>
              <a:gsLst>
                <a:gs pos="36000">
                  <a:srgbClr val="116063"/>
                </a:gs>
                <a:gs pos="0">
                  <a:schemeClr val="tx1">
                    <a:alpha val="70000"/>
                  </a:schemeClr>
                </a:gs>
                <a:gs pos="86000">
                  <a:srgbClr val="116063"/>
                </a:gs>
                <a:gs pos="100000">
                  <a:schemeClr val="tx1">
                    <a:alpha val="36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8213" name="图片 6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2962275"/>
            <a:ext cx="3397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63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8663" y="3429000"/>
            <a:ext cx="361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图片 64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9600" y="2668588"/>
            <a:ext cx="3635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图片 64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0" y="2949575"/>
            <a:ext cx="3635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图片 6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9888" y="3284538"/>
            <a:ext cx="3619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" name="圆角矩形 643"/>
          <p:cNvSpPr/>
          <p:nvPr/>
        </p:nvSpPr>
        <p:spPr>
          <a:xfrm>
            <a:off x="1275437" y="336279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年参加校庆比赛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flipH="1" flipV="1">
            <a:off x="716999" y="5274774"/>
            <a:ext cx="10555288" cy="666750"/>
            <a:chOff x="508" y="1249"/>
            <a:chExt cx="6649" cy="420"/>
          </a:xfrm>
          <a:blipFill>
            <a:blip r:embed="rId6"/>
            <a:stretch>
              <a:fillRect/>
            </a:stretch>
          </a:blipFill>
        </p:grpSpPr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508" y="1249"/>
              <a:ext cx="6649" cy="420"/>
              <a:chOff x="508" y="1249"/>
              <a:chExt cx="6649" cy="420"/>
            </a:xfrm>
            <a:grpFill/>
          </p:grpSpPr>
          <p:sp>
            <p:nvSpPr>
              <p:cNvPr id="736" name="Freeform 5"/>
              <p:cNvSpPr>
                <a:spLocks noEditPoints="1"/>
              </p:cNvSpPr>
              <p:nvPr/>
            </p:nvSpPr>
            <p:spPr bwMode="auto">
              <a:xfrm>
                <a:off x="508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7" name="Freeform 6"/>
              <p:cNvSpPr>
                <a:spLocks/>
              </p:cNvSpPr>
              <p:nvPr/>
            </p:nvSpPr>
            <p:spPr bwMode="auto">
              <a:xfrm>
                <a:off x="529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8" name="Freeform 7"/>
              <p:cNvSpPr>
                <a:spLocks noEditPoints="1"/>
              </p:cNvSpPr>
              <p:nvPr/>
            </p:nvSpPr>
            <p:spPr bwMode="auto">
              <a:xfrm>
                <a:off x="621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39" name="Freeform 8"/>
              <p:cNvSpPr>
                <a:spLocks/>
              </p:cNvSpPr>
              <p:nvPr/>
            </p:nvSpPr>
            <p:spPr bwMode="auto">
              <a:xfrm>
                <a:off x="642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0" name="Freeform 9"/>
              <p:cNvSpPr>
                <a:spLocks noEditPoints="1"/>
              </p:cNvSpPr>
              <p:nvPr/>
            </p:nvSpPr>
            <p:spPr bwMode="auto">
              <a:xfrm>
                <a:off x="734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1" name="Freeform 10"/>
              <p:cNvSpPr>
                <a:spLocks/>
              </p:cNvSpPr>
              <p:nvPr/>
            </p:nvSpPr>
            <p:spPr bwMode="auto">
              <a:xfrm>
                <a:off x="755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2" name="Freeform 11"/>
              <p:cNvSpPr>
                <a:spLocks noEditPoints="1"/>
              </p:cNvSpPr>
              <p:nvPr/>
            </p:nvSpPr>
            <p:spPr bwMode="auto">
              <a:xfrm>
                <a:off x="84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3" name="Freeform 12"/>
              <p:cNvSpPr>
                <a:spLocks/>
              </p:cNvSpPr>
              <p:nvPr/>
            </p:nvSpPr>
            <p:spPr bwMode="auto">
              <a:xfrm>
                <a:off x="86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4" name="Freeform 13"/>
              <p:cNvSpPr>
                <a:spLocks noEditPoints="1"/>
              </p:cNvSpPr>
              <p:nvPr/>
            </p:nvSpPr>
            <p:spPr bwMode="auto">
              <a:xfrm>
                <a:off x="1186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5" name="Freeform 14"/>
              <p:cNvSpPr>
                <a:spLocks/>
              </p:cNvSpPr>
              <p:nvPr/>
            </p:nvSpPr>
            <p:spPr bwMode="auto">
              <a:xfrm>
                <a:off x="1207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6" name="Freeform 15"/>
              <p:cNvSpPr>
                <a:spLocks noEditPoints="1"/>
              </p:cNvSpPr>
              <p:nvPr/>
            </p:nvSpPr>
            <p:spPr bwMode="auto">
              <a:xfrm>
                <a:off x="1299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7" name="Freeform 16"/>
              <p:cNvSpPr>
                <a:spLocks/>
              </p:cNvSpPr>
              <p:nvPr/>
            </p:nvSpPr>
            <p:spPr bwMode="auto">
              <a:xfrm>
                <a:off x="1320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8" name="Freeform 17"/>
              <p:cNvSpPr>
                <a:spLocks noEditPoints="1"/>
              </p:cNvSpPr>
              <p:nvPr/>
            </p:nvSpPr>
            <p:spPr bwMode="auto">
              <a:xfrm>
                <a:off x="2205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49" name="Freeform 18"/>
              <p:cNvSpPr>
                <a:spLocks/>
              </p:cNvSpPr>
              <p:nvPr/>
            </p:nvSpPr>
            <p:spPr bwMode="auto">
              <a:xfrm>
                <a:off x="2225" y="1596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0" name="Freeform 19"/>
              <p:cNvSpPr>
                <a:spLocks noEditPoints="1"/>
              </p:cNvSpPr>
              <p:nvPr/>
            </p:nvSpPr>
            <p:spPr bwMode="auto">
              <a:xfrm>
                <a:off x="27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1" name="Freeform 20"/>
              <p:cNvSpPr>
                <a:spLocks/>
              </p:cNvSpPr>
              <p:nvPr/>
            </p:nvSpPr>
            <p:spPr bwMode="auto">
              <a:xfrm>
                <a:off x="2791" y="1596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2" name="Freeform 21"/>
              <p:cNvSpPr>
                <a:spLocks noEditPoints="1"/>
              </p:cNvSpPr>
              <p:nvPr/>
            </p:nvSpPr>
            <p:spPr bwMode="auto">
              <a:xfrm>
                <a:off x="4579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3" name="Freeform 22"/>
              <p:cNvSpPr>
                <a:spLocks/>
              </p:cNvSpPr>
              <p:nvPr/>
            </p:nvSpPr>
            <p:spPr bwMode="auto">
              <a:xfrm>
                <a:off x="4600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4" name="Freeform 23"/>
              <p:cNvSpPr>
                <a:spLocks noEditPoints="1"/>
              </p:cNvSpPr>
              <p:nvPr/>
            </p:nvSpPr>
            <p:spPr bwMode="auto">
              <a:xfrm>
                <a:off x="4692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5" name="Freeform 24"/>
              <p:cNvSpPr>
                <a:spLocks/>
              </p:cNvSpPr>
              <p:nvPr/>
            </p:nvSpPr>
            <p:spPr bwMode="auto">
              <a:xfrm>
                <a:off x="4713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6" name="Freeform 25"/>
              <p:cNvSpPr>
                <a:spLocks noEditPoints="1"/>
              </p:cNvSpPr>
              <p:nvPr/>
            </p:nvSpPr>
            <p:spPr bwMode="auto">
              <a:xfrm>
                <a:off x="4805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7" name="Freeform 26"/>
              <p:cNvSpPr>
                <a:spLocks/>
              </p:cNvSpPr>
              <p:nvPr/>
            </p:nvSpPr>
            <p:spPr bwMode="auto">
              <a:xfrm>
                <a:off x="4826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8" name="Freeform 27"/>
              <p:cNvSpPr>
                <a:spLocks noEditPoints="1"/>
              </p:cNvSpPr>
              <p:nvPr/>
            </p:nvSpPr>
            <p:spPr bwMode="auto">
              <a:xfrm>
                <a:off x="4918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59" name="Freeform 28"/>
              <p:cNvSpPr>
                <a:spLocks/>
              </p:cNvSpPr>
              <p:nvPr/>
            </p:nvSpPr>
            <p:spPr bwMode="auto">
              <a:xfrm>
                <a:off x="4939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0" name="Freeform 29"/>
              <p:cNvSpPr>
                <a:spLocks noEditPoints="1"/>
              </p:cNvSpPr>
              <p:nvPr/>
            </p:nvSpPr>
            <p:spPr bwMode="auto">
              <a:xfrm>
                <a:off x="5257" y="1574"/>
                <a:ext cx="90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1" name="Freeform 30"/>
              <p:cNvSpPr>
                <a:spLocks/>
              </p:cNvSpPr>
              <p:nvPr/>
            </p:nvSpPr>
            <p:spPr bwMode="auto">
              <a:xfrm>
                <a:off x="5278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2" name="Freeform 31"/>
              <p:cNvSpPr>
                <a:spLocks noEditPoints="1"/>
              </p:cNvSpPr>
              <p:nvPr/>
            </p:nvSpPr>
            <p:spPr bwMode="auto">
              <a:xfrm>
                <a:off x="537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3" name="Freeform 32"/>
              <p:cNvSpPr>
                <a:spLocks/>
              </p:cNvSpPr>
              <p:nvPr/>
            </p:nvSpPr>
            <p:spPr bwMode="auto">
              <a:xfrm>
                <a:off x="5391" y="1596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29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29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29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4" name="Freeform 33"/>
              <p:cNvSpPr>
                <a:spLocks noEditPoints="1"/>
              </p:cNvSpPr>
              <p:nvPr/>
            </p:nvSpPr>
            <p:spPr bwMode="auto">
              <a:xfrm>
                <a:off x="6387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5" name="Freeform 34"/>
              <p:cNvSpPr>
                <a:spLocks/>
              </p:cNvSpPr>
              <p:nvPr/>
            </p:nvSpPr>
            <p:spPr bwMode="auto">
              <a:xfrm>
                <a:off x="6408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6" name="Freeform 35"/>
              <p:cNvSpPr>
                <a:spLocks noEditPoints="1"/>
              </p:cNvSpPr>
              <p:nvPr/>
            </p:nvSpPr>
            <p:spPr bwMode="auto">
              <a:xfrm>
                <a:off x="6500" y="1574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7" name="Freeform 36"/>
              <p:cNvSpPr>
                <a:spLocks/>
              </p:cNvSpPr>
              <p:nvPr/>
            </p:nvSpPr>
            <p:spPr bwMode="auto">
              <a:xfrm>
                <a:off x="6521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8" name="Freeform 37"/>
              <p:cNvSpPr>
                <a:spLocks noEditPoints="1"/>
              </p:cNvSpPr>
              <p:nvPr/>
            </p:nvSpPr>
            <p:spPr bwMode="auto">
              <a:xfrm>
                <a:off x="7067" y="1574"/>
                <a:ext cx="90" cy="95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69" name="Freeform 38"/>
              <p:cNvSpPr>
                <a:spLocks/>
              </p:cNvSpPr>
              <p:nvPr/>
            </p:nvSpPr>
            <p:spPr bwMode="auto">
              <a:xfrm>
                <a:off x="7086" y="1596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29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29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29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0" name="Freeform 39"/>
              <p:cNvSpPr>
                <a:spLocks noEditPoints="1"/>
              </p:cNvSpPr>
              <p:nvPr/>
            </p:nvSpPr>
            <p:spPr bwMode="auto">
              <a:xfrm>
                <a:off x="508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1" name="Freeform 40"/>
              <p:cNvSpPr>
                <a:spLocks/>
              </p:cNvSpPr>
              <p:nvPr/>
            </p:nvSpPr>
            <p:spPr bwMode="auto">
              <a:xfrm>
                <a:off x="529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2" name="Freeform 41"/>
              <p:cNvSpPr>
                <a:spLocks noEditPoints="1"/>
              </p:cNvSpPr>
              <p:nvPr/>
            </p:nvSpPr>
            <p:spPr bwMode="auto">
              <a:xfrm>
                <a:off x="621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3" name="Freeform 42"/>
              <p:cNvSpPr>
                <a:spLocks/>
              </p:cNvSpPr>
              <p:nvPr/>
            </p:nvSpPr>
            <p:spPr bwMode="auto">
              <a:xfrm>
                <a:off x="642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4" name="Freeform 43"/>
              <p:cNvSpPr>
                <a:spLocks noEditPoints="1"/>
              </p:cNvSpPr>
              <p:nvPr/>
            </p:nvSpPr>
            <p:spPr bwMode="auto">
              <a:xfrm>
                <a:off x="734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5" name="Freeform 44"/>
              <p:cNvSpPr>
                <a:spLocks/>
              </p:cNvSpPr>
              <p:nvPr/>
            </p:nvSpPr>
            <p:spPr bwMode="auto">
              <a:xfrm>
                <a:off x="755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6" name="Freeform 45"/>
              <p:cNvSpPr>
                <a:spLocks noEditPoints="1"/>
              </p:cNvSpPr>
              <p:nvPr/>
            </p:nvSpPr>
            <p:spPr bwMode="auto">
              <a:xfrm>
                <a:off x="84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7" name="Freeform 46"/>
              <p:cNvSpPr>
                <a:spLocks/>
              </p:cNvSpPr>
              <p:nvPr/>
            </p:nvSpPr>
            <p:spPr bwMode="auto">
              <a:xfrm>
                <a:off x="86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8" name="Freeform 47"/>
              <p:cNvSpPr>
                <a:spLocks noEditPoints="1"/>
              </p:cNvSpPr>
              <p:nvPr/>
            </p:nvSpPr>
            <p:spPr bwMode="auto">
              <a:xfrm>
                <a:off x="96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9" name="Freeform 48"/>
              <p:cNvSpPr>
                <a:spLocks/>
              </p:cNvSpPr>
              <p:nvPr/>
            </p:nvSpPr>
            <p:spPr bwMode="auto">
              <a:xfrm>
                <a:off x="98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0" name="Freeform 49"/>
              <p:cNvSpPr>
                <a:spLocks noEditPoints="1"/>
              </p:cNvSpPr>
              <p:nvPr/>
            </p:nvSpPr>
            <p:spPr bwMode="auto">
              <a:xfrm>
                <a:off x="118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1" name="Freeform 50"/>
              <p:cNvSpPr>
                <a:spLocks/>
              </p:cNvSpPr>
              <p:nvPr/>
            </p:nvSpPr>
            <p:spPr bwMode="auto">
              <a:xfrm>
                <a:off x="1207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2" name="Freeform 51"/>
              <p:cNvSpPr>
                <a:spLocks noEditPoints="1"/>
              </p:cNvSpPr>
              <p:nvPr/>
            </p:nvSpPr>
            <p:spPr bwMode="auto">
              <a:xfrm>
                <a:off x="129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3" name="Freeform 52"/>
              <p:cNvSpPr>
                <a:spLocks/>
              </p:cNvSpPr>
              <p:nvPr/>
            </p:nvSpPr>
            <p:spPr bwMode="auto">
              <a:xfrm>
                <a:off x="132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4" name="Freeform 53"/>
              <p:cNvSpPr>
                <a:spLocks noEditPoints="1"/>
              </p:cNvSpPr>
              <p:nvPr/>
            </p:nvSpPr>
            <p:spPr bwMode="auto">
              <a:xfrm>
                <a:off x="1640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5" name="Freeform 54"/>
              <p:cNvSpPr>
                <a:spLocks/>
              </p:cNvSpPr>
              <p:nvPr/>
            </p:nvSpPr>
            <p:spPr bwMode="auto">
              <a:xfrm>
                <a:off x="1659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6" name="Freeform 55"/>
              <p:cNvSpPr>
                <a:spLocks noEditPoints="1"/>
              </p:cNvSpPr>
              <p:nvPr/>
            </p:nvSpPr>
            <p:spPr bwMode="auto">
              <a:xfrm>
                <a:off x="2205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7" name="Freeform 56"/>
              <p:cNvSpPr>
                <a:spLocks/>
              </p:cNvSpPr>
              <p:nvPr/>
            </p:nvSpPr>
            <p:spPr bwMode="auto">
              <a:xfrm>
                <a:off x="2225" y="1488"/>
                <a:ext cx="49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8" name="Freeform 57"/>
              <p:cNvSpPr>
                <a:spLocks noEditPoints="1"/>
              </p:cNvSpPr>
              <p:nvPr/>
            </p:nvSpPr>
            <p:spPr bwMode="auto">
              <a:xfrm>
                <a:off x="27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89" name="Freeform 58"/>
              <p:cNvSpPr>
                <a:spLocks/>
              </p:cNvSpPr>
              <p:nvPr/>
            </p:nvSpPr>
            <p:spPr bwMode="auto">
              <a:xfrm>
                <a:off x="2791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0" name="Freeform 59"/>
              <p:cNvSpPr>
                <a:spLocks noEditPoints="1"/>
              </p:cNvSpPr>
              <p:nvPr/>
            </p:nvSpPr>
            <p:spPr bwMode="auto">
              <a:xfrm>
                <a:off x="29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7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1" name="Freeform 60"/>
              <p:cNvSpPr>
                <a:spLocks/>
              </p:cNvSpPr>
              <p:nvPr/>
            </p:nvSpPr>
            <p:spPr bwMode="auto">
              <a:xfrm>
                <a:off x="30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2" name="Freeform 61"/>
              <p:cNvSpPr>
                <a:spLocks noEditPoints="1"/>
              </p:cNvSpPr>
              <p:nvPr/>
            </p:nvSpPr>
            <p:spPr bwMode="auto">
              <a:xfrm>
                <a:off x="4579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3" name="Freeform 62"/>
              <p:cNvSpPr>
                <a:spLocks/>
              </p:cNvSpPr>
              <p:nvPr/>
            </p:nvSpPr>
            <p:spPr bwMode="auto">
              <a:xfrm>
                <a:off x="4600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4" name="Freeform 63"/>
              <p:cNvSpPr>
                <a:spLocks noEditPoints="1"/>
              </p:cNvSpPr>
              <p:nvPr/>
            </p:nvSpPr>
            <p:spPr bwMode="auto">
              <a:xfrm>
                <a:off x="4692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5" name="Freeform 64"/>
              <p:cNvSpPr>
                <a:spLocks/>
              </p:cNvSpPr>
              <p:nvPr/>
            </p:nvSpPr>
            <p:spPr bwMode="auto">
              <a:xfrm>
                <a:off x="4713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6" name="Freeform 65"/>
              <p:cNvSpPr>
                <a:spLocks noEditPoints="1"/>
              </p:cNvSpPr>
              <p:nvPr/>
            </p:nvSpPr>
            <p:spPr bwMode="auto">
              <a:xfrm>
                <a:off x="4805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6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7" name="Freeform 66"/>
              <p:cNvSpPr>
                <a:spLocks/>
              </p:cNvSpPr>
              <p:nvPr/>
            </p:nvSpPr>
            <p:spPr bwMode="auto">
              <a:xfrm>
                <a:off x="4826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8" name="Freeform 67"/>
              <p:cNvSpPr>
                <a:spLocks noEditPoints="1"/>
              </p:cNvSpPr>
              <p:nvPr/>
            </p:nvSpPr>
            <p:spPr bwMode="auto">
              <a:xfrm>
                <a:off x="4918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99" name="Freeform 68"/>
              <p:cNvSpPr>
                <a:spLocks/>
              </p:cNvSpPr>
              <p:nvPr/>
            </p:nvSpPr>
            <p:spPr bwMode="auto">
              <a:xfrm>
                <a:off x="4939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0" name="Freeform 69"/>
              <p:cNvSpPr>
                <a:spLocks noEditPoints="1"/>
              </p:cNvSpPr>
              <p:nvPr/>
            </p:nvSpPr>
            <p:spPr bwMode="auto">
              <a:xfrm>
                <a:off x="5257" y="1465"/>
                <a:ext cx="90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1" name="Freeform 70"/>
              <p:cNvSpPr>
                <a:spLocks/>
              </p:cNvSpPr>
              <p:nvPr/>
            </p:nvSpPr>
            <p:spPr bwMode="auto">
              <a:xfrm>
                <a:off x="5278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2" name="Freeform 71"/>
              <p:cNvSpPr>
                <a:spLocks noEditPoints="1"/>
              </p:cNvSpPr>
              <p:nvPr/>
            </p:nvSpPr>
            <p:spPr bwMode="auto">
              <a:xfrm>
                <a:off x="537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3" name="Freeform 72"/>
              <p:cNvSpPr>
                <a:spLocks/>
              </p:cNvSpPr>
              <p:nvPr/>
            </p:nvSpPr>
            <p:spPr bwMode="auto">
              <a:xfrm>
                <a:off x="5391" y="1488"/>
                <a:ext cx="48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4" name="Freeform 73"/>
              <p:cNvSpPr>
                <a:spLocks noEditPoints="1"/>
              </p:cNvSpPr>
              <p:nvPr/>
            </p:nvSpPr>
            <p:spPr bwMode="auto">
              <a:xfrm>
                <a:off x="5483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5" name="Freeform 74"/>
              <p:cNvSpPr>
                <a:spLocks/>
              </p:cNvSpPr>
              <p:nvPr/>
            </p:nvSpPr>
            <p:spPr bwMode="auto">
              <a:xfrm>
                <a:off x="5504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6" name="Freeform 75"/>
              <p:cNvSpPr>
                <a:spLocks noEditPoints="1"/>
              </p:cNvSpPr>
              <p:nvPr/>
            </p:nvSpPr>
            <p:spPr bwMode="auto">
              <a:xfrm>
                <a:off x="5596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7" name="Freeform 76"/>
              <p:cNvSpPr>
                <a:spLocks/>
              </p:cNvSpPr>
              <p:nvPr/>
            </p:nvSpPr>
            <p:spPr bwMode="auto">
              <a:xfrm>
                <a:off x="5617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8" name="Freeform 77"/>
              <p:cNvSpPr>
                <a:spLocks noEditPoints="1"/>
              </p:cNvSpPr>
              <p:nvPr/>
            </p:nvSpPr>
            <p:spPr bwMode="auto">
              <a:xfrm>
                <a:off x="5709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0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09" name="Freeform 78"/>
              <p:cNvSpPr>
                <a:spLocks/>
              </p:cNvSpPr>
              <p:nvPr/>
            </p:nvSpPr>
            <p:spPr bwMode="auto">
              <a:xfrm>
                <a:off x="5730" y="1488"/>
                <a:ext cx="49" cy="51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0" name="Freeform 79"/>
              <p:cNvSpPr>
                <a:spLocks noEditPoints="1"/>
              </p:cNvSpPr>
              <p:nvPr/>
            </p:nvSpPr>
            <p:spPr bwMode="auto">
              <a:xfrm>
                <a:off x="6387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1" name="Freeform 80"/>
              <p:cNvSpPr>
                <a:spLocks/>
              </p:cNvSpPr>
              <p:nvPr/>
            </p:nvSpPr>
            <p:spPr bwMode="auto">
              <a:xfrm>
                <a:off x="6408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2" name="Freeform 81"/>
              <p:cNvSpPr>
                <a:spLocks noEditPoints="1"/>
              </p:cNvSpPr>
              <p:nvPr/>
            </p:nvSpPr>
            <p:spPr bwMode="auto">
              <a:xfrm>
                <a:off x="6500" y="1465"/>
                <a:ext cx="91" cy="96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5 h 72"/>
                  <a:gd name="T30" fmla="*/ 51 w 69"/>
                  <a:gd name="T31" fmla="*/ 65 h 72"/>
                  <a:gd name="T32" fmla="*/ 51 w 69"/>
                  <a:gd name="T33" fmla="*/ 65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8 h 72"/>
                  <a:gd name="T42" fmla="*/ 19 w 69"/>
                  <a:gd name="T43" fmla="*/ 8 h 72"/>
                  <a:gd name="T44" fmla="*/ 19 w 69"/>
                  <a:gd name="T45" fmla="*/ 8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3" name="Freeform 82"/>
              <p:cNvSpPr>
                <a:spLocks/>
              </p:cNvSpPr>
              <p:nvPr/>
            </p:nvSpPr>
            <p:spPr bwMode="auto">
              <a:xfrm>
                <a:off x="6521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4" name="Freeform 83"/>
              <p:cNvSpPr>
                <a:spLocks noEditPoints="1"/>
              </p:cNvSpPr>
              <p:nvPr/>
            </p:nvSpPr>
            <p:spPr bwMode="auto">
              <a:xfrm>
                <a:off x="6613" y="1465"/>
                <a:ext cx="92" cy="96"/>
              </a:xfrm>
              <a:custGeom>
                <a:avLst/>
                <a:gdLst>
                  <a:gd name="T0" fmla="*/ 19 w 70"/>
                  <a:gd name="T1" fmla="*/ 0 h 72"/>
                  <a:gd name="T2" fmla="*/ 51 w 70"/>
                  <a:gd name="T3" fmla="*/ 0 h 72"/>
                  <a:gd name="T4" fmla="*/ 51 w 70"/>
                  <a:gd name="T5" fmla="*/ 0 h 72"/>
                  <a:gd name="T6" fmla="*/ 70 w 70"/>
                  <a:gd name="T7" fmla="*/ 19 h 72"/>
                  <a:gd name="T8" fmla="*/ 70 w 70"/>
                  <a:gd name="T9" fmla="*/ 53 h 72"/>
                  <a:gd name="T10" fmla="*/ 70 w 70"/>
                  <a:gd name="T11" fmla="*/ 53 h 72"/>
                  <a:gd name="T12" fmla="*/ 51 w 70"/>
                  <a:gd name="T13" fmla="*/ 72 h 72"/>
                  <a:gd name="T14" fmla="*/ 19 w 70"/>
                  <a:gd name="T15" fmla="*/ 72 h 72"/>
                  <a:gd name="T16" fmla="*/ 19 w 70"/>
                  <a:gd name="T17" fmla="*/ 72 h 72"/>
                  <a:gd name="T18" fmla="*/ 0 w 70"/>
                  <a:gd name="T19" fmla="*/ 53 h 72"/>
                  <a:gd name="T20" fmla="*/ 0 w 70"/>
                  <a:gd name="T21" fmla="*/ 19 h 72"/>
                  <a:gd name="T22" fmla="*/ 0 w 70"/>
                  <a:gd name="T23" fmla="*/ 19 h 72"/>
                  <a:gd name="T24" fmla="*/ 19 w 70"/>
                  <a:gd name="T25" fmla="*/ 0 h 72"/>
                  <a:gd name="T26" fmla="*/ 8 w 70"/>
                  <a:gd name="T27" fmla="*/ 53 h 72"/>
                  <a:gd name="T28" fmla="*/ 19 w 70"/>
                  <a:gd name="T29" fmla="*/ 65 h 72"/>
                  <a:gd name="T30" fmla="*/ 51 w 70"/>
                  <a:gd name="T31" fmla="*/ 65 h 72"/>
                  <a:gd name="T32" fmla="*/ 51 w 70"/>
                  <a:gd name="T33" fmla="*/ 65 h 72"/>
                  <a:gd name="T34" fmla="*/ 62 w 70"/>
                  <a:gd name="T35" fmla="*/ 53 h 72"/>
                  <a:gd name="T36" fmla="*/ 62 w 70"/>
                  <a:gd name="T37" fmla="*/ 19 h 72"/>
                  <a:gd name="T38" fmla="*/ 62 w 70"/>
                  <a:gd name="T39" fmla="*/ 19 h 72"/>
                  <a:gd name="T40" fmla="*/ 51 w 70"/>
                  <a:gd name="T41" fmla="*/ 8 h 72"/>
                  <a:gd name="T42" fmla="*/ 19 w 70"/>
                  <a:gd name="T43" fmla="*/ 8 h 72"/>
                  <a:gd name="T44" fmla="*/ 19 w 70"/>
                  <a:gd name="T45" fmla="*/ 8 h 72"/>
                  <a:gd name="T46" fmla="*/ 8 w 70"/>
                  <a:gd name="T47" fmla="*/ 19 h 72"/>
                  <a:gd name="T48" fmla="*/ 8 w 70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9"/>
                      <a:pt x="70" y="19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4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60"/>
                      <a:pt x="13" y="65"/>
                      <a:pt x="19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7" y="65"/>
                      <a:pt x="62" y="60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3"/>
                      <a:pt x="57" y="8"/>
                      <a:pt x="51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3" y="8"/>
                      <a:pt x="8" y="13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5" name="Freeform 84"/>
              <p:cNvSpPr>
                <a:spLocks/>
              </p:cNvSpPr>
              <p:nvPr/>
            </p:nvSpPr>
            <p:spPr bwMode="auto">
              <a:xfrm>
                <a:off x="6634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6" name="Freeform 85"/>
              <p:cNvSpPr>
                <a:spLocks noEditPoints="1"/>
              </p:cNvSpPr>
              <p:nvPr/>
            </p:nvSpPr>
            <p:spPr bwMode="auto">
              <a:xfrm>
                <a:off x="6841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7" name="Freeform 86"/>
              <p:cNvSpPr>
                <a:spLocks/>
              </p:cNvSpPr>
              <p:nvPr/>
            </p:nvSpPr>
            <p:spPr bwMode="auto">
              <a:xfrm>
                <a:off x="6860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8" name="Freeform 87"/>
              <p:cNvSpPr>
                <a:spLocks noEditPoints="1"/>
              </p:cNvSpPr>
              <p:nvPr/>
            </p:nvSpPr>
            <p:spPr bwMode="auto">
              <a:xfrm>
                <a:off x="6954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19" name="Freeform 88"/>
              <p:cNvSpPr>
                <a:spLocks/>
              </p:cNvSpPr>
              <p:nvPr/>
            </p:nvSpPr>
            <p:spPr bwMode="auto">
              <a:xfrm>
                <a:off x="6973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0" name="Freeform 89"/>
              <p:cNvSpPr>
                <a:spLocks noEditPoints="1"/>
              </p:cNvSpPr>
              <p:nvPr/>
            </p:nvSpPr>
            <p:spPr bwMode="auto">
              <a:xfrm>
                <a:off x="7067" y="1465"/>
                <a:ext cx="90" cy="96"/>
              </a:xfrm>
              <a:custGeom>
                <a:avLst/>
                <a:gdLst>
                  <a:gd name="T0" fmla="*/ 18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8 w 69"/>
                  <a:gd name="T15" fmla="*/ 72 h 72"/>
                  <a:gd name="T16" fmla="*/ 18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8 w 69"/>
                  <a:gd name="T25" fmla="*/ 0 h 72"/>
                  <a:gd name="T26" fmla="*/ 7 w 69"/>
                  <a:gd name="T27" fmla="*/ 53 h 72"/>
                  <a:gd name="T28" fmla="*/ 18 w 69"/>
                  <a:gd name="T29" fmla="*/ 65 h 72"/>
                  <a:gd name="T30" fmla="*/ 50 w 69"/>
                  <a:gd name="T31" fmla="*/ 65 h 72"/>
                  <a:gd name="T32" fmla="*/ 50 w 69"/>
                  <a:gd name="T33" fmla="*/ 65 h 72"/>
                  <a:gd name="T34" fmla="*/ 61 w 69"/>
                  <a:gd name="T35" fmla="*/ 53 h 72"/>
                  <a:gd name="T36" fmla="*/ 61 w 69"/>
                  <a:gd name="T37" fmla="*/ 19 h 72"/>
                  <a:gd name="T38" fmla="*/ 61 w 69"/>
                  <a:gd name="T39" fmla="*/ 19 h 72"/>
                  <a:gd name="T40" fmla="*/ 50 w 69"/>
                  <a:gd name="T41" fmla="*/ 8 h 72"/>
                  <a:gd name="T42" fmla="*/ 18 w 69"/>
                  <a:gd name="T43" fmla="*/ 8 h 72"/>
                  <a:gd name="T44" fmla="*/ 18 w 69"/>
                  <a:gd name="T45" fmla="*/ 8 h 72"/>
                  <a:gd name="T46" fmla="*/ 7 w 69"/>
                  <a:gd name="T47" fmla="*/ 19 h 72"/>
                  <a:gd name="T48" fmla="*/ 7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9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4"/>
                      <a:pt x="60" y="72"/>
                      <a:pt x="50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8" y="72"/>
                      <a:pt x="0" y="64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60"/>
                      <a:pt x="12" y="65"/>
                      <a:pt x="18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6" y="65"/>
                      <a:pt x="61" y="60"/>
                      <a:pt x="61" y="53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3"/>
                      <a:pt x="56" y="8"/>
                      <a:pt x="5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2" y="8"/>
                      <a:pt x="7" y="13"/>
                      <a:pt x="7" y="19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1" name="Freeform 90"/>
              <p:cNvSpPr>
                <a:spLocks/>
              </p:cNvSpPr>
              <p:nvPr/>
            </p:nvSpPr>
            <p:spPr bwMode="auto">
              <a:xfrm>
                <a:off x="7086" y="1488"/>
                <a:ext cx="50" cy="51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2" name="Freeform 91"/>
              <p:cNvSpPr>
                <a:spLocks noEditPoints="1"/>
              </p:cNvSpPr>
              <p:nvPr/>
            </p:nvSpPr>
            <p:spPr bwMode="auto">
              <a:xfrm>
                <a:off x="50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" name="Freeform 92"/>
              <p:cNvSpPr>
                <a:spLocks/>
              </p:cNvSpPr>
              <p:nvPr/>
            </p:nvSpPr>
            <p:spPr bwMode="auto">
              <a:xfrm>
                <a:off x="529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" name="Freeform 93"/>
              <p:cNvSpPr>
                <a:spLocks noEditPoints="1"/>
              </p:cNvSpPr>
              <p:nvPr/>
            </p:nvSpPr>
            <p:spPr bwMode="auto">
              <a:xfrm>
                <a:off x="62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" name="Freeform 94"/>
              <p:cNvSpPr>
                <a:spLocks/>
              </p:cNvSpPr>
              <p:nvPr/>
            </p:nvSpPr>
            <p:spPr bwMode="auto">
              <a:xfrm>
                <a:off x="642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6" name="Freeform 95"/>
              <p:cNvSpPr>
                <a:spLocks noEditPoints="1"/>
              </p:cNvSpPr>
              <p:nvPr/>
            </p:nvSpPr>
            <p:spPr bwMode="auto">
              <a:xfrm>
                <a:off x="73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7" name="Freeform 96"/>
              <p:cNvSpPr>
                <a:spLocks/>
              </p:cNvSpPr>
              <p:nvPr/>
            </p:nvSpPr>
            <p:spPr bwMode="auto">
              <a:xfrm>
                <a:off x="75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8" name="Freeform 97"/>
              <p:cNvSpPr>
                <a:spLocks noEditPoints="1"/>
              </p:cNvSpPr>
              <p:nvPr/>
            </p:nvSpPr>
            <p:spPr bwMode="auto">
              <a:xfrm>
                <a:off x="84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9" name="Freeform 98"/>
              <p:cNvSpPr>
                <a:spLocks/>
              </p:cNvSpPr>
              <p:nvPr/>
            </p:nvSpPr>
            <p:spPr bwMode="auto">
              <a:xfrm>
                <a:off x="86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0" name="Freeform 99"/>
              <p:cNvSpPr>
                <a:spLocks noEditPoints="1"/>
              </p:cNvSpPr>
              <p:nvPr/>
            </p:nvSpPr>
            <p:spPr bwMode="auto">
              <a:xfrm>
                <a:off x="96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1" name="Freeform 100"/>
              <p:cNvSpPr>
                <a:spLocks/>
              </p:cNvSpPr>
              <p:nvPr/>
            </p:nvSpPr>
            <p:spPr bwMode="auto">
              <a:xfrm>
                <a:off x="98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2" name="Freeform 101"/>
              <p:cNvSpPr>
                <a:spLocks noEditPoints="1"/>
              </p:cNvSpPr>
              <p:nvPr/>
            </p:nvSpPr>
            <p:spPr bwMode="auto">
              <a:xfrm>
                <a:off x="107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3" name="Freeform 102"/>
              <p:cNvSpPr>
                <a:spLocks/>
              </p:cNvSpPr>
              <p:nvPr/>
            </p:nvSpPr>
            <p:spPr bwMode="auto">
              <a:xfrm>
                <a:off x="109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4" name="Freeform 103"/>
              <p:cNvSpPr>
                <a:spLocks noEditPoints="1"/>
              </p:cNvSpPr>
              <p:nvPr/>
            </p:nvSpPr>
            <p:spPr bwMode="auto">
              <a:xfrm>
                <a:off x="118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5" name="Freeform 104"/>
              <p:cNvSpPr>
                <a:spLocks/>
              </p:cNvSpPr>
              <p:nvPr/>
            </p:nvSpPr>
            <p:spPr bwMode="auto">
              <a:xfrm>
                <a:off x="120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6" name="Freeform 105"/>
              <p:cNvSpPr>
                <a:spLocks noEditPoints="1"/>
              </p:cNvSpPr>
              <p:nvPr/>
            </p:nvSpPr>
            <p:spPr bwMode="auto">
              <a:xfrm>
                <a:off x="129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7" name="Freeform 106"/>
              <p:cNvSpPr>
                <a:spLocks/>
              </p:cNvSpPr>
              <p:nvPr/>
            </p:nvSpPr>
            <p:spPr bwMode="auto">
              <a:xfrm>
                <a:off x="132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8" name="Freeform 107"/>
              <p:cNvSpPr>
                <a:spLocks noEditPoints="1"/>
              </p:cNvSpPr>
              <p:nvPr/>
            </p:nvSpPr>
            <p:spPr bwMode="auto">
              <a:xfrm>
                <a:off x="141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39" name="Freeform 108"/>
              <p:cNvSpPr>
                <a:spLocks/>
              </p:cNvSpPr>
              <p:nvPr/>
            </p:nvSpPr>
            <p:spPr bwMode="auto">
              <a:xfrm>
                <a:off x="143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0" name="Freeform 109"/>
              <p:cNvSpPr>
                <a:spLocks noEditPoints="1"/>
              </p:cNvSpPr>
              <p:nvPr/>
            </p:nvSpPr>
            <p:spPr bwMode="auto">
              <a:xfrm>
                <a:off x="152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1" name="Freeform 110"/>
              <p:cNvSpPr>
                <a:spLocks/>
              </p:cNvSpPr>
              <p:nvPr/>
            </p:nvSpPr>
            <p:spPr bwMode="auto">
              <a:xfrm>
                <a:off x="154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2" name="Freeform 111"/>
              <p:cNvSpPr>
                <a:spLocks noEditPoints="1"/>
              </p:cNvSpPr>
              <p:nvPr/>
            </p:nvSpPr>
            <p:spPr bwMode="auto">
              <a:xfrm>
                <a:off x="1640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3" name="Freeform 112"/>
              <p:cNvSpPr>
                <a:spLocks/>
              </p:cNvSpPr>
              <p:nvPr/>
            </p:nvSpPr>
            <p:spPr bwMode="auto">
              <a:xfrm>
                <a:off x="165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4" name="Freeform 113"/>
              <p:cNvSpPr>
                <a:spLocks noEditPoints="1"/>
              </p:cNvSpPr>
              <p:nvPr/>
            </p:nvSpPr>
            <p:spPr bwMode="auto">
              <a:xfrm>
                <a:off x="1866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5" name="Freeform 114"/>
              <p:cNvSpPr>
                <a:spLocks/>
              </p:cNvSpPr>
              <p:nvPr/>
            </p:nvSpPr>
            <p:spPr bwMode="auto">
              <a:xfrm>
                <a:off x="188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6" name="Freeform 115"/>
              <p:cNvSpPr>
                <a:spLocks noEditPoints="1"/>
              </p:cNvSpPr>
              <p:nvPr/>
            </p:nvSpPr>
            <p:spPr bwMode="auto">
              <a:xfrm>
                <a:off x="1979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7" name="Freeform 116"/>
              <p:cNvSpPr>
                <a:spLocks/>
              </p:cNvSpPr>
              <p:nvPr/>
            </p:nvSpPr>
            <p:spPr bwMode="auto">
              <a:xfrm>
                <a:off x="199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8" name="Freeform 117"/>
              <p:cNvSpPr>
                <a:spLocks noEditPoints="1"/>
              </p:cNvSpPr>
              <p:nvPr/>
            </p:nvSpPr>
            <p:spPr bwMode="auto">
              <a:xfrm>
                <a:off x="2092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49" name="Freeform 118"/>
              <p:cNvSpPr>
                <a:spLocks/>
              </p:cNvSpPr>
              <p:nvPr/>
            </p:nvSpPr>
            <p:spPr bwMode="auto">
              <a:xfrm>
                <a:off x="2112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0" name="Freeform 119"/>
              <p:cNvSpPr>
                <a:spLocks noEditPoints="1"/>
              </p:cNvSpPr>
              <p:nvPr/>
            </p:nvSpPr>
            <p:spPr bwMode="auto">
              <a:xfrm>
                <a:off x="220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1" name="Freeform 120"/>
              <p:cNvSpPr>
                <a:spLocks/>
              </p:cNvSpPr>
              <p:nvPr/>
            </p:nvSpPr>
            <p:spPr bwMode="auto">
              <a:xfrm>
                <a:off x="2225" y="1379"/>
                <a:ext cx="49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2" name="Freeform 121"/>
              <p:cNvSpPr>
                <a:spLocks noEditPoints="1"/>
              </p:cNvSpPr>
              <p:nvPr/>
            </p:nvSpPr>
            <p:spPr bwMode="auto">
              <a:xfrm>
                <a:off x="231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3" name="Freeform 122"/>
              <p:cNvSpPr>
                <a:spLocks/>
              </p:cNvSpPr>
              <p:nvPr/>
            </p:nvSpPr>
            <p:spPr bwMode="auto">
              <a:xfrm>
                <a:off x="233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4" name="Freeform 123"/>
              <p:cNvSpPr>
                <a:spLocks noEditPoints="1"/>
              </p:cNvSpPr>
              <p:nvPr/>
            </p:nvSpPr>
            <p:spPr bwMode="auto">
              <a:xfrm>
                <a:off x="254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5" name="Freeform 124"/>
              <p:cNvSpPr>
                <a:spLocks/>
              </p:cNvSpPr>
              <p:nvPr/>
            </p:nvSpPr>
            <p:spPr bwMode="auto">
              <a:xfrm>
                <a:off x="256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6" name="Freeform 125"/>
              <p:cNvSpPr>
                <a:spLocks noEditPoints="1"/>
              </p:cNvSpPr>
              <p:nvPr/>
            </p:nvSpPr>
            <p:spPr bwMode="auto">
              <a:xfrm>
                <a:off x="265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7" name="Freeform 126"/>
              <p:cNvSpPr>
                <a:spLocks/>
              </p:cNvSpPr>
              <p:nvPr/>
            </p:nvSpPr>
            <p:spPr bwMode="auto">
              <a:xfrm>
                <a:off x="267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8" name="Freeform 127"/>
              <p:cNvSpPr>
                <a:spLocks noEditPoints="1"/>
              </p:cNvSpPr>
              <p:nvPr/>
            </p:nvSpPr>
            <p:spPr bwMode="auto">
              <a:xfrm>
                <a:off x="27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59" name="Freeform 128"/>
              <p:cNvSpPr>
                <a:spLocks/>
              </p:cNvSpPr>
              <p:nvPr/>
            </p:nvSpPr>
            <p:spPr bwMode="auto">
              <a:xfrm>
                <a:off x="279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0" name="Freeform 129"/>
              <p:cNvSpPr>
                <a:spLocks noEditPoints="1"/>
              </p:cNvSpPr>
              <p:nvPr/>
            </p:nvSpPr>
            <p:spPr bwMode="auto">
              <a:xfrm>
                <a:off x="29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1" name="Freeform 130"/>
              <p:cNvSpPr>
                <a:spLocks/>
              </p:cNvSpPr>
              <p:nvPr/>
            </p:nvSpPr>
            <p:spPr bwMode="auto">
              <a:xfrm>
                <a:off x="30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2" name="Freeform 131"/>
              <p:cNvSpPr>
                <a:spLocks noEditPoints="1"/>
              </p:cNvSpPr>
              <p:nvPr/>
            </p:nvSpPr>
            <p:spPr bwMode="auto">
              <a:xfrm>
                <a:off x="31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3" name="Freeform 132"/>
              <p:cNvSpPr>
                <a:spLocks/>
              </p:cNvSpPr>
              <p:nvPr/>
            </p:nvSpPr>
            <p:spPr bwMode="auto">
              <a:xfrm>
                <a:off x="31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4" name="Freeform 133"/>
              <p:cNvSpPr>
                <a:spLocks noEditPoints="1"/>
              </p:cNvSpPr>
              <p:nvPr/>
            </p:nvSpPr>
            <p:spPr bwMode="auto">
              <a:xfrm>
                <a:off x="32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5" name="Freeform 134"/>
              <p:cNvSpPr>
                <a:spLocks/>
              </p:cNvSpPr>
              <p:nvPr/>
            </p:nvSpPr>
            <p:spPr bwMode="auto">
              <a:xfrm>
                <a:off x="32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6" name="Freeform 135"/>
              <p:cNvSpPr>
                <a:spLocks noEditPoints="1"/>
              </p:cNvSpPr>
              <p:nvPr/>
            </p:nvSpPr>
            <p:spPr bwMode="auto">
              <a:xfrm>
                <a:off x="36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7" name="Freeform 136"/>
              <p:cNvSpPr>
                <a:spLocks/>
              </p:cNvSpPr>
              <p:nvPr/>
            </p:nvSpPr>
            <p:spPr bwMode="auto">
              <a:xfrm>
                <a:off x="3695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8" name="Freeform 137"/>
              <p:cNvSpPr>
                <a:spLocks noEditPoints="1"/>
              </p:cNvSpPr>
              <p:nvPr/>
            </p:nvSpPr>
            <p:spPr bwMode="auto">
              <a:xfrm>
                <a:off x="37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69" name="Freeform 138"/>
              <p:cNvSpPr>
                <a:spLocks/>
              </p:cNvSpPr>
              <p:nvPr/>
            </p:nvSpPr>
            <p:spPr bwMode="auto">
              <a:xfrm>
                <a:off x="3808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0" name="Freeform 139"/>
              <p:cNvSpPr>
                <a:spLocks noEditPoints="1"/>
              </p:cNvSpPr>
              <p:nvPr/>
            </p:nvSpPr>
            <p:spPr bwMode="auto">
              <a:xfrm>
                <a:off x="39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7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7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1" name="Freeform 140"/>
              <p:cNvSpPr>
                <a:spLocks/>
              </p:cNvSpPr>
              <p:nvPr/>
            </p:nvSpPr>
            <p:spPr bwMode="auto">
              <a:xfrm>
                <a:off x="3921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2" name="Freeform 141"/>
              <p:cNvSpPr>
                <a:spLocks noEditPoints="1"/>
              </p:cNvSpPr>
              <p:nvPr/>
            </p:nvSpPr>
            <p:spPr bwMode="auto">
              <a:xfrm>
                <a:off x="401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3" name="Freeform 142"/>
              <p:cNvSpPr>
                <a:spLocks/>
              </p:cNvSpPr>
              <p:nvPr/>
            </p:nvSpPr>
            <p:spPr bwMode="auto">
              <a:xfrm>
                <a:off x="403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4" name="Freeform 143"/>
              <p:cNvSpPr>
                <a:spLocks noEditPoints="1"/>
              </p:cNvSpPr>
              <p:nvPr/>
            </p:nvSpPr>
            <p:spPr bwMode="auto">
              <a:xfrm>
                <a:off x="4579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5" name="Freeform 144"/>
              <p:cNvSpPr>
                <a:spLocks/>
              </p:cNvSpPr>
              <p:nvPr/>
            </p:nvSpPr>
            <p:spPr bwMode="auto">
              <a:xfrm>
                <a:off x="4600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6" name="Freeform 145"/>
              <p:cNvSpPr>
                <a:spLocks noEditPoints="1"/>
              </p:cNvSpPr>
              <p:nvPr/>
            </p:nvSpPr>
            <p:spPr bwMode="auto">
              <a:xfrm>
                <a:off x="4692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7" name="Freeform 146"/>
              <p:cNvSpPr>
                <a:spLocks/>
              </p:cNvSpPr>
              <p:nvPr/>
            </p:nvSpPr>
            <p:spPr bwMode="auto">
              <a:xfrm>
                <a:off x="4713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8" name="Freeform 147"/>
              <p:cNvSpPr>
                <a:spLocks noEditPoints="1"/>
              </p:cNvSpPr>
              <p:nvPr/>
            </p:nvSpPr>
            <p:spPr bwMode="auto">
              <a:xfrm>
                <a:off x="4805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6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79" name="Freeform 148"/>
              <p:cNvSpPr>
                <a:spLocks/>
              </p:cNvSpPr>
              <p:nvPr/>
            </p:nvSpPr>
            <p:spPr bwMode="auto">
              <a:xfrm>
                <a:off x="4826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0" name="Freeform 149"/>
              <p:cNvSpPr>
                <a:spLocks noEditPoints="1"/>
              </p:cNvSpPr>
              <p:nvPr/>
            </p:nvSpPr>
            <p:spPr bwMode="auto">
              <a:xfrm>
                <a:off x="4918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1" name="Freeform 150"/>
              <p:cNvSpPr>
                <a:spLocks/>
              </p:cNvSpPr>
              <p:nvPr/>
            </p:nvSpPr>
            <p:spPr bwMode="auto">
              <a:xfrm>
                <a:off x="4939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2" name="Freeform 151"/>
              <p:cNvSpPr>
                <a:spLocks noEditPoints="1"/>
              </p:cNvSpPr>
              <p:nvPr/>
            </p:nvSpPr>
            <p:spPr bwMode="auto">
              <a:xfrm>
                <a:off x="5257" y="1358"/>
                <a:ext cx="90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3" name="Freeform 152"/>
              <p:cNvSpPr>
                <a:spLocks/>
              </p:cNvSpPr>
              <p:nvPr/>
            </p:nvSpPr>
            <p:spPr bwMode="auto">
              <a:xfrm>
                <a:off x="5278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4" name="Freeform 153"/>
              <p:cNvSpPr>
                <a:spLocks noEditPoints="1"/>
              </p:cNvSpPr>
              <p:nvPr/>
            </p:nvSpPr>
            <p:spPr bwMode="auto">
              <a:xfrm>
                <a:off x="537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5" name="Freeform 154"/>
              <p:cNvSpPr>
                <a:spLocks/>
              </p:cNvSpPr>
              <p:nvPr/>
            </p:nvSpPr>
            <p:spPr bwMode="auto">
              <a:xfrm>
                <a:off x="5391" y="1379"/>
                <a:ext cx="48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6" name="Freeform 155"/>
              <p:cNvSpPr>
                <a:spLocks noEditPoints="1"/>
              </p:cNvSpPr>
              <p:nvPr/>
            </p:nvSpPr>
            <p:spPr bwMode="auto">
              <a:xfrm>
                <a:off x="5483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7" name="Freeform 156"/>
              <p:cNvSpPr>
                <a:spLocks/>
              </p:cNvSpPr>
              <p:nvPr/>
            </p:nvSpPr>
            <p:spPr bwMode="auto">
              <a:xfrm>
                <a:off x="5504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8" name="Freeform 157"/>
              <p:cNvSpPr>
                <a:spLocks noEditPoints="1"/>
              </p:cNvSpPr>
              <p:nvPr/>
            </p:nvSpPr>
            <p:spPr bwMode="auto">
              <a:xfrm>
                <a:off x="5596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89" name="Freeform 158"/>
              <p:cNvSpPr>
                <a:spLocks/>
              </p:cNvSpPr>
              <p:nvPr/>
            </p:nvSpPr>
            <p:spPr bwMode="auto">
              <a:xfrm>
                <a:off x="5617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0" name="Freeform 159"/>
              <p:cNvSpPr>
                <a:spLocks noEditPoints="1"/>
              </p:cNvSpPr>
              <p:nvPr/>
            </p:nvSpPr>
            <p:spPr bwMode="auto">
              <a:xfrm>
                <a:off x="5709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1" name="Freeform 160"/>
              <p:cNvSpPr>
                <a:spLocks/>
              </p:cNvSpPr>
              <p:nvPr/>
            </p:nvSpPr>
            <p:spPr bwMode="auto">
              <a:xfrm>
                <a:off x="5730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2" name="Freeform 161"/>
              <p:cNvSpPr>
                <a:spLocks noEditPoints="1"/>
              </p:cNvSpPr>
              <p:nvPr/>
            </p:nvSpPr>
            <p:spPr bwMode="auto">
              <a:xfrm>
                <a:off x="5822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3" name="Freeform 162"/>
              <p:cNvSpPr>
                <a:spLocks/>
              </p:cNvSpPr>
              <p:nvPr/>
            </p:nvSpPr>
            <p:spPr bwMode="auto">
              <a:xfrm>
                <a:off x="5843" y="1379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4" name="Freeform 163"/>
              <p:cNvSpPr>
                <a:spLocks noEditPoints="1"/>
              </p:cNvSpPr>
              <p:nvPr/>
            </p:nvSpPr>
            <p:spPr bwMode="auto">
              <a:xfrm>
                <a:off x="5935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5" name="Freeform 164"/>
              <p:cNvSpPr>
                <a:spLocks/>
              </p:cNvSpPr>
              <p:nvPr/>
            </p:nvSpPr>
            <p:spPr bwMode="auto">
              <a:xfrm>
                <a:off x="595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6" name="Freeform 165"/>
              <p:cNvSpPr>
                <a:spLocks noEditPoints="1"/>
              </p:cNvSpPr>
              <p:nvPr/>
            </p:nvSpPr>
            <p:spPr bwMode="auto">
              <a:xfrm>
                <a:off x="6048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0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0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7" name="Freeform 166"/>
              <p:cNvSpPr>
                <a:spLocks/>
              </p:cNvSpPr>
              <p:nvPr/>
            </p:nvSpPr>
            <p:spPr bwMode="auto">
              <a:xfrm>
                <a:off x="6069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8" name="Freeform 167"/>
              <p:cNvSpPr>
                <a:spLocks noEditPoints="1"/>
              </p:cNvSpPr>
              <p:nvPr/>
            </p:nvSpPr>
            <p:spPr bwMode="auto">
              <a:xfrm>
                <a:off x="6161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99" name="Freeform 168"/>
              <p:cNvSpPr>
                <a:spLocks/>
              </p:cNvSpPr>
              <p:nvPr/>
            </p:nvSpPr>
            <p:spPr bwMode="auto">
              <a:xfrm>
                <a:off x="6182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0" name="Freeform 169"/>
              <p:cNvSpPr>
                <a:spLocks noEditPoints="1"/>
              </p:cNvSpPr>
              <p:nvPr/>
            </p:nvSpPr>
            <p:spPr bwMode="auto">
              <a:xfrm>
                <a:off x="6274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1" name="Freeform 170"/>
              <p:cNvSpPr>
                <a:spLocks/>
              </p:cNvSpPr>
              <p:nvPr/>
            </p:nvSpPr>
            <p:spPr bwMode="auto">
              <a:xfrm>
                <a:off x="6295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2" name="Freeform 171"/>
              <p:cNvSpPr>
                <a:spLocks noEditPoints="1"/>
              </p:cNvSpPr>
              <p:nvPr/>
            </p:nvSpPr>
            <p:spPr bwMode="auto">
              <a:xfrm>
                <a:off x="6387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3" name="Freeform 172"/>
              <p:cNvSpPr>
                <a:spLocks/>
              </p:cNvSpPr>
              <p:nvPr/>
            </p:nvSpPr>
            <p:spPr bwMode="auto">
              <a:xfrm>
                <a:off x="6408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4" name="Freeform 173"/>
              <p:cNvSpPr>
                <a:spLocks noEditPoints="1"/>
              </p:cNvSpPr>
              <p:nvPr/>
            </p:nvSpPr>
            <p:spPr bwMode="auto">
              <a:xfrm>
                <a:off x="6500" y="1358"/>
                <a:ext cx="91" cy="94"/>
              </a:xfrm>
              <a:custGeom>
                <a:avLst/>
                <a:gdLst>
                  <a:gd name="T0" fmla="*/ 19 w 69"/>
                  <a:gd name="T1" fmla="*/ 0 h 71"/>
                  <a:gd name="T2" fmla="*/ 51 w 69"/>
                  <a:gd name="T3" fmla="*/ 0 h 71"/>
                  <a:gd name="T4" fmla="*/ 51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1 w 69"/>
                  <a:gd name="T13" fmla="*/ 71 h 71"/>
                  <a:gd name="T14" fmla="*/ 19 w 69"/>
                  <a:gd name="T15" fmla="*/ 71 h 71"/>
                  <a:gd name="T16" fmla="*/ 19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9 w 69"/>
                  <a:gd name="T25" fmla="*/ 0 h 71"/>
                  <a:gd name="T26" fmla="*/ 8 w 69"/>
                  <a:gd name="T27" fmla="*/ 53 h 71"/>
                  <a:gd name="T28" fmla="*/ 19 w 69"/>
                  <a:gd name="T29" fmla="*/ 64 h 71"/>
                  <a:gd name="T30" fmla="*/ 51 w 69"/>
                  <a:gd name="T31" fmla="*/ 64 h 71"/>
                  <a:gd name="T32" fmla="*/ 51 w 69"/>
                  <a:gd name="T33" fmla="*/ 64 h 71"/>
                  <a:gd name="T34" fmla="*/ 62 w 69"/>
                  <a:gd name="T35" fmla="*/ 53 h 71"/>
                  <a:gd name="T36" fmla="*/ 62 w 69"/>
                  <a:gd name="T37" fmla="*/ 18 h 71"/>
                  <a:gd name="T38" fmla="*/ 62 w 69"/>
                  <a:gd name="T39" fmla="*/ 18 h 71"/>
                  <a:gd name="T40" fmla="*/ 51 w 69"/>
                  <a:gd name="T41" fmla="*/ 7 h 71"/>
                  <a:gd name="T42" fmla="*/ 19 w 69"/>
                  <a:gd name="T43" fmla="*/ 7 h 71"/>
                  <a:gd name="T44" fmla="*/ 19 w 69"/>
                  <a:gd name="T45" fmla="*/ 7 h 71"/>
                  <a:gd name="T46" fmla="*/ 8 w 69"/>
                  <a:gd name="T47" fmla="*/ 18 h 71"/>
                  <a:gd name="T48" fmla="*/ 8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5" name="Freeform 174"/>
              <p:cNvSpPr>
                <a:spLocks/>
              </p:cNvSpPr>
              <p:nvPr/>
            </p:nvSpPr>
            <p:spPr bwMode="auto">
              <a:xfrm>
                <a:off x="6521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6" name="Freeform 175"/>
              <p:cNvSpPr>
                <a:spLocks noEditPoints="1"/>
              </p:cNvSpPr>
              <p:nvPr/>
            </p:nvSpPr>
            <p:spPr bwMode="auto">
              <a:xfrm>
                <a:off x="6613" y="1358"/>
                <a:ext cx="92" cy="94"/>
              </a:xfrm>
              <a:custGeom>
                <a:avLst/>
                <a:gdLst>
                  <a:gd name="T0" fmla="*/ 19 w 70"/>
                  <a:gd name="T1" fmla="*/ 0 h 71"/>
                  <a:gd name="T2" fmla="*/ 51 w 70"/>
                  <a:gd name="T3" fmla="*/ 0 h 71"/>
                  <a:gd name="T4" fmla="*/ 51 w 70"/>
                  <a:gd name="T5" fmla="*/ 0 h 71"/>
                  <a:gd name="T6" fmla="*/ 70 w 70"/>
                  <a:gd name="T7" fmla="*/ 18 h 71"/>
                  <a:gd name="T8" fmla="*/ 70 w 70"/>
                  <a:gd name="T9" fmla="*/ 53 h 71"/>
                  <a:gd name="T10" fmla="*/ 70 w 70"/>
                  <a:gd name="T11" fmla="*/ 53 h 71"/>
                  <a:gd name="T12" fmla="*/ 51 w 70"/>
                  <a:gd name="T13" fmla="*/ 71 h 71"/>
                  <a:gd name="T14" fmla="*/ 19 w 70"/>
                  <a:gd name="T15" fmla="*/ 71 h 71"/>
                  <a:gd name="T16" fmla="*/ 19 w 70"/>
                  <a:gd name="T17" fmla="*/ 71 h 71"/>
                  <a:gd name="T18" fmla="*/ 0 w 70"/>
                  <a:gd name="T19" fmla="*/ 53 h 71"/>
                  <a:gd name="T20" fmla="*/ 0 w 70"/>
                  <a:gd name="T21" fmla="*/ 18 h 71"/>
                  <a:gd name="T22" fmla="*/ 0 w 70"/>
                  <a:gd name="T23" fmla="*/ 18 h 71"/>
                  <a:gd name="T24" fmla="*/ 19 w 70"/>
                  <a:gd name="T25" fmla="*/ 0 h 71"/>
                  <a:gd name="T26" fmla="*/ 8 w 70"/>
                  <a:gd name="T27" fmla="*/ 53 h 71"/>
                  <a:gd name="T28" fmla="*/ 19 w 70"/>
                  <a:gd name="T29" fmla="*/ 64 h 71"/>
                  <a:gd name="T30" fmla="*/ 51 w 70"/>
                  <a:gd name="T31" fmla="*/ 64 h 71"/>
                  <a:gd name="T32" fmla="*/ 51 w 70"/>
                  <a:gd name="T33" fmla="*/ 64 h 71"/>
                  <a:gd name="T34" fmla="*/ 62 w 70"/>
                  <a:gd name="T35" fmla="*/ 53 h 71"/>
                  <a:gd name="T36" fmla="*/ 62 w 70"/>
                  <a:gd name="T37" fmla="*/ 18 h 71"/>
                  <a:gd name="T38" fmla="*/ 62 w 70"/>
                  <a:gd name="T39" fmla="*/ 18 h 71"/>
                  <a:gd name="T40" fmla="*/ 51 w 70"/>
                  <a:gd name="T41" fmla="*/ 7 h 71"/>
                  <a:gd name="T42" fmla="*/ 19 w 70"/>
                  <a:gd name="T43" fmla="*/ 7 h 71"/>
                  <a:gd name="T44" fmla="*/ 19 w 70"/>
                  <a:gd name="T45" fmla="*/ 7 h 71"/>
                  <a:gd name="T46" fmla="*/ 8 w 70"/>
                  <a:gd name="T47" fmla="*/ 18 h 71"/>
                  <a:gd name="T48" fmla="*/ 8 w 70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71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8"/>
                      <a:pt x="70" y="18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63"/>
                      <a:pt x="61" y="71"/>
                      <a:pt x="51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9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8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7" name="Freeform 176"/>
              <p:cNvSpPr>
                <a:spLocks/>
              </p:cNvSpPr>
              <p:nvPr/>
            </p:nvSpPr>
            <p:spPr bwMode="auto">
              <a:xfrm>
                <a:off x="6634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8" name="Freeform 177"/>
              <p:cNvSpPr>
                <a:spLocks noEditPoints="1"/>
              </p:cNvSpPr>
              <p:nvPr/>
            </p:nvSpPr>
            <p:spPr bwMode="auto">
              <a:xfrm>
                <a:off x="6728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09" name="Freeform 178"/>
              <p:cNvSpPr>
                <a:spLocks/>
              </p:cNvSpPr>
              <p:nvPr/>
            </p:nvSpPr>
            <p:spPr bwMode="auto">
              <a:xfrm>
                <a:off x="6747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0" name="Freeform 179"/>
              <p:cNvSpPr>
                <a:spLocks noEditPoints="1"/>
              </p:cNvSpPr>
              <p:nvPr/>
            </p:nvSpPr>
            <p:spPr bwMode="auto">
              <a:xfrm>
                <a:off x="6841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1" name="Freeform 180"/>
              <p:cNvSpPr>
                <a:spLocks/>
              </p:cNvSpPr>
              <p:nvPr/>
            </p:nvSpPr>
            <p:spPr bwMode="auto">
              <a:xfrm>
                <a:off x="6860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2" name="Freeform 181"/>
              <p:cNvSpPr>
                <a:spLocks noEditPoints="1"/>
              </p:cNvSpPr>
              <p:nvPr/>
            </p:nvSpPr>
            <p:spPr bwMode="auto">
              <a:xfrm>
                <a:off x="6954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3" name="Freeform 182"/>
              <p:cNvSpPr>
                <a:spLocks/>
              </p:cNvSpPr>
              <p:nvPr/>
            </p:nvSpPr>
            <p:spPr bwMode="auto">
              <a:xfrm>
                <a:off x="6973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4" name="Freeform 183"/>
              <p:cNvSpPr>
                <a:spLocks noEditPoints="1"/>
              </p:cNvSpPr>
              <p:nvPr/>
            </p:nvSpPr>
            <p:spPr bwMode="auto">
              <a:xfrm>
                <a:off x="7067" y="1358"/>
                <a:ext cx="90" cy="94"/>
              </a:xfrm>
              <a:custGeom>
                <a:avLst/>
                <a:gdLst>
                  <a:gd name="T0" fmla="*/ 18 w 69"/>
                  <a:gd name="T1" fmla="*/ 0 h 71"/>
                  <a:gd name="T2" fmla="*/ 50 w 69"/>
                  <a:gd name="T3" fmla="*/ 0 h 71"/>
                  <a:gd name="T4" fmla="*/ 50 w 69"/>
                  <a:gd name="T5" fmla="*/ 0 h 71"/>
                  <a:gd name="T6" fmla="*/ 69 w 69"/>
                  <a:gd name="T7" fmla="*/ 18 h 71"/>
                  <a:gd name="T8" fmla="*/ 69 w 69"/>
                  <a:gd name="T9" fmla="*/ 53 h 71"/>
                  <a:gd name="T10" fmla="*/ 69 w 69"/>
                  <a:gd name="T11" fmla="*/ 53 h 71"/>
                  <a:gd name="T12" fmla="*/ 50 w 69"/>
                  <a:gd name="T13" fmla="*/ 71 h 71"/>
                  <a:gd name="T14" fmla="*/ 18 w 69"/>
                  <a:gd name="T15" fmla="*/ 71 h 71"/>
                  <a:gd name="T16" fmla="*/ 18 w 69"/>
                  <a:gd name="T17" fmla="*/ 71 h 71"/>
                  <a:gd name="T18" fmla="*/ 0 w 69"/>
                  <a:gd name="T19" fmla="*/ 53 h 71"/>
                  <a:gd name="T20" fmla="*/ 0 w 69"/>
                  <a:gd name="T21" fmla="*/ 18 h 71"/>
                  <a:gd name="T22" fmla="*/ 0 w 69"/>
                  <a:gd name="T23" fmla="*/ 18 h 71"/>
                  <a:gd name="T24" fmla="*/ 18 w 69"/>
                  <a:gd name="T25" fmla="*/ 0 h 71"/>
                  <a:gd name="T26" fmla="*/ 7 w 69"/>
                  <a:gd name="T27" fmla="*/ 53 h 71"/>
                  <a:gd name="T28" fmla="*/ 18 w 69"/>
                  <a:gd name="T29" fmla="*/ 64 h 71"/>
                  <a:gd name="T30" fmla="*/ 50 w 69"/>
                  <a:gd name="T31" fmla="*/ 64 h 71"/>
                  <a:gd name="T32" fmla="*/ 50 w 69"/>
                  <a:gd name="T33" fmla="*/ 64 h 71"/>
                  <a:gd name="T34" fmla="*/ 61 w 69"/>
                  <a:gd name="T35" fmla="*/ 53 h 71"/>
                  <a:gd name="T36" fmla="*/ 61 w 69"/>
                  <a:gd name="T37" fmla="*/ 18 h 71"/>
                  <a:gd name="T38" fmla="*/ 61 w 69"/>
                  <a:gd name="T39" fmla="*/ 18 h 71"/>
                  <a:gd name="T40" fmla="*/ 50 w 69"/>
                  <a:gd name="T41" fmla="*/ 7 h 71"/>
                  <a:gd name="T42" fmla="*/ 18 w 69"/>
                  <a:gd name="T43" fmla="*/ 7 h 71"/>
                  <a:gd name="T44" fmla="*/ 18 w 69"/>
                  <a:gd name="T45" fmla="*/ 7 h 71"/>
                  <a:gd name="T46" fmla="*/ 7 w 69"/>
                  <a:gd name="T47" fmla="*/ 18 h 71"/>
                  <a:gd name="T48" fmla="*/ 7 w 69"/>
                  <a:gd name="T4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1">
                    <a:moveTo>
                      <a:pt x="18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0" y="0"/>
                      <a:pt x="69" y="8"/>
                      <a:pt x="69" y="1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0" y="71"/>
                      <a:pt x="50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8" y="71"/>
                      <a:pt x="0" y="63"/>
                      <a:pt x="0" y="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lose/>
                    <a:moveTo>
                      <a:pt x="7" y="53"/>
                    </a:moveTo>
                    <a:cubicBezTo>
                      <a:pt x="7" y="59"/>
                      <a:pt x="12" y="64"/>
                      <a:pt x="18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6" y="64"/>
                      <a:pt x="61" y="59"/>
                      <a:pt x="61" y="53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2"/>
                      <a:pt x="56" y="7"/>
                      <a:pt x="5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7"/>
                      <a:pt x="7" y="12"/>
                      <a:pt x="7" y="18"/>
                    </a:cubicBezTo>
                    <a:cubicBezTo>
                      <a:pt x="7" y="53"/>
                      <a:pt x="7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5" name="Freeform 184"/>
              <p:cNvSpPr>
                <a:spLocks/>
              </p:cNvSpPr>
              <p:nvPr/>
            </p:nvSpPr>
            <p:spPr bwMode="auto">
              <a:xfrm>
                <a:off x="7086" y="1379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9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9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5" y="39"/>
                      <a:pt x="1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6" name="Freeform 185"/>
              <p:cNvSpPr>
                <a:spLocks noEditPoints="1"/>
              </p:cNvSpPr>
              <p:nvPr/>
            </p:nvSpPr>
            <p:spPr bwMode="auto">
              <a:xfrm>
                <a:off x="508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7" name="Freeform 186"/>
              <p:cNvSpPr>
                <a:spLocks/>
              </p:cNvSpPr>
              <p:nvPr/>
            </p:nvSpPr>
            <p:spPr bwMode="auto">
              <a:xfrm>
                <a:off x="529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8" name="Freeform 187"/>
              <p:cNvSpPr>
                <a:spLocks noEditPoints="1"/>
              </p:cNvSpPr>
              <p:nvPr/>
            </p:nvSpPr>
            <p:spPr bwMode="auto">
              <a:xfrm>
                <a:off x="621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19" name="Freeform 188"/>
              <p:cNvSpPr>
                <a:spLocks/>
              </p:cNvSpPr>
              <p:nvPr/>
            </p:nvSpPr>
            <p:spPr bwMode="auto">
              <a:xfrm>
                <a:off x="642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0" name="Freeform 189"/>
              <p:cNvSpPr>
                <a:spLocks noEditPoints="1"/>
              </p:cNvSpPr>
              <p:nvPr/>
            </p:nvSpPr>
            <p:spPr bwMode="auto">
              <a:xfrm>
                <a:off x="734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1" name="Freeform 190"/>
              <p:cNvSpPr>
                <a:spLocks/>
              </p:cNvSpPr>
              <p:nvPr/>
            </p:nvSpPr>
            <p:spPr bwMode="auto">
              <a:xfrm>
                <a:off x="755" y="1270"/>
                <a:ext cx="49" cy="52"/>
              </a:xfrm>
              <a:custGeom>
                <a:avLst/>
                <a:gdLst>
                  <a:gd name="T0" fmla="*/ 37 w 37"/>
                  <a:gd name="T1" fmla="*/ 9 h 39"/>
                  <a:gd name="T2" fmla="*/ 28 w 37"/>
                  <a:gd name="T3" fmla="*/ 0 h 39"/>
                  <a:gd name="T4" fmla="*/ 9 w 37"/>
                  <a:gd name="T5" fmla="*/ 0 h 39"/>
                  <a:gd name="T6" fmla="*/ 0 w 37"/>
                  <a:gd name="T7" fmla="*/ 9 h 39"/>
                  <a:gd name="T8" fmla="*/ 0 w 37"/>
                  <a:gd name="T9" fmla="*/ 30 h 39"/>
                  <a:gd name="T10" fmla="*/ 9 w 37"/>
                  <a:gd name="T11" fmla="*/ 39 h 39"/>
                  <a:gd name="T12" fmla="*/ 28 w 37"/>
                  <a:gd name="T13" fmla="*/ 39 h 39"/>
                  <a:gd name="T14" fmla="*/ 37 w 37"/>
                  <a:gd name="T15" fmla="*/ 30 h 39"/>
                  <a:gd name="T16" fmla="*/ 37 w 37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9">
                    <a:moveTo>
                      <a:pt x="37" y="9"/>
                    </a:moveTo>
                    <a:cubicBezTo>
                      <a:pt x="37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7" y="35"/>
                      <a:pt x="37" y="30"/>
                    </a:cubicBezTo>
                    <a:lnTo>
                      <a:pt x="37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2" name="Freeform 191"/>
              <p:cNvSpPr>
                <a:spLocks noEditPoints="1"/>
              </p:cNvSpPr>
              <p:nvPr/>
            </p:nvSpPr>
            <p:spPr bwMode="auto">
              <a:xfrm>
                <a:off x="847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3" name="Freeform 192"/>
              <p:cNvSpPr>
                <a:spLocks/>
              </p:cNvSpPr>
              <p:nvPr/>
            </p:nvSpPr>
            <p:spPr bwMode="auto">
              <a:xfrm>
                <a:off x="868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4" name="Freeform 193"/>
              <p:cNvSpPr>
                <a:spLocks noEditPoints="1"/>
              </p:cNvSpPr>
              <p:nvPr/>
            </p:nvSpPr>
            <p:spPr bwMode="auto">
              <a:xfrm>
                <a:off x="960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5" name="Freeform 194"/>
              <p:cNvSpPr>
                <a:spLocks/>
              </p:cNvSpPr>
              <p:nvPr/>
            </p:nvSpPr>
            <p:spPr bwMode="auto">
              <a:xfrm>
                <a:off x="981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6" name="Freeform 195"/>
              <p:cNvSpPr>
                <a:spLocks noEditPoints="1"/>
              </p:cNvSpPr>
              <p:nvPr/>
            </p:nvSpPr>
            <p:spPr bwMode="auto">
              <a:xfrm>
                <a:off x="1073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0 w 69"/>
                  <a:gd name="T3" fmla="*/ 0 h 72"/>
                  <a:gd name="T4" fmla="*/ 50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0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0 w 69"/>
                  <a:gd name="T31" fmla="*/ 64 h 72"/>
                  <a:gd name="T32" fmla="*/ 50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0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0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0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7" name="Freeform 196"/>
              <p:cNvSpPr>
                <a:spLocks/>
              </p:cNvSpPr>
              <p:nvPr/>
            </p:nvSpPr>
            <p:spPr bwMode="auto">
              <a:xfrm>
                <a:off x="1094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8" name="Freeform 197"/>
              <p:cNvSpPr>
                <a:spLocks noEditPoints="1"/>
              </p:cNvSpPr>
              <p:nvPr/>
            </p:nvSpPr>
            <p:spPr bwMode="auto">
              <a:xfrm>
                <a:off x="1186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29" name="Freeform 198"/>
              <p:cNvSpPr>
                <a:spLocks/>
              </p:cNvSpPr>
              <p:nvPr/>
            </p:nvSpPr>
            <p:spPr bwMode="auto">
              <a:xfrm>
                <a:off x="1207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0" name="Freeform 199"/>
              <p:cNvSpPr>
                <a:spLocks noEditPoints="1"/>
              </p:cNvSpPr>
              <p:nvPr/>
            </p:nvSpPr>
            <p:spPr bwMode="auto">
              <a:xfrm>
                <a:off x="1299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1" name="Freeform 200"/>
              <p:cNvSpPr>
                <a:spLocks/>
              </p:cNvSpPr>
              <p:nvPr/>
            </p:nvSpPr>
            <p:spPr bwMode="auto">
              <a:xfrm>
                <a:off x="1320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3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3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2" name="Freeform 201"/>
              <p:cNvSpPr>
                <a:spLocks noEditPoints="1"/>
              </p:cNvSpPr>
              <p:nvPr/>
            </p:nvSpPr>
            <p:spPr bwMode="auto">
              <a:xfrm>
                <a:off x="1412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3" name="Freeform 202"/>
              <p:cNvSpPr>
                <a:spLocks/>
              </p:cNvSpPr>
              <p:nvPr/>
            </p:nvSpPr>
            <p:spPr bwMode="auto">
              <a:xfrm>
                <a:off x="1433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9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9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9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4" name="Freeform 203"/>
              <p:cNvSpPr>
                <a:spLocks noEditPoints="1"/>
              </p:cNvSpPr>
              <p:nvPr/>
            </p:nvSpPr>
            <p:spPr bwMode="auto">
              <a:xfrm>
                <a:off x="1525" y="1249"/>
                <a:ext cx="91" cy="95"/>
              </a:xfrm>
              <a:custGeom>
                <a:avLst/>
                <a:gdLst>
                  <a:gd name="T0" fmla="*/ 19 w 69"/>
                  <a:gd name="T1" fmla="*/ 0 h 72"/>
                  <a:gd name="T2" fmla="*/ 51 w 69"/>
                  <a:gd name="T3" fmla="*/ 0 h 72"/>
                  <a:gd name="T4" fmla="*/ 51 w 69"/>
                  <a:gd name="T5" fmla="*/ 0 h 72"/>
                  <a:gd name="T6" fmla="*/ 69 w 69"/>
                  <a:gd name="T7" fmla="*/ 19 h 72"/>
                  <a:gd name="T8" fmla="*/ 69 w 69"/>
                  <a:gd name="T9" fmla="*/ 53 h 72"/>
                  <a:gd name="T10" fmla="*/ 69 w 69"/>
                  <a:gd name="T11" fmla="*/ 53 h 72"/>
                  <a:gd name="T12" fmla="*/ 51 w 69"/>
                  <a:gd name="T13" fmla="*/ 72 h 72"/>
                  <a:gd name="T14" fmla="*/ 19 w 69"/>
                  <a:gd name="T15" fmla="*/ 72 h 72"/>
                  <a:gd name="T16" fmla="*/ 19 w 69"/>
                  <a:gd name="T17" fmla="*/ 72 h 72"/>
                  <a:gd name="T18" fmla="*/ 0 w 69"/>
                  <a:gd name="T19" fmla="*/ 53 h 72"/>
                  <a:gd name="T20" fmla="*/ 0 w 69"/>
                  <a:gd name="T21" fmla="*/ 19 h 72"/>
                  <a:gd name="T22" fmla="*/ 0 w 69"/>
                  <a:gd name="T23" fmla="*/ 19 h 72"/>
                  <a:gd name="T24" fmla="*/ 19 w 69"/>
                  <a:gd name="T25" fmla="*/ 0 h 72"/>
                  <a:gd name="T26" fmla="*/ 8 w 69"/>
                  <a:gd name="T27" fmla="*/ 53 h 72"/>
                  <a:gd name="T28" fmla="*/ 19 w 69"/>
                  <a:gd name="T29" fmla="*/ 64 h 72"/>
                  <a:gd name="T30" fmla="*/ 51 w 69"/>
                  <a:gd name="T31" fmla="*/ 64 h 72"/>
                  <a:gd name="T32" fmla="*/ 51 w 69"/>
                  <a:gd name="T33" fmla="*/ 64 h 72"/>
                  <a:gd name="T34" fmla="*/ 62 w 69"/>
                  <a:gd name="T35" fmla="*/ 53 h 72"/>
                  <a:gd name="T36" fmla="*/ 62 w 69"/>
                  <a:gd name="T37" fmla="*/ 19 h 72"/>
                  <a:gd name="T38" fmla="*/ 62 w 69"/>
                  <a:gd name="T39" fmla="*/ 19 h 72"/>
                  <a:gd name="T40" fmla="*/ 51 w 69"/>
                  <a:gd name="T41" fmla="*/ 7 h 72"/>
                  <a:gd name="T42" fmla="*/ 19 w 69"/>
                  <a:gd name="T43" fmla="*/ 7 h 72"/>
                  <a:gd name="T44" fmla="*/ 19 w 69"/>
                  <a:gd name="T45" fmla="*/ 7 h 72"/>
                  <a:gd name="T46" fmla="*/ 8 w 69"/>
                  <a:gd name="T47" fmla="*/ 19 h 72"/>
                  <a:gd name="T48" fmla="*/ 8 w 69"/>
                  <a:gd name="T49" fmla="*/ 5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" h="72">
                    <a:moveTo>
                      <a:pt x="19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69" y="8"/>
                      <a:pt x="69" y="19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63"/>
                      <a:pt x="61" y="72"/>
                      <a:pt x="51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9" y="72"/>
                      <a:pt x="0" y="63"/>
                      <a:pt x="0" y="5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19" y="0"/>
                    </a:cubicBezTo>
                    <a:close/>
                    <a:moveTo>
                      <a:pt x="8" y="53"/>
                    </a:moveTo>
                    <a:cubicBezTo>
                      <a:pt x="8" y="59"/>
                      <a:pt x="13" y="64"/>
                      <a:pt x="19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7" y="64"/>
                      <a:pt x="62" y="59"/>
                      <a:pt x="62" y="53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2"/>
                      <a:pt x="57" y="7"/>
                      <a:pt x="51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3" y="7"/>
                      <a:pt x="8" y="12"/>
                      <a:pt x="8" y="19"/>
                    </a:cubicBezTo>
                    <a:cubicBezTo>
                      <a:pt x="8" y="53"/>
                      <a:pt x="8" y="53"/>
                      <a:pt x="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35" name="Freeform 204"/>
              <p:cNvSpPr>
                <a:spLocks/>
              </p:cNvSpPr>
              <p:nvPr/>
            </p:nvSpPr>
            <p:spPr bwMode="auto">
              <a:xfrm>
                <a:off x="1546" y="1270"/>
                <a:ext cx="50" cy="52"/>
              </a:xfrm>
              <a:custGeom>
                <a:avLst/>
                <a:gdLst>
                  <a:gd name="T0" fmla="*/ 38 w 38"/>
                  <a:gd name="T1" fmla="*/ 9 h 39"/>
                  <a:gd name="T2" fmla="*/ 28 w 38"/>
                  <a:gd name="T3" fmla="*/ 0 h 39"/>
                  <a:gd name="T4" fmla="*/ 10 w 38"/>
                  <a:gd name="T5" fmla="*/ 0 h 39"/>
                  <a:gd name="T6" fmla="*/ 0 w 38"/>
                  <a:gd name="T7" fmla="*/ 9 h 39"/>
                  <a:gd name="T8" fmla="*/ 0 w 38"/>
                  <a:gd name="T9" fmla="*/ 30 h 39"/>
                  <a:gd name="T10" fmla="*/ 10 w 38"/>
                  <a:gd name="T11" fmla="*/ 39 h 39"/>
                  <a:gd name="T12" fmla="*/ 28 w 38"/>
                  <a:gd name="T13" fmla="*/ 39 h 39"/>
                  <a:gd name="T14" fmla="*/ 38 w 38"/>
                  <a:gd name="T15" fmla="*/ 30 h 39"/>
                  <a:gd name="T16" fmla="*/ 38 w 38"/>
                  <a:gd name="T17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9"/>
                    </a:moveTo>
                    <a:cubicBezTo>
                      <a:pt x="38" y="4"/>
                      <a:pt x="34" y="0"/>
                      <a:pt x="2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5"/>
                      <a:pt x="4" y="39"/>
                      <a:pt x="10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34" y="39"/>
                      <a:pt x="38" y="35"/>
                      <a:pt x="38" y="30"/>
                    </a:cubicBez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48" name="Freeform 206"/>
            <p:cNvSpPr>
              <a:spLocks noEditPoints="1"/>
            </p:cNvSpPr>
            <p:nvPr/>
          </p:nvSpPr>
          <p:spPr bwMode="auto">
            <a:xfrm>
              <a:off x="1640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9" name="Freeform 207"/>
            <p:cNvSpPr>
              <a:spLocks/>
            </p:cNvSpPr>
            <p:nvPr/>
          </p:nvSpPr>
          <p:spPr bwMode="auto">
            <a:xfrm>
              <a:off x="165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0" name="Freeform 208"/>
            <p:cNvSpPr>
              <a:spLocks noEditPoints="1"/>
            </p:cNvSpPr>
            <p:nvPr/>
          </p:nvSpPr>
          <p:spPr bwMode="auto">
            <a:xfrm>
              <a:off x="1866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1" name="Freeform 209"/>
            <p:cNvSpPr>
              <a:spLocks/>
            </p:cNvSpPr>
            <p:nvPr/>
          </p:nvSpPr>
          <p:spPr bwMode="auto">
            <a:xfrm>
              <a:off x="188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2" name="Freeform 210"/>
            <p:cNvSpPr>
              <a:spLocks noEditPoints="1"/>
            </p:cNvSpPr>
            <p:nvPr/>
          </p:nvSpPr>
          <p:spPr bwMode="auto">
            <a:xfrm>
              <a:off x="1979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3" name="Freeform 211"/>
            <p:cNvSpPr>
              <a:spLocks/>
            </p:cNvSpPr>
            <p:nvPr/>
          </p:nvSpPr>
          <p:spPr bwMode="auto">
            <a:xfrm>
              <a:off x="199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4" name="Freeform 212"/>
            <p:cNvSpPr>
              <a:spLocks noEditPoints="1"/>
            </p:cNvSpPr>
            <p:nvPr/>
          </p:nvSpPr>
          <p:spPr bwMode="auto">
            <a:xfrm>
              <a:off x="2092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5" name="Freeform 213"/>
            <p:cNvSpPr>
              <a:spLocks/>
            </p:cNvSpPr>
            <p:nvPr/>
          </p:nvSpPr>
          <p:spPr bwMode="auto">
            <a:xfrm>
              <a:off x="2112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6" name="Freeform 214"/>
            <p:cNvSpPr>
              <a:spLocks noEditPoints="1"/>
            </p:cNvSpPr>
            <p:nvPr/>
          </p:nvSpPr>
          <p:spPr bwMode="auto">
            <a:xfrm>
              <a:off x="220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7" name="Freeform 215"/>
            <p:cNvSpPr>
              <a:spLocks/>
            </p:cNvSpPr>
            <p:nvPr/>
          </p:nvSpPr>
          <p:spPr bwMode="auto">
            <a:xfrm>
              <a:off x="2225" y="1270"/>
              <a:ext cx="49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8" name="Freeform 216"/>
            <p:cNvSpPr>
              <a:spLocks noEditPoints="1"/>
            </p:cNvSpPr>
            <p:nvPr/>
          </p:nvSpPr>
          <p:spPr bwMode="auto">
            <a:xfrm>
              <a:off x="231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9" name="Freeform 217"/>
            <p:cNvSpPr>
              <a:spLocks/>
            </p:cNvSpPr>
            <p:nvPr/>
          </p:nvSpPr>
          <p:spPr bwMode="auto">
            <a:xfrm>
              <a:off x="233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0" name="Freeform 218"/>
            <p:cNvSpPr>
              <a:spLocks noEditPoints="1"/>
            </p:cNvSpPr>
            <p:nvPr/>
          </p:nvSpPr>
          <p:spPr bwMode="auto">
            <a:xfrm>
              <a:off x="254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1" name="Freeform 219"/>
            <p:cNvSpPr>
              <a:spLocks/>
            </p:cNvSpPr>
            <p:nvPr/>
          </p:nvSpPr>
          <p:spPr bwMode="auto">
            <a:xfrm>
              <a:off x="256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2" name="Freeform 220"/>
            <p:cNvSpPr>
              <a:spLocks noEditPoints="1"/>
            </p:cNvSpPr>
            <p:nvPr/>
          </p:nvSpPr>
          <p:spPr bwMode="auto">
            <a:xfrm>
              <a:off x="265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3" name="Freeform 221"/>
            <p:cNvSpPr>
              <a:spLocks/>
            </p:cNvSpPr>
            <p:nvPr/>
          </p:nvSpPr>
          <p:spPr bwMode="auto">
            <a:xfrm>
              <a:off x="267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4" name="Freeform 222"/>
            <p:cNvSpPr>
              <a:spLocks noEditPoints="1"/>
            </p:cNvSpPr>
            <p:nvPr/>
          </p:nvSpPr>
          <p:spPr bwMode="auto">
            <a:xfrm>
              <a:off x="27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5" name="Freeform 223"/>
            <p:cNvSpPr>
              <a:spLocks/>
            </p:cNvSpPr>
            <p:nvPr/>
          </p:nvSpPr>
          <p:spPr bwMode="auto">
            <a:xfrm>
              <a:off x="279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6" name="Freeform 224"/>
            <p:cNvSpPr>
              <a:spLocks noEditPoints="1"/>
            </p:cNvSpPr>
            <p:nvPr/>
          </p:nvSpPr>
          <p:spPr bwMode="auto">
            <a:xfrm>
              <a:off x="29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7" name="Freeform 225"/>
            <p:cNvSpPr>
              <a:spLocks/>
            </p:cNvSpPr>
            <p:nvPr/>
          </p:nvSpPr>
          <p:spPr bwMode="auto">
            <a:xfrm>
              <a:off x="30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8" name="Freeform 226"/>
            <p:cNvSpPr>
              <a:spLocks noEditPoints="1"/>
            </p:cNvSpPr>
            <p:nvPr/>
          </p:nvSpPr>
          <p:spPr bwMode="auto">
            <a:xfrm>
              <a:off x="31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9" name="Freeform 227"/>
            <p:cNvSpPr>
              <a:spLocks/>
            </p:cNvSpPr>
            <p:nvPr/>
          </p:nvSpPr>
          <p:spPr bwMode="auto">
            <a:xfrm>
              <a:off x="31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0" name="Freeform 228"/>
            <p:cNvSpPr>
              <a:spLocks noEditPoints="1"/>
            </p:cNvSpPr>
            <p:nvPr/>
          </p:nvSpPr>
          <p:spPr bwMode="auto">
            <a:xfrm>
              <a:off x="32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1" name="Freeform 229"/>
            <p:cNvSpPr>
              <a:spLocks/>
            </p:cNvSpPr>
            <p:nvPr/>
          </p:nvSpPr>
          <p:spPr bwMode="auto">
            <a:xfrm>
              <a:off x="32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2" name="Freeform 230"/>
            <p:cNvSpPr>
              <a:spLocks noEditPoints="1"/>
            </p:cNvSpPr>
            <p:nvPr/>
          </p:nvSpPr>
          <p:spPr bwMode="auto">
            <a:xfrm>
              <a:off x="33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3" name="Freeform 231"/>
            <p:cNvSpPr>
              <a:spLocks/>
            </p:cNvSpPr>
            <p:nvPr/>
          </p:nvSpPr>
          <p:spPr bwMode="auto">
            <a:xfrm>
              <a:off x="3356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4" name="Freeform 232"/>
            <p:cNvSpPr>
              <a:spLocks noEditPoints="1"/>
            </p:cNvSpPr>
            <p:nvPr/>
          </p:nvSpPr>
          <p:spPr bwMode="auto">
            <a:xfrm>
              <a:off x="34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5" name="Freeform 233"/>
            <p:cNvSpPr>
              <a:spLocks/>
            </p:cNvSpPr>
            <p:nvPr/>
          </p:nvSpPr>
          <p:spPr bwMode="auto">
            <a:xfrm>
              <a:off x="3469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" name="Freeform 234"/>
            <p:cNvSpPr>
              <a:spLocks noEditPoints="1"/>
            </p:cNvSpPr>
            <p:nvPr/>
          </p:nvSpPr>
          <p:spPr bwMode="auto">
            <a:xfrm>
              <a:off x="35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7" name="Freeform 235"/>
            <p:cNvSpPr>
              <a:spLocks/>
            </p:cNvSpPr>
            <p:nvPr/>
          </p:nvSpPr>
          <p:spPr bwMode="auto">
            <a:xfrm>
              <a:off x="3582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8" name="Freeform 236"/>
            <p:cNvSpPr>
              <a:spLocks noEditPoints="1"/>
            </p:cNvSpPr>
            <p:nvPr/>
          </p:nvSpPr>
          <p:spPr bwMode="auto">
            <a:xfrm>
              <a:off x="36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9" name="Freeform 237"/>
            <p:cNvSpPr>
              <a:spLocks/>
            </p:cNvSpPr>
            <p:nvPr/>
          </p:nvSpPr>
          <p:spPr bwMode="auto">
            <a:xfrm>
              <a:off x="3695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0" name="Freeform 238"/>
            <p:cNvSpPr>
              <a:spLocks noEditPoints="1"/>
            </p:cNvSpPr>
            <p:nvPr/>
          </p:nvSpPr>
          <p:spPr bwMode="auto">
            <a:xfrm>
              <a:off x="37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7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1" name="Freeform 239"/>
            <p:cNvSpPr>
              <a:spLocks/>
            </p:cNvSpPr>
            <p:nvPr/>
          </p:nvSpPr>
          <p:spPr bwMode="auto">
            <a:xfrm>
              <a:off x="3808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2" name="Freeform 240"/>
            <p:cNvSpPr>
              <a:spLocks noEditPoints="1"/>
            </p:cNvSpPr>
            <p:nvPr/>
          </p:nvSpPr>
          <p:spPr bwMode="auto">
            <a:xfrm>
              <a:off x="39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7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7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3" name="Freeform 241"/>
            <p:cNvSpPr>
              <a:spLocks/>
            </p:cNvSpPr>
            <p:nvPr/>
          </p:nvSpPr>
          <p:spPr bwMode="auto">
            <a:xfrm>
              <a:off x="3921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4" name="Freeform 242"/>
            <p:cNvSpPr>
              <a:spLocks noEditPoints="1"/>
            </p:cNvSpPr>
            <p:nvPr/>
          </p:nvSpPr>
          <p:spPr bwMode="auto">
            <a:xfrm>
              <a:off x="401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5" name="Freeform 243"/>
            <p:cNvSpPr>
              <a:spLocks/>
            </p:cNvSpPr>
            <p:nvPr/>
          </p:nvSpPr>
          <p:spPr bwMode="auto">
            <a:xfrm>
              <a:off x="403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6" name="Freeform 244"/>
            <p:cNvSpPr>
              <a:spLocks noEditPoints="1"/>
            </p:cNvSpPr>
            <p:nvPr/>
          </p:nvSpPr>
          <p:spPr bwMode="auto">
            <a:xfrm>
              <a:off x="412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7" name="Freeform 245"/>
            <p:cNvSpPr>
              <a:spLocks/>
            </p:cNvSpPr>
            <p:nvPr/>
          </p:nvSpPr>
          <p:spPr bwMode="auto">
            <a:xfrm>
              <a:off x="414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8" name="Freeform 246"/>
            <p:cNvSpPr>
              <a:spLocks noEditPoints="1"/>
            </p:cNvSpPr>
            <p:nvPr/>
          </p:nvSpPr>
          <p:spPr bwMode="auto">
            <a:xfrm>
              <a:off x="4466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9" name="Freeform 247"/>
            <p:cNvSpPr>
              <a:spLocks/>
            </p:cNvSpPr>
            <p:nvPr/>
          </p:nvSpPr>
          <p:spPr bwMode="auto">
            <a:xfrm>
              <a:off x="4487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0" name="Freeform 248"/>
            <p:cNvSpPr>
              <a:spLocks noEditPoints="1"/>
            </p:cNvSpPr>
            <p:nvPr/>
          </p:nvSpPr>
          <p:spPr bwMode="auto">
            <a:xfrm>
              <a:off x="4579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1" name="Freeform 249"/>
            <p:cNvSpPr>
              <a:spLocks/>
            </p:cNvSpPr>
            <p:nvPr/>
          </p:nvSpPr>
          <p:spPr bwMode="auto">
            <a:xfrm>
              <a:off x="4600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2" name="Freeform 250"/>
            <p:cNvSpPr>
              <a:spLocks noEditPoints="1"/>
            </p:cNvSpPr>
            <p:nvPr/>
          </p:nvSpPr>
          <p:spPr bwMode="auto">
            <a:xfrm>
              <a:off x="4692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3" name="Freeform 251"/>
            <p:cNvSpPr>
              <a:spLocks/>
            </p:cNvSpPr>
            <p:nvPr/>
          </p:nvSpPr>
          <p:spPr bwMode="auto">
            <a:xfrm>
              <a:off x="4713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4" name="Freeform 252"/>
            <p:cNvSpPr>
              <a:spLocks noEditPoints="1"/>
            </p:cNvSpPr>
            <p:nvPr/>
          </p:nvSpPr>
          <p:spPr bwMode="auto">
            <a:xfrm>
              <a:off x="4805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6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5" name="Freeform 253"/>
            <p:cNvSpPr>
              <a:spLocks/>
            </p:cNvSpPr>
            <p:nvPr/>
          </p:nvSpPr>
          <p:spPr bwMode="auto">
            <a:xfrm>
              <a:off x="4826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6" name="Freeform 254"/>
            <p:cNvSpPr>
              <a:spLocks noEditPoints="1"/>
            </p:cNvSpPr>
            <p:nvPr/>
          </p:nvSpPr>
          <p:spPr bwMode="auto">
            <a:xfrm>
              <a:off x="4918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7" name="Freeform 255"/>
            <p:cNvSpPr>
              <a:spLocks/>
            </p:cNvSpPr>
            <p:nvPr/>
          </p:nvSpPr>
          <p:spPr bwMode="auto">
            <a:xfrm>
              <a:off x="4939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8" name="Freeform 256"/>
            <p:cNvSpPr>
              <a:spLocks noEditPoints="1"/>
            </p:cNvSpPr>
            <p:nvPr/>
          </p:nvSpPr>
          <p:spPr bwMode="auto">
            <a:xfrm>
              <a:off x="5031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9" name="Freeform 257"/>
            <p:cNvSpPr>
              <a:spLocks/>
            </p:cNvSpPr>
            <p:nvPr/>
          </p:nvSpPr>
          <p:spPr bwMode="auto">
            <a:xfrm>
              <a:off x="5052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0" name="Freeform 258"/>
            <p:cNvSpPr>
              <a:spLocks noEditPoints="1"/>
            </p:cNvSpPr>
            <p:nvPr/>
          </p:nvSpPr>
          <p:spPr bwMode="auto">
            <a:xfrm>
              <a:off x="5144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1" name="Freeform 259"/>
            <p:cNvSpPr>
              <a:spLocks/>
            </p:cNvSpPr>
            <p:nvPr/>
          </p:nvSpPr>
          <p:spPr bwMode="auto">
            <a:xfrm>
              <a:off x="5165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2" name="Freeform 260"/>
            <p:cNvSpPr>
              <a:spLocks noEditPoints="1"/>
            </p:cNvSpPr>
            <p:nvPr/>
          </p:nvSpPr>
          <p:spPr bwMode="auto">
            <a:xfrm>
              <a:off x="5257" y="1249"/>
              <a:ext cx="90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3" name="Freeform 261"/>
            <p:cNvSpPr>
              <a:spLocks/>
            </p:cNvSpPr>
            <p:nvPr/>
          </p:nvSpPr>
          <p:spPr bwMode="auto">
            <a:xfrm>
              <a:off x="5278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4" name="Freeform 262"/>
            <p:cNvSpPr>
              <a:spLocks noEditPoints="1"/>
            </p:cNvSpPr>
            <p:nvPr/>
          </p:nvSpPr>
          <p:spPr bwMode="auto">
            <a:xfrm>
              <a:off x="537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5" name="Freeform 263"/>
            <p:cNvSpPr>
              <a:spLocks/>
            </p:cNvSpPr>
            <p:nvPr/>
          </p:nvSpPr>
          <p:spPr bwMode="auto">
            <a:xfrm>
              <a:off x="5391" y="1270"/>
              <a:ext cx="48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6" name="Freeform 264"/>
            <p:cNvSpPr>
              <a:spLocks noEditPoints="1"/>
            </p:cNvSpPr>
            <p:nvPr/>
          </p:nvSpPr>
          <p:spPr bwMode="auto">
            <a:xfrm>
              <a:off x="5483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7" name="Freeform 265"/>
            <p:cNvSpPr>
              <a:spLocks/>
            </p:cNvSpPr>
            <p:nvPr/>
          </p:nvSpPr>
          <p:spPr bwMode="auto">
            <a:xfrm>
              <a:off x="5504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8" name="Freeform 266"/>
            <p:cNvSpPr>
              <a:spLocks noEditPoints="1"/>
            </p:cNvSpPr>
            <p:nvPr/>
          </p:nvSpPr>
          <p:spPr bwMode="auto">
            <a:xfrm>
              <a:off x="5596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9" name="Freeform 267"/>
            <p:cNvSpPr>
              <a:spLocks/>
            </p:cNvSpPr>
            <p:nvPr/>
          </p:nvSpPr>
          <p:spPr bwMode="auto">
            <a:xfrm>
              <a:off x="5617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0" name="Freeform 268"/>
            <p:cNvSpPr>
              <a:spLocks noEditPoints="1"/>
            </p:cNvSpPr>
            <p:nvPr/>
          </p:nvSpPr>
          <p:spPr bwMode="auto">
            <a:xfrm>
              <a:off x="5709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1" name="Freeform 269"/>
            <p:cNvSpPr>
              <a:spLocks/>
            </p:cNvSpPr>
            <p:nvPr/>
          </p:nvSpPr>
          <p:spPr bwMode="auto">
            <a:xfrm>
              <a:off x="5730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2" name="Freeform 270"/>
            <p:cNvSpPr>
              <a:spLocks noEditPoints="1"/>
            </p:cNvSpPr>
            <p:nvPr/>
          </p:nvSpPr>
          <p:spPr bwMode="auto">
            <a:xfrm>
              <a:off x="5822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3" name="Freeform 271"/>
            <p:cNvSpPr>
              <a:spLocks/>
            </p:cNvSpPr>
            <p:nvPr/>
          </p:nvSpPr>
          <p:spPr bwMode="auto">
            <a:xfrm>
              <a:off x="5843" y="1270"/>
              <a:ext cx="49" cy="52"/>
            </a:xfrm>
            <a:custGeom>
              <a:avLst/>
              <a:gdLst>
                <a:gd name="T0" fmla="*/ 37 w 37"/>
                <a:gd name="T1" fmla="*/ 9 h 39"/>
                <a:gd name="T2" fmla="*/ 28 w 37"/>
                <a:gd name="T3" fmla="*/ 0 h 39"/>
                <a:gd name="T4" fmla="*/ 9 w 37"/>
                <a:gd name="T5" fmla="*/ 0 h 39"/>
                <a:gd name="T6" fmla="*/ 0 w 37"/>
                <a:gd name="T7" fmla="*/ 9 h 39"/>
                <a:gd name="T8" fmla="*/ 0 w 37"/>
                <a:gd name="T9" fmla="*/ 30 h 39"/>
                <a:gd name="T10" fmla="*/ 9 w 37"/>
                <a:gd name="T11" fmla="*/ 39 h 39"/>
                <a:gd name="T12" fmla="*/ 28 w 37"/>
                <a:gd name="T13" fmla="*/ 39 h 39"/>
                <a:gd name="T14" fmla="*/ 37 w 37"/>
                <a:gd name="T15" fmla="*/ 30 h 39"/>
                <a:gd name="T16" fmla="*/ 37 w 37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9">
                  <a:moveTo>
                    <a:pt x="37" y="9"/>
                  </a:moveTo>
                  <a:cubicBezTo>
                    <a:pt x="37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7" y="35"/>
                    <a:pt x="37" y="30"/>
                  </a:cubicBezTo>
                  <a:lnTo>
                    <a:pt x="37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4" name="Freeform 272"/>
            <p:cNvSpPr>
              <a:spLocks noEditPoints="1"/>
            </p:cNvSpPr>
            <p:nvPr/>
          </p:nvSpPr>
          <p:spPr bwMode="auto">
            <a:xfrm>
              <a:off x="5935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5" name="Freeform 273"/>
            <p:cNvSpPr>
              <a:spLocks/>
            </p:cNvSpPr>
            <p:nvPr/>
          </p:nvSpPr>
          <p:spPr bwMode="auto">
            <a:xfrm>
              <a:off x="595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6" name="Freeform 274"/>
            <p:cNvSpPr>
              <a:spLocks noEditPoints="1"/>
            </p:cNvSpPr>
            <p:nvPr/>
          </p:nvSpPr>
          <p:spPr bwMode="auto">
            <a:xfrm>
              <a:off x="6048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0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" name="Freeform 275"/>
            <p:cNvSpPr>
              <a:spLocks/>
            </p:cNvSpPr>
            <p:nvPr/>
          </p:nvSpPr>
          <p:spPr bwMode="auto">
            <a:xfrm>
              <a:off x="6069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8" name="Freeform 276"/>
            <p:cNvSpPr>
              <a:spLocks noEditPoints="1"/>
            </p:cNvSpPr>
            <p:nvPr/>
          </p:nvSpPr>
          <p:spPr bwMode="auto">
            <a:xfrm>
              <a:off x="6161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" name="Freeform 277"/>
            <p:cNvSpPr>
              <a:spLocks/>
            </p:cNvSpPr>
            <p:nvPr/>
          </p:nvSpPr>
          <p:spPr bwMode="auto">
            <a:xfrm>
              <a:off x="6182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" name="Freeform 278"/>
            <p:cNvSpPr>
              <a:spLocks noEditPoints="1"/>
            </p:cNvSpPr>
            <p:nvPr/>
          </p:nvSpPr>
          <p:spPr bwMode="auto">
            <a:xfrm>
              <a:off x="6274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1" name="Freeform 279"/>
            <p:cNvSpPr>
              <a:spLocks/>
            </p:cNvSpPr>
            <p:nvPr/>
          </p:nvSpPr>
          <p:spPr bwMode="auto">
            <a:xfrm>
              <a:off x="6295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2" name="Freeform 280"/>
            <p:cNvSpPr>
              <a:spLocks noEditPoints="1"/>
            </p:cNvSpPr>
            <p:nvPr/>
          </p:nvSpPr>
          <p:spPr bwMode="auto">
            <a:xfrm>
              <a:off x="6387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3" name="Freeform 281"/>
            <p:cNvSpPr>
              <a:spLocks/>
            </p:cNvSpPr>
            <p:nvPr/>
          </p:nvSpPr>
          <p:spPr bwMode="auto">
            <a:xfrm>
              <a:off x="6408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9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9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3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3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4" name="Freeform 282"/>
            <p:cNvSpPr>
              <a:spLocks noEditPoints="1"/>
            </p:cNvSpPr>
            <p:nvPr/>
          </p:nvSpPr>
          <p:spPr bwMode="auto">
            <a:xfrm>
              <a:off x="6500" y="1249"/>
              <a:ext cx="91" cy="95"/>
            </a:xfrm>
            <a:custGeom>
              <a:avLst/>
              <a:gdLst>
                <a:gd name="T0" fmla="*/ 19 w 69"/>
                <a:gd name="T1" fmla="*/ 0 h 72"/>
                <a:gd name="T2" fmla="*/ 51 w 69"/>
                <a:gd name="T3" fmla="*/ 0 h 72"/>
                <a:gd name="T4" fmla="*/ 51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1 w 69"/>
                <a:gd name="T13" fmla="*/ 72 h 72"/>
                <a:gd name="T14" fmla="*/ 19 w 69"/>
                <a:gd name="T15" fmla="*/ 72 h 72"/>
                <a:gd name="T16" fmla="*/ 19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9 w 69"/>
                <a:gd name="T25" fmla="*/ 0 h 72"/>
                <a:gd name="T26" fmla="*/ 8 w 69"/>
                <a:gd name="T27" fmla="*/ 53 h 72"/>
                <a:gd name="T28" fmla="*/ 19 w 69"/>
                <a:gd name="T29" fmla="*/ 64 h 72"/>
                <a:gd name="T30" fmla="*/ 51 w 69"/>
                <a:gd name="T31" fmla="*/ 64 h 72"/>
                <a:gd name="T32" fmla="*/ 51 w 69"/>
                <a:gd name="T33" fmla="*/ 64 h 72"/>
                <a:gd name="T34" fmla="*/ 62 w 69"/>
                <a:gd name="T35" fmla="*/ 53 h 72"/>
                <a:gd name="T36" fmla="*/ 62 w 69"/>
                <a:gd name="T37" fmla="*/ 19 h 72"/>
                <a:gd name="T38" fmla="*/ 62 w 69"/>
                <a:gd name="T39" fmla="*/ 19 h 72"/>
                <a:gd name="T40" fmla="*/ 51 w 69"/>
                <a:gd name="T41" fmla="*/ 7 h 72"/>
                <a:gd name="T42" fmla="*/ 19 w 69"/>
                <a:gd name="T43" fmla="*/ 7 h 72"/>
                <a:gd name="T44" fmla="*/ 19 w 69"/>
                <a:gd name="T45" fmla="*/ 7 h 72"/>
                <a:gd name="T46" fmla="*/ 8 w 69"/>
                <a:gd name="T47" fmla="*/ 19 h 72"/>
                <a:gd name="T48" fmla="*/ 8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5" name="Freeform 283"/>
            <p:cNvSpPr>
              <a:spLocks/>
            </p:cNvSpPr>
            <p:nvPr/>
          </p:nvSpPr>
          <p:spPr bwMode="auto">
            <a:xfrm>
              <a:off x="6521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6" name="Freeform 284"/>
            <p:cNvSpPr>
              <a:spLocks noEditPoints="1"/>
            </p:cNvSpPr>
            <p:nvPr/>
          </p:nvSpPr>
          <p:spPr bwMode="auto">
            <a:xfrm>
              <a:off x="6613" y="1249"/>
              <a:ext cx="92" cy="95"/>
            </a:xfrm>
            <a:custGeom>
              <a:avLst/>
              <a:gdLst>
                <a:gd name="T0" fmla="*/ 19 w 70"/>
                <a:gd name="T1" fmla="*/ 0 h 72"/>
                <a:gd name="T2" fmla="*/ 51 w 70"/>
                <a:gd name="T3" fmla="*/ 0 h 72"/>
                <a:gd name="T4" fmla="*/ 51 w 70"/>
                <a:gd name="T5" fmla="*/ 0 h 72"/>
                <a:gd name="T6" fmla="*/ 70 w 70"/>
                <a:gd name="T7" fmla="*/ 19 h 72"/>
                <a:gd name="T8" fmla="*/ 70 w 70"/>
                <a:gd name="T9" fmla="*/ 53 h 72"/>
                <a:gd name="T10" fmla="*/ 70 w 70"/>
                <a:gd name="T11" fmla="*/ 53 h 72"/>
                <a:gd name="T12" fmla="*/ 51 w 70"/>
                <a:gd name="T13" fmla="*/ 72 h 72"/>
                <a:gd name="T14" fmla="*/ 19 w 70"/>
                <a:gd name="T15" fmla="*/ 72 h 72"/>
                <a:gd name="T16" fmla="*/ 19 w 70"/>
                <a:gd name="T17" fmla="*/ 72 h 72"/>
                <a:gd name="T18" fmla="*/ 0 w 70"/>
                <a:gd name="T19" fmla="*/ 53 h 72"/>
                <a:gd name="T20" fmla="*/ 0 w 70"/>
                <a:gd name="T21" fmla="*/ 19 h 72"/>
                <a:gd name="T22" fmla="*/ 0 w 70"/>
                <a:gd name="T23" fmla="*/ 19 h 72"/>
                <a:gd name="T24" fmla="*/ 19 w 70"/>
                <a:gd name="T25" fmla="*/ 0 h 72"/>
                <a:gd name="T26" fmla="*/ 8 w 70"/>
                <a:gd name="T27" fmla="*/ 53 h 72"/>
                <a:gd name="T28" fmla="*/ 19 w 70"/>
                <a:gd name="T29" fmla="*/ 64 h 72"/>
                <a:gd name="T30" fmla="*/ 51 w 70"/>
                <a:gd name="T31" fmla="*/ 64 h 72"/>
                <a:gd name="T32" fmla="*/ 51 w 70"/>
                <a:gd name="T33" fmla="*/ 64 h 72"/>
                <a:gd name="T34" fmla="*/ 62 w 70"/>
                <a:gd name="T35" fmla="*/ 53 h 72"/>
                <a:gd name="T36" fmla="*/ 62 w 70"/>
                <a:gd name="T37" fmla="*/ 19 h 72"/>
                <a:gd name="T38" fmla="*/ 62 w 70"/>
                <a:gd name="T39" fmla="*/ 19 h 72"/>
                <a:gd name="T40" fmla="*/ 51 w 70"/>
                <a:gd name="T41" fmla="*/ 7 h 72"/>
                <a:gd name="T42" fmla="*/ 19 w 70"/>
                <a:gd name="T43" fmla="*/ 7 h 72"/>
                <a:gd name="T44" fmla="*/ 19 w 70"/>
                <a:gd name="T45" fmla="*/ 7 h 72"/>
                <a:gd name="T46" fmla="*/ 8 w 70"/>
                <a:gd name="T47" fmla="*/ 19 h 72"/>
                <a:gd name="T48" fmla="*/ 8 w 70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72">
                  <a:moveTo>
                    <a:pt x="1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8"/>
                    <a:pt x="70" y="19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63"/>
                    <a:pt x="61" y="72"/>
                    <a:pt x="51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9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lose/>
                  <a:moveTo>
                    <a:pt x="8" y="53"/>
                  </a:moveTo>
                  <a:cubicBezTo>
                    <a:pt x="8" y="59"/>
                    <a:pt x="13" y="64"/>
                    <a:pt x="19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7" y="64"/>
                    <a:pt x="62" y="59"/>
                    <a:pt x="62" y="53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2"/>
                    <a:pt x="57" y="7"/>
                    <a:pt x="5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3" y="7"/>
                    <a:pt x="8" y="12"/>
                    <a:pt x="8" y="19"/>
                  </a:cubicBezTo>
                  <a:cubicBezTo>
                    <a:pt x="8" y="53"/>
                    <a:pt x="8" y="53"/>
                    <a:pt x="8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7" name="Freeform 285"/>
            <p:cNvSpPr>
              <a:spLocks/>
            </p:cNvSpPr>
            <p:nvPr/>
          </p:nvSpPr>
          <p:spPr bwMode="auto">
            <a:xfrm>
              <a:off x="6634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8" name="Freeform 286"/>
            <p:cNvSpPr>
              <a:spLocks noEditPoints="1"/>
            </p:cNvSpPr>
            <p:nvPr/>
          </p:nvSpPr>
          <p:spPr bwMode="auto">
            <a:xfrm>
              <a:off x="6728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9" name="Freeform 287"/>
            <p:cNvSpPr>
              <a:spLocks/>
            </p:cNvSpPr>
            <p:nvPr/>
          </p:nvSpPr>
          <p:spPr bwMode="auto">
            <a:xfrm>
              <a:off x="6747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8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8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0" name="Freeform 288"/>
            <p:cNvSpPr>
              <a:spLocks noEditPoints="1"/>
            </p:cNvSpPr>
            <p:nvPr/>
          </p:nvSpPr>
          <p:spPr bwMode="auto">
            <a:xfrm>
              <a:off x="6841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1" name="Freeform 289"/>
            <p:cNvSpPr>
              <a:spLocks/>
            </p:cNvSpPr>
            <p:nvPr/>
          </p:nvSpPr>
          <p:spPr bwMode="auto">
            <a:xfrm>
              <a:off x="6860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2" name="Freeform 290"/>
            <p:cNvSpPr>
              <a:spLocks noEditPoints="1"/>
            </p:cNvSpPr>
            <p:nvPr/>
          </p:nvSpPr>
          <p:spPr bwMode="auto">
            <a:xfrm>
              <a:off x="6954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3" name="Freeform 291"/>
            <p:cNvSpPr>
              <a:spLocks/>
            </p:cNvSpPr>
            <p:nvPr/>
          </p:nvSpPr>
          <p:spPr bwMode="auto">
            <a:xfrm>
              <a:off x="6973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4" name="Freeform 292"/>
            <p:cNvSpPr>
              <a:spLocks noEditPoints="1"/>
            </p:cNvSpPr>
            <p:nvPr/>
          </p:nvSpPr>
          <p:spPr bwMode="auto">
            <a:xfrm>
              <a:off x="7067" y="1249"/>
              <a:ext cx="90" cy="95"/>
            </a:xfrm>
            <a:custGeom>
              <a:avLst/>
              <a:gdLst>
                <a:gd name="T0" fmla="*/ 18 w 69"/>
                <a:gd name="T1" fmla="*/ 0 h 72"/>
                <a:gd name="T2" fmla="*/ 50 w 69"/>
                <a:gd name="T3" fmla="*/ 0 h 72"/>
                <a:gd name="T4" fmla="*/ 50 w 69"/>
                <a:gd name="T5" fmla="*/ 0 h 72"/>
                <a:gd name="T6" fmla="*/ 69 w 69"/>
                <a:gd name="T7" fmla="*/ 19 h 72"/>
                <a:gd name="T8" fmla="*/ 69 w 69"/>
                <a:gd name="T9" fmla="*/ 53 h 72"/>
                <a:gd name="T10" fmla="*/ 69 w 69"/>
                <a:gd name="T11" fmla="*/ 53 h 72"/>
                <a:gd name="T12" fmla="*/ 50 w 69"/>
                <a:gd name="T13" fmla="*/ 72 h 72"/>
                <a:gd name="T14" fmla="*/ 18 w 69"/>
                <a:gd name="T15" fmla="*/ 72 h 72"/>
                <a:gd name="T16" fmla="*/ 18 w 69"/>
                <a:gd name="T17" fmla="*/ 72 h 72"/>
                <a:gd name="T18" fmla="*/ 0 w 69"/>
                <a:gd name="T19" fmla="*/ 53 h 72"/>
                <a:gd name="T20" fmla="*/ 0 w 69"/>
                <a:gd name="T21" fmla="*/ 19 h 72"/>
                <a:gd name="T22" fmla="*/ 0 w 69"/>
                <a:gd name="T23" fmla="*/ 19 h 72"/>
                <a:gd name="T24" fmla="*/ 18 w 69"/>
                <a:gd name="T25" fmla="*/ 0 h 72"/>
                <a:gd name="T26" fmla="*/ 7 w 69"/>
                <a:gd name="T27" fmla="*/ 53 h 72"/>
                <a:gd name="T28" fmla="*/ 18 w 69"/>
                <a:gd name="T29" fmla="*/ 64 h 72"/>
                <a:gd name="T30" fmla="*/ 50 w 69"/>
                <a:gd name="T31" fmla="*/ 64 h 72"/>
                <a:gd name="T32" fmla="*/ 50 w 69"/>
                <a:gd name="T33" fmla="*/ 64 h 72"/>
                <a:gd name="T34" fmla="*/ 61 w 69"/>
                <a:gd name="T35" fmla="*/ 53 h 72"/>
                <a:gd name="T36" fmla="*/ 61 w 69"/>
                <a:gd name="T37" fmla="*/ 19 h 72"/>
                <a:gd name="T38" fmla="*/ 61 w 69"/>
                <a:gd name="T39" fmla="*/ 19 h 72"/>
                <a:gd name="T40" fmla="*/ 50 w 69"/>
                <a:gd name="T41" fmla="*/ 7 h 72"/>
                <a:gd name="T42" fmla="*/ 18 w 69"/>
                <a:gd name="T43" fmla="*/ 7 h 72"/>
                <a:gd name="T44" fmla="*/ 18 w 69"/>
                <a:gd name="T45" fmla="*/ 7 h 72"/>
                <a:gd name="T46" fmla="*/ 7 w 69"/>
                <a:gd name="T47" fmla="*/ 19 h 72"/>
                <a:gd name="T48" fmla="*/ 7 w 69"/>
                <a:gd name="T49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72">
                  <a:moveTo>
                    <a:pt x="1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0" y="0"/>
                    <a:pt x="69" y="8"/>
                    <a:pt x="69" y="1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63"/>
                    <a:pt x="60" y="72"/>
                    <a:pt x="50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8" y="72"/>
                    <a:pt x="0" y="63"/>
                    <a:pt x="0" y="5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7" y="53"/>
                  </a:moveTo>
                  <a:cubicBezTo>
                    <a:pt x="7" y="59"/>
                    <a:pt x="12" y="64"/>
                    <a:pt x="18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6" y="64"/>
                    <a:pt x="61" y="59"/>
                    <a:pt x="61" y="53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2"/>
                    <a:pt x="56" y="7"/>
                    <a:pt x="50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53"/>
                    <a:pt x="7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5" name="Freeform 293"/>
            <p:cNvSpPr>
              <a:spLocks/>
            </p:cNvSpPr>
            <p:nvPr/>
          </p:nvSpPr>
          <p:spPr bwMode="auto">
            <a:xfrm>
              <a:off x="7086" y="1270"/>
              <a:ext cx="50" cy="52"/>
            </a:xfrm>
            <a:custGeom>
              <a:avLst/>
              <a:gdLst>
                <a:gd name="T0" fmla="*/ 38 w 38"/>
                <a:gd name="T1" fmla="*/ 9 h 39"/>
                <a:gd name="T2" fmla="*/ 29 w 38"/>
                <a:gd name="T3" fmla="*/ 0 h 39"/>
                <a:gd name="T4" fmla="*/ 10 w 38"/>
                <a:gd name="T5" fmla="*/ 0 h 39"/>
                <a:gd name="T6" fmla="*/ 0 w 38"/>
                <a:gd name="T7" fmla="*/ 9 h 39"/>
                <a:gd name="T8" fmla="*/ 0 w 38"/>
                <a:gd name="T9" fmla="*/ 30 h 39"/>
                <a:gd name="T10" fmla="*/ 10 w 38"/>
                <a:gd name="T11" fmla="*/ 39 h 39"/>
                <a:gd name="T12" fmla="*/ 29 w 38"/>
                <a:gd name="T13" fmla="*/ 39 h 39"/>
                <a:gd name="T14" fmla="*/ 38 w 38"/>
                <a:gd name="T15" fmla="*/ 30 h 39"/>
                <a:gd name="T16" fmla="*/ 38 w 38"/>
                <a:gd name="T17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9">
                  <a:moveTo>
                    <a:pt x="38" y="9"/>
                  </a:moveTo>
                  <a:cubicBezTo>
                    <a:pt x="38" y="4"/>
                    <a:pt x="34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5"/>
                    <a:pt x="38" y="30"/>
                  </a:cubicBez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eaLnBrk="1" hangingPunct="1"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36" name="任意多边形 635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7" name="任意多边形 636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39" name="任意多边形 638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0" name="任意多边形 639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1" name="任意多边形 640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2" name="任意多边形 641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5146" name="组合 181"/>
          <p:cNvGrpSpPr>
            <a:grpSpLocks/>
          </p:cNvGrpSpPr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5153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2147483647 h 236"/>
                <a:gd name="T4" fmla="*/ 2147483647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2147483647 w 236"/>
                <a:gd name="T21" fmla="*/ 2147483647 h 236"/>
                <a:gd name="T22" fmla="*/ 2147483647 w 236"/>
                <a:gd name="T23" fmla="*/ 2147483647 h 236"/>
                <a:gd name="T24" fmla="*/ 2147483647 w 236"/>
                <a:gd name="T25" fmla="*/ 2147483647 h 236"/>
                <a:gd name="T26" fmla="*/ 2147483647 w 236"/>
                <a:gd name="T27" fmla="*/ 2147483647 h 236"/>
                <a:gd name="T28" fmla="*/ 2147483647 w 236"/>
                <a:gd name="T29" fmla="*/ 2147483647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0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2147483647 w 236"/>
                <a:gd name="T75" fmla="*/ 2147483647 h 236"/>
                <a:gd name="T76" fmla="*/ 2147483647 w 236"/>
                <a:gd name="T77" fmla="*/ 2147483647 h 236"/>
                <a:gd name="T78" fmla="*/ 2147483647 w 236"/>
                <a:gd name="T79" fmla="*/ 2147483647 h 236"/>
                <a:gd name="T80" fmla="*/ 2147483647 w 236"/>
                <a:gd name="T81" fmla="*/ 2147483647 h 236"/>
                <a:gd name="T82" fmla="*/ 2147483647 w 236"/>
                <a:gd name="T83" fmla="*/ 2147483647 h 236"/>
                <a:gd name="T84" fmla="*/ 2147483647 w 236"/>
                <a:gd name="T85" fmla="*/ 2147483647 h 236"/>
                <a:gd name="T86" fmla="*/ 2147483647 w 236"/>
                <a:gd name="T87" fmla="*/ 2147483647 h 236"/>
                <a:gd name="T88" fmla="*/ 2147483647 w 236"/>
                <a:gd name="T89" fmla="*/ 2147483647 h 236"/>
                <a:gd name="T90" fmla="*/ 2147483647 w 236"/>
                <a:gd name="T91" fmla="*/ 2147483647 h 236"/>
                <a:gd name="T92" fmla="*/ 2147483647 w 236"/>
                <a:gd name="T93" fmla="*/ 2147483647 h 236"/>
                <a:gd name="T94" fmla="*/ 2147483647 w 236"/>
                <a:gd name="T95" fmla="*/ 2147483647 h 236"/>
                <a:gd name="T96" fmla="*/ 2147483647 w 236"/>
                <a:gd name="T97" fmla="*/ 2147483647 h 236"/>
                <a:gd name="T98" fmla="*/ 2147483647 w 236"/>
                <a:gd name="T99" fmla="*/ 2147483647 h 236"/>
                <a:gd name="T100" fmla="*/ 2147483647 w 236"/>
                <a:gd name="T101" fmla="*/ 2147483647 h 236"/>
                <a:gd name="T102" fmla="*/ 2147483647 w 236"/>
                <a:gd name="T103" fmla="*/ 2147483647 h 236"/>
                <a:gd name="T104" fmla="*/ 2147483647 w 236"/>
                <a:gd name="T105" fmla="*/ 2147483647 h 236"/>
                <a:gd name="T106" fmla="*/ 2147483647 w 236"/>
                <a:gd name="T107" fmla="*/ 2147483647 h 236"/>
                <a:gd name="T108" fmla="*/ 2147483647 w 236"/>
                <a:gd name="T109" fmla="*/ 2147483647 h 236"/>
                <a:gd name="T110" fmla="*/ 2147483647 w 236"/>
                <a:gd name="T111" fmla="*/ 2147483647 h 236"/>
                <a:gd name="T112" fmla="*/ 2147483647 w 236"/>
                <a:gd name="T113" fmla="*/ 2147483647 h 236"/>
                <a:gd name="T114" fmla="*/ 2147483647 w 236"/>
                <a:gd name="T115" fmla="*/ 2147483647 h 236"/>
                <a:gd name="T116" fmla="*/ 2147483647 w 236"/>
                <a:gd name="T117" fmla="*/ 2147483647 h 236"/>
                <a:gd name="T118" fmla="*/ 2147483647 w 236"/>
                <a:gd name="T119" fmla="*/ 2147483647 h 236"/>
                <a:gd name="T120" fmla="*/ 2147483647 w 236"/>
                <a:gd name="T121" fmla="*/ 2147483647 h 236"/>
                <a:gd name="T122" fmla="*/ 2147483647 w 236"/>
                <a:gd name="T123" fmla="*/ 2147483647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"/>
                <a:gd name="T187" fmla="*/ 0 h 236"/>
                <a:gd name="T188" fmla="*/ 236 w 236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8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7 w 240"/>
                <a:gd name="T1" fmla="*/ 2147483647 h 104"/>
                <a:gd name="T2" fmla="*/ 2147483647 w 240"/>
                <a:gd name="T3" fmla="*/ 2147483647 h 104"/>
                <a:gd name="T4" fmla="*/ 2147483647 w 240"/>
                <a:gd name="T5" fmla="*/ 2147483647 h 104"/>
                <a:gd name="T6" fmla="*/ 2147483647 w 240"/>
                <a:gd name="T7" fmla="*/ 2147483647 h 104"/>
                <a:gd name="T8" fmla="*/ 2147483647 w 240"/>
                <a:gd name="T9" fmla="*/ 2147483647 h 104"/>
                <a:gd name="T10" fmla="*/ 2147483647 w 240"/>
                <a:gd name="T11" fmla="*/ 2147483647 h 104"/>
                <a:gd name="T12" fmla="*/ 2147483647 w 240"/>
                <a:gd name="T13" fmla="*/ 2147483647 h 104"/>
                <a:gd name="T14" fmla="*/ 2147483647 w 240"/>
                <a:gd name="T15" fmla="*/ 2147483647 h 104"/>
                <a:gd name="T16" fmla="*/ 2147483647 w 240"/>
                <a:gd name="T17" fmla="*/ 2147483647 h 104"/>
                <a:gd name="T18" fmla="*/ 2147483647 w 240"/>
                <a:gd name="T19" fmla="*/ 2147483647 h 104"/>
                <a:gd name="T20" fmla="*/ 2147483647 w 240"/>
                <a:gd name="T21" fmla="*/ 2147483647 h 104"/>
                <a:gd name="T22" fmla="*/ 2147483647 w 240"/>
                <a:gd name="T23" fmla="*/ 2147483647 h 104"/>
                <a:gd name="T24" fmla="*/ 2147483647 w 240"/>
                <a:gd name="T25" fmla="*/ 2147483647 h 104"/>
                <a:gd name="T26" fmla="*/ 2147483647 w 240"/>
                <a:gd name="T27" fmla="*/ 2147483647 h 104"/>
                <a:gd name="T28" fmla="*/ 2147483647 w 240"/>
                <a:gd name="T29" fmla="*/ 2147483647 h 104"/>
                <a:gd name="T30" fmla="*/ 2147483647 w 240"/>
                <a:gd name="T31" fmla="*/ 2147483647 h 104"/>
                <a:gd name="T32" fmla="*/ 2147483647 w 240"/>
                <a:gd name="T33" fmla="*/ 0 h 104"/>
                <a:gd name="T34" fmla="*/ 2147483647 w 240"/>
                <a:gd name="T35" fmla="*/ 0 h 104"/>
                <a:gd name="T36" fmla="*/ 0 w 240"/>
                <a:gd name="T37" fmla="*/ 2147483647 h 104"/>
                <a:gd name="T38" fmla="*/ 0 w 240"/>
                <a:gd name="T39" fmla="*/ 2147483647 h 104"/>
                <a:gd name="T40" fmla="*/ 2147483647 w 240"/>
                <a:gd name="T41" fmla="*/ 2147483647 h 104"/>
                <a:gd name="T42" fmla="*/ 2147483647 w 240"/>
                <a:gd name="T43" fmla="*/ 2147483647 h 104"/>
                <a:gd name="T44" fmla="*/ 2147483647 w 240"/>
                <a:gd name="T45" fmla="*/ 2147483647 h 104"/>
                <a:gd name="T46" fmla="*/ 2147483647 w 240"/>
                <a:gd name="T47" fmla="*/ 2147483647 h 104"/>
                <a:gd name="T48" fmla="*/ 2147483647 w 240"/>
                <a:gd name="T49" fmla="*/ 2147483647 h 104"/>
                <a:gd name="T50" fmla="*/ 2147483647 w 240"/>
                <a:gd name="T51" fmla="*/ 2147483647 h 104"/>
                <a:gd name="T52" fmla="*/ 2147483647 w 240"/>
                <a:gd name="T53" fmla="*/ 2147483647 h 104"/>
                <a:gd name="T54" fmla="*/ 2147483647 w 240"/>
                <a:gd name="T55" fmla="*/ 2147483647 h 104"/>
                <a:gd name="T56" fmla="*/ 2147483647 w 240"/>
                <a:gd name="T57" fmla="*/ 2147483647 h 104"/>
                <a:gd name="T58" fmla="*/ 2147483647 w 240"/>
                <a:gd name="T59" fmla="*/ 2147483647 h 104"/>
                <a:gd name="T60" fmla="*/ 2147483647 w 240"/>
                <a:gd name="T61" fmla="*/ 2147483647 h 104"/>
                <a:gd name="T62" fmla="*/ 2147483647 w 240"/>
                <a:gd name="T63" fmla="*/ 2147483647 h 104"/>
                <a:gd name="T64" fmla="*/ 2147483647 w 240"/>
                <a:gd name="T65" fmla="*/ 2147483647 h 104"/>
                <a:gd name="T66" fmla="*/ 2147483647 w 240"/>
                <a:gd name="T67" fmla="*/ 2147483647 h 104"/>
                <a:gd name="T68" fmla="*/ 2147483647 w 240"/>
                <a:gd name="T69" fmla="*/ 2147483647 h 104"/>
                <a:gd name="T70" fmla="*/ 2147483647 w 240"/>
                <a:gd name="T71" fmla="*/ 2147483647 h 104"/>
                <a:gd name="T72" fmla="*/ 2147483647 w 240"/>
                <a:gd name="T73" fmla="*/ 2147483647 h 104"/>
                <a:gd name="T74" fmla="*/ 2147483647 w 240"/>
                <a:gd name="T75" fmla="*/ 2147483647 h 104"/>
                <a:gd name="T76" fmla="*/ 2147483647 w 240"/>
                <a:gd name="T77" fmla="*/ 2147483647 h 104"/>
                <a:gd name="T78" fmla="*/ 2147483647 w 240"/>
                <a:gd name="T79" fmla="*/ 2147483647 h 104"/>
                <a:gd name="T80" fmla="*/ 2147483647 w 24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104"/>
                <a:gd name="T125" fmla="*/ 240 w 24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7 w 236"/>
                <a:gd name="T1" fmla="*/ 2147483647 h 200"/>
                <a:gd name="T2" fmla="*/ 2147483647 w 236"/>
                <a:gd name="T3" fmla="*/ 2147483647 h 200"/>
                <a:gd name="T4" fmla="*/ 2147483647 w 236"/>
                <a:gd name="T5" fmla="*/ 2147483647 h 200"/>
                <a:gd name="T6" fmla="*/ 2147483647 w 236"/>
                <a:gd name="T7" fmla="*/ 2147483647 h 200"/>
                <a:gd name="T8" fmla="*/ 2147483647 w 236"/>
                <a:gd name="T9" fmla="*/ 2147483647 h 200"/>
                <a:gd name="T10" fmla="*/ 2147483647 w 236"/>
                <a:gd name="T11" fmla="*/ 2147483647 h 200"/>
                <a:gd name="T12" fmla="*/ 2147483647 w 236"/>
                <a:gd name="T13" fmla="*/ 2147483647 h 200"/>
                <a:gd name="T14" fmla="*/ 2147483647 w 236"/>
                <a:gd name="T15" fmla="*/ 2147483647 h 200"/>
                <a:gd name="T16" fmla="*/ 2147483647 w 236"/>
                <a:gd name="T17" fmla="*/ 2147483647 h 200"/>
                <a:gd name="T18" fmla="*/ 2147483647 w 236"/>
                <a:gd name="T19" fmla="*/ 2147483647 h 200"/>
                <a:gd name="T20" fmla="*/ 2147483647 w 236"/>
                <a:gd name="T21" fmla="*/ 2147483647 h 200"/>
                <a:gd name="T22" fmla="*/ 2147483647 w 236"/>
                <a:gd name="T23" fmla="*/ 2147483647 h 200"/>
                <a:gd name="T24" fmla="*/ 2147483647 w 236"/>
                <a:gd name="T25" fmla="*/ 2147483647 h 200"/>
                <a:gd name="T26" fmla="*/ 2147483647 w 236"/>
                <a:gd name="T27" fmla="*/ 2147483647 h 200"/>
                <a:gd name="T28" fmla="*/ 2147483647 w 236"/>
                <a:gd name="T29" fmla="*/ 2147483647 h 200"/>
                <a:gd name="T30" fmla="*/ 2147483647 w 236"/>
                <a:gd name="T31" fmla="*/ 2147483647 h 200"/>
                <a:gd name="T32" fmla="*/ 2147483647 w 236"/>
                <a:gd name="T33" fmla="*/ 2147483647 h 200"/>
                <a:gd name="T34" fmla="*/ 2147483647 w 236"/>
                <a:gd name="T35" fmla="*/ 2147483647 h 200"/>
                <a:gd name="T36" fmla="*/ 2147483647 w 236"/>
                <a:gd name="T37" fmla="*/ 2147483647 h 200"/>
                <a:gd name="T38" fmla="*/ 2147483647 w 236"/>
                <a:gd name="T39" fmla="*/ 2147483647 h 200"/>
                <a:gd name="T40" fmla="*/ 2147483647 w 236"/>
                <a:gd name="T41" fmla="*/ 2147483647 h 200"/>
                <a:gd name="T42" fmla="*/ 2147483647 w 236"/>
                <a:gd name="T43" fmla="*/ 2147483647 h 200"/>
                <a:gd name="T44" fmla="*/ 2147483647 w 236"/>
                <a:gd name="T45" fmla="*/ 2147483647 h 200"/>
                <a:gd name="T46" fmla="*/ 2147483647 w 236"/>
                <a:gd name="T47" fmla="*/ 2147483647 h 200"/>
                <a:gd name="T48" fmla="*/ 2147483647 w 236"/>
                <a:gd name="T49" fmla="*/ 2147483647 h 200"/>
                <a:gd name="T50" fmla="*/ 0 w 236"/>
                <a:gd name="T51" fmla="*/ 2147483647 h 200"/>
                <a:gd name="T52" fmla="*/ 2147483647 w 236"/>
                <a:gd name="T53" fmla="*/ 2147483647 h 200"/>
                <a:gd name="T54" fmla="*/ 2147483647 w 236"/>
                <a:gd name="T55" fmla="*/ 2147483647 h 200"/>
                <a:gd name="T56" fmla="*/ 2147483647 w 236"/>
                <a:gd name="T57" fmla="*/ 2147483647 h 200"/>
                <a:gd name="T58" fmla="*/ 2147483647 w 236"/>
                <a:gd name="T59" fmla="*/ 2147483647 h 200"/>
                <a:gd name="T60" fmla="*/ 2147483647 w 236"/>
                <a:gd name="T61" fmla="*/ 2147483647 h 200"/>
                <a:gd name="T62" fmla="*/ 2147483647 w 236"/>
                <a:gd name="T63" fmla="*/ 2147483647 h 200"/>
                <a:gd name="T64" fmla="*/ 2147483647 w 236"/>
                <a:gd name="T65" fmla="*/ 2147483647 h 200"/>
                <a:gd name="T66" fmla="*/ 2147483647 w 236"/>
                <a:gd name="T67" fmla="*/ 2147483647 h 200"/>
                <a:gd name="T68" fmla="*/ 2147483647 w 236"/>
                <a:gd name="T69" fmla="*/ 2147483647 h 200"/>
                <a:gd name="T70" fmla="*/ 2147483647 w 236"/>
                <a:gd name="T71" fmla="*/ 2147483647 h 200"/>
                <a:gd name="T72" fmla="*/ 2147483647 w 236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200"/>
                <a:gd name="T113" fmla="*/ 236 w 23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6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0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240"/>
                <a:gd name="T107" fmla="*/ 240 w 240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7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7 w 148"/>
                <a:gd name="T1" fmla="*/ 2147483647 h 240"/>
                <a:gd name="T2" fmla="*/ 2147483647 w 148"/>
                <a:gd name="T3" fmla="*/ 2147483647 h 240"/>
                <a:gd name="T4" fmla="*/ 2147483647 w 148"/>
                <a:gd name="T5" fmla="*/ 2147483647 h 240"/>
                <a:gd name="T6" fmla="*/ 2147483647 w 148"/>
                <a:gd name="T7" fmla="*/ 0 h 240"/>
                <a:gd name="T8" fmla="*/ 2147483647 w 148"/>
                <a:gd name="T9" fmla="*/ 2147483647 h 240"/>
                <a:gd name="T10" fmla="*/ 2147483647 w 148"/>
                <a:gd name="T11" fmla="*/ 2147483647 h 240"/>
                <a:gd name="T12" fmla="*/ 2147483647 w 148"/>
                <a:gd name="T13" fmla="*/ 2147483647 h 240"/>
                <a:gd name="T14" fmla="*/ 2147483647 w 148"/>
                <a:gd name="T15" fmla="*/ 2147483647 h 240"/>
                <a:gd name="T16" fmla="*/ 2147483647 w 148"/>
                <a:gd name="T17" fmla="*/ 2147483647 h 240"/>
                <a:gd name="T18" fmla="*/ 2147483647 w 148"/>
                <a:gd name="T19" fmla="*/ 2147483647 h 240"/>
                <a:gd name="T20" fmla="*/ 2147483647 w 148"/>
                <a:gd name="T21" fmla="*/ 2147483647 h 240"/>
                <a:gd name="T22" fmla="*/ 2147483647 w 148"/>
                <a:gd name="T23" fmla="*/ 2147483647 h 240"/>
                <a:gd name="T24" fmla="*/ 2147483647 w 148"/>
                <a:gd name="T25" fmla="*/ 2147483647 h 240"/>
                <a:gd name="T26" fmla="*/ 2147483647 w 148"/>
                <a:gd name="T27" fmla="*/ 2147483647 h 240"/>
                <a:gd name="T28" fmla="*/ 2147483647 w 148"/>
                <a:gd name="T29" fmla="*/ 2147483647 h 240"/>
                <a:gd name="T30" fmla="*/ 2147483647 w 148"/>
                <a:gd name="T31" fmla="*/ 2147483647 h 240"/>
                <a:gd name="T32" fmla="*/ 2147483647 w 148"/>
                <a:gd name="T33" fmla="*/ 2147483647 h 240"/>
                <a:gd name="T34" fmla="*/ 2147483647 w 148"/>
                <a:gd name="T35" fmla="*/ 2147483647 h 240"/>
                <a:gd name="T36" fmla="*/ 2147483647 w 148"/>
                <a:gd name="T37" fmla="*/ 2147483647 h 240"/>
                <a:gd name="T38" fmla="*/ 2147483647 w 148"/>
                <a:gd name="T39" fmla="*/ 2147483647 h 240"/>
                <a:gd name="T40" fmla="*/ 2147483647 w 148"/>
                <a:gd name="T41" fmla="*/ 2147483647 h 240"/>
                <a:gd name="T42" fmla="*/ 2147483647 w 148"/>
                <a:gd name="T43" fmla="*/ 2147483647 h 240"/>
                <a:gd name="T44" fmla="*/ 2147483647 w 148"/>
                <a:gd name="T45" fmla="*/ 2147483647 h 240"/>
                <a:gd name="T46" fmla="*/ 2147483647 w 148"/>
                <a:gd name="T47" fmla="*/ 2147483647 h 240"/>
                <a:gd name="T48" fmla="*/ 2147483647 w 148"/>
                <a:gd name="T49" fmla="*/ 2147483647 h 240"/>
                <a:gd name="T50" fmla="*/ 2147483647 w 148"/>
                <a:gd name="T51" fmla="*/ 2147483647 h 240"/>
                <a:gd name="T52" fmla="*/ 2147483647 w 148"/>
                <a:gd name="T53" fmla="*/ 2147483647 h 240"/>
                <a:gd name="T54" fmla="*/ 2147483647 w 148"/>
                <a:gd name="T55" fmla="*/ 2147483647 h 240"/>
                <a:gd name="T56" fmla="*/ 2147483647 w 148"/>
                <a:gd name="T57" fmla="*/ 2147483647 h 240"/>
                <a:gd name="T58" fmla="*/ 2147483647 w 148"/>
                <a:gd name="T59" fmla="*/ 2147483647 h 240"/>
                <a:gd name="T60" fmla="*/ 2147483647 w 148"/>
                <a:gd name="T61" fmla="*/ 2147483647 h 240"/>
                <a:gd name="T62" fmla="*/ 2147483647 w 148"/>
                <a:gd name="T63" fmla="*/ 2147483647 h 240"/>
                <a:gd name="T64" fmla="*/ 2147483647 w 148"/>
                <a:gd name="T65" fmla="*/ 2147483647 h 240"/>
                <a:gd name="T66" fmla="*/ 2147483647 w 148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240"/>
                <a:gd name="T104" fmla="*/ 148 w 148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0 h 240"/>
                <a:gd name="T44" fmla="*/ 0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0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0"/>
                <a:gd name="T94" fmla="*/ 0 h 240"/>
                <a:gd name="T95" fmla="*/ 240 w 24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1" name="圆角矩形 940"/>
          <p:cNvSpPr/>
          <p:nvPr/>
        </p:nvSpPr>
        <p:spPr>
          <a:xfrm>
            <a:off x="4932838" y="3822321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年参加市区比赛</a:t>
            </a:r>
          </a:p>
        </p:txBody>
      </p:sp>
      <p:sp>
        <p:nvSpPr>
          <p:cNvPr id="942" name="圆角矩形 941"/>
          <p:cNvSpPr/>
          <p:nvPr/>
        </p:nvSpPr>
        <p:spPr>
          <a:xfrm>
            <a:off x="8384500" y="3716749"/>
            <a:ext cx="2045822" cy="707916"/>
          </a:xfrm>
          <a:prstGeom prst="roundRect">
            <a:avLst/>
          </a:prstGeom>
          <a:gradFill>
            <a:gsLst>
              <a:gs pos="0">
                <a:srgbClr val="116063">
                  <a:alpha val="77000"/>
                </a:srgbClr>
              </a:gs>
              <a:gs pos="100000">
                <a:srgbClr val="116063">
                  <a:alpha val="77000"/>
                </a:srgbClr>
              </a:gs>
            </a:gsLst>
            <a:lin ang="10800000" scaled="0"/>
          </a:gradFill>
          <a:ln w="38100">
            <a:gradFill>
              <a:gsLst>
                <a:gs pos="0">
                  <a:srgbClr val="8B7635"/>
                </a:gs>
                <a:gs pos="100000">
                  <a:srgbClr val="C4AE5A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年参加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争称霸赛</a:t>
            </a: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8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0800000">
                                      <p:cBhvr>
                                        <p:cTn id="51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Rot by="10800000">
                                      <p:cBhvr>
                                        <p:cTn id="5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10800000">
                                      <p:cBhvr>
                                        <p:cTn id="61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10800000">
                                      <p:cBhvr>
                                        <p:cTn id="6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10800000">
                                      <p:cBhvr>
                                        <p:cTn id="7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Rot by="10800000">
                                      <p:cBhvr>
                                        <p:cTn id="7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81" presetID="14" presetClass="exit" presetSubtype="1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106" presetID="14" presetClass="exit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7"/>
          <p:cNvGrpSpPr>
            <a:grpSpLocks/>
          </p:cNvGrpSpPr>
          <p:nvPr/>
        </p:nvGrpSpPr>
        <p:grpSpPr bwMode="auto">
          <a:xfrm flipH="1">
            <a:off x="7439025" y="4549775"/>
            <a:ext cx="3298825" cy="314325"/>
            <a:chOff x="842571" y="2743944"/>
            <a:chExt cx="4244454" cy="423755"/>
          </a:xfrm>
        </p:grpSpPr>
        <p:sp>
          <p:nvSpPr>
            <p:cNvPr id="59" name="等腰三角形 58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3140458" y="2743944"/>
              <a:ext cx="1946567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6147" name="组合 81"/>
          <p:cNvGrpSpPr>
            <a:grpSpLocks/>
          </p:cNvGrpSpPr>
          <p:nvPr/>
        </p:nvGrpSpPr>
        <p:grpSpPr bwMode="auto"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6148" name="组合 95"/>
          <p:cNvGrpSpPr>
            <a:grpSpLocks/>
          </p:cNvGrpSpPr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9259" name="图片 10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75" y="1317625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5087888" y="755592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能力及技能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15880" y="1132959"/>
            <a:ext cx="23339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6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Ability and skill</a:t>
            </a:r>
          </a:p>
        </p:txBody>
      </p:sp>
      <p:grpSp>
        <p:nvGrpSpPr>
          <p:cNvPr id="8" name="组合 18"/>
          <p:cNvGrpSpPr>
            <a:grpSpLocks/>
          </p:cNvGrpSpPr>
          <p:nvPr/>
        </p:nvGrpSpPr>
        <p:grpSpPr bwMode="auto">
          <a:xfrm>
            <a:off x="1393825" y="2613025"/>
            <a:ext cx="3298825" cy="314325"/>
            <a:chOff x="842571" y="2743944"/>
            <a:chExt cx="4244454" cy="423755"/>
          </a:xfrm>
        </p:grpSpPr>
        <p:sp>
          <p:nvSpPr>
            <p:cNvPr id="6" name="等腰三角形 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140459" y="2743944"/>
              <a:ext cx="1946566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9247" name="Freeform 9"/>
          <p:cNvSpPr>
            <a:spLocks noEditPoints="1"/>
          </p:cNvSpPr>
          <p:nvPr/>
        </p:nvSpPr>
        <p:spPr bwMode="auto">
          <a:xfrm>
            <a:off x="3978275" y="1585913"/>
            <a:ext cx="3857625" cy="2370137"/>
          </a:xfrm>
          <a:custGeom>
            <a:avLst/>
            <a:gdLst>
              <a:gd name="T0" fmla="*/ 2147483647 w 1026"/>
              <a:gd name="T1" fmla="*/ 2147483647 h 629"/>
              <a:gd name="T2" fmla="*/ 2147483647 w 1026"/>
              <a:gd name="T3" fmla="*/ 2147483647 h 629"/>
              <a:gd name="T4" fmla="*/ 2147483647 w 1026"/>
              <a:gd name="T5" fmla="*/ 2147483647 h 629"/>
              <a:gd name="T6" fmla="*/ 2147483647 w 1026"/>
              <a:gd name="T7" fmla="*/ 2147483647 h 629"/>
              <a:gd name="T8" fmla="*/ 2147483647 w 1026"/>
              <a:gd name="T9" fmla="*/ 2147483647 h 629"/>
              <a:gd name="T10" fmla="*/ 2147483647 w 1026"/>
              <a:gd name="T11" fmla="*/ 2147483647 h 629"/>
              <a:gd name="T12" fmla="*/ 2147483647 w 1026"/>
              <a:gd name="T13" fmla="*/ 2147483647 h 629"/>
              <a:gd name="T14" fmla="*/ 2147483647 w 1026"/>
              <a:gd name="T15" fmla="*/ 2147483647 h 629"/>
              <a:gd name="T16" fmla="*/ 2147483647 w 1026"/>
              <a:gd name="T17" fmla="*/ 2147483647 h 629"/>
              <a:gd name="T18" fmla="*/ 2147483647 w 1026"/>
              <a:gd name="T19" fmla="*/ 2147483647 h 629"/>
              <a:gd name="T20" fmla="*/ 2147483647 w 1026"/>
              <a:gd name="T21" fmla="*/ 2147483647 h 629"/>
              <a:gd name="T22" fmla="*/ 2147483647 w 1026"/>
              <a:gd name="T23" fmla="*/ 2147483647 h 629"/>
              <a:gd name="T24" fmla="*/ 2147483647 w 1026"/>
              <a:gd name="T25" fmla="*/ 2147483647 h 629"/>
              <a:gd name="T26" fmla="*/ 2147483647 w 1026"/>
              <a:gd name="T27" fmla="*/ 2147483647 h 629"/>
              <a:gd name="T28" fmla="*/ 2147483647 w 1026"/>
              <a:gd name="T29" fmla="*/ 2147483647 h 629"/>
              <a:gd name="T30" fmla="*/ 2147483647 w 1026"/>
              <a:gd name="T31" fmla="*/ 2147483647 h 629"/>
              <a:gd name="T32" fmla="*/ 2147483647 w 1026"/>
              <a:gd name="T33" fmla="*/ 2147483647 h 629"/>
              <a:gd name="T34" fmla="*/ 2147483647 w 1026"/>
              <a:gd name="T35" fmla="*/ 2147483647 h 629"/>
              <a:gd name="T36" fmla="*/ 2147483647 w 1026"/>
              <a:gd name="T37" fmla="*/ 2147483647 h 629"/>
              <a:gd name="T38" fmla="*/ 2147483647 w 1026"/>
              <a:gd name="T39" fmla="*/ 2147483647 h 629"/>
              <a:gd name="T40" fmla="*/ 2147483647 w 1026"/>
              <a:gd name="T41" fmla="*/ 2147483647 h 629"/>
              <a:gd name="T42" fmla="*/ 2147483647 w 1026"/>
              <a:gd name="T43" fmla="*/ 2147483647 h 629"/>
              <a:gd name="T44" fmla="*/ 2147483647 w 1026"/>
              <a:gd name="T45" fmla="*/ 2147483647 h 629"/>
              <a:gd name="T46" fmla="*/ 2147483647 w 1026"/>
              <a:gd name="T47" fmla="*/ 2147483647 h 629"/>
              <a:gd name="T48" fmla="*/ 2147483647 w 1026"/>
              <a:gd name="T49" fmla="*/ 2147483647 h 629"/>
              <a:gd name="T50" fmla="*/ 2147483647 w 1026"/>
              <a:gd name="T51" fmla="*/ 2147483647 h 629"/>
              <a:gd name="T52" fmla="*/ 2147483647 w 1026"/>
              <a:gd name="T53" fmla="*/ 2147483647 h 629"/>
              <a:gd name="T54" fmla="*/ 2147483647 w 1026"/>
              <a:gd name="T55" fmla="*/ 2147483647 h 629"/>
              <a:gd name="T56" fmla="*/ 2147483647 w 1026"/>
              <a:gd name="T57" fmla="*/ 2147483647 h 629"/>
              <a:gd name="T58" fmla="*/ 2147483647 w 1026"/>
              <a:gd name="T59" fmla="*/ 2147483647 h 629"/>
              <a:gd name="T60" fmla="*/ 2147483647 w 1026"/>
              <a:gd name="T61" fmla="*/ 2147483647 h 629"/>
              <a:gd name="T62" fmla="*/ 2147483647 w 1026"/>
              <a:gd name="T63" fmla="*/ 2147483647 h 629"/>
              <a:gd name="T64" fmla="*/ 2147483647 w 1026"/>
              <a:gd name="T65" fmla="*/ 2147483647 h 629"/>
              <a:gd name="T66" fmla="*/ 2147483647 w 1026"/>
              <a:gd name="T67" fmla="*/ 2147483647 h 629"/>
              <a:gd name="T68" fmla="*/ 2147483647 w 1026"/>
              <a:gd name="T69" fmla="*/ 2147483647 h 629"/>
              <a:gd name="T70" fmla="*/ 2147483647 w 1026"/>
              <a:gd name="T71" fmla="*/ 2147483647 h 629"/>
              <a:gd name="T72" fmla="*/ 2147483647 w 1026"/>
              <a:gd name="T73" fmla="*/ 2147483647 h 629"/>
              <a:gd name="T74" fmla="*/ 2147483647 w 1026"/>
              <a:gd name="T75" fmla="*/ 2147483647 h 629"/>
              <a:gd name="T76" fmla="*/ 2147483647 w 1026"/>
              <a:gd name="T77" fmla="*/ 2147483647 h 6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26"/>
              <a:gd name="T118" fmla="*/ 0 h 629"/>
              <a:gd name="T119" fmla="*/ 1026 w 1026"/>
              <a:gd name="T120" fmla="*/ 629 h 6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26" h="629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8" name="Freeform 9"/>
          <p:cNvSpPr>
            <a:spLocks noEditPoints="1"/>
          </p:cNvSpPr>
          <p:nvPr/>
        </p:nvSpPr>
        <p:spPr bwMode="auto">
          <a:xfrm flipH="1" flipV="1">
            <a:off x="4106863" y="3387725"/>
            <a:ext cx="3857625" cy="2370138"/>
          </a:xfrm>
          <a:custGeom>
            <a:avLst/>
            <a:gdLst>
              <a:gd name="T0" fmla="*/ 2147483647 w 1026"/>
              <a:gd name="T1" fmla="*/ 2147483647 h 629"/>
              <a:gd name="T2" fmla="*/ 2147483647 w 1026"/>
              <a:gd name="T3" fmla="*/ 2147483647 h 629"/>
              <a:gd name="T4" fmla="*/ 2147483647 w 1026"/>
              <a:gd name="T5" fmla="*/ 2147483647 h 629"/>
              <a:gd name="T6" fmla="*/ 2147483647 w 1026"/>
              <a:gd name="T7" fmla="*/ 2147483647 h 629"/>
              <a:gd name="T8" fmla="*/ 2147483647 w 1026"/>
              <a:gd name="T9" fmla="*/ 2147483647 h 629"/>
              <a:gd name="T10" fmla="*/ 2147483647 w 1026"/>
              <a:gd name="T11" fmla="*/ 2147483647 h 629"/>
              <a:gd name="T12" fmla="*/ 2147483647 w 1026"/>
              <a:gd name="T13" fmla="*/ 2147483647 h 629"/>
              <a:gd name="T14" fmla="*/ 2147483647 w 1026"/>
              <a:gd name="T15" fmla="*/ 2147483647 h 629"/>
              <a:gd name="T16" fmla="*/ 2147483647 w 1026"/>
              <a:gd name="T17" fmla="*/ 2147483647 h 629"/>
              <a:gd name="T18" fmla="*/ 2147483647 w 1026"/>
              <a:gd name="T19" fmla="*/ 2147483647 h 629"/>
              <a:gd name="T20" fmla="*/ 2147483647 w 1026"/>
              <a:gd name="T21" fmla="*/ 2147483647 h 629"/>
              <a:gd name="T22" fmla="*/ 2147483647 w 1026"/>
              <a:gd name="T23" fmla="*/ 2147483647 h 629"/>
              <a:gd name="T24" fmla="*/ 2147483647 w 1026"/>
              <a:gd name="T25" fmla="*/ 2147483647 h 629"/>
              <a:gd name="T26" fmla="*/ 2147483647 w 1026"/>
              <a:gd name="T27" fmla="*/ 2147483647 h 629"/>
              <a:gd name="T28" fmla="*/ 2147483647 w 1026"/>
              <a:gd name="T29" fmla="*/ 2147483647 h 629"/>
              <a:gd name="T30" fmla="*/ 2147483647 w 1026"/>
              <a:gd name="T31" fmla="*/ 2147483647 h 629"/>
              <a:gd name="T32" fmla="*/ 2147483647 w 1026"/>
              <a:gd name="T33" fmla="*/ 2147483647 h 629"/>
              <a:gd name="T34" fmla="*/ 2147483647 w 1026"/>
              <a:gd name="T35" fmla="*/ 2147483647 h 629"/>
              <a:gd name="T36" fmla="*/ 2147483647 w 1026"/>
              <a:gd name="T37" fmla="*/ 2147483647 h 629"/>
              <a:gd name="T38" fmla="*/ 2147483647 w 1026"/>
              <a:gd name="T39" fmla="*/ 2147483647 h 629"/>
              <a:gd name="T40" fmla="*/ 2147483647 w 1026"/>
              <a:gd name="T41" fmla="*/ 2147483647 h 629"/>
              <a:gd name="T42" fmla="*/ 2147483647 w 1026"/>
              <a:gd name="T43" fmla="*/ 2147483647 h 629"/>
              <a:gd name="T44" fmla="*/ 2147483647 w 1026"/>
              <a:gd name="T45" fmla="*/ 2147483647 h 629"/>
              <a:gd name="T46" fmla="*/ 2147483647 w 1026"/>
              <a:gd name="T47" fmla="*/ 2147483647 h 629"/>
              <a:gd name="T48" fmla="*/ 2147483647 w 1026"/>
              <a:gd name="T49" fmla="*/ 2147483647 h 629"/>
              <a:gd name="T50" fmla="*/ 2147483647 w 1026"/>
              <a:gd name="T51" fmla="*/ 2147483647 h 629"/>
              <a:gd name="T52" fmla="*/ 2147483647 w 1026"/>
              <a:gd name="T53" fmla="*/ 2147483647 h 629"/>
              <a:gd name="T54" fmla="*/ 2147483647 w 1026"/>
              <a:gd name="T55" fmla="*/ 2147483647 h 629"/>
              <a:gd name="T56" fmla="*/ 2147483647 w 1026"/>
              <a:gd name="T57" fmla="*/ 2147483647 h 629"/>
              <a:gd name="T58" fmla="*/ 2147483647 w 1026"/>
              <a:gd name="T59" fmla="*/ 2147483647 h 629"/>
              <a:gd name="T60" fmla="*/ 2147483647 w 1026"/>
              <a:gd name="T61" fmla="*/ 2147483647 h 629"/>
              <a:gd name="T62" fmla="*/ 2147483647 w 1026"/>
              <a:gd name="T63" fmla="*/ 2147483647 h 629"/>
              <a:gd name="T64" fmla="*/ 2147483647 w 1026"/>
              <a:gd name="T65" fmla="*/ 2147483647 h 629"/>
              <a:gd name="T66" fmla="*/ 2147483647 w 1026"/>
              <a:gd name="T67" fmla="*/ 2147483647 h 629"/>
              <a:gd name="T68" fmla="*/ 2147483647 w 1026"/>
              <a:gd name="T69" fmla="*/ 2147483647 h 629"/>
              <a:gd name="T70" fmla="*/ 2147483647 w 1026"/>
              <a:gd name="T71" fmla="*/ 2147483647 h 629"/>
              <a:gd name="T72" fmla="*/ 2147483647 w 1026"/>
              <a:gd name="T73" fmla="*/ 2147483647 h 629"/>
              <a:gd name="T74" fmla="*/ 2147483647 w 1026"/>
              <a:gd name="T75" fmla="*/ 2147483647 h 629"/>
              <a:gd name="T76" fmla="*/ 2147483647 w 1026"/>
              <a:gd name="T77" fmla="*/ 2147483647 h 6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26"/>
              <a:gd name="T118" fmla="*/ 0 h 629"/>
              <a:gd name="T119" fmla="*/ 1026 w 1026"/>
              <a:gd name="T120" fmla="*/ 629 h 6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26" h="629">
                <a:moveTo>
                  <a:pt x="731" y="306"/>
                </a:moveTo>
                <a:cubicBezTo>
                  <a:pt x="728" y="309"/>
                  <a:pt x="726" y="312"/>
                  <a:pt x="723" y="315"/>
                </a:cubicBezTo>
                <a:cubicBezTo>
                  <a:pt x="780" y="362"/>
                  <a:pt x="816" y="428"/>
                  <a:pt x="828" y="498"/>
                </a:cubicBezTo>
                <a:cubicBezTo>
                  <a:pt x="832" y="497"/>
                  <a:pt x="837" y="497"/>
                  <a:pt x="841" y="497"/>
                </a:cubicBezTo>
                <a:cubicBezTo>
                  <a:pt x="829" y="424"/>
                  <a:pt x="791" y="355"/>
                  <a:pt x="731" y="306"/>
                </a:cubicBezTo>
                <a:close/>
                <a:moveTo>
                  <a:pt x="690" y="629"/>
                </a:moveTo>
                <a:cubicBezTo>
                  <a:pt x="800" y="629"/>
                  <a:pt x="800" y="629"/>
                  <a:pt x="800" y="629"/>
                </a:cubicBezTo>
                <a:cubicBezTo>
                  <a:pt x="800" y="627"/>
                  <a:pt x="801" y="625"/>
                  <a:pt x="802" y="623"/>
                </a:cubicBezTo>
                <a:cubicBezTo>
                  <a:pt x="704" y="592"/>
                  <a:pt x="704" y="592"/>
                  <a:pt x="704" y="592"/>
                </a:cubicBezTo>
                <a:cubicBezTo>
                  <a:pt x="701" y="605"/>
                  <a:pt x="696" y="617"/>
                  <a:pt x="690" y="629"/>
                </a:cubicBezTo>
                <a:close/>
                <a:moveTo>
                  <a:pt x="227" y="542"/>
                </a:moveTo>
                <a:cubicBezTo>
                  <a:pt x="219" y="542"/>
                  <a:pt x="219" y="542"/>
                  <a:pt x="219" y="542"/>
                </a:cubicBezTo>
                <a:cubicBezTo>
                  <a:pt x="218" y="571"/>
                  <a:pt x="222" y="601"/>
                  <a:pt x="229" y="629"/>
                </a:cubicBezTo>
                <a:cubicBezTo>
                  <a:pt x="238" y="629"/>
                  <a:pt x="238" y="629"/>
                  <a:pt x="238" y="629"/>
                </a:cubicBezTo>
                <a:cubicBezTo>
                  <a:pt x="230" y="601"/>
                  <a:pt x="226" y="571"/>
                  <a:pt x="227" y="542"/>
                </a:cubicBezTo>
                <a:close/>
                <a:moveTo>
                  <a:pt x="604" y="420"/>
                </a:moveTo>
                <a:cubicBezTo>
                  <a:pt x="532" y="378"/>
                  <a:pt x="441" y="402"/>
                  <a:pt x="399" y="474"/>
                </a:cubicBezTo>
                <a:cubicBezTo>
                  <a:pt x="370" y="524"/>
                  <a:pt x="373" y="583"/>
                  <a:pt x="402" y="629"/>
                </a:cubicBezTo>
                <a:cubicBezTo>
                  <a:pt x="655" y="629"/>
                  <a:pt x="655" y="629"/>
                  <a:pt x="655" y="629"/>
                </a:cubicBezTo>
                <a:cubicBezTo>
                  <a:pt x="656" y="628"/>
                  <a:pt x="657" y="626"/>
                  <a:pt x="658" y="624"/>
                </a:cubicBezTo>
                <a:cubicBezTo>
                  <a:pt x="699" y="553"/>
                  <a:pt x="675" y="461"/>
                  <a:pt x="604" y="420"/>
                </a:cubicBezTo>
                <a:close/>
                <a:moveTo>
                  <a:pt x="615" y="401"/>
                </a:moveTo>
                <a:cubicBezTo>
                  <a:pt x="533" y="353"/>
                  <a:pt x="428" y="381"/>
                  <a:pt x="380" y="463"/>
                </a:cubicBezTo>
                <a:cubicBezTo>
                  <a:pt x="350" y="516"/>
                  <a:pt x="350" y="578"/>
                  <a:pt x="377" y="629"/>
                </a:cubicBezTo>
                <a:cubicBezTo>
                  <a:pt x="385" y="629"/>
                  <a:pt x="385" y="629"/>
                  <a:pt x="385" y="629"/>
                </a:cubicBezTo>
                <a:cubicBezTo>
                  <a:pt x="357" y="580"/>
                  <a:pt x="356" y="518"/>
                  <a:pt x="386" y="466"/>
                </a:cubicBezTo>
                <a:cubicBezTo>
                  <a:pt x="432" y="388"/>
                  <a:pt x="533" y="361"/>
                  <a:pt x="611" y="407"/>
                </a:cubicBezTo>
                <a:cubicBezTo>
                  <a:pt x="689" y="452"/>
                  <a:pt x="716" y="551"/>
                  <a:pt x="672" y="629"/>
                </a:cubicBezTo>
                <a:cubicBezTo>
                  <a:pt x="680" y="629"/>
                  <a:pt x="680" y="629"/>
                  <a:pt x="680" y="629"/>
                </a:cubicBezTo>
                <a:cubicBezTo>
                  <a:pt x="723" y="548"/>
                  <a:pt x="694" y="448"/>
                  <a:pt x="615" y="401"/>
                </a:cubicBezTo>
                <a:close/>
                <a:moveTo>
                  <a:pt x="788" y="344"/>
                </a:moveTo>
                <a:cubicBezTo>
                  <a:pt x="851" y="424"/>
                  <a:pt x="875" y="529"/>
                  <a:pt x="850" y="629"/>
                </a:cubicBezTo>
                <a:cubicBezTo>
                  <a:pt x="864" y="629"/>
                  <a:pt x="864" y="629"/>
                  <a:pt x="864" y="629"/>
                </a:cubicBezTo>
                <a:cubicBezTo>
                  <a:pt x="888" y="526"/>
                  <a:pt x="864" y="417"/>
                  <a:pt x="799" y="335"/>
                </a:cubicBezTo>
                <a:lnTo>
                  <a:pt x="788" y="344"/>
                </a:lnTo>
                <a:close/>
                <a:moveTo>
                  <a:pt x="631" y="305"/>
                </a:moveTo>
                <a:cubicBezTo>
                  <a:pt x="651" y="262"/>
                  <a:pt x="651" y="262"/>
                  <a:pt x="651" y="262"/>
                </a:cubicBezTo>
                <a:cubicBezTo>
                  <a:pt x="510" y="201"/>
                  <a:pt x="343" y="253"/>
                  <a:pt x="261" y="387"/>
                </a:cubicBezTo>
                <a:cubicBezTo>
                  <a:pt x="303" y="410"/>
                  <a:pt x="303" y="410"/>
                  <a:pt x="303" y="410"/>
                </a:cubicBezTo>
                <a:cubicBezTo>
                  <a:pt x="372" y="298"/>
                  <a:pt x="512" y="255"/>
                  <a:pt x="631" y="305"/>
                </a:cubicBezTo>
                <a:close/>
                <a:moveTo>
                  <a:pt x="740" y="186"/>
                </a:moveTo>
                <a:cubicBezTo>
                  <a:pt x="752" y="193"/>
                  <a:pt x="764" y="201"/>
                  <a:pt x="775" y="209"/>
                </a:cubicBezTo>
                <a:cubicBezTo>
                  <a:pt x="811" y="160"/>
                  <a:pt x="811" y="160"/>
                  <a:pt x="811" y="160"/>
                </a:cubicBezTo>
                <a:cubicBezTo>
                  <a:pt x="798" y="151"/>
                  <a:pt x="785" y="142"/>
                  <a:pt x="771" y="134"/>
                </a:cubicBezTo>
                <a:cubicBezTo>
                  <a:pt x="541" y="0"/>
                  <a:pt x="247" y="77"/>
                  <a:pt x="113" y="307"/>
                </a:cubicBezTo>
                <a:cubicBezTo>
                  <a:pt x="86" y="353"/>
                  <a:pt x="68" y="403"/>
                  <a:pt x="57" y="453"/>
                </a:cubicBezTo>
                <a:cubicBezTo>
                  <a:pt x="117" y="464"/>
                  <a:pt x="117" y="464"/>
                  <a:pt x="117" y="464"/>
                </a:cubicBezTo>
                <a:cubicBezTo>
                  <a:pt x="126" y="420"/>
                  <a:pt x="142" y="378"/>
                  <a:pt x="166" y="337"/>
                </a:cubicBezTo>
                <a:cubicBezTo>
                  <a:pt x="282" y="137"/>
                  <a:pt x="540" y="69"/>
                  <a:pt x="740" y="186"/>
                </a:cubicBezTo>
                <a:close/>
                <a:moveTo>
                  <a:pt x="486" y="355"/>
                </a:moveTo>
                <a:cubicBezTo>
                  <a:pt x="484" y="345"/>
                  <a:pt x="484" y="345"/>
                  <a:pt x="484" y="345"/>
                </a:cubicBezTo>
                <a:cubicBezTo>
                  <a:pt x="429" y="357"/>
                  <a:pt x="379" y="391"/>
                  <a:pt x="348" y="444"/>
                </a:cubicBezTo>
                <a:cubicBezTo>
                  <a:pt x="314" y="502"/>
                  <a:pt x="311" y="571"/>
                  <a:pt x="336" y="629"/>
                </a:cubicBezTo>
                <a:cubicBezTo>
                  <a:pt x="346" y="629"/>
                  <a:pt x="346" y="629"/>
                  <a:pt x="346" y="629"/>
                </a:cubicBezTo>
                <a:cubicBezTo>
                  <a:pt x="322" y="573"/>
                  <a:pt x="323" y="506"/>
                  <a:pt x="357" y="449"/>
                </a:cubicBezTo>
                <a:cubicBezTo>
                  <a:pt x="386" y="399"/>
                  <a:pt x="434" y="366"/>
                  <a:pt x="486" y="355"/>
                </a:cubicBezTo>
                <a:close/>
                <a:moveTo>
                  <a:pt x="98" y="293"/>
                </a:moveTo>
                <a:cubicBezTo>
                  <a:pt x="142" y="216"/>
                  <a:pt x="204" y="156"/>
                  <a:pt x="275" y="115"/>
                </a:cubicBezTo>
                <a:cubicBezTo>
                  <a:pt x="268" y="103"/>
                  <a:pt x="268" y="103"/>
                  <a:pt x="268" y="103"/>
                </a:cubicBezTo>
                <a:cubicBezTo>
                  <a:pt x="194" y="147"/>
                  <a:pt x="129" y="209"/>
                  <a:pt x="82" y="289"/>
                </a:cubicBezTo>
                <a:cubicBezTo>
                  <a:pt x="20" y="396"/>
                  <a:pt x="0" y="516"/>
                  <a:pt x="18" y="629"/>
                </a:cubicBezTo>
                <a:cubicBezTo>
                  <a:pt x="37" y="629"/>
                  <a:pt x="37" y="629"/>
                  <a:pt x="37" y="629"/>
                </a:cubicBezTo>
                <a:cubicBezTo>
                  <a:pt x="18" y="517"/>
                  <a:pt x="36" y="398"/>
                  <a:pt x="98" y="293"/>
                </a:cubicBezTo>
                <a:close/>
                <a:moveTo>
                  <a:pt x="794" y="94"/>
                </a:moveTo>
                <a:cubicBezTo>
                  <a:pt x="755" y="72"/>
                  <a:pt x="715" y="55"/>
                  <a:pt x="674" y="43"/>
                </a:cubicBezTo>
                <a:cubicBezTo>
                  <a:pt x="669" y="63"/>
                  <a:pt x="669" y="63"/>
                  <a:pt x="669" y="63"/>
                </a:cubicBezTo>
                <a:cubicBezTo>
                  <a:pt x="708" y="74"/>
                  <a:pt x="746" y="91"/>
                  <a:pt x="783" y="112"/>
                </a:cubicBezTo>
                <a:cubicBezTo>
                  <a:pt x="892" y="176"/>
                  <a:pt x="968" y="273"/>
                  <a:pt x="1006" y="384"/>
                </a:cubicBezTo>
                <a:cubicBezTo>
                  <a:pt x="1026" y="377"/>
                  <a:pt x="1026" y="377"/>
                  <a:pt x="1026" y="377"/>
                </a:cubicBezTo>
                <a:cubicBezTo>
                  <a:pt x="987" y="262"/>
                  <a:pt x="907" y="160"/>
                  <a:pt x="794" y="94"/>
                </a:cubicBezTo>
                <a:close/>
                <a:moveTo>
                  <a:pt x="728" y="206"/>
                </a:moveTo>
                <a:cubicBezTo>
                  <a:pt x="539" y="96"/>
                  <a:pt x="296" y="160"/>
                  <a:pt x="186" y="349"/>
                </a:cubicBezTo>
                <a:cubicBezTo>
                  <a:pt x="134" y="437"/>
                  <a:pt x="121" y="537"/>
                  <a:pt x="140" y="629"/>
                </a:cubicBezTo>
                <a:cubicBezTo>
                  <a:pt x="156" y="629"/>
                  <a:pt x="156" y="629"/>
                  <a:pt x="156" y="629"/>
                </a:cubicBezTo>
                <a:cubicBezTo>
                  <a:pt x="137" y="539"/>
                  <a:pt x="149" y="442"/>
                  <a:pt x="199" y="357"/>
                </a:cubicBezTo>
                <a:cubicBezTo>
                  <a:pt x="305" y="175"/>
                  <a:pt x="539" y="114"/>
                  <a:pt x="720" y="220"/>
                </a:cubicBezTo>
                <a:cubicBezTo>
                  <a:pt x="866" y="305"/>
                  <a:pt x="935" y="472"/>
                  <a:pt x="901" y="629"/>
                </a:cubicBezTo>
                <a:cubicBezTo>
                  <a:pt x="917" y="629"/>
                  <a:pt x="917" y="629"/>
                  <a:pt x="917" y="629"/>
                </a:cubicBezTo>
                <a:cubicBezTo>
                  <a:pt x="951" y="467"/>
                  <a:pt x="879" y="294"/>
                  <a:pt x="728" y="206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组合 51"/>
          <p:cNvGrpSpPr>
            <a:grpSpLocks/>
          </p:cNvGrpSpPr>
          <p:nvPr/>
        </p:nvGrpSpPr>
        <p:grpSpPr bwMode="auto">
          <a:xfrm>
            <a:off x="1743075" y="5148263"/>
            <a:ext cx="3298825" cy="314325"/>
            <a:chOff x="842571" y="2743944"/>
            <a:chExt cx="4244454" cy="423755"/>
          </a:xfrm>
        </p:grpSpPr>
        <p:sp>
          <p:nvSpPr>
            <p:cNvPr id="53" name="等腰三角形 52"/>
            <p:cNvSpPr/>
            <p:nvPr/>
          </p:nvSpPr>
          <p:spPr>
            <a:xfrm rot="16200000">
              <a:off x="1978235" y="1987091"/>
              <a:ext cx="44944" cy="2316271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140459" y="2743944"/>
              <a:ext cx="1946566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54"/>
          <p:cNvGrpSpPr>
            <a:grpSpLocks/>
          </p:cNvGrpSpPr>
          <p:nvPr/>
        </p:nvGrpSpPr>
        <p:grpSpPr bwMode="auto">
          <a:xfrm flipH="1">
            <a:off x="6654800" y="2060575"/>
            <a:ext cx="3298825" cy="314325"/>
            <a:chOff x="842571" y="2743944"/>
            <a:chExt cx="4244454" cy="423755"/>
          </a:xfrm>
        </p:grpSpPr>
        <p:sp>
          <p:nvSpPr>
            <p:cNvPr id="56" name="等腰三角形 55"/>
            <p:cNvSpPr/>
            <p:nvPr/>
          </p:nvSpPr>
          <p:spPr>
            <a:xfrm rot="16200000">
              <a:off x="1978235" y="1987092"/>
              <a:ext cx="44943" cy="2316271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3140458" y="2743944"/>
              <a:ext cx="1946567" cy="406634"/>
            </a:xfrm>
            <a:custGeom>
              <a:avLst/>
              <a:gdLst>
                <a:gd name="connsiteX0" fmla="*/ 0 w 1947334"/>
                <a:gd name="connsiteY0" fmla="*/ 406400 h 406400"/>
                <a:gd name="connsiteX1" fmla="*/ 474134 w 1947334"/>
                <a:gd name="connsiteY1" fmla="*/ 0 h 406400"/>
                <a:gd name="connsiteX2" fmla="*/ 1947334 w 1947334"/>
                <a:gd name="connsiteY2" fmla="*/ 0 h 406400"/>
                <a:gd name="connsiteX3" fmla="*/ 1947334 w 1947334"/>
                <a:gd name="connsiteY3" fmla="*/ 33867 h 406400"/>
                <a:gd name="connsiteX4" fmla="*/ 1947334 w 1947334"/>
                <a:gd name="connsiteY4" fmla="*/ 33867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4" h="406400">
                  <a:moveTo>
                    <a:pt x="0" y="406400"/>
                  </a:moveTo>
                  <a:lnTo>
                    <a:pt x="474134" y="0"/>
                  </a:lnTo>
                  <a:lnTo>
                    <a:pt x="1947334" y="0"/>
                  </a:lnTo>
                  <a:lnTo>
                    <a:pt x="1947334" y="33867"/>
                  </a:lnTo>
                  <a:lnTo>
                    <a:pt x="1947334" y="33867"/>
                  </a:lnTo>
                </a:path>
              </a:pathLst>
            </a:custGeom>
            <a:noFill/>
            <a:ln w="38100">
              <a:solidFill>
                <a:srgbClr val="C4AE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20" name="空心弧 19"/>
          <p:cNvSpPr/>
          <p:nvPr/>
        </p:nvSpPr>
        <p:spPr>
          <a:xfrm rot="15381491">
            <a:off x="1545432" y="1713706"/>
            <a:ext cx="977900" cy="976313"/>
          </a:xfrm>
          <a:prstGeom prst="blockArc">
            <a:avLst>
              <a:gd name="adj1" fmla="val 8477410"/>
              <a:gd name="adj2" fmla="val 21506941"/>
              <a:gd name="adj3" fmla="val 15705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39842" y="1933874"/>
            <a:ext cx="12378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PS60%</a:t>
            </a:r>
            <a:endParaRPr lang="zh-CN" altLang="en-US" sz="2400" b="1" dirty="0">
              <a:blipFill>
                <a:blip r:embed="rId6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空心弧 62"/>
          <p:cNvSpPr/>
          <p:nvPr/>
        </p:nvSpPr>
        <p:spPr>
          <a:xfrm rot="10800000">
            <a:off x="1970088" y="4359275"/>
            <a:ext cx="976312" cy="976313"/>
          </a:xfrm>
          <a:prstGeom prst="blockArc">
            <a:avLst>
              <a:gd name="adj1" fmla="val 10266853"/>
              <a:gd name="adj2" fmla="val 21506941"/>
              <a:gd name="adj3" fmla="val 15705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934914" y="4362159"/>
            <a:ext cx="11833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AI50%</a:t>
            </a:r>
            <a:endParaRPr lang="zh-CN" altLang="en-US" sz="2400" b="1" dirty="0">
              <a:blipFill>
                <a:blip r:embed="rId6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空心弧 64"/>
          <p:cNvSpPr/>
          <p:nvPr/>
        </p:nvSpPr>
        <p:spPr>
          <a:xfrm rot="15646333">
            <a:off x="8818563" y="3703638"/>
            <a:ext cx="976312" cy="976312"/>
          </a:xfrm>
          <a:prstGeom prst="blockArc">
            <a:avLst>
              <a:gd name="adj1" fmla="val 7557537"/>
              <a:gd name="adj2" fmla="val 21506941"/>
              <a:gd name="adj3" fmla="val 15705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9180530" y="3991389"/>
            <a:ext cx="144623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PPT70%</a:t>
            </a:r>
            <a:endParaRPr lang="zh-CN" altLang="en-US" sz="2400" b="1" dirty="0">
              <a:blipFill>
                <a:blip r:embed="rId6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空心弧 66"/>
          <p:cNvSpPr/>
          <p:nvPr/>
        </p:nvSpPr>
        <p:spPr>
          <a:xfrm rot="12966429">
            <a:off x="8104188" y="1319213"/>
            <a:ext cx="976312" cy="976312"/>
          </a:xfrm>
          <a:prstGeom prst="blockArc">
            <a:avLst>
              <a:gd name="adj1" fmla="val 5536604"/>
              <a:gd name="adj2" fmla="val 21506941"/>
              <a:gd name="adj3" fmla="val 15705"/>
            </a:avLst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076261" y="1539608"/>
            <a:ext cx="20810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r>
              <a:rPr lang="en-US" altLang="zh-CN" sz="24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400" b="1" dirty="0">
              <a:blipFill>
                <a:blip r:embed="rId6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8" name="任意多边形 67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6171" name="组合 181"/>
          <p:cNvGrpSpPr>
            <a:grpSpLocks/>
          </p:cNvGrpSpPr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6172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2147483647 h 236"/>
                <a:gd name="T4" fmla="*/ 2147483647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2147483647 w 236"/>
                <a:gd name="T21" fmla="*/ 2147483647 h 236"/>
                <a:gd name="T22" fmla="*/ 2147483647 w 236"/>
                <a:gd name="T23" fmla="*/ 2147483647 h 236"/>
                <a:gd name="T24" fmla="*/ 2147483647 w 236"/>
                <a:gd name="T25" fmla="*/ 2147483647 h 236"/>
                <a:gd name="T26" fmla="*/ 2147483647 w 236"/>
                <a:gd name="T27" fmla="*/ 2147483647 h 236"/>
                <a:gd name="T28" fmla="*/ 2147483647 w 236"/>
                <a:gd name="T29" fmla="*/ 2147483647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0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2147483647 w 236"/>
                <a:gd name="T75" fmla="*/ 2147483647 h 236"/>
                <a:gd name="T76" fmla="*/ 2147483647 w 236"/>
                <a:gd name="T77" fmla="*/ 2147483647 h 236"/>
                <a:gd name="T78" fmla="*/ 2147483647 w 236"/>
                <a:gd name="T79" fmla="*/ 2147483647 h 236"/>
                <a:gd name="T80" fmla="*/ 2147483647 w 236"/>
                <a:gd name="T81" fmla="*/ 2147483647 h 236"/>
                <a:gd name="T82" fmla="*/ 2147483647 w 236"/>
                <a:gd name="T83" fmla="*/ 2147483647 h 236"/>
                <a:gd name="T84" fmla="*/ 2147483647 w 236"/>
                <a:gd name="T85" fmla="*/ 2147483647 h 236"/>
                <a:gd name="T86" fmla="*/ 2147483647 w 236"/>
                <a:gd name="T87" fmla="*/ 2147483647 h 236"/>
                <a:gd name="T88" fmla="*/ 2147483647 w 236"/>
                <a:gd name="T89" fmla="*/ 2147483647 h 236"/>
                <a:gd name="T90" fmla="*/ 2147483647 w 236"/>
                <a:gd name="T91" fmla="*/ 2147483647 h 236"/>
                <a:gd name="T92" fmla="*/ 2147483647 w 236"/>
                <a:gd name="T93" fmla="*/ 2147483647 h 236"/>
                <a:gd name="T94" fmla="*/ 2147483647 w 236"/>
                <a:gd name="T95" fmla="*/ 2147483647 h 236"/>
                <a:gd name="T96" fmla="*/ 2147483647 w 236"/>
                <a:gd name="T97" fmla="*/ 2147483647 h 236"/>
                <a:gd name="T98" fmla="*/ 2147483647 w 236"/>
                <a:gd name="T99" fmla="*/ 2147483647 h 236"/>
                <a:gd name="T100" fmla="*/ 2147483647 w 236"/>
                <a:gd name="T101" fmla="*/ 2147483647 h 236"/>
                <a:gd name="T102" fmla="*/ 2147483647 w 236"/>
                <a:gd name="T103" fmla="*/ 2147483647 h 236"/>
                <a:gd name="T104" fmla="*/ 2147483647 w 236"/>
                <a:gd name="T105" fmla="*/ 2147483647 h 236"/>
                <a:gd name="T106" fmla="*/ 2147483647 w 236"/>
                <a:gd name="T107" fmla="*/ 2147483647 h 236"/>
                <a:gd name="T108" fmla="*/ 2147483647 w 236"/>
                <a:gd name="T109" fmla="*/ 2147483647 h 236"/>
                <a:gd name="T110" fmla="*/ 2147483647 w 236"/>
                <a:gd name="T111" fmla="*/ 2147483647 h 236"/>
                <a:gd name="T112" fmla="*/ 2147483647 w 236"/>
                <a:gd name="T113" fmla="*/ 2147483647 h 236"/>
                <a:gd name="T114" fmla="*/ 2147483647 w 236"/>
                <a:gd name="T115" fmla="*/ 2147483647 h 236"/>
                <a:gd name="T116" fmla="*/ 2147483647 w 236"/>
                <a:gd name="T117" fmla="*/ 2147483647 h 236"/>
                <a:gd name="T118" fmla="*/ 2147483647 w 236"/>
                <a:gd name="T119" fmla="*/ 2147483647 h 236"/>
                <a:gd name="T120" fmla="*/ 2147483647 w 236"/>
                <a:gd name="T121" fmla="*/ 2147483647 h 236"/>
                <a:gd name="T122" fmla="*/ 2147483647 w 236"/>
                <a:gd name="T123" fmla="*/ 2147483647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"/>
                <a:gd name="T187" fmla="*/ 0 h 236"/>
                <a:gd name="T188" fmla="*/ 236 w 236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8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3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7 w 240"/>
                <a:gd name="T1" fmla="*/ 2147483647 h 104"/>
                <a:gd name="T2" fmla="*/ 2147483647 w 240"/>
                <a:gd name="T3" fmla="*/ 2147483647 h 104"/>
                <a:gd name="T4" fmla="*/ 2147483647 w 240"/>
                <a:gd name="T5" fmla="*/ 2147483647 h 104"/>
                <a:gd name="T6" fmla="*/ 2147483647 w 240"/>
                <a:gd name="T7" fmla="*/ 2147483647 h 104"/>
                <a:gd name="T8" fmla="*/ 2147483647 w 240"/>
                <a:gd name="T9" fmla="*/ 2147483647 h 104"/>
                <a:gd name="T10" fmla="*/ 2147483647 w 240"/>
                <a:gd name="T11" fmla="*/ 2147483647 h 104"/>
                <a:gd name="T12" fmla="*/ 2147483647 w 240"/>
                <a:gd name="T13" fmla="*/ 2147483647 h 104"/>
                <a:gd name="T14" fmla="*/ 2147483647 w 240"/>
                <a:gd name="T15" fmla="*/ 2147483647 h 104"/>
                <a:gd name="T16" fmla="*/ 2147483647 w 240"/>
                <a:gd name="T17" fmla="*/ 2147483647 h 104"/>
                <a:gd name="T18" fmla="*/ 2147483647 w 240"/>
                <a:gd name="T19" fmla="*/ 2147483647 h 104"/>
                <a:gd name="T20" fmla="*/ 2147483647 w 240"/>
                <a:gd name="T21" fmla="*/ 2147483647 h 104"/>
                <a:gd name="T22" fmla="*/ 2147483647 w 240"/>
                <a:gd name="T23" fmla="*/ 2147483647 h 104"/>
                <a:gd name="T24" fmla="*/ 2147483647 w 240"/>
                <a:gd name="T25" fmla="*/ 2147483647 h 104"/>
                <a:gd name="T26" fmla="*/ 2147483647 w 240"/>
                <a:gd name="T27" fmla="*/ 2147483647 h 104"/>
                <a:gd name="T28" fmla="*/ 2147483647 w 240"/>
                <a:gd name="T29" fmla="*/ 2147483647 h 104"/>
                <a:gd name="T30" fmla="*/ 2147483647 w 240"/>
                <a:gd name="T31" fmla="*/ 2147483647 h 104"/>
                <a:gd name="T32" fmla="*/ 2147483647 w 240"/>
                <a:gd name="T33" fmla="*/ 0 h 104"/>
                <a:gd name="T34" fmla="*/ 2147483647 w 240"/>
                <a:gd name="T35" fmla="*/ 0 h 104"/>
                <a:gd name="T36" fmla="*/ 0 w 240"/>
                <a:gd name="T37" fmla="*/ 2147483647 h 104"/>
                <a:gd name="T38" fmla="*/ 0 w 240"/>
                <a:gd name="T39" fmla="*/ 2147483647 h 104"/>
                <a:gd name="T40" fmla="*/ 2147483647 w 240"/>
                <a:gd name="T41" fmla="*/ 2147483647 h 104"/>
                <a:gd name="T42" fmla="*/ 2147483647 w 240"/>
                <a:gd name="T43" fmla="*/ 2147483647 h 104"/>
                <a:gd name="T44" fmla="*/ 2147483647 w 240"/>
                <a:gd name="T45" fmla="*/ 2147483647 h 104"/>
                <a:gd name="T46" fmla="*/ 2147483647 w 240"/>
                <a:gd name="T47" fmla="*/ 2147483647 h 104"/>
                <a:gd name="T48" fmla="*/ 2147483647 w 240"/>
                <a:gd name="T49" fmla="*/ 2147483647 h 104"/>
                <a:gd name="T50" fmla="*/ 2147483647 w 240"/>
                <a:gd name="T51" fmla="*/ 2147483647 h 104"/>
                <a:gd name="T52" fmla="*/ 2147483647 w 240"/>
                <a:gd name="T53" fmla="*/ 2147483647 h 104"/>
                <a:gd name="T54" fmla="*/ 2147483647 w 240"/>
                <a:gd name="T55" fmla="*/ 2147483647 h 104"/>
                <a:gd name="T56" fmla="*/ 2147483647 w 240"/>
                <a:gd name="T57" fmla="*/ 2147483647 h 104"/>
                <a:gd name="T58" fmla="*/ 2147483647 w 240"/>
                <a:gd name="T59" fmla="*/ 2147483647 h 104"/>
                <a:gd name="T60" fmla="*/ 2147483647 w 240"/>
                <a:gd name="T61" fmla="*/ 2147483647 h 104"/>
                <a:gd name="T62" fmla="*/ 2147483647 w 240"/>
                <a:gd name="T63" fmla="*/ 2147483647 h 104"/>
                <a:gd name="T64" fmla="*/ 2147483647 w 240"/>
                <a:gd name="T65" fmla="*/ 2147483647 h 104"/>
                <a:gd name="T66" fmla="*/ 2147483647 w 240"/>
                <a:gd name="T67" fmla="*/ 2147483647 h 104"/>
                <a:gd name="T68" fmla="*/ 2147483647 w 240"/>
                <a:gd name="T69" fmla="*/ 2147483647 h 104"/>
                <a:gd name="T70" fmla="*/ 2147483647 w 240"/>
                <a:gd name="T71" fmla="*/ 2147483647 h 104"/>
                <a:gd name="T72" fmla="*/ 2147483647 w 240"/>
                <a:gd name="T73" fmla="*/ 2147483647 h 104"/>
                <a:gd name="T74" fmla="*/ 2147483647 w 240"/>
                <a:gd name="T75" fmla="*/ 2147483647 h 104"/>
                <a:gd name="T76" fmla="*/ 2147483647 w 240"/>
                <a:gd name="T77" fmla="*/ 2147483647 h 104"/>
                <a:gd name="T78" fmla="*/ 2147483647 w 240"/>
                <a:gd name="T79" fmla="*/ 2147483647 h 104"/>
                <a:gd name="T80" fmla="*/ 2147483647 w 24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104"/>
                <a:gd name="T125" fmla="*/ 240 w 24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7 w 236"/>
                <a:gd name="T1" fmla="*/ 2147483647 h 200"/>
                <a:gd name="T2" fmla="*/ 2147483647 w 236"/>
                <a:gd name="T3" fmla="*/ 2147483647 h 200"/>
                <a:gd name="T4" fmla="*/ 2147483647 w 236"/>
                <a:gd name="T5" fmla="*/ 2147483647 h 200"/>
                <a:gd name="T6" fmla="*/ 2147483647 w 236"/>
                <a:gd name="T7" fmla="*/ 2147483647 h 200"/>
                <a:gd name="T8" fmla="*/ 2147483647 w 236"/>
                <a:gd name="T9" fmla="*/ 2147483647 h 200"/>
                <a:gd name="T10" fmla="*/ 2147483647 w 236"/>
                <a:gd name="T11" fmla="*/ 2147483647 h 200"/>
                <a:gd name="T12" fmla="*/ 2147483647 w 236"/>
                <a:gd name="T13" fmla="*/ 2147483647 h 200"/>
                <a:gd name="T14" fmla="*/ 2147483647 w 236"/>
                <a:gd name="T15" fmla="*/ 2147483647 h 200"/>
                <a:gd name="T16" fmla="*/ 2147483647 w 236"/>
                <a:gd name="T17" fmla="*/ 2147483647 h 200"/>
                <a:gd name="T18" fmla="*/ 2147483647 w 236"/>
                <a:gd name="T19" fmla="*/ 2147483647 h 200"/>
                <a:gd name="T20" fmla="*/ 2147483647 w 236"/>
                <a:gd name="T21" fmla="*/ 2147483647 h 200"/>
                <a:gd name="T22" fmla="*/ 2147483647 w 236"/>
                <a:gd name="T23" fmla="*/ 2147483647 h 200"/>
                <a:gd name="T24" fmla="*/ 2147483647 w 236"/>
                <a:gd name="T25" fmla="*/ 2147483647 h 200"/>
                <a:gd name="T26" fmla="*/ 2147483647 w 236"/>
                <a:gd name="T27" fmla="*/ 2147483647 h 200"/>
                <a:gd name="T28" fmla="*/ 2147483647 w 236"/>
                <a:gd name="T29" fmla="*/ 2147483647 h 200"/>
                <a:gd name="T30" fmla="*/ 2147483647 w 236"/>
                <a:gd name="T31" fmla="*/ 2147483647 h 200"/>
                <a:gd name="T32" fmla="*/ 2147483647 w 236"/>
                <a:gd name="T33" fmla="*/ 2147483647 h 200"/>
                <a:gd name="T34" fmla="*/ 2147483647 w 236"/>
                <a:gd name="T35" fmla="*/ 2147483647 h 200"/>
                <a:gd name="T36" fmla="*/ 2147483647 w 236"/>
                <a:gd name="T37" fmla="*/ 2147483647 h 200"/>
                <a:gd name="T38" fmla="*/ 2147483647 w 236"/>
                <a:gd name="T39" fmla="*/ 2147483647 h 200"/>
                <a:gd name="T40" fmla="*/ 2147483647 w 236"/>
                <a:gd name="T41" fmla="*/ 2147483647 h 200"/>
                <a:gd name="T42" fmla="*/ 2147483647 w 236"/>
                <a:gd name="T43" fmla="*/ 2147483647 h 200"/>
                <a:gd name="T44" fmla="*/ 2147483647 w 236"/>
                <a:gd name="T45" fmla="*/ 2147483647 h 200"/>
                <a:gd name="T46" fmla="*/ 2147483647 w 236"/>
                <a:gd name="T47" fmla="*/ 2147483647 h 200"/>
                <a:gd name="T48" fmla="*/ 2147483647 w 236"/>
                <a:gd name="T49" fmla="*/ 2147483647 h 200"/>
                <a:gd name="T50" fmla="*/ 0 w 236"/>
                <a:gd name="T51" fmla="*/ 2147483647 h 200"/>
                <a:gd name="T52" fmla="*/ 2147483647 w 236"/>
                <a:gd name="T53" fmla="*/ 2147483647 h 200"/>
                <a:gd name="T54" fmla="*/ 2147483647 w 236"/>
                <a:gd name="T55" fmla="*/ 2147483647 h 200"/>
                <a:gd name="T56" fmla="*/ 2147483647 w 236"/>
                <a:gd name="T57" fmla="*/ 2147483647 h 200"/>
                <a:gd name="T58" fmla="*/ 2147483647 w 236"/>
                <a:gd name="T59" fmla="*/ 2147483647 h 200"/>
                <a:gd name="T60" fmla="*/ 2147483647 w 236"/>
                <a:gd name="T61" fmla="*/ 2147483647 h 200"/>
                <a:gd name="T62" fmla="*/ 2147483647 w 236"/>
                <a:gd name="T63" fmla="*/ 2147483647 h 200"/>
                <a:gd name="T64" fmla="*/ 2147483647 w 236"/>
                <a:gd name="T65" fmla="*/ 2147483647 h 200"/>
                <a:gd name="T66" fmla="*/ 2147483647 w 236"/>
                <a:gd name="T67" fmla="*/ 2147483647 h 200"/>
                <a:gd name="T68" fmla="*/ 2147483647 w 236"/>
                <a:gd name="T69" fmla="*/ 2147483647 h 200"/>
                <a:gd name="T70" fmla="*/ 2147483647 w 236"/>
                <a:gd name="T71" fmla="*/ 2147483647 h 200"/>
                <a:gd name="T72" fmla="*/ 2147483647 w 236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200"/>
                <a:gd name="T113" fmla="*/ 236 w 23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0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240"/>
                <a:gd name="T107" fmla="*/ 240 w 240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7 w 148"/>
                <a:gd name="T1" fmla="*/ 2147483647 h 240"/>
                <a:gd name="T2" fmla="*/ 2147483647 w 148"/>
                <a:gd name="T3" fmla="*/ 2147483647 h 240"/>
                <a:gd name="T4" fmla="*/ 2147483647 w 148"/>
                <a:gd name="T5" fmla="*/ 2147483647 h 240"/>
                <a:gd name="T6" fmla="*/ 2147483647 w 148"/>
                <a:gd name="T7" fmla="*/ 0 h 240"/>
                <a:gd name="T8" fmla="*/ 2147483647 w 148"/>
                <a:gd name="T9" fmla="*/ 2147483647 h 240"/>
                <a:gd name="T10" fmla="*/ 2147483647 w 148"/>
                <a:gd name="T11" fmla="*/ 2147483647 h 240"/>
                <a:gd name="T12" fmla="*/ 2147483647 w 148"/>
                <a:gd name="T13" fmla="*/ 2147483647 h 240"/>
                <a:gd name="T14" fmla="*/ 2147483647 w 148"/>
                <a:gd name="T15" fmla="*/ 2147483647 h 240"/>
                <a:gd name="T16" fmla="*/ 2147483647 w 148"/>
                <a:gd name="T17" fmla="*/ 2147483647 h 240"/>
                <a:gd name="T18" fmla="*/ 2147483647 w 148"/>
                <a:gd name="T19" fmla="*/ 2147483647 h 240"/>
                <a:gd name="T20" fmla="*/ 2147483647 w 148"/>
                <a:gd name="T21" fmla="*/ 2147483647 h 240"/>
                <a:gd name="T22" fmla="*/ 2147483647 w 148"/>
                <a:gd name="T23" fmla="*/ 2147483647 h 240"/>
                <a:gd name="T24" fmla="*/ 2147483647 w 148"/>
                <a:gd name="T25" fmla="*/ 2147483647 h 240"/>
                <a:gd name="T26" fmla="*/ 2147483647 w 148"/>
                <a:gd name="T27" fmla="*/ 2147483647 h 240"/>
                <a:gd name="T28" fmla="*/ 2147483647 w 148"/>
                <a:gd name="T29" fmla="*/ 2147483647 h 240"/>
                <a:gd name="T30" fmla="*/ 2147483647 w 148"/>
                <a:gd name="T31" fmla="*/ 2147483647 h 240"/>
                <a:gd name="T32" fmla="*/ 2147483647 w 148"/>
                <a:gd name="T33" fmla="*/ 2147483647 h 240"/>
                <a:gd name="T34" fmla="*/ 2147483647 w 148"/>
                <a:gd name="T35" fmla="*/ 2147483647 h 240"/>
                <a:gd name="T36" fmla="*/ 2147483647 w 148"/>
                <a:gd name="T37" fmla="*/ 2147483647 h 240"/>
                <a:gd name="T38" fmla="*/ 2147483647 w 148"/>
                <a:gd name="T39" fmla="*/ 2147483647 h 240"/>
                <a:gd name="T40" fmla="*/ 2147483647 w 148"/>
                <a:gd name="T41" fmla="*/ 2147483647 h 240"/>
                <a:gd name="T42" fmla="*/ 2147483647 w 148"/>
                <a:gd name="T43" fmla="*/ 2147483647 h 240"/>
                <a:gd name="T44" fmla="*/ 2147483647 w 148"/>
                <a:gd name="T45" fmla="*/ 2147483647 h 240"/>
                <a:gd name="T46" fmla="*/ 2147483647 w 148"/>
                <a:gd name="T47" fmla="*/ 2147483647 h 240"/>
                <a:gd name="T48" fmla="*/ 2147483647 w 148"/>
                <a:gd name="T49" fmla="*/ 2147483647 h 240"/>
                <a:gd name="T50" fmla="*/ 2147483647 w 148"/>
                <a:gd name="T51" fmla="*/ 2147483647 h 240"/>
                <a:gd name="T52" fmla="*/ 2147483647 w 148"/>
                <a:gd name="T53" fmla="*/ 2147483647 h 240"/>
                <a:gd name="T54" fmla="*/ 2147483647 w 148"/>
                <a:gd name="T55" fmla="*/ 2147483647 h 240"/>
                <a:gd name="T56" fmla="*/ 2147483647 w 148"/>
                <a:gd name="T57" fmla="*/ 2147483647 h 240"/>
                <a:gd name="T58" fmla="*/ 2147483647 w 148"/>
                <a:gd name="T59" fmla="*/ 2147483647 h 240"/>
                <a:gd name="T60" fmla="*/ 2147483647 w 148"/>
                <a:gd name="T61" fmla="*/ 2147483647 h 240"/>
                <a:gd name="T62" fmla="*/ 2147483647 w 148"/>
                <a:gd name="T63" fmla="*/ 2147483647 h 240"/>
                <a:gd name="T64" fmla="*/ 2147483647 w 148"/>
                <a:gd name="T65" fmla="*/ 2147483647 h 240"/>
                <a:gd name="T66" fmla="*/ 2147483647 w 148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240"/>
                <a:gd name="T104" fmla="*/ 148 w 148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0 h 240"/>
                <a:gd name="T44" fmla="*/ 0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0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0"/>
                <a:gd name="T94" fmla="*/ 0 h 240"/>
                <a:gd name="T95" fmla="*/ 240 w 24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 animBg="1"/>
      <p:bldP spid="9247" grpId="1" animBg="1"/>
      <p:bldP spid="9248" grpId="0" animBg="1"/>
      <p:bldP spid="92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169057" y="2143968"/>
            <a:ext cx="6170053" cy="3023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2565" y="2168262"/>
            <a:ext cx="6135151" cy="30139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20494" y="2127337"/>
            <a:ext cx="6161261" cy="3065596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7173" name="组合 81"/>
          <p:cNvGrpSpPr>
            <a:grpSpLocks/>
          </p:cNvGrpSpPr>
          <p:nvPr/>
        </p:nvGrpSpPr>
        <p:grpSpPr bwMode="auto">
          <a:xfrm>
            <a:off x="396875" y="835025"/>
            <a:ext cx="446088" cy="444500"/>
            <a:chOff x="720924" y="1222276"/>
            <a:chExt cx="453008" cy="453008"/>
          </a:xfrm>
        </p:grpSpPr>
        <p:sp>
          <p:nvSpPr>
            <p:cNvPr id="70" name="椭圆 69"/>
            <p:cNvSpPr/>
            <p:nvPr/>
          </p:nvSpPr>
          <p:spPr>
            <a:xfrm>
              <a:off x="720924" y="1413187"/>
              <a:ext cx="72546" cy="71187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777349" y="1277284"/>
              <a:ext cx="70934" cy="72805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911155" y="1222276"/>
              <a:ext cx="72546" cy="72805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046574" y="1277284"/>
              <a:ext cx="70934" cy="72805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101386" y="1413187"/>
              <a:ext cx="72546" cy="71187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1046574" y="1547472"/>
              <a:ext cx="70934" cy="7280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911155" y="1602480"/>
              <a:ext cx="72546" cy="7280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777349" y="1547472"/>
              <a:ext cx="70934" cy="72804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7174" name="组合 95"/>
          <p:cNvGrpSpPr>
            <a:grpSpLocks/>
          </p:cNvGrpSpPr>
          <p:nvPr/>
        </p:nvGrpSpPr>
        <p:grpSpPr bwMode="auto">
          <a:xfrm>
            <a:off x="80963" y="561975"/>
            <a:ext cx="1077912" cy="919163"/>
            <a:chOff x="948095" y="940291"/>
            <a:chExt cx="646738" cy="551652"/>
          </a:xfrm>
        </p:grpSpPr>
        <p:sp>
          <p:nvSpPr>
            <p:cNvPr id="90" name="等腰三角形 89"/>
            <p:cNvSpPr/>
            <p:nvPr/>
          </p:nvSpPr>
          <p:spPr>
            <a:xfrm>
              <a:off x="948095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1093825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386239" y="940291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531969" y="1193727"/>
              <a:ext cx="62864" cy="447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>
              <a:off x="1386239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1093825" y="1446210"/>
              <a:ext cx="62864" cy="4573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0279" name="图片 10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900113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5175829" y="75559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9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个人作品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5043148" y="1153240"/>
            <a:ext cx="21734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9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Personal work</a:t>
            </a:r>
          </a:p>
          <a:p>
            <a:pPr eaLnBrk="1" hangingPunct="1">
              <a:defRPr/>
            </a:pPr>
            <a:endParaRPr lang="zh-CN" altLang="en-US" sz="2000" dirty="0">
              <a:solidFill>
                <a:srgbClr val="FF0000"/>
              </a:solidFill>
              <a:latin typeface="AR JULIAN" panose="02000000000000000000" pitchFamily="2" charset="0"/>
              <a:ea typeface="宋体" panose="02010600030101010101" pitchFamily="2" charset="-122"/>
            </a:endParaRPr>
          </a:p>
        </p:txBody>
      </p:sp>
      <p:grpSp>
        <p:nvGrpSpPr>
          <p:cNvPr id="9" name="组合 2"/>
          <p:cNvGrpSpPr>
            <a:grpSpLocks/>
          </p:cNvGrpSpPr>
          <p:nvPr/>
        </p:nvGrpSpPr>
        <p:grpSpPr bwMode="auto">
          <a:xfrm>
            <a:off x="1158875" y="2068513"/>
            <a:ext cx="6242050" cy="3214687"/>
            <a:chOff x="1293657" y="2369648"/>
            <a:chExt cx="5237583" cy="2542515"/>
          </a:xfrm>
        </p:grpSpPr>
        <p:grpSp>
          <p:nvGrpSpPr>
            <p:cNvPr id="7197" name="组合 1"/>
            <p:cNvGrpSpPr>
              <a:grpSpLocks/>
            </p:cNvGrpSpPr>
            <p:nvPr/>
          </p:nvGrpSpPr>
          <p:grpSpPr bwMode="auto">
            <a:xfrm>
              <a:off x="1293657" y="2369648"/>
              <a:ext cx="2381420" cy="2517646"/>
              <a:chOff x="1293657" y="2369648"/>
              <a:chExt cx="2381420" cy="2517646"/>
            </a:xfrm>
          </p:grpSpPr>
          <p:sp>
            <p:nvSpPr>
              <p:cNvPr id="44" name="任意多边形 43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16280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11248 w 317463"/>
                  <a:gd name="connsiteY4" fmla="*/ 116675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1" name="组合 44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84" name="任意多边形 83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5" name="任意多边形 84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3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87" name="直接连接符 86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组合 45"/>
              <p:cNvGrpSpPr/>
              <p:nvPr/>
            </p:nvGrpSpPr>
            <p:grpSpPr>
              <a:xfrm rot="16200000" flipH="1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78" name="任意多边形 7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79" name="任意多边形 7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80" name="任意多边形 7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3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81" name="直接连接符 8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接连接符 64"/>
              <p:cNvCxnSpPr/>
              <p:nvPr/>
            </p:nvCxnSpPr>
            <p:spPr>
              <a:xfrm rot="16200000">
                <a:off x="2413317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6200000" flipH="1">
                <a:off x="2423547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8" name="组合 88"/>
            <p:cNvGrpSpPr>
              <a:grpSpLocks/>
            </p:cNvGrpSpPr>
            <p:nvPr/>
          </p:nvGrpSpPr>
          <p:grpSpPr bwMode="auto">
            <a:xfrm flipH="1">
              <a:off x="4149820" y="2394517"/>
              <a:ext cx="2381420" cy="2517646"/>
              <a:chOff x="1293657" y="2369648"/>
              <a:chExt cx="2381420" cy="2517646"/>
            </a:xfrm>
          </p:grpSpPr>
          <p:sp>
            <p:nvSpPr>
              <p:cNvPr id="97" name="任意多边形 96"/>
              <p:cNvSpPr/>
              <p:nvPr/>
            </p:nvSpPr>
            <p:spPr>
              <a:xfrm rot="16200000">
                <a:off x="1252979" y="3569997"/>
                <a:ext cx="198305" cy="116949"/>
              </a:xfrm>
              <a:custGeom>
                <a:avLst/>
                <a:gdLst>
                  <a:gd name="connsiteX0" fmla="*/ 149234 w 320176"/>
                  <a:gd name="connsiteY0" fmla="*/ 170942 h 170942"/>
                  <a:gd name="connsiteX1" fmla="*/ 320176 w 320176"/>
                  <a:gd name="connsiteY1" fmla="*/ 0 h 170942"/>
                  <a:gd name="connsiteX2" fmla="*/ 0 w 320176"/>
                  <a:gd name="connsiteY2" fmla="*/ 0 h 170942"/>
                  <a:gd name="connsiteX3" fmla="*/ 67834 w 320176"/>
                  <a:gd name="connsiteY3" fmla="*/ 116674 h 170942"/>
                  <a:gd name="connsiteX4" fmla="*/ 122101 w 320176"/>
                  <a:gd name="connsiteY4" fmla="*/ 89541 h 170942"/>
                  <a:gd name="connsiteX5" fmla="*/ 84114 w 320176"/>
                  <a:gd name="connsiteY5" fmla="*/ 48841 h 170942"/>
                  <a:gd name="connsiteX6" fmla="*/ 187221 w 320176"/>
                  <a:gd name="connsiteY6" fmla="*/ 51554 h 170942"/>
                  <a:gd name="connsiteX7" fmla="*/ 97681 w 320176"/>
                  <a:gd name="connsiteY7" fmla="*/ 149235 h 170942"/>
                  <a:gd name="connsiteX8" fmla="*/ 149234 w 320176"/>
                  <a:gd name="connsiteY8" fmla="*/ 170942 h 17094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16280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22101 w 317463"/>
                  <a:gd name="connsiteY4" fmla="*/ 105821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  <a:gd name="connsiteX0" fmla="*/ 149234 w 317463"/>
                  <a:gd name="connsiteY0" fmla="*/ 187222 h 187222"/>
                  <a:gd name="connsiteX1" fmla="*/ 317463 w 317463"/>
                  <a:gd name="connsiteY1" fmla="*/ 0 h 187222"/>
                  <a:gd name="connsiteX2" fmla="*/ 0 w 317463"/>
                  <a:gd name="connsiteY2" fmla="*/ 2713 h 187222"/>
                  <a:gd name="connsiteX3" fmla="*/ 67834 w 317463"/>
                  <a:gd name="connsiteY3" fmla="*/ 132954 h 187222"/>
                  <a:gd name="connsiteX4" fmla="*/ 111248 w 317463"/>
                  <a:gd name="connsiteY4" fmla="*/ 116675 h 187222"/>
                  <a:gd name="connsiteX5" fmla="*/ 84114 w 317463"/>
                  <a:gd name="connsiteY5" fmla="*/ 65121 h 187222"/>
                  <a:gd name="connsiteX6" fmla="*/ 187221 w 317463"/>
                  <a:gd name="connsiteY6" fmla="*/ 67834 h 187222"/>
                  <a:gd name="connsiteX7" fmla="*/ 97681 w 317463"/>
                  <a:gd name="connsiteY7" fmla="*/ 165515 h 187222"/>
                  <a:gd name="connsiteX8" fmla="*/ 149234 w 317463"/>
                  <a:gd name="connsiteY8" fmla="*/ 187222 h 18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463" h="187222">
                    <a:moveTo>
                      <a:pt x="149234" y="187222"/>
                    </a:moveTo>
                    <a:lnTo>
                      <a:pt x="317463" y="0"/>
                    </a:lnTo>
                    <a:lnTo>
                      <a:pt x="0" y="2713"/>
                    </a:lnTo>
                    <a:lnTo>
                      <a:pt x="67834" y="132954"/>
                    </a:lnTo>
                    <a:lnTo>
                      <a:pt x="111248" y="116675"/>
                    </a:lnTo>
                    <a:lnTo>
                      <a:pt x="84114" y="65121"/>
                    </a:lnTo>
                    <a:lnTo>
                      <a:pt x="187221" y="67834"/>
                    </a:lnTo>
                    <a:lnTo>
                      <a:pt x="97681" y="165515"/>
                    </a:lnTo>
                    <a:lnTo>
                      <a:pt x="149234" y="187222"/>
                    </a:lnTo>
                    <a:close/>
                  </a:path>
                </a:pathLst>
              </a:cu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grpSp>
            <p:nvGrpSpPr>
              <p:cNvPr id="15" name="组合 97"/>
              <p:cNvGrpSpPr/>
              <p:nvPr/>
            </p:nvGrpSpPr>
            <p:grpSpPr>
              <a:xfrm rot="16200000">
                <a:off x="1458785" y="3540986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113" name="任意多边形 112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5" name="任意多边形 114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3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16" name="直接连接符 115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组合 98"/>
              <p:cNvGrpSpPr/>
              <p:nvPr/>
            </p:nvGrpSpPr>
            <p:grpSpPr>
              <a:xfrm rot="16200000" flipH="1">
                <a:off x="1458785" y="2204521"/>
                <a:ext cx="1181181" cy="1511436"/>
                <a:chOff x="4832759" y="295756"/>
                <a:chExt cx="1890929" cy="2419629"/>
              </a:xfrm>
              <a:scene3d>
                <a:camera prst="orthographicFront"/>
                <a:lightRig rig="sunrise" dir="t"/>
              </a:scene3d>
            </p:grpSpPr>
            <p:sp>
              <p:nvSpPr>
                <p:cNvPr id="108" name="任意多边形 107"/>
                <p:cNvSpPr/>
                <p:nvPr/>
              </p:nvSpPr>
              <p:spPr>
                <a:xfrm>
                  <a:off x="5086567" y="302482"/>
                  <a:ext cx="243377" cy="268648"/>
                </a:xfrm>
                <a:custGeom>
                  <a:avLst/>
                  <a:gdLst>
                    <a:gd name="connsiteX0" fmla="*/ 6954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6954 w 243377"/>
                    <a:gd name="connsiteY6" fmla="*/ 0 h 236423"/>
                    <a:gd name="connsiteX0" fmla="*/ 1 w 243377"/>
                    <a:gd name="connsiteY0" fmla="*/ 0 h 236423"/>
                    <a:gd name="connsiteX1" fmla="*/ 243377 w 243377"/>
                    <a:gd name="connsiteY1" fmla="*/ 6954 h 236423"/>
                    <a:gd name="connsiteX2" fmla="*/ 34768 w 243377"/>
                    <a:gd name="connsiteY2" fmla="*/ 236423 h 236423"/>
                    <a:gd name="connsiteX3" fmla="*/ 27815 w 243377"/>
                    <a:gd name="connsiteY3" fmla="*/ 163410 h 236423"/>
                    <a:gd name="connsiteX4" fmla="*/ 132119 w 243377"/>
                    <a:gd name="connsiteY4" fmla="*/ 66059 h 236423"/>
                    <a:gd name="connsiteX5" fmla="*/ 0 w 243377"/>
                    <a:gd name="connsiteY5" fmla="*/ 62583 h 236423"/>
                    <a:gd name="connsiteX6" fmla="*/ 1 w 243377"/>
                    <a:gd name="connsiteY6" fmla="*/ 0 h 236423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27815 w 243377"/>
                    <a:gd name="connsiteY3" fmla="*/ 163410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1 w 243377"/>
                    <a:gd name="connsiteY0" fmla="*/ 0 h 274075"/>
                    <a:gd name="connsiteX1" fmla="*/ 243377 w 243377"/>
                    <a:gd name="connsiteY1" fmla="*/ 6954 h 274075"/>
                    <a:gd name="connsiteX2" fmla="*/ 13253 w 243377"/>
                    <a:gd name="connsiteY2" fmla="*/ 274075 h 274075"/>
                    <a:gd name="connsiteX3" fmla="*/ 921 w 243377"/>
                    <a:gd name="connsiteY3" fmla="*/ 195683 h 274075"/>
                    <a:gd name="connsiteX4" fmla="*/ 132119 w 243377"/>
                    <a:gd name="connsiteY4" fmla="*/ 66059 h 274075"/>
                    <a:gd name="connsiteX5" fmla="*/ 0 w 243377"/>
                    <a:gd name="connsiteY5" fmla="*/ 62583 h 274075"/>
                    <a:gd name="connsiteX6" fmla="*/ 1 w 243377"/>
                    <a:gd name="connsiteY6" fmla="*/ 0 h 274075"/>
                    <a:gd name="connsiteX0" fmla="*/ 8455 w 251831"/>
                    <a:gd name="connsiteY0" fmla="*/ 0 h 271362"/>
                    <a:gd name="connsiteX1" fmla="*/ 251831 w 251831"/>
                    <a:gd name="connsiteY1" fmla="*/ 6954 h 271362"/>
                    <a:gd name="connsiteX2" fmla="*/ 0 w 251831"/>
                    <a:gd name="connsiteY2" fmla="*/ 271362 h 271362"/>
                    <a:gd name="connsiteX3" fmla="*/ 9375 w 251831"/>
                    <a:gd name="connsiteY3" fmla="*/ 195683 h 271362"/>
                    <a:gd name="connsiteX4" fmla="*/ 140573 w 251831"/>
                    <a:gd name="connsiteY4" fmla="*/ 66059 h 271362"/>
                    <a:gd name="connsiteX5" fmla="*/ 8454 w 251831"/>
                    <a:gd name="connsiteY5" fmla="*/ 62583 h 271362"/>
                    <a:gd name="connsiteX6" fmla="*/ 8455 w 251831"/>
                    <a:gd name="connsiteY6" fmla="*/ 0 h 271362"/>
                    <a:gd name="connsiteX0" fmla="*/ 1 w 243377"/>
                    <a:gd name="connsiteY0" fmla="*/ 0 h 268648"/>
                    <a:gd name="connsiteX1" fmla="*/ 243377 w 243377"/>
                    <a:gd name="connsiteY1" fmla="*/ 6954 h 268648"/>
                    <a:gd name="connsiteX2" fmla="*/ 2399 w 243377"/>
                    <a:gd name="connsiteY2" fmla="*/ 268648 h 268648"/>
                    <a:gd name="connsiteX3" fmla="*/ 921 w 243377"/>
                    <a:gd name="connsiteY3" fmla="*/ 195683 h 268648"/>
                    <a:gd name="connsiteX4" fmla="*/ 132119 w 243377"/>
                    <a:gd name="connsiteY4" fmla="*/ 66059 h 268648"/>
                    <a:gd name="connsiteX5" fmla="*/ 0 w 243377"/>
                    <a:gd name="connsiteY5" fmla="*/ 62583 h 268648"/>
                    <a:gd name="connsiteX6" fmla="*/ 1 w 243377"/>
                    <a:gd name="connsiteY6" fmla="*/ 0 h 26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377" h="268648">
                      <a:moveTo>
                        <a:pt x="1" y="0"/>
                      </a:moveTo>
                      <a:lnTo>
                        <a:pt x="243377" y="6954"/>
                      </a:lnTo>
                      <a:lnTo>
                        <a:pt x="2399" y="268648"/>
                      </a:lnTo>
                      <a:cubicBezTo>
                        <a:pt x="1906" y="244326"/>
                        <a:pt x="1414" y="220005"/>
                        <a:pt x="921" y="195683"/>
                      </a:cubicBezTo>
                      <a:lnTo>
                        <a:pt x="132119" y="66059"/>
                      </a:lnTo>
                      <a:lnTo>
                        <a:pt x="0" y="62583"/>
                      </a:lnTo>
                      <a:cubicBezTo>
                        <a:pt x="0" y="41722"/>
                        <a:pt x="1" y="20861"/>
                        <a:pt x="1" y="0"/>
                      </a:cubicBezTo>
                      <a:close/>
                    </a:path>
                  </a:pathLst>
                </a:custGeom>
                <a:blipFill>
                  <a:blip r:embed="rId11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09" name="任意多边形 108"/>
                <p:cNvSpPr/>
                <p:nvPr/>
              </p:nvSpPr>
              <p:spPr>
                <a:xfrm>
                  <a:off x="4832759" y="309436"/>
                  <a:ext cx="225993" cy="2405949"/>
                </a:xfrm>
                <a:custGeom>
                  <a:avLst/>
                  <a:gdLst>
                    <a:gd name="connsiteX0" fmla="*/ 225993 w 246854"/>
                    <a:gd name="connsiteY0" fmla="*/ 0 h 924830"/>
                    <a:gd name="connsiteX1" fmla="*/ 0 w 246854"/>
                    <a:gd name="connsiteY1" fmla="*/ 232946 h 924830"/>
                    <a:gd name="connsiteX2" fmla="*/ 6954 w 246854"/>
                    <a:gd name="connsiteY2" fmla="*/ 924830 h 924830"/>
                    <a:gd name="connsiteX3" fmla="*/ 79967 w 246854"/>
                    <a:gd name="connsiteY3" fmla="*/ 858771 h 924830"/>
                    <a:gd name="connsiteX4" fmla="*/ 76490 w 246854"/>
                    <a:gd name="connsiteY4" fmla="*/ 796188 h 924830"/>
                    <a:gd name="connsiteX5" fmla="*/ 246854 w 246854"/>
                    <a:gd name="connsiteY5" fmla="*/ 629302 h 924830"/>
                    <a:gd name="connsiteX6" fmla="*/ 225993 w 246854"/>
                    <a:gd name="connsiteY6" fmla="*/ 0 h 924830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79967 w 246854"/>
                    <a:gd name="connsiteY3" fmla="*/ 858771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46854"/>
                    <a:gd name="connsiteY0" fmla="*/ 0 h 2405949"/>
                    <a:gd name="connsiteX1" fmla="*/ 0 w 246854"/>
                    <a:gd name="connsiteY1" fmla="*/ 232946 h 2405949"/>
                    <a:gd name="connsiteX2" fmla="*/ 0 w 246854"/>
                    <a:gd name="connsiteY2" fmla="*/ 2405949 h 2405949"/>
                    <a:gd name="connsiteX3" fmla="*/ 55630 w 246854"/>
                    <a:gd name="connsiteY3" fmla="*/ 2079130 h 2405949"/>
                    <a:gd name="connsiteX4" fmla="*/ 76490 w 246854"/>
                    <a:gd name="connsiteY4" fmla="*/ 796188 h 2405949"/>
                    <a:gd name="connsiteX5" fmla="*/ 246854 w 246854"/>
                    <a:gd name="connsiteY5" fmla="*/ 629302 h 2405949"/>
                    <a:gd name="connsiteX6" fmla="*/ 225993 w 246854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76490 w 225993"/>
                    <a:gd name="connsiteY4" fmla="*/ 796188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  <a:gd name="connsiteX0" fmla="*/ 225993 w 225993"/>
                    <a:gd name="connsiteY0" fmla="*/ 0 h 2405949"/>
                    <a:gd name="connsiteX1" fmla="*/ 0 w 225993"/>
                    <a:gd name="connsiteY1" fmla="*/ 232946 h 2405949"/>
                    <a:gd name="connsiteX2" fmla="*/ 0 w 225993"/>
                    <a:gd name="connsiteY2" fmla="*/ 2405949 h 2405949"/>
                    <a:gd name="connsiteX3" fmla="*/ 55630 w 225993"/>
                    <a:gd name="connsiteY3" fmla="*/ 2079130 h 2405949"/>
                    <a:gd name="connsiteX4" fmla="*/ 60353 w 225993"/>
                    <a:gd name="connsiteY4" fmla="*/ 785431 h 2405949"/>
                    <a:gd name="connsiteX5" fmla="*/ 225338 w 225993"/>
                    <a:gd name="connsiteY5" fmla="*/ 640060 h 2405949"/>
                    <a:gd name="connsiteX6" fmla="*/ 225993 w 225993"/>
                    <a:gd name="connsiteY6" fmla="*/ 0 h 240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993" h="2405949">
                      <a:moveTo>
                        <a:pt x="225993" y="0"/>
                      </a:moveTo>
                      <a:lnTo>
                        <a:pt x="0" y="232946"/>
                      </a:lnTo>
                      <a:lnTo>
                        <a:pt x="0" y="2405949"/>
                      </a:lnTo>
                      <a:lnTo>
                        <a:pt x="55630" y="2079130"/>
                      </a:lnTo>
                      <a:cubicBezTo>
                        <a:pt x="57204" y="1647897"/>
                        <a:pt x="58779" y="1216664"/>
                        <a:pt x="60353" y="785431"/>
                      </a:cubicBezTo>
                      <a:lnTo>
                        <a:pt x="225338" y="640060"/>
                      </a:lnTo>
                      <a:cubicBezTo>
                        <a:pt x="225556" y="426707"/>
                        <a:pt x="225775" y="213353"/>
                        <a:pt x="225993" y="0"/>
                      </a:cubicBezTo>
                      <a:close/>
                    </a:path>
                  </a:pathLst>
                </a:cu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sp>
              <p:nvSpPr>
                <p:cNvPr id="110" name="任意多边形 109"/>
                <p:cNvSpPr/>
                <p:nvPr/>
              </p:nvSpPr>
              <p:spPr>
                <a:xfrm>
                  <a:off x="5149944" y="295756"/>
                  <a:ext cx="1573744" cy="260482"/>
                </a:xfrm>
                <a:custGeom>
                  <a:avLst/>
                  <a:gdLst>
                    <a:gd name="connsiteX0" fmla="*/ 227922 w 1191162"/>
                    <a:gd name="connsiteY0" fmla="*/ 13567 h 263195"/>
                    <a:gd name="connsiteX1" fmla="*/ 0 w 1191162"/>
                    <a:gd name="connsiteY1" fmla="*/ 252342 h 263195"/>
                    <a:gd name="connsiteX2" fmla="*/ 626785 w 1191162"/>
                    <a:gd name="connsiteY2" fmla="*/ 263195 h 263195"/>
                    <a:gd name="connsiteX3" fmla="*/ 724465 w 1191162"/>
                    <a:gd name="connsiteY3" fmla="*/ 154661 h 263195"/>
                    <a:gd name="connsiteX4" fmla="*/ 1191162 w 1191162"/>
                    <a:gd name="connsiteY4" fmla="*/ 157375 h 263195"/>
                    <a:gd name="connsiteX5" fmla="*/ 1180309 w 1191162"/>
                    <a:gd name="connsiteY5" fmla="*/ 0 h 263195"/>
                    <a:gd name="connsiteX6" fmla="*/ 227922 w 1191162"/>
                    <a:gd name="connsiteY6" fmla="*/ 13567 h 263195"/>
                    <a:gd name="connsiteX0" fmla="*/ 227922 w 1500484"/>
                    <a:gd name="connsiteY0" fmla="*/ 13567 h 263195"/>
                    <a:gd name="connsiteX1" fmla="*/ 0 w 1500484"/>
                    <a:gd name="connsiteY1" fmla="*/ 252342 h 263195"/>
                    <a:gd name="connsiteX2" fmla="*/ 626785 w 1500484"/>
                    <a:gd name="connsiteY2" fmla="*/ 263195 h 263195"/>
                    <a:gd name="connsiteX3" fmla="*/ 724465 w 1500484"/>
                    <a:gd name="connsiteY3" fmla="*/ 154661 h 263195"/>
                    <a:gd name="connsiteX4" fmla="*/ 1191162 w 1500484"/>
                    <a:gd name="connsiteY4" fmla="*/ 157375 h 263195"/>
                    <a:gd name="connsiteX5" fmla="*/ 1500484 w 1500484"/>
                    <a:gd name="connsiteY5" fmla="*/ 0 h 263195"/>
                    <a:gd name="connsiteX6" fmla="*/ 227922 w 1500484"/>
                    <a:gd name="connsiteY6" fmla="*/ 13567 h 263195"/>
                    <a:gd name="connsiteX0" fmla="*/ 227922 w 1600878"/>
                    <a:gd name="connsiteY0" fmla="*/ 13567 h 263195"/>
                    <a:gd name="connsiteX1" fmla="*/ 0 w 1600878"/>
                    <a:gd name="connsiteY1" fmla="*/ 252342 h 263195"/>
                    <a:gd name="connsiteX2" fmla="*/ 626785 w 1600878"/>
                    <a:gd name="connsiteY2" fmla="*/ 263195 h 263195"/>
                    <a:gd name="connsiteX3" fmla="*/ 724465 w 1600878"/>
                    <a:gd name="connsiteY3" fmla="*/ 154661 h 263195"/>
                    <a:gd name="connsiteX4" fmla="*/ 1600878 w 1600878"/>
                    <a:gd name="connsiteY4" fmla="*/ 157375 h 263195"/>
                    <a:gd name="connsiteX5" fmla="*/ 1500484 w 1600878"/>
                    <a:gd name="connsiteY5" fmla="*/ 0 h 263195"/>
                    <a:gd name="connsiteX6" fmla="*/ 227922 w 1600878"/>
                    <a:gd name="connsiteY6" fmla="*/ 13567 h 263195"/>
                    <a:gd name="connsiteX0" fmla="*/ 227922 w 1600878"/>
                    <a:gd name="connsiteY0" fmla="*/ 10854 h 260482"/>
                    <a:gd name="connsiteX1" fmla="*/ 0 w 1600878"/>
                    <a:gd name="connsiteY1" fmla="*/ 249629 h 260482"/>
                    <a:gd name="connsiteX2" fmla="*/ 626785 w 1600878"/>
                    <a:gd name="connsiteY2" fmla="*/ 260482 h 260482"/>
                    <a:gd name="connsiteX3" fmla="*/ 724465 w 1600878"/>
                    <a:gd name="connsiteY3" fmla="*/ 151948 h 260482"/>
                    <a:gd name="connsiteX4" fmla="*/ 1600878 w 1600878"/>
                    <a:gd name="connsiteY4" fmla="*/ 154662 h 260482"/>
                    <a:gd name="connsiteX5" fmla="*/ 1478777 w 1600878"/>
                    <a:gd name="connsiteY5" fmla="*/ 0 h 260482"/>
                    <a:gd name="connsiteX6" fmla="*/ 227922 w 1600878"/>
                    <a:gd name="connsiteY6" fmla="*/ 10854 h 260482"/>
                    <a:gd name="connsiteX0" fmla="*/ 227922 w 1581884"/>
                    <a:gd name="connsiteY0" fmla="*/ 10854 h 260482"/>
                    <a:gd name="connsiteX1" fmla="*/ 0 w 1581884"/>
                    <a:gd name="connsiteY1" fmla="*/ 249629 h 260482"/>
                    <a:gd name="connsiteX2" fmla="*/ 626785 w 1581884"/>
                    <a:gd name="connsiteY2" fmla="*/ 260482 h 260482"/>
                    <a:gd name="connsiteX3" fmla="*/ 724465 w 1581884"/>
                    <a:gd name="connsiteY3" fmla="*/ 151948 h 260482"/>
                    <a:gd name="connsiteX4" fmla="*/ 1581884 w 1581884"/>
                    <a:gd name="connsiteY4" fmla="*/ 151949 h 260482"/>
                    <a:gd name="connsiteX5" fmla="*/ 1478777 w 1581884"/>
                    <a:gd name="connsiteY5" fmla="*/ 0 h 260482"/>
                    <a:gd name="connsiteX6" fmla="*/ 227922 w 1581884"/>
                    <a:gd name="connsiteY6" fmla="*/ 10854 h 260482"/>
                    <a:gd name="connsiteX0" fmla="*/ 227922 w 1573744"/>
                    <a:gd name="connsiteY0" fmla="*/ 10854 h 260482"/>
                    <a:gd name="connsiteX1" fmla="*/ 0 w 1573744"/>
                    <a:gd name="connsiteY1" fmla="*/ 249629 h 260482"/>
                    <a:gd name="connsiteX2" fmla="*/ 626785 w 1573744"/>
                    <a:gd name="connsiteY2" fmla="*/ 260482 h 260482"/>
                    <a:gd name="connsiteX3" fmla="*/ 724465 w 1573744"/>
                    <a:gd name="connsiteY3" fmla="*/ 151948 h 260482"/>
                    <a:gd name="connsiteX4" fmla="*/ 1573744 w 1573744"/>
                    <a:gd name="connsiteY4" fmla="*/ 151949 h 260482"/>
                    <a:gd name="connsiteX5" fmla="*/ 1478777 w 1573744"/>
                    <a:gd name="connsiteY5" fmla="*/ 0 h 260482"/>
                    <a:gd name="connsiteX6" fmla="*/ 227922 w 1573744"/>
                    <a:gd name="connsiteY6" fmla="*/ 10854 h 260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3744" h="260482">
                      <a:moveTo>
                        <a:pt x="227922" y="10854"/>
                      </a:moveTo>
                      <a:lnTo>
                        <a:pt x="0" y="249629"/>
                      </a:lnTo>
                      <a:lnTo>
                        <a:pt x="626785" y="260482"/>
                      </a:lnTo>
                      <a:lnTo>
                        <a:pt x="724465" y="151948"/>
                      </a:lnTo>
                      <a:lnTo>
                        <a:pt x="1573744" y="151949"/>
                      </a:lnTo>
                      <a:lnTo>
                        <a:pt x="1478777" y="0"/>
                      </a:lnTo>
                      <a:lnTo>
                        <a:pt x="227922" y="10854"/>
                      </a:lnTo>
                      <a:close/>
                    </a:path>
                  </a:pathLst>
                </a:custGeom>
                <a:blipFill>
                  <a:blip r:embed="rId13" cstate="print"/>
                  <a:stretch>
                    <a:fillRect/>
                  </a:stretch>
                </a:blipFill>
                <a:ln>
                  <a:noFill/>
                </a:ln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zh-CN" altLang="en-US"/>
                </a:p>
              </p:txBody>
            </p:sp>
            <p:cxnSp>
              <p:nvCxnSpPr>
                <p:cNvPr id="111" name="直接连接符 110"/>
                <p:cNvCxnSpPr/>
                <p:nvPr/>
              </p:nvCxnSpPr>
              <p:spPr>
                <a:xfrm>
                  <a:off x="4943872" y="1124744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>
                  <a:off x="5015880" y="1052736"/>
                  <a:ext cx="0" cy="1008112"/>
                </a:xfrm>
                <a:prstGeom prst="line">
                  <a:avLst/>
                </a:prstGeom>
                <a:ln w="38100">
                  <a:solidFill>
                    <a:srgbClr val="C4AE5A"/>
                  </a:solidFill>
                </a:ln>
                <a:sp3d>
                  <a:bevelT w="165100" prst="coolSlan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0" name="直接连接符 99"/>
              <p:cNvCxnSpPr/>
              <p:nvPr/>
            </p:nvCxnSpPr>
            <p:spPr>
              <a:xfrm rot="16200000">
                <a:off x="2414170" y="4570967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rot="16200000" flipH="1">
                <a:off x="2429515" y="2092595"/>
                <a:ext cx="0" cy="616126"/>
              </a:xfrm>
              <a:prstGeom prst="line">
                <a:avLst/>
              </a:prstGeom>
              <a:ln w="38100">
                <a:solidFill>
                  <a:srgbClr val="C4AE5A"/>
                </a:solidFill>
              </a:ln>
              <a:scene3d>
                <a:camera prst="orthographicFront"/>
                <a:lightRig rig="sunrise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文本框 3"/>
          <p:cNvSpPr txBox="1"/>
          <p:nvPr/>
        </p:nvSpPr>
        <p:spPr>
          <a:xfrm>
            <a:off x="8501018" y="2461644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9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更多精彩</a:t>
            </a:r>
          </a:p>
        </p:txBody>
      </p:sp>
      <p:sp>
        <p:nvSpPr>
          <p:cNvPr id="118" name="任意多边形 117"/>
          <p:cNvSpPr/>
          <p:nvPr/>
        </p:nvSpPr>
        <p:spPr>
          <a:xfrm rot="15882238" flipV="1">
            <a:off x="4122737" y="1441451"/>
            <a:ext cx="309563" cy="684212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" fmla="*/ 0 w 552418"/>
              <a:gd name="connsiteY0" fmla="*/ 0 h 896357"/>
              <a:gd name="connsiteX1" fmla="*/ 552418 w 552418"/>
              <a:gd name="connsiteY1" fmla="*/ 382007 h 896357"/>
              <a:gd name="connsiteX2" fmla="*/ 95218 w 552418"/>
              <a:gd name="connsiteY2" fmla="*/ 896357 h 89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18" h="896357">
                <a:moveTo>
                  <a:pt x="0" y="0"/>
                </a:moveTo>
                <a:lnTo>
                  <a:pt x="552418" y="382007"/>
                </a:lnTo>
                <a:lnTo>
                  <a:pt x="95218" y="896357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9" name="任意多边形 118"/>
          <p:cNvSpPr/>
          <p:nvPr/>
        </p:nvSpPr>
        <p:spPr>
          <a:xfrm rot="5400000">
            <a:off x="4091781" y="5276057"/>
            <a:ext cx="268287" cy="704850"/>
          </a:xfrm>
          <a:custGeom>
            <a:avLst/>
            <a:gdLst>
              <a:gd name="connsiteX0" fmla="*/ 0 w 609600"/>
              <a:gd name="connsiteY0" fmla="*/ 0 h 914400"/>
              <a:gd name="connsiteX1" fmla="*/ 609600 w 609600"/>
              <a:gd name="connsiteY1" fmla="*/ 400050 h 914400"/>
              <a:gd name="connsiteX2" fmla="*/ 152400 w 609600"/>
              <a:gd name="connsiteY2" fmla="*/ 914400 h 914400"/>
              <a:gd name="connsiteX0" fmla="*/ 0 w 552418"/>
              <a:gd name="connsiteY0" fmla="*/ 0 h 896357"/>
              <a:gd name="connsiteX1" fmla="*/ 552418 w 552418"/>
              <a:gd name="connsiteY1" fmla="*/ 382007 h 896357"/>
              <a:gd name="connsiteX2" fmla="*/ 95218 w 552418"/>
              <a:gd name="connsiteY2" fmla="*/ 896357 h 896357"/>
              <a:gd name="connsiteX0" fmla="*/ 35581 w 457200"/>
              <a:gd name="connsiteY0" fmla="*/ -1 h 882600"/>
              <a:gd name="connsiteX1" fmla="*/ 457200 w 457200"/>
              <a:gd name="connsiteY1" fmla="*/ 368250 h 882600"/>
              <a:gd name="connsiteX2" fmla="*/ 0 w 457200"/>
              <a:gd name="connsiteY2" fmla="*/ 882600 h 882600"/>
              <a:gd name="connsiteX0" fmla="*/ 35585 w 457200"/>
              <a:gd name="connsiteY0" fmla="*/ 0 h 923873"/>
              <a:gd name="connsiteX1" fmla="*/ 457200 w 457200"/>
              <a:gd name="connsiteY1" fmla="*/ 409523 h 923873"/>
              <a:gd name="connsiteX2" fmla="*/ 0 w 457200"/>
              <a:gd name="connsiteY2" fmla="*/ 923873 h 923873"/>
              <a:gd name="connsiteX0" fmla="*/ 0 w 477669"/>
              <a:gd name="connsiteY0" fmla="*/ 0 h 923873"/>
              <a:gd name="connsiteX1" fmla="*/ 477669 w 477669"/>
              <a:gd name="connsiteY1" fmla="*/ 409523 h 923873"/>
              <a:gd name="connsiteX2" fmla="*/ 20469 w 477669"/>
              <a:gd name="connsiteY2" fmla="*/ 923873 h 92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69" h="923873">
                <a:moveTo>
                  <a:pt x="0" y="0"/>
                </a:moveTo>
                <a:lnTo>
                  <a:pt x="477669" y="409523"/>
                </a:lnTo>
                <a:lnTo>
                  <a:pt x="20469" y="923873"/>
                </a:lnTo>
              </a:path>
            </a:pathLst>
          </a:custGeom>
          <a:noFill/>
          <a:ln w="38100">
            <a:solidFill>
              <a:srgbClr val="C4A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9355" y="3227668"/>
            <a:ext cx="1306445" cy="1280052"/>
          </a:xfrm>
          <a:prstGeom prst="rect">
            <a:avLst/>
          </a:prstGeom>
          <a:ln w="190500" cap="sq">
            <a:solidFill>
              <a:srgbClr val="C4AE5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矩形 13"/>
          <p:cNvSpPr/>
          <p:nvPr/>
        </p:nvSpPr>
        <p:spPr>
          <a:xfrm>
            <a:off x="7683582" y="4636419"/>
            <a:ext cx="3255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dirty="0">
                <a:blipFill>
                  <a:blip r:embed="rId9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http://poxiaoppt.yanj.cn/</a:t>
            </a:r>
          </a:p>
        </p:txBody>
      </p:sp>
      <p:sp>
        <p:nvSpPr>
          <p:cNvPr id="82" name="任意多边形 81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6" name="任意多边形 95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5" name="任意多边形 104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7190" name="组合 181"/>
          <p:cNvGrpSpPr>
            <a:grpSpLocks/>
          </p:cNvGrpSpPr>
          <p:nvPr/>
        </p:nvGrpSpPr>
        <p:grpSpPr bwMode="auto">
          <a:xfrm>
            <a:off x="3994150" y="5705475"/>
            <a:ext cx="7904163" cy="1055688"/>
            <a:chOff x="3994085" y="5705642"/>
            <a:chExt cx="7904925" cy="1055385"/>
          </a:xfrm>
        </p:grpSpPr>
        <p:sp>
          <p:nvSpPr>
            <p:cNvPr id="7191" name="Freeform 5"/>
            <p:cNvSpPr>
              <a:spLocks noEditPoints="1"/>
            </p:cNvSpPr>
            <p:nvPr/>
          </p:nvSpPr>
          <p:spPr bwMode="auto">
            <a:xfrm flipV="1">
              <a:off x="6960096" y="6461917"/>
              <a:ext cx="298580" cy="299110"/>
            </a:xfrm>
            <a:custGeom>
              <a:avLst/>
              <a:gdLst>
                <a:gd name="T0" fmla="*/ 2147483647 w 236"/>
                <a:gd name="T1" fmla="*/ 2147483647 h 236"/>
                <a:gd name="T2" fmla="*/ 2147483647 w 236"/>
                <a:gd name="T3" fmla="*/ 2147483647 h 236"/>
                <a:gd name="T4" fmla="*/ 2147483647 w 236"/>
                <a:gd name="T5" fmla="*/ 2147483647 h 236"/>
                <a:gd name="T6" fmla="*/ 2147483647 w 236"/>
                <a:gd name="T7" fmla="*/ 2147483647 h 236"/>
                <a:gd name="T8" fmla="*/ 2147483647 w 236"/>
                <a:gd name="T9" fmla="*/ 2147483647 h 236"/>
                <a:gd name="T10" fmla="*/ 2147483647 w 236"/>
                <a:gd name="T11" fmla="*/ 2147483647 h 236"/>
                <a:gd name="T12" fmla="*/ 2147483647 w 236"/>
                <a:gd name="T13" fmla="*/ 2147483647 h 236"/>
                <a:gd name="T14" fmla="*/ 2147483647 w 236"/>
                <a:gd name="T15" fmla="*/ 2147483647 h 236"/>
                <a:gd name="T16" fmla="*/ 2147483647 w 236"/>
                <a:gd name="T17" fmla="*/ 2147483647 h 236"/>
                <a:gd name="T18" fmla="*/ 2147483647 w 236"/>
                <a:gd name="T19" fmla="*/ 2147483647 h 236"/>
                <a:gd name="T20" fmla="*/ 2147483647 w 236"/>
                <a:gd name="T21" fmla="*/ 2147483647 h 236"/>
                <a:gd name="T22" fmla="*/ 2147483647 w 236"/>
                <a:gd name="T23" fmla="*/ 2147483647 h 236"/>
                <a:gd name="T24" fmla="*/ 2147483647 w 236"/>
                <a:gd name="T25" fmla="*/ 2147483647 h 236"/>
                <a:gd name="T26" fmla="*/ 2147483647 w 236"/>
                <a:gd name="T27" fmla="*/ 2147483647 h 236"/>
                <a:gd name="T28" fmla="*/ 2147483647 w 236"/>
                <a:gd name="T29" fmla="*/ 2147483647 h 236"/>
                <a:gd name="T30" fmla="*/ 2147483647 w 236"/>
                <a:gd name="T31" fmla="*/ 2147483647 h 236"/>
                <a:gd name="T32" fmla="*/ 2147483647 w 236"/>
                <a:gd name="T33" fmla="*/ 2147483647 h 236"/>
                <a:gd name="T34" fmla="*/ 2147483647 w 236"/>
                <a:gd name="T35" fmla="*/ 2147483647 h 236"/>
                <a:gd name="T36" fmla="*/ 2147483647 w 236"/>
                <a:gd name="T37" fmla="*/ 2147483647 h 236"/>
                <a:gd name="T38" fmla="*/ 2147483647 w 236"/>
                <a:gd name="T39" fmla="*/ 2147483647 h 236"/>
                <a:gd name="T40" fmla="*/ 2147483647 w 236"/>
                <a:gd name="T41" fmla="*/ 2147483647 h 236"/>
                <a:gd name="T42" fmla="*/ 2147483647 w 236"/>
                <a:gd name="T43" fmla="*/ 2147483647 h 236"/>
                <a:gd name="T44" fmla="*/ 2147483647 w 236"/>
                <a:gd name="T45" fmla="*/ 2147483647 h 236"/>
                <a:gd name="T46" fmla="*/ 2147483647 w 236"/>
                <a:gd name="T47" fmla="*/ 0 h 236"/>
                <a:gd name="T48" fmla="*/ 2147483647 w 236"/>
                <a:gd name="T49" fmla="*/ 2147483647 h 236"/>
                <a:gd name="T50" fmla="*/ 2147483647 w 236"/>
                <a:gd name="T51" fmla="*/ 2147483647 h 236"/>
                <a:gd name="T52" fmla="*/ 2147483647 w 236"/>
                <a:gd name="T53" fmla="*/ 2147483647 h 236"/>
                <a:gd name="T54" fmla="*/ 2147483647 w 236"/>
                <a:gd name="T55" fmla="*/ 2147483647 h 236"/>
                <a:gd name="T56" fmla="*/ 2147483647 w 236"/>
                <a:gd name="T57" fmla="*/ 2147483647 h 236"/>
                <a:gd name="T58" fmla="*/ 2147483647 w 236"/>
                <a:gd name="T59" fmla="*/ 2147483647 h 236"/>
                <a:gd name="T60" fmla="*/ 2147483647 w 236"/>
                <a:gd name="T61" fmla="*/ 2147483647 h 236"/>
                <a:gd name="T62" fmla="*/ 2147483647 w 236"/>
                <a:gd name="T63" fmla="*/ 2147483647 h 236"/>
                <a:gd name="T64" fmla="*/ 2147483647 w 236"/>
                <a:gd name="T65" fmla="*/ 2147483647 h 236"/>
                <a:gd name="T66" fmla="*/ 2147483647 w 236"/>
                <a:gd name="T67" fmla="*/ 2147483647 h 236"/>
                <a:gd name="T68" fmla="*/ 2147483647 w 236"/>
                <a:gd name="T69" fmla="*/ 2147483647 h 236"/>
                <a:gd name="T70" fmla="*/ 0 w 236"/>
                <a:gd name="T71" fmla="*/ 2147483647 h 236"/>
                <a:gd name="T72" fmla="*/ 2147483647 w 236"/>
                <a:gd name="T73" fmla="*/ 2147483647 h 236"/>
                <a:gd name="T74" fmla="*/ 2147483647 w 236"/>
                <a:gd name="T75" fmla="*/ 2147483647 h 236"/>
                <a:gd name="T76" fmla="*/ 2147483647 w 236"/>
                <a:gd name="T77" fmla="*/ 2147483647 h 236"/>
                <a:gd name="T78" fmla="*/ 2147483647 w 236"/>
                <a:gd name="T79" fmla="*/ 2147483647 h 236"/>
                <a:gd name="T80" fmla="*/ 2147483647 w 236"/>
                <a:gd name="T81" fmla="*/ 2147483647 h 236"/>
                <a:gd name="T82" fmla="*/ 2147483647 w 236"/>
                <a:gd name="T83" fmla="*/ 2147483647 h 236"/>
                <a:gd name="T84" fmla="*/ 2147483647 w 236"/>
                <a:gd name="T85" fmla="*/ 2147483647 h 236"/>
                <a:gd name="T86" fmla="*/ 2147483647 w 236"/>
                <a:gd name="T87" fmla="*/ 2147483647 h 236"/>
                <a:gd name="T88" fmla="*/ 2147483647 w 236"/>
                <a:gd name="T89" fmla="*/ 2147483647 h 236"/>
                <a:gd name="T90" fmla="*/ 2147483647 w 236"/>
                <a:gd name="T91" fmla="*/ 2147483647 h 236"/>
                <a:gd name="T92" fmla="*/ 2147483647 w 236"/>
                <a:gd name="T93" fmla="*/ 2147483647 h 236"/>
                <a:gd name="T94" fmla="*/ 2147483647 w 236"/>
                <a:gd name="T95" fmla="*/ 2147483647 h 236"/>
                <a:gd name="T96" fmla="*/ 2147483647 w 236"/>
                <a:gd name="T97" fmla="*/ 2147483647 h 236"/>
                <a:gd name="T98" fmla="*/ 2147483647 w 236"/>
                <a:gd name="T99" fmla="*/ 2147483647 h 236"/>
                <a:gd name="T100" fmla="*/ 2147483647 w 236"/>
                <a:gd name="T101" fmla="*/ 2147483647 h 236"/>
                <a:gd name="T102" fmla="*/ 2147483647 w 236"/>
                <a:gd name="T103" fmla="*/ 2147483647 h 236"/>
                <a:gd name="T104" fmla="*/ 2147483647 w 236"/>
                <a:gd name="T105" fmla="*/ 2147483647 h 236"/>
                <a:gd name="T106" fmla="*/ 2147483647 w 236"/>
                <a:gd name="T107" fmla="*/ 2147483647 h 236"/>
                <a:gd name="T108" fmla="*/ 2147483647 w 236"/>
                <a:gd name="T109" fmla="*/ 2147483647 h 236"/>
                <a:gd name="T110" fmla="*/ 2147483647 w 236"/>
                <a:gd name="T111" fmla="*/ 2147483647 h 236"/>
                <a:gd name="T112" fmla="*/ 2147483647 w 236"/>
                <a:gd name="T113" fmla="*/ 2147483647 h 236"/>
                <a:gd name="T114" fmla="*/ 2147483647 w 236"/>
                <a:gd name="T115" fmla="*/ 2147483647 h 236"/>
                <a:gd name="T116" fmla="*/ 2147483647 w 236"/>
                <a:gd name="T117" fmla="*/ 2147483647 h 236"/>
                <a:gd name="T118" fmla="*/ 2147483647 w 236"/>
                <a:gd name="T119" fmla="*/ 2147483647 h 236"/>
                <a:gd name="T120" fmla="*/ 2147483647 w 236"/>
                <a:gd name="T121" fmla="*/ 2147483647 h 236"/>
                <a:gd name="T122" fmla="*/ 2147483647 w 236"/>
                <a:gd name="T123" fmla="*/ 2147483647 h 2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6"/>
                <a:gd name="T187" fmla="*/ 0 h 236"/>
                <a:gd name="T188" fmla="*/ 236 w 236"/>
                <a:gd name="T189" fmla="*/ 236 h 2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6" h="236">
                  <a:moveTo>
                    <a:pt x="118" y="36"/>
                  </a:moveTo>
                  <a:cubicBezTo>
                    <a:pt x="73" y="36"/>
                    <a:pt x="36" y="73"/>
                    <a:pt x="36" y="118"/>
                  </a:cubicBezTo>
                  <a:cubicBezTo>
                    <a:pt x="36" y="164"/>
                    <a:pt x="73" y="200"/>
                    <a:pt x="118" y="200"/>
                  </a:cubicBezTo>
                  <a:cubicBezTo>
                    <a:pt x="163" y="200"/>
                    <a:pt x="200" y="164"/>
                    <a:pt x="200" y="118"/>
                  </a:cubicBezTo>
                  <a:cubicBezTo>
                    <a:pt x="200" y="73"/>
                    <a:pt x="163" y="36"/>
                    <a:pt x="118" y="36"/>
                  </a:cubicBezTo>
                  <a:close/>
                  <a:moveTo>
                    <a:pt x="45" y="118"/>
                  </a:moveTo>
                  <a:cubicBezTo>
                    <a:pt x="45" y="104"/>
                    <a:pt x="49" y="92"/>
                    <a:pt x="56" y="8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67" y="179"/>
                    <a:pt x="45" y="151"/>
                    <a:pt x="45" y="118"/>
                  </a:cubicBezTo>
                  <a:close/>
                  <a:moveTo>
                    <a:pt x="191" y="118"/>
                  </a:moveTo>
                  <a:cubicBezTo>
                    <a:pt x="191" y="159"/>
                    <a:pt x="158" y="191"/>
                    <a:pt x="118" y="191"/>
                  </a:cubicBezTo>
                  <a:cubicBezTo>
                    <a:pt x="114" y="191"/>
                    <a:pt x="109" y="191"/>
                    <a:pt x="105" y="190"/>
                  </a:cubicBezTo>
                  <a:cubicBezTo>
                    <a:pt x="122" y="122"/>
                    <a:pt x="122" y="122"/>
                    <a:pt x="122" y="122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189" y="100"/>
                    <a:pt x="191" y="109"/>
                    <a:pt x="191" y="118"/>
                  </a:cubicBezTo>
                  <a:close/>
                  <a:moveTo>
                    <a:pt x="118" y="113"/>
                  </a:moveTo>
                  <a:cubicBezTo>
                    <a:pt x="61" y="73"/>
                    <a:pt x="61" y="73"/>
                    <a:pt x="61" y="73"/>
                  </a:cubicBezTo>
                  <a:cubicBezTo>
                    <a:pt x="74" y="56"/>
                    <a:pt x="95" y="46"/>
                    <a:pt x="118" y="46"/>
                  </a:cubicBezTo>
                  <a:cubicBezTo>
                    <a:pt x="145" y="46"/>
                    <a:pt x="169" y="61"/>
                    <a:pt x="182" y="83"/>
                  </a:cubicBezTo>
                  <a:lnTo>
                    <a:pt x="118" y="113"/>
                  </a:lnTo>
                  <a:close/>
                  <a:moveTo>
                    <a:pt x="236" y="123"/>
                  </a:moveTo>
                  <a:cubicBezTo>
                    <a:pt x="236" y="113"/>
                    <a:pt x="236" y="113"/>
                    <a:pt x="236" y="113"/>
                  </a:cubicBezTo>
                  <a:cubicBezTo>
                    <a:pt x="218" y="110"/>
                    <a:pt x="218" y="110"/>
                    <a:pt x="218" y="110"/>
                  </a:cubicBezTo>
                  <a:cubicBezTo>
                    <a:pt x="217" y="107"/>
                    <a:pt x="217" y="103"/>
                    <a:pt x="216" y="100"/>
                  </a:cubicBezTo>
                  <a:cubicBezTo>
                    <a:pt x="233" y="92"/>
                    <a:pt x="233" y="92"/>
                    <a:pt x="233" y="92"/>
                  </a:cubicBezTo>
                  <a:cubicBezTo>
                    <a:pt x="231" y="83"/>
                    <a:pt x="231" y="83"/>
                    <a:pt x="231" y="83"/>
                  </a:cubicBezTo>
                  <a:cubicBezTo>
                    <a:pt x="212" y="84"/>
                    <a:pt x="212" y="84"/>
                    <a:pt x="212" y="84"/>
                  </a:cubicBezTo>
                  <a:cubicBezTo>
                    <a:pt x="211" y="81"/>
                    <a:pt x="210" y="78"/>
                    <a:pt x="208" y="75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0" y="61"/>
                    <a:pt x="200" y="61"/>
                    <a:pt x="200" y="61"/>
                  </a:cubicBezTo>
                  <a:cubicBezTo>
                    <a:pt x="198" y="59"/>
                    <a:pt x="196" y="56"/>
                    <a:pt x="194" y="54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82" y="42"/>
                    <a:pt x="182" y="42"/>
                    <a:pt x="182" y="42"/>
                  </a:cubicBezTo>
                  <a:cubicBezTo>
                    <a:pt x="180" y="40"/>
                    <a:pt x="177" y="38"/>
                    <a:pt x="175" y="36"/>
                  </a:cubicBezTo>
                  <a:cubicBezTo>
                    <a:pt x="181" y="18"/>
                    <a:pt x="181" y="18"/>
                    <a:pt x="181" y="18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58" y="26"/>
                    <a:pt x="155" y="25"/>
                    <a:pt x="152" y="24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3" y="19"/>
                    <a:pt x="129" y="19"/>
                    <a:pt x="126" y="19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7" y="19"/>
                    <a:pt x="103" y="19"/>
                    <a:pt x="100" y="20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1" y="25"/>
                    <a:pt x="78" y="26"/>
                    <a:pt x="76" y="2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8"/>
                    <a:pt x="56" y="40"/>
                    <a:pt x="54" y="4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0" y="56"/>
                    <a:pt x="38" y="58"/>
                    <a:pt x="36" y="61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6" y="78"/>
                    <a:pt x="25" y="81"/>
                    <a:pt x="24" y="8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3"/>
                    <a:pt x="19" y="107"/>
                    <a:pt x="18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30"/>
                    <a:pt x="19" y="133"/>
                    <a:pt x="19" y="136"/>
                  </a:cubicBezTo>
                  <a:cubicBezTo>
                    <a:pt x="3" y="144"/>
                    <a:pt x="3" y="144"/>
                    <a:pt x="3" y="144"/>
                  </a:cubicBezTo>
                  <a:cubicBezTo>
                    <a:pt x="5" y="153"/>
                    <a:pt x="5" y="153"/>
                    <a:pt x="5" y="153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5" y="155"/>
                    <a:pt x="26" y="158"/>
                    <a:pt x="27" y="161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38" y="178"/>
                    <a:pt x="39" y="180"/>
                    <a:pt x="42" y="183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53" y="194"/>
                    <a:pt x="53" y="194"/>
                    <a:pt x="53" y="194"/>
                  </a:cubicBezTo>
                  <a:cubicBezTo>
                    <a:pt x="56" y="197"/>
                    <a:pt x="58" y="199"/>
                    <a:pt x="61" y="201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5" y="209"/>
                    <a:pt x="75" y="209"/>
                    <a:pt x="75" y="209"/>
                  </a:cubicBezTo>
                  <a:cubicBezTo>
                    <a:pt x="78" y="210"/>
                    <a:pt x="81" y="211"/>
                    <a:pt x="84" y="213"/>
                  </a:cubicBezTo>
                  <a:cubicBezTo>
                    <a:pt x="83" y="231"/>
                    <a:pt x="83" y="231"/>
                    <a:pt x="83" y="23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3" y="217"/>
                    <a:pt x="107" y="218"/>
                    <a:pt x="110" y="218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23" y="236"/>
                    <a:pt x="123" y="236"/>
                    <a:pt x="123" y="236"/>
                  </a:cubicBezTo>
                  <a:cubicBezTo>
                    <a:pt x="126" y="218"/>
                    <a:pt x="126" y="218"/>
                    <a:pt x="126" y="218"/>
                  </a:cubicBezTo>
                  <a:cubicBezTo>
                    <a:pt x="129" y="218"/>
                    <a:pt x="133" y="217"/>
                    <a:pt x="136" y="217"/>
                  </a:cubicBezTo>
                  <a:cubicBezTo>
                    <a:pt x="144" y="233"/>
                    <a:pt x="144" y="233"/>
                    <a:pt x="144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52" y="213"/>
                    <a:pt x="152" y="213"/>
                    <a:pt x="152" y="213"/>
                  </a:cubicBezTo>
                  <a:cubicBezTo>
                    <a:pt x="155" y="211"/>
                    <a:pt x="158" y="210"/>
                    <a:pt x="161" y="209"/>
                  </a:cubicBezTo>
                  <a:cubicBezTo>
                    <a:pt x="173" y="222"/>
                    <a:pt x="173" y="222"/>
                    <a:pt x="173" y="222"/>
                  </a:cubicBezTo>
                  <a:cubicBezTo>
                    <a:pt x="181" y="218"/>
                    <a:pt x="181" y="218"/>
                    <a:pt x="181" y="218"/>
                  </a:cubicBezTo>
                  <a:cubicBezTo>
                    <a:pt x="175" y="200"/>
                    <a:pt x="175" y="200"/>
                    <a:pt x="175" y="200"/>
                  </a:cubicBezTo>
                  <a:cubicBezTo>
                    <a:pt x="178" y="199"/>
                    <a:pt x="180" y="197"/>
                    <a:pt x="183" y="19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205" y="198"/>
                    <a:pt x="205" y="198"/>
                    <a:pt x="205" y="198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96" y="180"/>
                    <a:pt x="199" y="178"/>
                    <a:pt x="200" y="175"/>
                  </a:cubicBezTo>
                  <a:cubicBezTo>
                    <a:pt x="218" y="181"/>
                    <a:pt x="218" y="181"/>
                    <a:pt x="218" y="181"/>
                  </a:cubicBezTo>
                  <a:cubicBezTo>
                    <a:pt x="222" y="173"/>
                    <a:pt x="222" y="173"/>
                    <a:pt x="222" y="173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10" y="158"/>
                    <a:pt x="211" y="155"/>
                    <a:pt x="212" y="152"/>
                  </a:cubicBezTo>
                  <a:cubicBezTo>
                    <a:pt x="231" y="153"/>
                    <a:pt x="231" y="153"/>
                    <a:pt x="231" y="153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17" y="133"/>
                    <a:pt x="217" y="130"/>
                    <a:pt x="218" y="126"/>
                  </a:cubicBezTo>
                  <a:lnTo>
                    <a:pt x="236" y="123"/>
                  </a:lnTo>
                  <a:close/>
                  <a:moveTo>
                    <a:pt x="118" y="209"/>
                  </a:moveTo>
                  <a:cubicBezTo>
                    <a:pt x="68" y="209"/>
                    <a:pt x="27" y="169"/>
                    <a:pt x="27" y="118"/>
                  </a:cubicBezTo>
                  <a:cubicBezTo>
                    <a:pt x="27" y="68"/>
                    <a:pt x="68" y="27"/>
                    <a:pt x="118" y="27"/>
                  </a:cubicBezTo>
                  <a:cubicBezTo>
                    <a:pt x="168" y="27"/>
                    <a:pt x="209" y="68"/>
                    <a:pt x="209" y="118"/>
                  </a:cubicBezTo>
                  <a:cubicBezTo>
                    <a:pt x="209" y="169"/>
                    <a:pt x="168" y="209"/>
                    <a:pt x="118" y="209"/>
                  </a:cubicBezTo>
                  <a:close/>
                </a:path>
              </a:pathLst>
            </a:custGeom>
            <a:blipFill dpi="0" rotWithShape="1">
              <a:blip r:embed="rId1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Freeform 9"/>
            <p:cNvSpPr>
              <a:spLocks noEditPoints="1"/>
            </p:cNvSpPr>
            <p:nvPr/>
          </p:nvSpPr>
          <p:spPr bwMode="auto">
            <a:xfrm flipV="1">
              <a:off x="5855096" y="6498355"/>
              <a:ext cx="528936" cy="233138"/>
            </a:xfrm>
            <a:custGeom>
              <a:avLst/>
              <a:gdLst>
                <a:gd name="T0" fmla="*/ 2147483647 w 240"/>
                <a:gd name="T1" fmla="*/ 2147483647 h 104"/>
                <a:gd name="T2" fmla="*/ 2147483647 w 240"/>
                <a:gd name="T3" fmla="*/ 2147483647 h 104"/>
                <a:gd name="T4" fmla="*/ 2147483647 w 240"/>
                <a:gd name="T5" fmla="*/ 2147483647 h 104"/>
                <a:gd name="T6" fmla="*/ 2147483647 w 240"/>
                <a:gd name="T7" fmla="*/ 2147483647 h 104"/>
                <a:gd name="T8" fmla="*/ 2147483647 w 240"/>
                <a:gd name="T9" fmla="*/ 2147483647 h 104"/>
                <a:gd name="T10" fmla="*/ 2147483647 w 240"/>
                <a:gd name="T11" fmla="*/ 2147483647 h 104"/>
                <a:gd name="T12" fmla="*/ 2147483647 w 240"/>
                <a:gd name="T13" fmla="*/ 2147483647 h 104"/>
                <a:gd name="T14" fmla="*/ 2147483647 w 240"/>
                <a:gd name="T15" fmla="*/ 2147483647 h 104"/>
                <a:gd name="T16" fmla="*/ 2147483647 w 240"/>
                <a:gd name="T17" fmla="*/ 2147483647 h 104"/>
                <a:gd name="T18" fmla="*/ 2147483647 w 240"/>
                <a:gd name="T19" fmla="*/ 2147483647 h 104"/>
                <a:gd name="T20" fmla="*/ 2147483647 w 240"/>
                <a:gd name="T21" fmla="*/ 2147483647 h 104"/>
                <a:gd name="T22" fmla="*/ 2147483647 w 240"/>
                <a:gd name="T23" fmla="*/ 2147483647 h 104"/>
                <a:gd name="T24" fmla="*/ 2147483647 w 240"/>
                <a:gd name="T25" fmla="*/ 2147483647 h 104"/>
                <a:gd name="T26" fmla="*/ 2147483647 w 240"/>
                <a:gd name="T27" fmla="*/ 2147483647 h 104"/>
                <a:gd name="T28" fmla="*/ 2147483647 w 240"/>
                <a:gd name="T29" fmla="*/ 2147483647 h 104"/>
                <a:gd name="T30" fmla="*/ 2147483647 w 240"/>
                <a:gd name="T31" fmla="*/ 2147483647 h 104"/>
                <a:gd name="T32" fmla="*/ 2147483647 w 240"/>
                <a:gd name="T33" fmla="*/ 0 h 104"/>
                <a:gd name="T34" fmla="*/ 2147483647 w 240"/>
                <a:gd name="T35" fmla="*/ 0 h 104"/>
                <a:gd name="T36" fmla="*/ 0 w 240"/>
                <a:gd name="T37" fmla="*/ 2147483647 h 104"/>
                <a:gd name="T38" fmla="*/ 0 w 240"/>
                <a:gd name="T39" fmla="*/ 2147483647 h 104"/>
                <a:gd name="T40" fmla="*/ 2147483647 w 240"/>
                <a:gd name="T41" fmla="*/ 2147483647 h 104"/>
                <a:gd name="T42" fmla="*/ 2147483647 w 240"/>
                <a:gd name="T43" fmla="*/ 2147483647 h 104"/>
                <a:gd name="T44" fmla="*/ 2147483647 w 240"/>
                <a:gd name="T45" fmla="*/ 2147483647 h 104"/>
                <a:gd name="T46" fmla="*/ 2147483647 w 240"/>
                <a:gd name="T47" fmla="*/ 2147483647 h 104"/>
                <a:gd name="T48" fmla="*/ 2147483647 w 240"/>
                <a:gd name="T49" fmla="*/ 2147483647 h 104"/>
                <a:gd name="T50" fmla="*/ 2147483647 w 240"/>
                <a:gd name="T51" fmla="*/ 2147483647 h 104"/>
                <a:gd name="T52" fmla="*/ 2147483647 w 240"/>
                <a:gd name="T53" fmla="*/ 2147483647 h 104"/>
                <a:gd name="T54" fmla="*/ 2147483647 w 240"/>
                <a:gd name="T55" fmla="*/ 2147483647 h 104"/>
                <a:gd name="T56" fmla="*/ 2147483647 w 240"/>
                <a:gd name="T57" fmla="*/ 2147483647 h 104"/>
                <a:gd name="T58" fmla="*/ 2147483647 w 240"/>
                <a:gd name="T59" fmla="*/ 2147483647 h 104"/>
                <a:gd name="T60" fmla="*/ 2147483647 w 240"/>
                <a:gd name="T61" fmla="*/ 2147483647 h 104"/>
                <a:gd name="T62" fmla="*/ 2147483647 w 240"/>
                <a:gd name="T63" fmla="*/ 2147483647 h 104"/>
                <a:gd name="T64" fmla="*/ 2147483647 w 240"/>
                <a:gd name="T65" fmla="*/ 2147483647 h 104"/>
                <a:gd name="T66" fmla="*/ 2147483647 w 240"/>
                <a:gd name="T67" fmla="*/ 2147483647 h 104"/>
                <a:gd name="T68" fmla="*/ 2147483647 w 240"/>
                <a:gd name="T69" fmla="*/ 2147483647 h 104"/>
                <a:gd name="T70" fmla="*/ 2147483647 w 240"/>
                <a:gd name="T71" fmla="*/ 2147483647 h 104"/>
                <a:gd name="T72" fmla="*/ 2147483647 w 240"/>
                <a:gd name="T73" fmla="*/ 2147483647 h 104"/>
                <a:gd name="T74" fmla="*/ 2147483647 w 240"/>
                <a:gd name="T75" fmla="*/ 2147483647 h 104"/>
                <a:gd name="T76" fmla="*/ 2147483647 w 240"/>
                <a:gd name="T77" fmla="*/ 2147483647 h 104"/>
                <a:gd name="T78" fmla="*/ 2147483647 w 240"/>
                <a:gd name="T79" fmla="*/ 2147483647 h 104"/>
                <a:gd name="T80" fmla="*/ 2147483647 w 240"/>
                <a:gd name="T81" fmla="*/ 2147483647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104"/>
                <a:gd name="T125" fmla="*/ 240 w 240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104">
                  <a:moveTo>
                    <a:pt x="124" y="25"/>
                  </a:moveTo>
                  <a:cubicBezTo>
                    <a:pt x="34" y="38"/>
                    <a:pt x="34" y="38"/>
                    <a:pt x="34" y="38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24" y="50"/>
                    <a:pt x="124" y="50"/>
                    <a:pt x="124" y="50"/>
                  </a:cubicBezTo>
                  <a:lnTo>
                    <a:pt x="124" y="25"/>
                  </a:lnTo>
                  <a:close/>
                  <a:moveTo>
                    <a:pt x="141" y="62"/>
                  </a:moveTo>
                  <a:cubicBezTo>
                    <a:pt x="108" y="67"/>
                    <a:pt x="108" y="67"/>
                    <a:pt x="108" y="67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54"/>
                    <a:pt x="116" y="54"/>
                    <a:pt x="116" y="54"/>
                  </a:cubicBezTo>
                  <a:lnTo>
                    <a:pt x="141" y="62"/>
                  </a:lnTo>
                  <a:close/>
                  <a:moveTo>
                    <a:pt x="207" y="24"/>
                  </a:moveTo>
                  <a:cubicBezTo>
                    <a:pt x="207" y="19"/>
                    <a:pt x="207" y="19"/>
                    <a:pt x="207" y="19"/>
                  </a:cubicBezTo>
                  <a:cubicBezTo>
                    <a:pt x="207" y="8"/>
                    <a:pt x="199" y="0"/>
                    <a:pt x="18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6"/>
                    <a:pt x="8" y="104"/>
                    <a:pt x="19" y="104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99" y="104"/>
                    <a:pt x="207" y="96"/>
                    <a:pt x="207" y="85"/>
                  </a:cubicBezTo>
                  <a:cubicBezTo>
                    <a:pt x="207" y="80"/>
                    <a:pt x="207" y="80"/>
                    <a:pt x="207" y="80"/>
                  </a:cubicBezTo>
                  <a:cubicBezTo>
                    <a:pt x="240" y="80"/>
                    <a:pt x="240" y="80"/>
                    <a:pt x="240" y="80"/>
                  </a:cubicBezTo>
                  <a:cubicBezTo>
                    <a:pt x="240" y="24"/>
                    <a:pt x="240" y="24"/>
                    <a:pt x="240" y="24"/>
                  </a:cubicBezTo>
                  <a:lnTo>
                    <a:pt x="207" y="24"/>
                  </a:lnTo>
                  <a:close/>
                  <a:moveTo>
                    <a:pt x="198" y="79"/>
                  </a:moveTo>
                  <a:cubicBezTo>
                    <a:pt x="198" y="88"/>
                    <a:pt x="190" y="95"/>
                    <a:pt x="18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2" y="95"/>
                    <a:pt x="14" y="88"/>
                    <a:pt x="14" y="7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16"/>
                    <a:pt x="22" y="9"/>
                    <a:pt x="31" y="9"/>
                  </a:cubicBezTo>
                  <a:cubicBezTo>
                    <a:pt x="181" y="9"/>
                    <a:pt x="181" y="9"/>
                    <a:pt x="181" y="9"/>
                  </a:cubicBezTo>
                  <a:cubicBezTo>
                    <a:pt x="190" y="9"/>
                    <a:pt x="198" y="16"/>
                    <a:pt x="198" y="25"/>
                  </a:cubicBezTo>
                  <a:lnTo>
                    <a:pt x="198" y="79"/>
                  </a:lnTo>
                  <a:close/>
                  <a:moveTo>
                    <a:pt x="231" y="71"/>
                  </a:moveTo>
                  <a:cubicBezTo>
                    <a:pt x="212" y="71"/>
                    <a:pt x="212" y="71"/>
                    <a:pt x="212" y="71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31" y="33"/>
                    <a:pt x="231" y="33"/>
                    <a:pt x="231" y="33"/>
                  </a:cubicBezTo>
                  <a:lnTo>
                    <a:pt x="231" y="71"/>
                  </a:lnTo>
                  <a:close/>
                </a:path>
              </a:pathLst>
            </a:custGeom>
            <a:blipFill dpi="0" rotWithShape="1">
              <a:blip r:embed="rId16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Freeform 13"/>
            <p:cNvSpPr>
              <a:spLocks noEditPoints="1"/>
            </p:cNvSpPr>
            <p:nvPr/>
          </p:nvSpPr>
          <p:spPr bwMode="auto">
            <a:xfrm>
              <a:off x="7938728" y="6421680"/>
              <a:ext cx="366138" cy="311704"/>
            </a:xfrm>
            <a:custGeom>
              <a:avLst/>
              <a:gdLst>
                <a:gd name="T0" fmla="*/ 2147483647 w 236"/>
                <a:gd name="T1" fmla="*/ 2147483647 h 200"/>
                <a:gd name="T2" fmla="*/ 2147483647 w 236"/>
                <a:gd name="T3" fmla="*/ 2147483647 h 200"/>
                <a:gd name="T4" fmla="*/ 2147483647 w 236"/>
                <a:gd name="T5" fmla="*/ 2147483647 h 200"/>
                <a:gd name="T6" fmla="*/ 2147483647 w 236"/>
                <a:gd name="T7" fmla="*/ 2147483647 h 200"/>
                <a:gd name="T8" fmla="*/ 2147483647 w 236"/>
                <a:gd name="T9" fmla="*/ 2147483647 h 200"/>
                <a:gd name="T10" fmla="*/ 2147483647 w 236"/>
                <a:gd name="T11" fmla="*/ 2147483647 h 200"/>
                <a:gd name="T12" fmla="*/ 2147483647 w 236"/>
                <a:gd name="T13" fmla="*/ 2147483647 h 200"/>
                <a:gd name="T14" fmla="*/ 2147483647 w 236"/>
                <a:gd name="T15" fmla="*/ 2147483647 h 200"/>
                <a:gd name="T16" fmla="*/ 2147483647 w 236"/>
                <a:gd name="T17" fmla="*/ 2147483647 h 200"/>
                <a:gd name="T18" fmla="*/ 2147483647 w 236"/>
                <a:gd name="T19" fmla="*/ 2147483647 h 200"/>
                <a:gd name="T20" fmla="*/ 2147483647 w 236"/>
                <a:gd name="T21" fmla="*/ 2147483647 h 200"/>
                <a:gd name="T22" fmla="*/ 2147483647 w 236"/>
                <a:gd name="T23" fmla="*/ 2147483647 h 200"/>
                <a:gd name="T24" fmla="*/ 2147483647 w 236"/>
                <a:gd name="T25" fmla="*/ 2147483647 h 200"/>
                <a:gd name="T26" fmla="*/ 2147483647 w 236"/>
                <a:gd name="T27" fmla="*/ 2147483647 h 200"/>
                <a:gd name="T28" fmla="*/ 2147483647 w 236"/>
                <a:gd name="T29" fmla="*/ 2147483647 h 200"/>
                <a:gd name="T30" fmla="*/ 2147483647 w 236"/>
                <a:gd name="T31" fmla="*/ 2147483647 h 200"/>
                <a:gd name="T32" fmla="*/ 2147483647 w 236"/>
                <a:gd name="T33" fmla="*/ 2147483647 h 200"/>
                <a:gd name="T34" fmla="*/ 2147483647 w 236"/>
                <a:gd name="T35" fmla="*/ 2147483647 h 200"/>
                <a:gd name="T36" fmla="*/ 2147483647 w 236"/>
                <a:gd name="T37" fmla="*/ 2147483647 h 200"/>
                <a:gd name="T38" fmla="*/ 2147483647 w 236"/>
                <a:gd name="T39" fmla="*/ 2147483647 h 200"/>
                <a:gd name="T40" fmla="*/ 2147483647 w 236"/>
                <a:gd name="T41" fmla="*/ 2147483647 h 200"/>
                <a:gd name="T42" fmla="*/ 2147483647 w 236"/>
                <a:gd name="T43" fmla="*/ 2147483647 h 200"/>
                <a:gd name="T44" fmla="*/ 2147483647 w 236"/>
                <a:gd name="T45" fmla="*/ 2147483647 h 200"/>
                <a:gd name="T46" fmla="*/ 2147483647 w 236"/>
                <a:gd name="T47" fmla="*/ 2147483647 h 200"/>
                <a:gd name="T48" fmla="*/ 2147483647 w 236"/>
                <a:gd name="T49" fmla="*/ 2147483647 h 200"/>
                <a:gd name="T50" fmla="*/ 0 w 236"/>
                <a:gd name="T51" fmla="*/ 2147483647 h 200"/>
                <a:gd name="T52" fmla="*/ 2147483647 w 236"/>
                <a:gd name="T53" fmla="*/ 2147483647 h 200"/>
                <a:gd name="T54" fmla="*/ 2147483647 w 236"/>
                <a:gd name="T55" fmla="*/ 2147483647 h 200"/>
                <a:gd name="T56" fmla="*/ 2147483647 w 236"/>
                <a:gd name="T57" fmla="*/ 2147483647 h 200"/>
                <a:gd name="T58" fmla="*/ 2147483647 w 236"/>
                <a:gd name="T59" fmla="*/ 2147483647 h 200"/>
                <a:gd name="T60" fmla="*/ 2147483647 w 236"/>
                <a:gd name="T61" fmla="*/ 2147483647 h 200"/>
                <a:gd name="T62" fmla="*/ 2147483647 w 236"/>
                <a:gd name="T63" fmla="*/ 2147483647 h 200"/>
                <a:gd name="T64" fmla="*/ 2147483647 w 236"/>
                <a:gd name="T65" fmla="*/ 2147483647 h 200"/>
                <a:gd name="T66" fmla="*/ 2147483647 w 236"/>
                <a:gd name="T67" fmla="*/ 2147483647 h 200"/>
                <a:gd name="T68" fmla="*/ 2147483647 w 236"/>
                <a:gd name="T69" fmla="*/ 2147483647 h 200"/>
                <a:gd name="T70" fmla="*/ 2147483647 w 236"/>
                <a:gd name="T71" fmla="*/ 2147483647 h 200"/>
                <a:gd name="T72" fmla="*/ 2147483647 w 236"/>
                <a:gd name="T73" fmla="*/ 2147483647 h 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"/>
                <a:gd name="T112" fmla="*/ 0 h 200"/>
                <a:gd name="T113" fmla="*/ 236 w 236"/>
                <a:gd name="T114" fmla="*/ 200 h 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" h="200">
                  <a:moveTo>
                    <a:pt x="117" y="162"/>
                  </a:moveTo>
                  <a:cubicBezTo>
                    <a:pt x="106" y="162"/>
                    <a:pt x="98" y="170"/>
                    <a:pt x="98" y="181"/>
                  </a:cubicBezTo>
                  <a:cubicBezTo>
                    <a:pt x="98" y="191"/>
                    <a:pt x="106" y="200"/>
                    <a:pt x="117" y="200"/>
                  </a:cubicBezTo>
                  <a:cubicBezTo>
                    <a:pt x="128" y="200"/>
                    <a:pt x="136" y="191"/>
                    <a:pt x="136" y="181"/>
                  </a:cubicBezTo>
                  <a:cubicBezTo>
                    <a:pt x="136" y="170"/>
                    <a:pt x="128" y="162"/>
                    <a:pt x="117" y="162"/>
                  </a:cubicBezTo>
                  <a:close/>
                  <a:moveTo>
                    <a:pt x="117" y="190"/>
                  </a:moveTo>
                  <a:cubicBezTo>
                    <a:pt x="112" y="190"/>
                    <a:pt x="107" y="186"/>
                    <a:pt x="107" y="181"/>
                  </a:cubicBezTo>
                  <a:cubicBezTo>
                    <a:pt x="107" y="175"/>
                    <a:pt x="112" y="171"/>
                    <a:pt x="117" y="171"/>
                  </a:cubicBezTo>
                  <a:cubicBezTo>
                    <a:pt x="122" y="171"/>
                    <a:pt x="127" y="175"/>
                    <a:pt x="127" y="181"/>
                  </a:cubicBezTo>
                  <a:cubicBezTo>
                    <a:pt x="127" y="186"/>
                    <a:pt x="122" y="190"/>
                    <a:pt x="117" y="190"/>
                  </a:cubicBezTo>
                  <a:close/>
                  <a:moveTo>
                    <a:pt x="80" y="142"/>
                  </a:moveTo>
                  <a:cubicBezTo>
                    <a:pt x="80" y="143"/>
                    <a:pt x="79" y="143"/>
                    <a:pt x="79" y="144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3" y="148"/>
                    <a:pt x="84" y="148"/>
                    <a:pt x="84" y="147"/>
                  </a:cubicBezTo>
                  <a:cubicBezTo>
                    <a:pt x="103" y="129"/>
                    <a:pt x="132" y="129"/>
                    <a:pt x="151" y="147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35" y="121"/>
                    <a:pt x="102" y="121"/>
                    <a:pt x="80" y="142"/>
                  </a:cubicBezTo>
                  <a:close/>
                  <a:moveTo>
                    <a:pt x="53" y="115"/>
                  </a:moveTo>
                  <a:cubicBezTo>
                    <a:pt x="52" y="116"/>
                    <a:pt x="52" y="116"/>
                    <a:pt x="51" y="117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91" y="92"/>
                    <a:pt x="143" y="92"/>
                    <a:pt x="175" y="123"/>
                  </a:cubicBezTo>
                  <a:cubicBezTo>
                    <a:pt x="185" y="114"/>
                    <a:pt x="185" y="114"/>
                    <a:pt x="185" y="114"/>
                  </a:cubicBezTo>
                  <a:cubicBezTo>
                    <a:pt x="148" y="79"/>
                    <a:pt x="89" y="79"/>
                    <a:pt x="53" y="115"/>
                  </a:cubicBezTo>
                  <a:close/>
                  <a:moveTo>
                    <a:pt x="2" y="64"/>
                  </a:moveTo>
                  <a:cubicBezTo>
                    <a:pt x="1" y="65"/>
                    <a:pt x="1" y="66"/>
                    <a:pt x="0" y="66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5" y="79"/>
                    <a:pt x="15" y="78"/>
                  </a:cubicBezTo>
                  <a:cubicBezTo>
                    <a:pt x="72" y="21"/>
                    <a:pt x="165" y="21"/>
                    <a:pt x="222" y="76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171" y="0"/>
                    <a:pt x="66" y="0"/>
                    <a:pt x="2" y="64"/>
                  </a:cubicBezTo>
                  <a:close/>
                  <a:moveTo>
                    <a:pt x="29" y="91"/>
                  </a:moveTo>
                  <a:cubicBezTo>
                    <a:pt x="28" y="92"/>
                    <a:pt x="28" y="93"/>
                    <a:pt x="27" y="9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81" y="60"/>
                    <a:pt x="152" y="60"/>
                    <a:pt x="195" y="103"/>
                  </a:cubicBezTo>
                  <a:cubicBezTo>
                    <a:pt x="209" y="90"/>
                    <a:pt x="209" y="90"/>
                    <a:pt x="209" y="90"/>
                  </a:cubicBezTo>
                  <a:cubicBezTo>
                    <a:pt x="158" y="42"/>
                    <a:pt x="79" y="42"/>
                    <a:pt x="29" y="91"/>
                  </a:cubicBez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17"/>
            <p:cNvSpPr>
              <a:spLocks noEditPoints="1"/>
            </p:cNvSpPr>
            <p:nvPr/>
          </p:nvSpPr>
          <p:spPr bwMode="auto">
            <a:xfrm>
              <a:off x="4880881" y="6408761"/>
              <a:ext cx="322732" cy="322732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2147483647 h 240"/>
                <a:gd name="T44" fmla="*/ 2147483647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2147483647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0 h 240"/>
                <a:gd name="T62" fmla="*/ 2147483647 w 240"/>
                <a:gd name="T63" fmla="*/ 2147483647 h 240"/>
                <a:gd name="T64" fmla="*/ 2147483647 w 240"/>
                <a:gd name="T65" fmla="*/ 0 h 240"/>
                <a:gd name="T66" fmla="*/ 2147483647 w 240"/>
                <a:gd name="T67" fmla="*/ 2147483647 h 240"/>
                <a:gd name="T68" fmla="*/ 2147483647 w 240"/>
                <a:gd name="T69" fmla="*/ 2147483647 h 2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0"/>
                <a:gd name="T106" fmla="*/ 0 h 240"/>
                <a:gd name="T107" fmla="*/ 240 w 240"/>
                <a:gd name="T108" fmla="*/ 240 h 2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0" h="240">
                  <a:moveTo>
                    <a:pt x="120" y="140"/>
                  </a:moveTo>
                  <a:cubicBezTo>
                    <a:pt x="131" y="140"/>
                    <a:pt x="140" y="131"/>
                    <a:pt x="140" y="120"/>
                  </a:cubicBezTo>
                  <a:cubicBezTo>
                    <a:pt x="140" y="109"/>
                    <a:pt x="131" y="100"/>
                    <a:pt x="120" y="100"/>
                  </a:cubicBezTo>
                  <a:cubicBezTo>
                    <a:pt x="109" y="100"/>
                    <a:pt x="100" y="109"/>
                    <a:pt x="100" y="120"/>
                  </a:cubicBezTo>
                  <a:cubicBezTo>
                    <a:pt x="100" y="131"/>
                    <a:pt x="109" y="140"/>
                    <a:pt x="120" y="140"/>
                  </a:cubicBezTo>
                  <a:close/>
                  <a:moveTo>
                    <a:pt x="120" y="110"/>
                  </a:moveTo>
                  <a:cubicBezTo>
                    <a:pt x="126" y="110"/>
                    <a:pt x="130" y="114"/>
                    <a:pt x="130" y="120"/>
                  </a:cubicBezTo>
                  <a:cubicBezTo>
                    <a:pt x="130" y="126"/>
                    <a:pt x="126" y="130"/>
                    <a:pt x="120" y="130"/>
                  </a:cubicBezTo>
                  <a:cubicBezTo>
                    <a:pt x="115" y="130"/>
                    <a:pt x="110" y="126"/>
                    <a:pt x="110" y="120"/>
                  </a:cubicBezTo>
                  <a:cubicBezTo>
                    <a:pt x="110" y="114"/>
                    <a:pt x="115" y="110"/>
                    <a:pt x="120" y="110"/>
                  </a:cubicBezTo>
                  <a:close/>
                  <a:moveTo>
                    <a:pt x="90" y="120"/>
                  </a:moveTo>
                  <a:cubicBezTo>
                    <a:pt x="90" y="111"/>
                    <a:pt x="94" y="104"/>
                    <a:pt x="99" y="98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42" y="50"/>
                    <a:pt x="24" y="78"/>
                    <a:pt x="21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0" y="120"/>
                    <a:pt x="80" y="120"/>
                    <a:pt x="80" y="120"/>
                  </a:cubicBezTo>
                  <a:lnTo>
                    <a:pt x="90" y="120"/>
                  </a:lnTo>
                  <a:close/>
                  <a:moveTo>
                    <a:pt x="66" y="48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87" y="97"/>
                    <a:pt x="83" y="103"/>
                    <a:pt x="81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4" y="85"/>
                    <a:pt x="47" y="62"/>
                    <a:pt x="66" y="48"/>
                  </a:cubicBezTo>
                  <a:close/>
                  <a:moveTo>
                    <a:pt x="141" y="156"/>
                  </a:moveTo>
                  <a:cubicBezTo>
                    <a:pt x="136" y="148"/>
                    <a:pt x="136" y="148"/>
                    <a:pt x="136" y="148"/>
                  </a:cubicBezTo>
                  <a:cubicBezTo>
                    <a:pt x="128" y="152"/>
                    <a:pt x="120" y="152"/>
                    <a:pt x="112" y="150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72" y="207"/>
                    <a:pt x="72" y="207"/>
                    <a:pt x="72" y="207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100" y="224"/>
                    <a:pt x="132" y="226"/>
                    <a:pt x="162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66" y="199"/>
                    <a:pt x="166" y="199"/>
                    <a:pt x="166" y="199"/>
                  </a:cubicBezTo>
                  <a:lnTo>
                    <a:pt x="141" y="156"/>
                  </a:lnTo>
                  <a:close/>
                  <a:moveTo>
                    <a:pt x="85" y="204"/>
                  </a:moveTo>
                  <a:cubicBezTo>
                    <a:pt x="111" y="160"/>
                    <a:pt x="111" y="160"/>
                    <a:pt x="111" y="160"/>
                  </a:cubicBezTo>
                  <a:cubicBezTo>
                    <a:pt x="117" y="162"/>
                    <a:pt x="124" y="162"/>
                    <a:pt x="131" y="160"/>
                  </a:cubicBezTo>
                  <a:cubicBezTo>
                    <a:pt x="157" y="204"/>
                    <a:pt x="157" y="204"/>
                    <a:pt x="157" y="204"/>
                  </a:cubicBezTo>
                  <a:cubicBezTo>
                    <a:pt x="133" y="214"/>
                    <a:pt x="108" y="213"/>
                    <a:pt x="85" y="204"/>
                  </a:cubicBezTo>
                  <a:close/>
                  <a:moveTo>
                    <a:pt x="219" y="110"/>
                  </a:moveTo>
                  <a:cubicBezTo>
                    <a:pt x="216" y="78"/>
                    <a:pt x="198" y="51"/>
                    <a:pt x="172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141" y="99"/>
                    <a:pt x="141" y="99"/>
                    <a:pt x="141" y="99"/>
                  </a:cubicBezTo>
                  <a:cubicBezTo>
                    <a:pt x="147" y="104"/>
                    <a:pt x="150" y="112"/>
                    <a:pt x="150" y="120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210" y="120"/>
                    <a:pt x="210" y="120"/>
                    <a:pt x="210" y="120"/>
                  </a:cubicBezTo>
                  <a:cubicBezTo>
                    <a:pt x="220" y="120"/>
                    <a:pt x="220" y="120"/>
                    <a:pt x="220" y="120"/>
                  </a:cubicBezTo>
                  <a:cubicBezTo>
                    <a:pt x="220" y="110"/>
                    <a:pt x="220" y="110"/>
                    <a:pt x="220" y="110"/>
                  </a:cubicBezTo>
                  <a:lnTo>
                    <a:pt x="219" y="110"/>
                  </a:lnTo>
                  <a:close/>
                  <a:moveTo>
                    <a:pt x="159" y="110"/>
                  </a:moveTo>
                  <a:cubicBezTo>
                    <a:pt x="157" y="103"/>
                    <a:pt x="153" y="97"/>
                    <a:pt x="148" y="92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93" y="63"/>
                    <a:pt x="207" y="85"/>
                    <a:pt x="209" y="110"/>
                  </a:cubicBezTo>
                  <a:lnTo>
                    <a:pt x="159" y="110"/>
                  </a:ln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blipFill dpi="0" rotWithShape="1">
              <a:blip r:embed="rId18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25"/>
            <p:cNvSpPr>
              <a:spLocks noEditPoints="1"/>
            </p:cNvSpPr>
            <p:nvPr/>
          </p:nvSpPr>
          <p:spPr bwMode="auto">
            <a:xfrm>
              <a:off x="3994085" y="6313633"/>
              <a:ext cx="264664" cy="425538"/>
            </a:xfrm>
            <a:custGeom>
              <a:avLst/>
              <a:gdLst>
                <a:gd name="T0" fmla="*/ 2147483647 w 148"/>
                <a:gd name="T1" fmla="*/ 2147483647 h 240"/>
                <a:gd name="T2" fmla="*/ 2147483647 w 148"/>
                <a:gd name="T3" fmla="*/ 2147483647 h 240"/>
                <a:gd name="T4" fmla="*/ 2147483647 w 148"/>
                <a:gd name="T5" fmla="*/ 2147483647 h 240"/>
                <a:gd name="T6" fmla="*/ 2147483647 w 148"/>
                <a:gd name="T7" fmla="*/ 0 h 240"/>
                <a:gd name="T8" fmla="*/ 2147483647 w 148"/>
                <a:gd name="T9" fmla="*/ 2147483647 h 240"/>
                <a:gd name="T10" fmla="*/ 2147483647 w 148"/>
                <a:gd name="T11" fmla="*/ 2147483647 h 240"/>
                <a:gd name="T12" fmla="*/ 2147483647 w 148"/>
                <a:gd name="T13" fmla="*/ 2147483647 h 240"/>
                <a:gd name="T14" fmla="*/ 2147483647 w 148"/>
                <a:gd name="T15" fmla="*/ 2147483647 h 240"/>
                <a:gd name="T16" fmla="*/ 2147483647 w 148"/>
                <a:gd name="T17" fmla="*/ 2147483647 h 240"/>
                <a:gd name="T18" fmla="*/ 2147483647 w 148"/>
                <a:gd name="T19" fmla="*/ 2147483647 h 240"/>
                <a:gd name="T20" fmla="*/ 2147483647 w 148"/>
                <a:gd name="T21" fmla="*/ 2147483647 h 240"/>
                <a:gd name="T22" fmla="*/ 2147483647 w 148"/>
                <a:gd name="T23" fmla="*/ 2147483647 h 240"/>
                <a:gd name="T24" fmla="*/ 2147483647 w 148"/>
                <a:gd name="T25" fmla="*/ 2147483647 h 240"/>
                <a:gd name="T26" fmla="*/ 2147483647 w 148"/>
                <a:gd name="T27" fmla="*/ 2147483647 h 240"/>
                <a:gd name="T28" fmla="*/ 2147483647 w 148"/>
                <a:gd name="T29" fmla="*/ 2147483647 h 240"/>
                <a:gd name="T30" fmla="*/ 2147483647 w 148"/>
                <a:gd name="T31" fmla="*/ 2147483647 h 240"/>
                <a:gd name="T32" fmla="*/ 2147483647 w 148"/>
                <a:gd name="T33" fmla="*/ 2147483647 h 240"/>
                <a:gd name="T34" fmla="*/ 2147483647 w 148"/>
                <a:gd name="T35" fmla="*/ 2147483647 h 240"/>
                <a:gd name="T36" fmla="*/ 2147483647 w 148"/>
                <a:gd name="T37" fmla="*/ 2147483647 h 240"/>
                <a:gd name="T38" fmla="*/ 2147483647 w 148"/>
                <a:gd name="T39" fmla="*/ 2147483647 h 240"/>
                <a:gd name="T40" fmla="*/ 2147483647 w 148"/>
                <a:gd name="T41" fmla="*/ 2147483647 h 240"/>
                <a:gd name="T42" fmla="*/ 2147483647 w 148"/>
                <a:gd name="T43" fmla="*/ 2147483647 h 240"/>
                <a:gd name="T44" fmla="*/ 2147483647 w 148"/>
                <a:gd name="T45" fmla="*/ 2147483647 h 240"/>
                <a:gd name="T46" fmla="*/ 2147483647 w 148"/>
                <a:gd name="T47" fmla="*/ 2147483647 h 240"/>
                <a:gd name="T48" fmla="*/ 2147483647 w 148"/>
                <a:gd name="T49" fmla="*/ 2147483647 h 240"/>
                <a:gd name="T50" fmla="*/ 2147483647 w 148"/>
                <a:gd name="T51" fmla="*/ 2147483647 h 240"/>
                <a:gd name="T52" fmla="*/ 2147483647 w 148"/>
                <a:gd name="T53" fmla="*/ 2147483647 h 240"/>
                <a:gd name="T54" fmla="*/ 2147483647 w 148"/>
                <a:gd name="T55" fmla="*/ 2147483647 h 240"/>
                <a:gd name="T56" fmla="*/ 2147483647 w 148"/>
                <a:gd name="T57" fmla="*/ 2147483647 h 240"/>
                <a:gd name="T58" fmla="*/ 2147483647 w 148"/>
                <a:gd name="T59" fmla="*/ 2147483647 h 240"/>
                <a:gd name="T60" fmla="*/ 2147483647 w 148"/>
                <a:gd name="T61" fmla="*/ 2147483647 h 240"/>
                <a:gd name="T62" fmla="*/ 2147483647 w 148"/>
                <a:gd name="T63" fmla="*/ 2147483647 h 240"/>
                <a:gd name="T64" fmla="*/ 2147483647 w 148"/>
                <a:gd name="T65" fmla="*/ 2147483647 h 240"/>
                <a:gd name="T66" fmla="*/ 2147483647 w 148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8"/>
                <a:gd name="T103" fmla="*/ 0 h 240"/>
                <a:gd name="T104" fmla="*/ 148 w 148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8" h="240">
                  <a:moveTo>
                    <a:pt x="125" y="129"/>
                  </a:moveTo>
                  <a:cubicBezTo>
                    <a:pt x="125" y="143"/>
                    <a:pt x="125" y="143"/>
                    <a:pt x="125" y="143"/>
                  </a:cubicBezTo>
                  <a:cubicBezTo>
                    <a:pt x="134" y="154"/>
                    <a:pt x="139" y="168"/>
                    <a:pt x="139" y="183"/>
                  </a:cubicBezTo>
                  <a:cubicBezTo>
                    <a:pt x="139" y="199"/>
                    <a:pt x="133" y="213"/>
                    <a:pt x="125" y="224"/>
                  </a:cubicBezTo>
                  <a:cubicBezTo>
                    <a:pt x="125" y="223"/>
                    <a:pt x="125" y="222"/>
                    <a:pt x="125" y="221"/>
                  </a:cubicBezTo>
                  <a:cubicBezTo>
                    <a:pt x="125" y="208"/>
                    <a:pt x="115" y="198"/>
                    <a:pt x="103" y="198"/>
                  </a:cubicBezTo>
                  <a:cubicBezTo>
                    <a:pt x="116" y="178"/>
                    <a:pt x="125" y="145"/>
                    <a:pt x="125" y="108"/>
                  </a:cubicBezTo>
                  <a:cubicBezTo>
                    <a:pt x="125" y="48"/>
                    <a:pt x="74" y="0"/>
                    <a:pt x="74" y="0"/>
                  </a:cubicBezTo>
                  <a:cubicBezTo>
                    <a:pt x="74" y="0"/>
                    <a:pt x="23" y="48"/>
                    <a:pt x="23" y="108"/>
                  </a:cubicBezTo>
                  <a:cubicBezTo>
                    <a:pt x="23" y="115"/>
                    <a:pt x="23" y="122"/>
                    <a:pt x="24" y="128"/>
                  </a:cubicBezTo>
                  <a:cubicBezTo>
                    <a:pt x="9" y="142"/>
                    <a:pt x="0" y="162"/>
                    <a:pt x="0" y="183"/>
                  </a:cubicBezTo>
                  <a:cubicBezTo>
                    <a:pt x="0" y="204"/>
                    <a:pt x="8" y="222"/>
                    <a:pt x="20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4" y="237"/>
                    <a:pt x="35" y="238"/>
                    <a:pt x="37" y="240"/>
                  </a:cubicBezTo>
                  <a:cubicBezTo>
                    <a:pt x="37" y="216"/>
                    <a:pt x="37" y="216"/>
                    <a:pt x="37" y="216"/>
                  </a:cubicBezTo>
                  <a:cubicBezTo>
                    <a:pt x="38" y="216"/>
                    <a:pt x="38" y="216"/>
                    <a:pt x="38" y="216"/>
                  </a:cubicBezTo>
                  <a:cubicBezTo>
                    <a:pt x="40" y="211"/>
                    <a:pt x="45" y="207"/>
                    <a:pt x="51" y="207"/>
                  </a:cubicBezTo>
                  <a:cubicBezTo>
                    <a:pt x="54" y="207"/>
                    <a:pt x="58" y="208"/>
                    <a:pt x="60" y="211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88" y="235"/>
                    <a:pt x="88" y="235"/>
                    <a:pt x="88" y="235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88" y="216"/>
                    <a:pt x="88" y="216"/>
                    <a:pt x="88" y="216"/>
                  </a:cubicBezTo>
                  <a:cubicBezTo>
                    <a:pt x="90" y="211"/>
                    <a:pt x="95" y="207"/>
                    <a:pt x="102" y="207"/>
                  </a:cubicBezTo>
                  <a:cubicBezTo>
                    <a:pt x="108" y="207"/>
                    <a:pt x="113" y="211"/>
                    <a:pt x="115" y="21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115" y="234"/>
                    <a:pt x="115" y="235"/>
                    <a:pt x="114" y="235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6" y="240"/>
                    <a:pt x="116" y="240"/>
                    <a:pt x="116" y="240"/>
                  </a:cubicBezTo>
                  <a:cubicBezTo>
                    <a:pt x="117" y="239"/>
                    <a:pt x="119" y="237"/>
                    <a:pt x="120" y="235"/>
                  </a:cubicBezTo>
                  <a:cubicBezTo>
                    <a:pt x="128" y="235"/>
                    <a:pt x="128" y="235"/>
                    <a:pt x="128" y="235"/>
                  </a:cubicBezTo>
                  <a:cubicBezTo>
                    <a:pt x="140" y="222"/>
                    <a:pt x="148" y="204"/>
                    <a:pt x="148" y="183"/>
                  </a:cubicBezTo>
                  <a:cubicBezTo>
                    <a:pt x="148" y="162"/>
                    <a:pt x="139" y="143"/>
                    <a:pt x="125" y="129"/>
                  </a:cubicBezTo>
                  <a:close/>
                  <a:moveTo>
                    <a:pt x="28" y="221"/>
                  </a:moveTo>
                  <a:cubicBezTo>
                    <a:pt x="28" y="225"/>
                    <a:pt x="29" y="229"/>
                    <a:pt x="31" y="232"/>
                  </a:cubicBezTo>
                  <a:cubicBezTo>
                    <a:pt x="17" y="220"/>
                    <a:pt x="9" y="203"/>
                    <a:pt x="9" y="183"/>
                  </a:cubicBezTo>
                  <a:cubicBezTo>
                    <a:pt x="9" y="167"/>
                    <a:pt x="15" y="152"/>
                    <a:pt x="25" y="140"/>
                  </a:cubicBezTo>
                  <a:cubicBezTo>
                    <a:pt x="29" y="164"/>
                    <a:pt x="36" y="184"/>
                    <a:pt x="46" y="198"/>
                  </a:cubicBezTo>
                  <a:cubicBezTo>
                    <a:pt x="35" y="200"/>
                    <a:pt x="28" y="210"/>
                    <a:pt x="28" y="221"/>
                  </a:cubicBezTo>
                  <a:close/>
                  <a:moveTo>
                    <a:pt x="79" y="226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9" y="216"/>
                    <a:pt x="69" y="216"/>
                    <a:pt x="69" y="216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79" y="216"/>
                    <a:pt x="79" y="216"/>
                    <a:pt x="79" y="216"/>
                  </a:cubicBezTo>
                  <a:lnTo>
                    <a:pt x="79" y="226"/>
                  </a:lnTo>
                  <a:close/>
                  <a:moveTo>
                    <a:pt x="79" y="188"/>
                  </a:moveTo>
                  <a:cubicBezTo>
                    <a:pt x="69" y="188"/>
                    <a:pt x="69" y="188"/>
                    <a:pt x="69" y="188"/>
                  </a:cubicBezTo>
                  <a:cubicBezTo>
                    <a:pt x="69" y="151"/>
                    <a:pt x="69" y="151"/>
                    <a:pt x="69" y="151"/>
                  </a:cubicBezTo>
                  <a:cubicBezTo>
                    <a:pt x="79" y="151"/>
                    <a:pt x="79" y="151"/>
                    <a:pt x="79" y="151"/>
                  </a:cubicBezTo>
                  <a:lnTo>
                    <a:pt x="79" y="188"/>
                  </a:lnTo>
                  <a:close/>
                  <a:moveTo>
                    <a:pt x="88" y="201"/>
                  </a:moveTo>
                  <a:cubicBezTo>
                    <a:pt x="88" y="141"/>
                    <a:pt x="88" y="141"/>
                    <a:pt x="88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9" y="199"/>
                    <a:pt x="58" y="199"/>
                    <a:pt x="57" y="198"/>
                  </a:cubicBezTo>
                  <a:cubicBezTo>
                    <a:pt x="42" y="183"/>
                    <a:pt x="32" y="150"/>
                    <a:pt x="32" y="111"/>
                  </a:cubicBezTo>
                  <a:cubicBezTo>
                    <a:pt x="32" y="57"/>
                    <a:pt x="74" y="14"/>
                    <a:pt x="74" y="14"/>
                  </a:cubicBezTo>
                  <a:cubicBezTo>
                    <a:pt x="74" y="14"/>
                    <a:pt x="116" y="57"/>
                    <a:pt x="116" y="111"/>
                  </a:cubicBezTo>
                  <a:cubicBezTo>
                    <a:pt x="116" y="153"/>
                    <a:pt x="104" y="188"/>
                    <a:pt x="88" y="201"/>
                  </a:cubicBezTo>
                  <a:close/>
                  <a:moveTo>
                    <a:pt x="74" y="85"/>
                  </a:moveTo>
                  <a:cubicBezTo>
                    <a:pt x="61" y="85"/>
                    <a:pt x="51" y="95"/>
                    <a:pt x="51" y="108"/>
                  </a:cubicBezTo>
                  <a:cubicBezTo>
                    <a:pt x="51" y="121"/>
                    <a:pt x="61" y="132"/>
                    <a:pt x="74" y="132"/>
                  </a:cubicBezTo>
                  <a:cubicBezTo>
                    <a:pt x="87" y="132"/>
                    <a:pt x="97" y="121"/>
                    <a:pt x="97" y="108"/>
                  </a:cubicBezTo>
                  <a:cubicBezTo>
                    <a:pt x="97" y="95"/>
                    <a:pt x="87" y="85"/>
                    <a:pt x="74" y="85"/>
                  </a:cubicBezTo>
                  <a:close/>
                  <a:moveTo>
                    <a:pt x="74" y="122"/>
                  </a:moveTo>
                  <a:cubicBezTo>
                    <a:pt x="66" y="122"/>
                    <a:pt x="60" y="116"/>
                    <a:pt x="60" y="108"/>
                  </a:cubicBezTo>
                  <a:cubicBezTo>
                    <a:pt x="60" y="100"/>
                    <a:pt x="66" y="94"/>
                    <a:pt x="74" y="94"/>
                  </a:cubicBezTo>
                  <a:cubicBezTo>
                    <a:pt x="82" y="94"/>
                    <a:pt x="88" y="100"/>
                    <a:pt x="88" y="108"/>
                  </a:cubicBezTo>
                  <a:cubicBezTo>
                    <a:pt x="88" y="116"/>
                    <a:pt x="82" y="122"/>
                    <a:pt x="74" y="122"/>
                  </a:cubicBez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9"/>
            <p:cNvSpPr>
              <a:spLocks noEditPoints="1"/>
            </p:cNvSpPr>
            <p:nvPr/>
          </p:nvSpPr>
          <p:spPr bwMode="auto">
            <a:xfrm>
              <a:off x="10987785" y="5705642"/>
              <a:ext cx="911225" cy="911226"/>
            </a:xfrm>
            <a:custGeom>
              <a:avLst/>
              <a:gdLst>
                <a:gd name="T0" fmla="*/ 2147483647 w 240"/>
                <a:gd name="T1" fmla="*/ 2147483647 h 240"/>
                <a:gd name="T2" fmla="*/ 2147483647 w 240"/>
                <a:gd name="T3" fmla="*/ 2147483647 h 240"/>
                <a:gd name="T4" fmla="*/ 2147483647 w 240"/>
                <a:gd name="T5" fmla="*/ 2147483647 h 240"/>
                <a:gd name="T6" fmla="*/ 2147483647 w 240"/>
                <a:gd name="T7" fmla="*/ 2147483647 h 240"/>
                <a:gd name="T8" fmla="*/ 2147483647 w 240"/>
                <a:gd name="T9" fmla="*/ 2147483647 h 240"/>
                <a:gd name="T10" fmla="*/ 2147483647 w 240"/>
                <a:gd name="T11" fmla="*/ 2147483647 h 240"/>
                <a:gd name="T12" fmla="*/ 2147483647 w 240"/>
                <a:gd name="T13" fmla="*/ 2147483647 h 240"/>
                <a:gd name="T14" fmla="*/ 2147483647 w 240"/>
                <a:gd name="T15" fmla="*/ 2147483647 h 240"/>
                <a:gd name="T16" fmla="*/ 2147483647 w 240"/>
                <a:gd name="T17" fmla="*/ 2147483647 h 240"/>
                <a:gd name="T18" fmla="*/ 2147483647 w 240"/>
                <a:gd name="T19" fmla="*/ 2147483647 h 240"/>
                <a:gd name="T20" fmla="*/ 2147483647 w 240"/>
                <a:gd name="T21" fmla="*/ 2147483647 h 240"/>
                <a:gd name="T22" fmla="*/ 2147483647 w 240"/>
                <a:gd name="T23" fmla="*/ 2147483647 h 240"/>
                <a:gd name="T24" fmla="*/ 2147483647 w 240"/>
                <a:gd name="T25" fmla="*/ 2147483647 h 240"/>
                <a:gd name="T26" fmla="*/ 2147483647 w 240"/>
                <a:gd name="T27" fmla="*/ 2147483647 h 240"/>
                <a:gd name="T28" fmla="*/ 2147483647 w 240"/>
                <a:gd name="T29" fmla="*/ 2147483647 h 240"/>
                <a:gd name="T30" fmla="*/ 2147483647 w 240"/>
                <a:gd name="T31" fmla="*/ 2147483647 h 240"/>
                <a:gd name="T32" fmla="*/ 2147483647 w 240"/>
                <a:gd name="T33" fmla="*/ 2147483647 h 240"/>
                <a:gd name="T34" fmla="*/ 2147483647 w 240"/>
                <a:gd name="T35" fmla="*/ 2147483647 h 240"/>
                <a:gd name="T36" fmla="*/ 2147483647 w 240"/>
                <a:gd name="T37" fmla="*/ 2147483647 h 240"/>
                <a:gd name="T38" fmla="*/ 2147483647 w 240"/>
                <a:gd name="T39" fmla="*/ 2147483647 h 240"/>
                <a:gd name="T40" fmla="*/ 2147483647 w 240"/>
                <a:gd name="T41" fmla="*/ 2147483647 h 240"/>
                <a:gd name="T42" fmla="*/ 2147483647 w 240"/>
                <a:gd name="T43" fmla="*/ 0 h 240"/>
                <a:gd name="T44" fmla="*/ 0 w 240"/>
                <a:gd name="T45" fmla="*/ 2147483647 h 240"/>
                <a:gd name="T46" fmla="*/ 2147483647 w 240"/>
                <a:gd name="T47" fmla="*/ 2147483647 h 240"/>
                <a:gd name="T48" fmla="*/ 2147483647 w 240"/>
                <a:gd name="T49" fmla="*/ 2147483647 h 240"/>
                <a:gd name="T50" fmla="*/ 2147483647 w 240"/>
                <a:gd name="T51" fmla="*/ 0 h 240"/>
                <a:gd name="T52" fmla="*/ 2147483647 w 240"/>
                <a:gd name="T53" fmla="*/ 2147483647 h 240"/>
                <a:gd name="T54" fmla="*/ 2147483647 w 240"/>
                <a:gd name="T55" fmla="*/ 2147483647 h 240"/>
                <a:gd name="T56" fmla="*/ 2147483647 w 240"/>
                <a:gd name="T57" fmla="*/ 2147483647 h 240"/>
                <a:gd name="T58" fmla="*/ 2147483647 w 240"/>
                <a:gd name="T59" fmla="*/ 2147483647 h 240"/>
                <a:gd name="T60" fmla="*/ 2147483647 w 240"/>
                <a:gd name="T61" fmla="*/ 2147483647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40"/>
                <a:gd name="T94" fmla="*/ 0 h 240"/>
                <a:gd name="T95" fmla="*/ 240 w 24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40" h="240">
                  <a:moveTo>
                    <a:pt x="149" y="58"/>
                  </a:moveTo>
                  <a:cubicBezTo>
                    <a:pt x="122" y="163"/>
                    <a:pt x="122" y="163"/>
                    <a:pt x="122" y="163"/>
                  </a:cubicBezTo>
                  <a:cubicBezTo>
                    <a:pt x="121" y="163"/>
                    <a:pt x="121" y="163"/>
                    <a:pt x="120" y="163"/>
                  </a:cubicBezTo>
                  <a:cubicBezTo>
                    <a:pt x="107" y="163"/>
                    <a:pt x="96" y="174"/>
                    <a:pt x="96" y="187"/>
                  </a:cubicBezTo>
                  <a:cubicBezTo>
                    <a:pt x="96" y="201"/>
                    <a:pt x="107" y="211"/>
                    <a:pt x="120" y="211"/>
                  </a:cubicBezTo>
                  <a:cubicBezTo>
                    <a:pt x="133" y="211"/>
                    <a:pt x="144" y="201"/>
                    <a:pt x="144" y="187"/>
                  </a:cubicBezTo>
                  <a:cubicBezTo>
                    <a:pt x="144" y="178"/>
                    <a:pt x="139" y="170"/>
                    <a:pt x="131" y="166"/>
                  </a:cubicBezTo>
                  <a:cubicBezTo>
                    <a:pt x="158" y="60"/>
                    <a:pt x="158" y="60"/>
                    <a:pt x="158" y="60"/>
                  </a:cubicBezTo>
                  <a:lnTo>
                    <a:pt x="149" y="58"/>
                  </a:lnTo>
                  <a:close/>
                  <a:moveTo>
                    <a:pt x="134" y="187"/>
                  </a:moveTo>
                  <a:cubicBezTo>
                    <a:pt x="134" y="195"/>
                    <a:pt x="128" y="202"/>
                    <a:pt x="120" y="202"/>
                  </a:cubicBezTo>
                  <a:cubicBezTo>
                    <a:pt x="112" y="202"/>
                    <a:pt x="106" y="195"/>
                    <a:pt x="106" y="187"/>
                  </a:cubicBezTo>
                  <a:cubicBezTo>
                    <a:pt x="106" y="179"/>
                    <a:pt x="112" y="173"/>
                    <a:pt x="120" y="173"/>
                  </a:cubicBezTo>
                  <a:cubicBezTo>
                    <a:pt x="128" y="173"/>
                    <a:pt x="134" y="179"/>
                    <a:pt x="134" y="187"/>
                  </a:cubicBezTo>
                  <a:close/>
                  <a:moveTo>
                    <a:pt x="120" y="29"/>
                  </a:moveTo>
                  <a:cubicBezTo>
                    <a:pt x="73" y="29"/>
                    <a:pt x="34" y="65"/>
                    <a:pt x="2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70"/>
                    <a:pt x="78" y="38"/>
                    <a:pt x="120" y="38"/>
                  </a:cubicBezTo>
                  <a:cubicBezTo>
                    <a:pt x="162" y="38"/>
                    <a:pt x="196" y="70"/>
                    <a:pt x="201" y="110"/>
                  </a:cubicBezTo>
                  <a:cubicBezTo>
                    <a:pt x="211" y="110"/>
                    <a:pt x="211" y="110"/>
                    <a:pt x="211" y="110"/>
                  </a:cubicBezTo>
                  <a:cubicBezTo>
                    <a:pt x="206" y="65"/>
                    <a:pt x="167" y="29"/>
                    <a:pt x="120" y="29"/>
                  </a:cubicBezTo>
                  <a:close/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0"/>
                  </a:moveTo>
                  <a:cubicBezTo>
                    <a:pt x="59" y="230"/>
                    <a:pt x="10" y="181"/>
                    <a:pt x="10" y="120"/>
                  </a:cubicBezTo>
                  <a:cubicBezTo>
                    <a:pt x="10" y="59"/>
                    <a:pt x="59" y="10"/>
                    <a:pt x="120" y="10"/>
                  </a:cubicBezTo>
                  <a:cubicBezTo>
                    <a:pt x="181" y="10"/>
                    <a:pt x="230" y="59"/>
                    <a:pt x="230" y="120"/>
                  </a:cubicBezTo>
                  <a:cubicBezTo>
                    <a:pt x="230" y="181"/>
                    <a:pt x="181" y="230"/>
                    <a:pt x="120" y="230"/>
                  </a:cubicBezTo>
                  <a:close/>
                </a:path>
              </a:pathLst>
            </a:custGeom>
            <a:solidFill>
              <a:srgbClr val="1F85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xit" presetSubtype="4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xit" presetSubtype="4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4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8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 bwMode="auto">
          <a:xfrm>
            <a:off x="396875" y="1020763"/>
            <a:ext cx="71438" cy="714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 bwMode="auto">
          <a:xfrm>
            <a:off x="452438" y="889000"/>
            <a:ext cx="69850" cy="698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2" name="椭圆 71"/>
          <p:cNvSpPr/>
          <p:nvPr/>
        </p:nvSpPr>
        <p:spPr bwMode="auto">
          <a:xfrm>
            <a:off x="584200" y="833438"/>
            <a:ext cx="71438" cy="714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3" name="椭圆 72"/>
          <p:cNvSpPr/>
          <p:nvPr/>
        </p:nvSpPr>
        <p:spPr bwMode="auto">
          <a:xfrm>
            <a:off x="717550" y="889000"/>
            <a:ext cx="69850" cy="698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4" name="椭圆 73"/>
          <p:cNvSpPr/>
          <p:nvPr/>
        </p:nvSpPr>
        <p:spPr bwMode="auto">
          <a:xfrm>
            <a:off x="771525" y="1020763"/>
            <a:ext cx="71438" cy="714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5" name="椭圆 74"/>
          <p:cNvSpPr/>
          <p:nvPr/>
        </p:nvSpPr>
        <p:spPr bwMode="auto">
          <a:xfrm>
            <a:off x="717550" y="1154113"/>
            <a:ext cx="69850" cy="698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6" name="椭圆 75"/>
          <p:cNvSpPr/>
          <p:nvPr/>
        </p:nvSpPr>
        <p:spPr bwMode="auto">
          <a:xfrm>
            <a:off x="584200" y="1208088"/>
            <a:ext cx="71438" cy="7143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7" name="椭圆 76"/>
          <p:cNvSpPr/>
          <p:nvPr/>
        </p:nvSpPr>
        <p:spPr bwMode="auto">
          <a:xfrm>
            <a:off x="452438" y="1154113"/>
            <a:ext cx="69850" cy="6985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0" name="等腰三角形 89"/>
          <p:cNvSpPr/>
          <p:nvPr/>
        </p:nvSpPr>
        <p:spPr bwMode="auto">
          <a:xfrm>
            <a:off x="80963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1" name="等腰三角形 90"/>
          <p:cNvSpPr/>
          <p:nvPr/>
        </p:nvSpPr>
        <p:spPr bwMode="auto">
          <a:xfrm>
            <a:off x="323850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2" name="等腰三角形 91"/>
          <p:cNvSpPr/>
          <p:nvPr/>
        </p:nvSpPr>
        <p:spPr bwMode="auto">
          <a:xfrm>
            <a:off x="811213" y="561975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3" name="等腰三角形 92"/>
          <p:cNvSpPr/>
          <p:nvPr/>
        </p:nvSpPr>
        <p:spPr bwMode="auto">
          <a:xfrm>
            <a:off x="1054100" y="984250"/>
            <a:ext cx="104775" cy="746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4" name="等腰三角形 93"/>
          <p:cNvSpPr/>
          <p:nvPr/>
        </p:nvSpPr>
        <p:spPr bwMode="auto">
          <a:xfrm>
            <a:off x="811213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5" name="等腰三角形 94"/>
          <p:cNvSpPr/>
          <p:nvPr/>
        </p:nvSpPr>
        <p:spPr bwMode="auto">
          <a:xfrm>
            <a:off x="323850" y="1404938"/>
            <a:ext cx="104775" cy="76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2312" name="图片 10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8" y="474663"/>
            <a:ext cx="292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文本框 103"/>
          <p:cNvSpPr txBox="1"/>
          <p:nvPr/>
        </p:nvSpPr>
        <p:spPr>
          <a:xfrm>
            <a:off x="5410180" y="75559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blipFill>
                  <a:blip r:embed="rId6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</a:p>
        </p:txBody>
      </p:sp>
      <p:sp>
        <p:nvSpPr>
          <p:cNvPr id="105" name="菱形 104"/>
          <p:cNvSpPr/>
          <p:nvPr/>
        </p:nvSpPr>
        <p:spPr>
          <a:xfrm>
            <a:off x="3752850" y="3336925"/>
            <a:ext cx="4895850" cy="44450"/>
          </a:xfrm>
          <a:prstGeom prst="diamond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6" name="菱形 105"/>
          <p:cNvSpPr/>
          <p:nvPr/>
        </p:nvSpPr>
        <p:spPr>
          <a:xfrm>
            <a:off x="3711575" y="5013325"/>
            <a:ext cx="4897438" cy="46038"/>
          </a:xfrm>
          <a:prstGeom prst="diamond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4777333" y="1151830"/>
            <a:ext cx="34789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000" dirty="0">
                <a:blipFill>
                  <a:blip r:embed="rId6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Concluding remarks</a:t>
            </a:r>
          </a:p>
          <a:p>
            <a:pPr eaLnBrk="1" hangingPunct="1">
              <a:defRPr/>
            </a:pPr>
            <a:endParaRPr lang="zh-CN" altLang="en-US" sz="2000" dirty="0">
              <a:blipFill>
                <a:blip r:embed="rId6"/>
                <a:stretch>
                  <a:fillRect/>
                </a:stretch>
              </a:blipFill>
              <a:latin typeface="AR JULIAN" panose="02000000000000000000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7821" y="2639194"/>
            <a:ext cx="5884944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dirty="0">
                <a:blipFill>
                  <a:blip r:embed="rId6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I want to say to you</a:t>
            </a:r>
          </a:p>
          <a:p>
            <a:pPr eaLnBrk="1" hangingPunct="1">
              <a:defRPr/>
            </a:pPr>
            <a:endParaRPr lang="zh-CN" altLang="en-US" sz="2400" dirty="0">
              <a:blipFill>
                <a:blip r:embed="rId6"/>
                <a:stretch>
                  <a:fillRect/>
                </a:stretch>
              </a:blip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02" name="文本框 2"/>
          <p:cNvSpPr txBox="1">
            <a:spLocks noChangeArrowheads="1"/>
          </p:cNvSpPr>
          <p:nvPr/>
        </p:nvSpPr>
        <p:spPr bwMode="auto">
          <a:xfrm>
            <a:off x="2811463" y="3522663"/>
            <a:ext cx="6696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个青年人，可以通过不断的学习来完善自己，可以在实践中证明自己。如果我能喜获您的赏识，我一定会尽职尽责地用实际行动向您证明：您的过去，我来不及参与；但您的未来，我愿奉献我毕生的心血和汗水！ </a:t>
            </a:r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1452563" y="1006475"/>
            <a:ext cx="3344862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141456"/>
              <a:gd name="connsiteY0" fmla="*/ 51014 h 58324"/>
              <a:gd name="connsiteX1" fmla="*/ 1165512 w 3141456"/>
              <a:gd name="connsiteY1" fmla="*/ 52552 h 58324"/>
              <a:gd name="connsiteX2" fmla="*/ 1249594 w 3141456"/>
              <a:gd name="connsiteY2" fmla="*/ 0 h 58324"/>
              <a:gd name="connsiteX3" fmla="*/ 1648987 w 3141456"/>
              <a:gd name="connsiteY3" fmla="*/ 0 h 58324"/>
              <a:gd name="connsiteX4" fmla="*/ 1744179 w 3141456"/>
              <a:gd name="connsiteY4" fmla="*/ 58324 h 58324"/>
              <a:gd name="connsiteX5" fmla="*/ 3141456 w 3141456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1456" h="58324">
                <a:moveTo>
                  <a:pt x="0" y="51014"/>
                </a:moveTo>
                <a:lnTo>
                  <a:pt x="1165512" y="52552"/>
                </a:lnTo>
                <a:lnTo>
                  <a:pt x="1249594" y="0"/>
                </a:lnTo>
                <a:lnTo>
                  <a:pt x="1648987" y="0"/>
                </a:lnTo>
                <a:lnTo>
                  <a:pt x="1744179" y="58324"/>
                </a:lnTo>
                <a:lnTo>
                  <a:pt x="3141456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flipH="1">
            <a:off x="7267575" y="1008063"/>
            <a:ext cx="4319588" cy="66675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5400000">
            <a:off x="-1575594" y="3801269"/>
            <a:ext cx="432117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27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584027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 rot="16200000" flipH="1">
            <a:off x="9489281" y="3358357"/>
            <a:ext cx="3908425" cy="46038"/>
          </a:xfrm>
          <a:custGeom>
            <a:avLst/>
            <a:gdLst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42041 h 63062"/>
              <a:gd name="connsiteX0" fmla="*/ 0 w 3584027"/>
              <a:gd name="connsiteY0" fmla="*/ 42041 h 63062"/>
              <a:gd name="connsiteX1" fmla="*/ 1608083 w 3584027"/>
              <a:gd name="connsiteY1" fmla="*/ 52552 h 63062"/>
              <a:gd name="connsiteX2" fmla="*/ 1692165 w 3584027"/>
              <a:gd name="connsiteY2" fmla="*/ 0 h 63062"/>
              <a:gd name="connsiteX3" fmla="*/ 2091558 w 3584027"/>
              <a:gd name="connsiteY3" fmla="*/ 0 h 63062"/>
              <a:gd name="connsiteX4" fmla="*/ 2144110 w 3584027"/>
              <a:gd name="connsiteY4" fmla="*/ 63062 h 63062"/>
              <a:gd name="connsiteX5" fmla="*/ 3584027 w 3584027"/>
              <a:gd name="connsiteY5" fmla="*/ 51517 h 63062"/>
              <a:gd name="connsiteX0" fmla="*/ 0 w 3584027"/>
              <a:gd name="connsiteY0" fmla="*/ 42041 h 58324"/>
              <a:gd name="connsiteX1" fmla="*/ 1608083 w 3584027"/>
              <a:gd name="connsiteY1" fmla="*/ 52552 h 58324"/>
              <a:gd name="connsiteX2" fmla="*/ 1692165 w 3584027"/>
              <a:gd name="connsiteY2" fmla="*/ 0 h 58324"/>
              <a:gd name="connsiteX3" fmla="*/ 2091558 w 3584027"/>
              <a:gd name="connsiteY3" fmla="*/ 0 h 58324"/>
              <a:gd name="connsiteX4" fmla="*/ 2186750 w 3584027"/>
              <a:gd name="connsiteY4" fmla="*/ 58324 h 58324"/>
              <a:gd name="connsiteX5" fmla="*/ 3584027 w 3584027"/>
              <a:gd name="connsiteY5" fmla="*/ 51517 h 58324"/>
              <a:gd name="connsiteX0" fmla="*/ 0 w 3241761"/>
              <a:gd name="connsiteY0" fmla="*/ 42041 h 58324"/>
              <a:gd name="connsiteX1" fmla="*/ 1608083 w 3241761"/>
              <a:gd name="connsiteY1" fmla="*/ 52552 h 58324"/>
              <a:gd name="connsiteX2" fmla="*/ 1692165 w 3241761"/>
              <a:gd name="connsiteY2" fmla="*/ 0 h 58324"/>
              <a:gd name="connsiteX3" fmla="*/ 2091558 w 3241761"/>
              <a:gd name="connsiteY3" fmla="*/ 0 h 58324"/>
              <a:gd name="connsiteX4" fmla="*/ 2186750 w 3241761"/>
              <a:gd name="connsiteY4" fmla="*/ 58324 h 58324"/>
              <a:gd name="connsiteX5" fmla="*/ 3241761 w 3241761"/>
              <a:gd name="connsiteY5" fmla="*/ 51517 h 5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761" h="58324">
                <a:moveTo>
                  <a:pt x="0" y="42041"/>
                </a:moveTo>
                <a:lnTo>
                  <a:pt x="1608083" y="52552"/>
                </a:lnTo>
                <a:lnTo>
                  <a:pt x="1692165" y="0"/>
                </a:lnTo>
                <a:lnTo>
                  <a:pt x="2091558" y="0"/>
                </a:lnTo>
                <a:lnTo>
                  <a:pt x="2186750" y="58324"/>
                </a:lnTo>
                <a:lnTo>
                  <a:pt x="3241761" y="51517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515938" y="6165850"/>
            <a:ext cx="479107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941" h="103031">
                <a:moveTo>
                  <a:pt x="0" y="51516"/>
                </a:moveTo>
                <a:lnTo>
                  <a:pt x="3013656" y="70834"/>
                </a:lnTo>
                <a:lnTo>
                  <a:pt x="3110248" y="0"/>
                </a:lnTo>
                <a:lnTo>
                  <a:pt x="4790941" y="0"/>
                </a:lnTo>
                <a:lnTo>
                  <a:pt x="4700789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 flipH="1">
            <a:off x="6796088" y="6165850"/>
            <a:ext cx="4073525" cy="215900"/>
          </a:xfrm>
          <a:custGeom>
            <a:avLst/>
            <a:gdLst>
              <a:gd name="connsiteX0" fmla="*/ 0 w 4790941"/>
              <a:gd name="connsiteY0" fmla="*/ 51516 h 103031"/>
              <a:gd name="connsiteX1" fmla="*/ 3013656 w 4790941"/>
              <a:gd name="connsiteY1" fmla="*/ 70834 h 103031"/>
              <a:gd name="connsiteX2" fmla="*/ 3110248 w 4790941"/>
              <a:gd name="connsiteY2" fmla="*/ 0 h 103031"/>
              <a:gd name="connsiteX3" fmla="*/ 4790941 w 4790941"/>
              <a:gd name="connsiteY3" fmla="*/ 0 h 103031"/>
              <a:gd name="connsiteX4" fmla="*/ 4700789 w 4790941"/>
              <a:gd name="connsiteY4" fmla="*/ 103031 h 103031"/>
              <a:gd name="connsiteX0" fmla="*/ 0 w 4072484"/>
              <a:gd name="connsiteY0" fmla="*/ 61313 h 103031"/>
              <a:gd name="connsiteX1" fmla="*/ 2295199 w 4072484"/>
              <a:gd name="connsiteY1" fmla="*/ 70834 h 103031"/>
              <a:gd name="connsiteX2" fmla="*/ 2391791 w 4072484"/>
              <a:gd name="connsiteY2" fmla="*/ 0 h 103031"/>
              <a:gd name="connsiteX3" fmla="*/ 4072484 w 4072484"/>
              <a:gd name="connsiteY3" fmla="*/ 0 h 103031"/>
              <a:gd name="connsiteX4" fmla="*/ 3982332 w 4072484"/>
              <a:gd name="connsiteY4" fmla="*/ 103031 h 10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484" h="103031">
                <a:moveTo>
                  <a:pt x="0" y="61313"/>
                </a:moveTo>
                <a:lnTo>
                  <a:pt x="2295199" y="70834"/>
                </a:lnTo>
                <a:lnTo>
                  <a:pt x="2391791" y="0"/>
                </a:lnTo>
                <a:lnTo>
                  <a:pt x="4072484" y="0"/>
                </a:lnTo>
                <a:lnTo>
                  <a:pt x="3982332" y="103031"/>
                </a:lnTo>
              </a:path>
            </a:pathLst>
          </a:custGeom>
          <a:noFill/>
          <a:ln w="50800">
            <a:solidFill>
              <a:srgbClr val="1F85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6" name="Freeform 5"/>
          <p:cNvSpPr>
            <a:spLocks noEditPoints="1"/>
          </p:cNvSpPr>
          <p:nvPr/>
        </p:nvSpPr>
        <p:spPr bwMode="auto">
          <a:xfrm flipV="1">
            <a:off x="6959600" y="6462713"/>
            <a:ext cx="298450" cy="298450"/>
          </a:xfrm>
          <a:custGeom>
            <a:avLst/>
            <a:gdLst>
              <a:gd name="T0" fmla="*/ 2147483647 w 236"/>
              <a:gd name="T1" fmla="*/ 2147483647 h 236"/>
              <a:gd name="T2" fmla="*/ 2147483647 w 236"/>
              <a:gd name="T3" fmla="*/ 2147483647 h 236"/>
              <a:gd name="T4" fmla="*/ 2147483647 w 236"/>
              <a:gd name="T5" fmla="*/ 2147483647 h 236"/>
              <a:gd name="T6" fmla="*/ 2147483647 w 236"/>
              <a:gd name="T7" fmla="*/ 2147483647 h 236"/>
              <a:gd name="T8" fmla="*/ 2147483647 w 236"/>
              <a:gd name="T9" fmla="*/ 2147483647 h 236"/>
              <a:gd name="T10" fmla="*/ 2147483647 w 236"/>
              <a:gd name="T11" fmla="*/ 2147483647 h 236"/>
              <a:gd name="T12" fmla="*/ 2147483647 w 236"/>
              <a:gd name="T13" fmla="*/ 2147483647 h 236"/>
              <a:gd name="T14" fmla="*/ 2147483647 w 236"/>
              <a:gd name="T15" fmla="*/ 2147483647 h 236"/>
              <a:gd name="T16" fmla="*/ 2147483647 w 236"/>
              <a:gd name="T17" fmla="*/ 2147483647 h 236"/>
              <a:gd name="T18" fmla="*/ 2147483647 w 236"/>
              <a:gd name="T19" fmla="*/ 2147483647 h 236"/>
              <a:gd name="T20" fmla="*/ 2147483647 w 236"/>
              <a:gd name="T21" fmla="*/ 2147483647 h 236"/>
              <a:gd name="T22" fmla="*/ 2147483647 w 236"/>
              <a:gd name="T23" fmla="*/ 2147483647 h 236"/>
              <a:gd name="T24" fmla="*/ 2147483647 w 236"/>
              <a:gd name="T25" fmla="*/ 2147483647 h 236"/>
              <a:gd name="T26" fmla="*/ 2147483647 w 236"/>
              <a:gd name="T27" fmla="*/ 2147483647 h 236"/>
              <a:gd name="T28" fmla="*/ 2147483647 w 236"/>
              <a:gd name="T29" fmla="*/ 2147483647 h 236"/>
              <a:gd name="T30" fmla="*/ 2147483647 w 236"/>
              <a:gd name="T31" fmla="*/ 2147483647 h 236"/>
              <a:gd name="T32" fmla="*/ 2147483647 w 236"/>
              <a:gd name="T33" fmla="*/ 2147483647 h 236"/>
              <a:gd name="T34" fmla="*/ 2147483647 w 236"/>
              <a:gd name="T35" fmla="*/ 2147483647 h 236"/>
              <a:gd name="T36" fmla="*/ 2147483647 w 236"/>
              <a:gd name="T37" fmla="*/ 2147483647 h 236"/>
              <a:gd name="T38" fmla="*/ 2147483647 w 236"/>
              <a:gd name="T39" fmla="*/ 2147483647 h 236"/>
              <a:gd name="T40" fmla="*/ 2147483647 w 236"/>
              <a:gd name="T41" fmla="*/ 2147483647 h 236"/>
              <a:gd name="T42" fmla="*/ 2147483647 w 236"/>
              <a:gd name="T43" fmla="*/ 2147483647 h 236"/>
              <a:gd name="T44" fmla="*/ 2147483647 w 236"/>
              <a:gd name="T45" fmla="*/ 2147483647 h 236"/>
              <a:gd name="T46" fmla="*/ 2147483647 w 236"/>
              <a:gd name="T47" fmla="*/ 0 h 236"/>
              <a:gd name="T48" fmla="*/ 2147483647 w 236"/>
              <a:gd name="T49" fmla="*/ 2147483647 h 236"/>
              <a:gd name="T50" fmla="*/ 2147483647 w 236"/>
              <a:gd name="T51" fmla="*/ 2147483647 h 236"/>
              <a:gd name="T52" fmla="*/ 2147483647 w 236"/>
              <a:gd name="T53" fmla="*/ 2147483647 h 236"/>
              <a:gd name="T54" fmla="*/ 2147483647 w 236"/>
              <a:gd name="T55" fmla="*/ 2147483647 h 236"/>
              <a:gd name="T56" fmla="*/ 2147483647 w 236"/>
              <a:gd name="T57" fmla="*/ 2147483647 h 236"/>
              <a:gd name="T58" fmla="*/ 2147483647 w 236"/>
              <a:gd name="T59" fmla="*/ 2147483647 h 236"/>
              <a:gd name="T60" fmla="*/ 2147483647 w 236"/>
              <a:gd name="T61" fmla="*/ 2147483647 h 236"/>
              <a:gd name="T62" fmla="*/ 2147483647 w 236"/>
              <a:gd name="T63" fmla="*/ 2147483647 h 236"/>
              <a:gd name="T64" fmla="*/ 2147483647 w 236"/>
              <a:gd name="T65" fmla="*/ 2147483647 h 236"/>
              <a:gd name="T66" fmla="*/ 2147483647 w 236"/>
              <a:gd name="T67" fmla="*/ 2147483647 h 236"/>
              <a:gd name="T68" fmla="*/ 2147483647 w 236"/>
              <a:gd name="T69" fmla="*/ 2147483647 h 236"/>
              <a:gd name="T70" fmla="*/ 0 w 236"/>
              <a:gd name="T71" fmla="*/ 2147483647 h 236"/>
              <a:gd name="T72" fmla="*/ 2147483647 w 236"/>
              <a:gd name="T73" fmla="*/ 2147483647 h 236"/>
              <a:gd name="T74" fmla="*/ 2147483647 w 236"/>
              <a:gd name="T75" fmla="*/ 2147483647 h 236"/>
              <a:gd name="T76" fmla="*/ 2147483647 w 236"/>
              <a:gd name="T77" fmla="*/ 2147483647 h 236"/>
              <a:gd name="T78" fmla="*/ 2147483647 w 236"/>
              <a:gd name="T79" fmla="*/ 2147483647 h 236"/>
              <a:gd name="T80" fmla="*/ 2147483647 w 236"/>
              <a:gd name="T81" fmla="*/ 2147483647 h 236"/>
              <a:gd name="T82" fmla="*/ 2147483647 w 236"/>
              <a:gd name="T83" fmla="*/ 2147483647 h 236"/>
              <a:gd name="T84" fmla="*/ 2147483647 w 236"/>
              <a:gd name="T85" fmla="*/ 2147483647 h 236"/>
              <a:gd name="T86" fmla="*/ 2147483647 w 236"/>
              <a:gd name="T87" fmla="*/ 2147483647 h 236"/>
              <a:gd name="T88" fmla="*/ 2147483647 w 236"/>
              <a:gd name="T89" fmla="*/ 2147483647 h 236"/>
              <a:gd name="T90" fmla="*/ 2147483647 w 236"/>
              <a:gd name="T91" fmla="*/ 2147483647 h 236"/>
              <a:gd name="T92" fmla="*/ 2147483647 w 236"/>
              <a:gd name="T93" fmla="*/ 2147483647 h 236"/>
              <a:gd name="T94" fmla="*/ 2147483647 w 236"/>
              <a:gd name="T95" fmla="*/ 2147483647 h 236"/>
              <a:gd name="T96" fmla="*/ 2147483647 w 236"/>
              <a:gd name="T97" fmla="*/ 2147483647 h 236"/>
              <a:gd name="T98" fmla="*/ 2147483647 w 236"/>
              <a:gd name="T99" fmla="*/ 2147483647 h 236"/>
              <a:gd name="T100" fmla="*/ 2147483647 w 236"/>
              <a:gd name="T101" fmla="*/ 2147483647 h 236"/>
              <a:gd name="T102" fmla="*/ 2147483647 w 236"/>
              <a:gd name="T103" fmla="*/ 2147483647 h 236"/>
              <a:gd name="T104" fmla="*/ 2147483647 w 236"/>
              <a:gd name="T105" fmla="*/ 2147483647 h 236"/>
              <a:gd name="T106" fmla="*/ 2147483647 w 236"/>
              <a:gd name="T107" fmla="*/ 2147483647 h 236"/>
              <a:gd name="T108" fmla="*/ 2147483647 w 236"/>
              <a:gd name="T109" fmla="*/ 2147483647 h 236"/>
              <a:gd name="T110" fmla="*/ 2147483647 w 236"/>
              <a:gd name="T111" fmla="*/ 2147483647 h 236"/>
              <a:gd name="T112" fmla="*/ 2147483647 w 236"/>
              <a:gd name="T113" fmla="*/ 2147483647 h 236"/>
              <a:gd name="T114" fmla="*/ 2147483647 w 236"/>
              <a:gd name="T115" fmla="*/ 2147483647 h 236"/>
              <a:gd name="T116" fmla="*/ 2147483647 w 236"/>
              <a:gd name="T117" fmla="*/ 2147483647 h 236"/>
              <a:gd name="T118" fmla="*/ 2147483647 w 236"/>
              <a:gd name="T119" fmla="*/ 2147483647 h 236"/>
              <a:gd name="T120" fmla="*/ 2147483647 w 236"/>
              <a:gd name="T121" fmla="*/ 2147483647 h 236"/>
              <a:gd name="T122" fmla="*/ 2147483647 w 236"/>
              <a:gd name="T123" fmla="*/ 2147483647 h 2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6"/>
              <a:gd name="T187" fmla="*/ 0 h 236"/>
              <a:gd name="T188" fmla="*/ 236 w 236"/>
              <a:gd name="T189" fmla="*/ 236 h 2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6" h="236">
                <a:moveTo>
                  <a:pt x="118" y="36"/>
                </a:moveTo>
                <a:cubicBezTo>
                  <a:pt x="73" y="36"/>
                  <a:pt x="36" y="73"/>
                  <a:pt x="36" y="118"/>
                </a:cubicBezTo>
                <a:cubicBezTo>
                  <a:pt x="36" y="164"/>
                  <a:pt x="73" y="200"/>
                  <a:pt x="118" y="200"/>
                </a:cubicBezTo>
                <a:cubicBezTo>
                  <a:pt x="163" y="200"/>
                  <a:pt x="200" y="164"/>
                  <a:pt x="200" y="118"/>
                </a:cubicBezTo>
                <a:cubicBezTo>
                  <a:pt x="200" y="73"/>
                  <a:pt x="163" y="36"/>
                  <a:pt x="118" y="36"/>
                </a:cubicBezTo>
                <a:close/>
                <a:moveTo>
                  <a:pt x="45" y="118"/>
                </a:moveTo>
                <a:cubicBezTo>
                  <a:pt x="45" y="104"/>
                  <a:pt x="49" y="92"/>
                  <a:pt x="56" y="80"/>
                </a:cubicBezTo>
                <a:cubicBezTo>
                  <a:pt x="113" y="120"/>
                  <a:pt x="113" y="120"/>
                  <a:pt x="113" y="120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67" y="179"/>
                  <a:pt x="45" y="151"/>
                  <a:pt x="45" y="118"/>
                </a:cubicBezTo>
                <a:close/>
                <a:moveTo>
                  <a:pt x="191" y="118"/>
                </a:moveTo>
                <a:cubicBezTo>
                  <a:pt x="191" y="159"/>
                  <a:pt x="158" y="191"/>
                  <a:pt x="118" y="191"/>
                </a:cubicBezTo>
                <a:cubicBezTo>
                  <a:pt x="114" y="191"/>
                  <a:pt x="109" y="191"/>
                  <a:pt x="105" y="190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86" y="92"/>
                  <a:pt x="186" y="92"/>
                  <a:pt x="186" y="92"/>
                </a:cubicBezTo>
                <a:cubicBezTo>
                  <a:pt x="189" y="100"/>
                  <a:pt x="191" y="109"/>
                  <a:pt x="191" y="118"/>
                </a:cubicBezTo>
                <a:close/>
                <a:moveTo>
                  <a:pt x="118" y="113"/>
                </a:moveTo>
                <a:cubicBezTo>
                  <a:pt x="61" y="73"/>
                  <a:pt x="61" y="73"/>
                  <a:pt x="61" y="73"/>
                </a:cubicBezTo>
                <a:cubicBezTo>
                  <a:pt x="74" y="56"/>
                  <a:pt x="95" y="46"/>
                  <a:pt x="118" y="46"/>
                </a:cubicBezTo>
                <a:cubicBezTo>
                  <a:pt x="145" y="46"/>
                  <a:pt x="169" y="61"/>
                  <a:pt x="182" y="83"/>
                </a:cubicBezTo>
                <a:lnTo>
                  <a:pt x="118" y="113"/>
                </a:lnTo>
                <a:close/>
                <a:moveTo>
                  <a:pt x="236" y="123"/>
                </a:moveTo>
                <a:cubicBezTo>
                  <a:pt x="236" y="113"/>
                  <a:pt x="236" y="113"/>
                  <a:pt x="236" y="113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7" y="107"/>
                  <a:pt x="217" y="103"/>
                  <a:pt x="216" y="100"/>
                </a:cubicBezTo>
                <a:cubicBezTo>
                  <a:pt x="233" y="92"/>
                  <a:pt x="233" y="92"/>
                  <a:pt x="233" y="92"/>
                </a:cubicBezTo>
                <a:cubicBezTo>
                  <a:pt x="231" y="83"/>
                  <a:pt x="231" y="83"/>
                  <a:pt x="231" y="83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11" y="81"/>
                  <a:pt x="210" y="78"/>
                  <a:pt x="208" y="75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00" y="61"/>
                  <a:pt x="200" y="61"/>
                  <a:pt x="200" y="61"/>
                </a:cubicBezTo>
                <a:cubicBezTo>
                  <a:pt x="198" y="59"/>
                  <a:pt x="196" y="56"/>
                  <a:pt x="194" y="54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198" y="31"/>
                  <a:pt x="198" y="31"/>
                  <a:pt x="198" y="31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180" y="40"/>
                  <a:pt x="177" y="38"/>
                  <a:pt x="175" y="36"/>
                </a:cubicBezTo>
                <a:cubicBezTo>
                  <a:pt x="181" y="18"/>
                  <a:pt x="181" y="18"/>
                  <a:pt x="181" y="18"/>
                </a:cubicBezTo>
                <a:cubicBezTo>
                  <a:pt x="173" y="14"/>
                  <a:pt x="173" y="14"/>
                  <a:pt x="173" y="14"/>
                </a:cubicBezTo>
                <a:cubicBezTo>
                  <a:pt x="161" y="28"/>
                  <a:pt x="161" y="28"/>
                  <a:pt x="161" y="28"/>
                </a:cubicBezTo>
                <a:cubicBezTo>
                  <a:pt x="158" y="26"/>
                  <a:pt x="155" y="25"/>
                  <a:pt x="152" y="24"/>
                </a:cubicBezTo>
                <a:cubicBezTo>
                  <a:pt x="153" y="5"/>
                  <a:pt x="153" y="5"/>
                  <a:pt x="153" y="5"/>
                </a:cubicBezTo>
                <a:cubicBezTo>
                  <a:pt x="144" y="3"/>
                  <a:pt x="144" y="3"/>
                  <a:pt x="144" y="3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3" y="19"/>
                  <a:pt x="129" y="19"/>
                  <a:pt x="126" y="19"/>
                </a:cubicBezTo>
                <a:cubicBezTo>
                  <a:pt x="123" y="0"/>
                  <a:pt x="123" y="0"/>
                  <a:pt x="12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07" y="19"/>
                  <a:pt x="103" y="19"/>
                  <a:pt x="100" y="20"/>
                </a:cubicBezTo>
                <a:cubicBezTo>
                  <a:pt x="92" y="3"/>
                  <a:pt x="92" y="3"/>
                  <a:pt x="92" y="3"/>
                </a:cubicBezTo>
                <a:cubicBezTo>
                  <a:pt x="83" y="5"/>
                  <a:pt x="83" y="5"/>
                  <a:pt x="83" y="5"/>
                </a:cubicBezTo>
                <a:cubicBezTo>
                  <a:pt x="84" y="24"/>
                  <a:pt x="84" y="24"/>
                  <a:pt x="84" y="24"/>
                </a:cubicBezTo>
                <a:cubicBezTo>
                  <a:pt x="81" y="25"/>
                  <a:pt x="78" y="26"/>
                  <a:pt x="76" y="28"/>
                </a:cubicBezTo>
                <a:cubicBezTo>
                  <a:pt x="63" y="14"/>
                  <a:pt x="63" y="14"/>
                  <a:pt x="63" y="14"/>
                </a:cubicBezTo>
                <a:cubicBezTo>
                  <a:pt x="55" y="18"/>
                  <a:pt x="55" y="18"/>
                  <a:pt x="55" y="18"/>
                </a:cubicBezTo>
                <a:cubicBezTo>
                  <a:pt x="61" y="36"/>
                  <a:pt x="61" y="36"/>
                  <a:pt x="61" y="36"/>
                </a:cubicBezTo>
                <a:cubicBezTo>
                  <a:pt x="59" y="38"/>
                  <a:pt x="56" y="40"/>
                  <a:pt x="54" y="42"/>
                </a:cubicBezTo>
                <a:cubicBezTo>
                  <a:pt x="38" y="31"/>
                  <a:pt x="38" y="31"/>
                  <a:pt x="38" y="31"/>
                </a:cubicBezTo>
                <a:cubicBezTo>
                  <a:pt x="31" y="38"/>
                  <a:pt x="31" y="38"/>
                  <a:pt x="31" y="38"/>
                </a:cubicBezTo>
                <a:cubicBezTo>
                  <a:pt x="42" y="54"/>
                  <a:pt x="42" y="54"/>
                  <a:pt x="42" y="54"/>
                </a:cubicBezTo>
                <a:cubicBezTo>
                  <a:pt x="40" y="56"/>
                  <a:pt x="38" y="58"/>
                  <a:pt x="36" y="61"/>
                </a:cubicBezTo>
                <a:cubicBezTo>
                  <a:pt x="18" y="55"/>
                  <a:pt x="18" y="55"/>
                  <a:pt x="18" y="55"/>
                </a:cubicBezTo>
                <a:cubicBezTo>
                  <a:pt x="14" y="63"/>
                  <a:pt x="14" y="63"/>
                  <a:pt x="14" y="63"/>
                </a:cubicBezTo>
                <a:cubicBezTo>
                  <a:pt x="28" y="75"/>
                  <a:pt x="28" y="75"/>
                  <a:pt x="28" y="75"/>
                </a:cubicBezTo>
                <a:cubicBezTo>
                  <a:pt x="26" y="78"/>
                  <a:pt x="25" y="81"/>
                  <a:pt x="24" y="84"/>
                </a:cubicBezTo>
                <a:cubicBezTo>
                  <a:pt x="5" y="83"/>
                  <a:pt x="5" y="83"/>
                  <a:pt x="5" y="83"/>
                </a:cubicBezTo>
                <a:cubicBezTo>
                  <a:pt x="3" y="92"/>
                  <a:pt x="3" y="92"/>
                  <a:pt x="3" y="92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19" y="103"/>
                  <a:pt x="19" y="107"/>
                  <a:pt x="18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3"/>
                  <a:pt x="0" y="123"/>
                  <a:pt x="0" y="123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9" y="130"/>
                  <a:pt x="19" y="133"/>
                  <a:pt x="19" y="136"/>
                </a:cubicBezTo>
                <a:cubicBezTo>
                  <a:pt x="3" y="144"/>
                  <a:pt x="3" y="144"/>
                  <a:pt x="3" y="144"/>
                </a:cubicBezTo>
                <a:cubicBezTo>
                  <a:pt x="5" y="153"/>
                  <a:pt x="5" y="153"/>
                  <a:pt x="5" y="153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5" y="155"/>
                  <a:pt x="26" y="158"/>
                  <a:pt x="27" y="161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8" y="181"/>
                  <a:pt x="18" y="181"/>
                  <a:pt x="18" y="181"/>
                </a:cubicBezTo>
                <a:cubicBezTo>
                  <a:pt x="36" y="175"/>
                  <a:pt x="36" y="175"/>
                  <a:pt x="36" y="175"/>
                </a:cubicBezTo>
                <a:cubicBezTo>
                  <a:pt x="38" y="178"/>
                  <a:pt x="39" y="180"/>
                  <a:pt x="42" y="183"/>
                </a:cubicBezTo>
                <a:cubicBezTo>
                  <a:pt x="31" y="198"/>
                  <a:pt x="31" y="198"/>
                  <a:pt x="31" y="198"/>
                </a:cubicBezTo>
                <a:cubicBezTo>
                  <a:pt x="38" y="205"/>
                  <a:pt x="38" y="205"/>
                  <a:pt x="38" y="205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6" y="197"/>
                  <a:pt x="58" y="199"/>
                  <a:pt x="61" y="201"/>
                </a:cubicBezTo>
                <a:cubicBezTo>
                  <a:pt x="55" y="218"/>
                  <a:pt x="55" y="218"/>
                  <a:pt x="55" y="218"/>
                </a:cubicBezTo>
                <a:cubicBezTo>
                  <a:pt x="63" y="222"/>
                  <a:pt x="63" y="222"/>
                  <a:pt x="63" y="222"/>
                </a:cubicBezTo>
                <a:cubicBezTo>
                  <a:pt x="75" y="209"/>
                  <a:pt x="75" y="209"/>
                  <a:pt x="75" y="209"/>
                </a:cubicBezTo>
                <a:cubicBezTo>
                  <a:pt x="78" y="210"/>
                  <a:pt x="81" y="211"/>
                  <a:pt x="84" y="213"/>
                </a:cubicBezTo>
                <a:cubicBezTo>
                  <a:pt x="83" y="231"/>
                  <a:pt x="83" y="231"/>
                  <a:pt x="83" y="231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00" y="217"/>
                  <a:pt x="100" y="217"/>
                  <a:pt x="100" y="217"/>
                </a:cubicBezTo>
                <a:cubicBezTo>
                  <a:pt x="103" y="217"/>
                  <a:pt x="107" y="218"/>
                  <a:pt x="110" y="218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6" y="218"/>
                  <a:pt x="126" y="218"/>
                  <a:pt x="126" y="218"/>
                </a:cubicBezTo>
                <a:cubicBezTo>
                  <a:pt x="129" y="218"/>
                  <a:pt x="133" y="217"/>
                  <a:pt x="136" y="217"/>
                </a:cubicBezTo>
                <a:cubicBezTo>
                  <a:pt x="144" y="233"/>
                  <a:pt x="144" y="233"/>
                  <a:pt x="144" y="233"/>
                </a:cubicBezTo>
                <a:cubicBezTo>
                  <a:pt x="153" y="231"/>
                  <a:pt x="153" y="231"/>
                  <a:pt x="153" y="231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5" y="211"/>
                  <a:pt x="158" y="210"/>
                  <a:pt x="161" y="209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81" y="218"/>
                  <a:pt x="181" y="218"/>
                  <a:pt x="181" y="218"/>
                </a:cubicBezTo>
                <a:cubicBezTo>
                  <a:pt x="175" y="200"/>
                  <a:pt x="175" y="200"/>
                  <a:pt x="175" y="200"/>
                </a:cubicBezTo>
                <a:cubicBezTo>
                  <a:pt x="178" y="199"/>
                  <a:pt x="180" y="197"/>
                  <a:pt x="183" y="194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205" y="198"/>
                  <a:pt x="205" y="198"/>
                  <a:pt x="205" y="198"/>
                </a:cubicBezTo>
                <a:cubicBezTo>
                  <a:pt x="194" y="183"/>
                  <a:pt x="194" y="183"/>
                  <a:pt x="194" y="183"/>
                </a:cubicBezTo>
                <a:cubicBezTo>
                  <a:pt x="196" y="180"/>
                  <a:pt x="199" y="178"/>
                  <a:pt x="200" y="175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22" y="173"/>
                  <a:pt x="222" y="173"/>
                  <a:pt x="222" y="173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10" y="158"/>
                  <a:pt x="211" y="155"/>
                  <a:pt x="212" y="152"/>
                </a:cubicBezTo>
                <a:cubicBezTo>
                  <a:pt x="231" y="153"/>
                  <a:pt x="231" y="153"/>
                  <a:pt x="231" y="153"/>
                </a:cubicBezTo>
                <a:cubicBezTo>
                  <a:pt x="233" y="144"/>
                  <a:pt x="233" y="144"/>
                  <a:pt x="233" y="144"/>
                </a:cubicBezTo>
                <a:cubicBezTo>
                  <a:pt x="217" y="136"/>
                  <a:pt x="217" y="136"/>
                  <a:pt x="217" y="136"/>
                </a:cubicBezTo>
                <a:cubicBezTo>
                  <a:pt x="217" y="133"/>
                  <a:pt x="217" y="130"/>
                  <a:pt x="218" y="126"/>
                </a:cubicBezTo>
                <a:lnTo>
                  <a:pt x="236" y="123"/>
                </a:lnTo>
                <a:close/>
                <a:moveTo>
                  <a:pt x="118" y="209"/>
                </a:moveTo>
                <a:cubicBezTo>
                  <a:pt x="68" y="209"/>
                  <a:pt x="27" y="169"/>
                  <a:pt x="27" y="118"/>
                </a:cubicBezTo>
                <a:cubicBezTo>
                  <a:pt x="27" y="68"/>
                  <a:pt x="68" y="27"/>
                  <a:pt x="118" y="27"/>
                </a:cubicBezTo>
                <a:cubicBezTo>
                  <a:pt x="168" y="27"/>
                  <a:pt x="209" y="68"/>
                  <a:pt x="209" y="118"/>
                </a:cubicBezTo>
                <a:cubicBezTo>
                  <a:pt x="209" y="169"/>
                  <a:pt x="168" y="209"/>
                  <a:pt x="118" y="209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 flipV="1">
            <a:off x="5854700" y="6497638"/>
            <a:ext cx="528638" cy="233362"/>
          </a:xfrm>
          <a:custGeom>
            <a:avLst/>
            <a:gdLst>
              <a:gd name="T0" fmla="*/ 2147483647 w 240"/>
              <a:gd name="T1" fmla="*/ 2147483647 h 104"/>
              <a:gd name="T2" fmla="*/ 2147483647 w 240"/>
              <a:gd name="T3" fmla="*/ 2147483647 h 104"/>
              <a:gd name="T4" fmla="*/ 2147483647 w 240"/>
              <a:gd name="T5" fmla="*/ 2147483647 h 104"/>
              <a:gd name="T6" fmla="*/ 2147483647 w 240"/>
              <a:gd name="T7" fmla="*/ 2147483647 h 104"/>
              <a:gd name="T8" fmla="*/ 2147483647 w 240"/>
              <a:gd name="T9" fmla="*/ 2147483647 h 104"/>
              <a:gd name="T10" fmla="*/ 2147483647 w 240"/>
              <a:gd name="T11" fmla="*/ 2147483647 h 104"/>
              <a:gd name="T12" fmla="*/ 2147483647 w 240"/>
              <a:gd name="T13" fmla="*/ 2147483647 h 104"/>
              <a:gd name="T14" fmla="*/ 2147483647 w 240"/>
              <a:gd name="T15" fmla="*/ 2147483647 h 104"/>
              <a:gd name="T16" fmla="*/ 2147483647 w 240"/>
              <a:gd name="T17" fmla="*/ 2147483647 h 104"/>
              <a:gd name="T18" fmla="*/ 2147483647 w 240"/>
              <a:gd name="T19" fmla="*/ 2147483647 h 104"/>
              <a:gd name="T20" fmla="*/ 2147483647 w 240"/>
              <a:gd name="T21" fmla="*/ 2147483647 h 104"/>
              <a:gd name="T22" fmla="*/ 2147483647 w 240"/>
              <a:gd name="T23" fmla="*/ 2147483647 h 104"/>
              <a:gd name="T24" fmla="*/ 2147483647 w 240"/>
              <a:gd name="T25" fmla="*/ 2147483647 h 104"/>
              <a:gd name="T26" fmla="*/ 2147483647 w 240"/>
              <a:gd name="T27" fmla="*/ 2147483647 h 104"/>
              <a:gd name="T28" fmla="*/ 2147483647 w 240"/>
              <a:gd name="T29" fmla="*/ 2147483647 h 104"/>
              <a:gd name="T30" fmla="*/ 2147483647 w 240"/>
              <a:gd name="T31" fmla="*/ 2147483647 h 104"/>
              <a:gd name="T32" fmla="*/ 2147483647 w 240"/>
              <a:gd name="T33" fmla="*/ 0 h 104"/>
              <a:gd name="T34" fmla="*/ 2147483647 w 240"/>
              <a:gd name="T35" fmla="*/ 0 h 104"/>
              <a:gd name="T36" fmla="*/ 0 w 240"/>
              <a:gd name="T37" fmla="*/ 2147483647 h 104"/>
              <a:gd name="T38" fmla="*/ 0 w 240"/>
              <a:gd name="T39" fmla="*/ 2147483647 h 104"/>
              <a:gd name="T40" fmla="*/ 2147483647 w 240"/>
              <a:gd name="T41" fmla="*/ 2147483647 h 104"/>
              <a:gd name="T42" fmla="*/ 2147483647 w 240"/>
              <a:gd name="T43" fmla="*/ 2147483647 h 104"/>
              <a:gd name="T44" fmla="*/ 2147483647 w 240"/>
              <a:gd name="T45" fmla="*/ 2147483647 h 104"/>
              <a:gd name="T46" fmla="*/ 2147483647 w 240"/>
              <a:gd name="T47" fmla="*/ 2147483647 h 104"/>
              <a:gd name="T48" fmla="*/ 2147483647 w 240"/>
              <a:gd name="T49" fmla="*/ 2147483647 h 104"/>
              <a:gd name="T50" fmla="*/ 2147483647 w 240"/>
              <a:gd name="T51" fmla="*/ 2147483647 h 104"/>
              <a:gd name="T52" fmla="*/ 2147483647 w 240"/>
              <a:gd name="T53" fmla="*/ 2147483647 h 104"/>
              <a:gd name="T54" fmla="*/ 2147483647 w 240"/>
              <a:gd name="T55" fmla="*/ 2147483647 h 104"/>
              <a:gd name="T56" fmla="*/ 2147483647 w 240"/>
              <a:gd name="T57" fmla="*/ 2147483647 h 104"/>
              <a:gd name="T58" fmla="*/ 2147483647 w 240"/>
              <a:gd name="T59" fmla="*/ 2147483647 h 104"/>
              <a:gd name="T60" fmla="*/ 2147483647 w 240"/>
              <a:gd name="T61" fmla="*/ 2147483647 h 104"/>
              <a:gd name="T62" fmla="*/ 2147483647 w 240"/>
              <a:gd name="T63" fmla="*/ 2147483647 h 104"/>
              <a:gd name="T64" fmla="*/ 2147483647 w 240"/>
              <a:gd name="T65" fmla="*/ 2147483647 h 104"/>
              <a:gd name="T66" fmla="*/ 2147483647 w 240"/>
              <a:gd name="T67" fmla="*/ 2147483647 h 104"/>
              <a:gd name="T68" fmla="*/ 2147483647 w 240"/>
              <a:gd name="T69" fmla="*/ 2147483647 h 104"/>
              <a:gd name="T70" fmla="*/ 2147483647 w 240"/>
              <a:gd name="T71" fmla="*/ 2147483647 h 104"/>
              <a:gd name="T72" fmla="*/ 2147483647 w 240"/>
              <a:gd name="T73" fmla="*/ 2147483647 h 104"/>
              <a:gd name="T74" fmla="*/ 2147483647 w 240"/>
              <a:gd name="T75" fmla="*/ 2147483647 h 104"/>
              <a:gd name="T76" fmla="*/ 2147483647 w 240"/>
              <a:gd name="T77" fmla="*/ 2147483647 h 104"/>
              <a:gd name="T78" fmla="*/ 2147483647 w 240"/>
              <a:gd name="T79" fmla="*/ 2147483647 h 104"/>
              <a:gd name="T80" fmla="*/ 2147483647 w 240"/>
              <a:gd name="T81" fmla="*/ 2147483647 h 1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0"/>
              <a:gd name="T124" fmla="*/ 0 h 104"/>
              <a:gd name="T125" fmla="*/ 240 w 240"/>
              <a:gd name="T126" fmla="*/ 104 h 1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0" h="104">
                <a:moveTo>
                  <a:pt x="124" y="25"/>
                </a:moveTo>
                <a:cubicBezTo>
                  <a:pt x="34" y="38"/>
                  <a:pt x="34" y="38"/>
                  <a:pt x="34" y="38"/>
                </a:cubicBezTo>
                <a:cubicBezTo>
                  <a:pt x="99" y="50"/>
                  <a:pt x="99" y="50"/>
                  <a:pt x="99" y="50"/>
                </a:cubicBezTo>
                <a:cubicBezTo>
                  <a:pt x="99" y="75"/>
                  <a:pt x="99" y="75"/>
                  <a:pt x="99" y="75"/>
                </a:cubicBezTo>
                <a:cubicBezTo>
                  <a:pt x="190" y="62"/>
                  <a:pt x="190" y="62"/>
                  <a:pt x="190" y="62"/>
                </a:cubicBezTo>
                <a:cubicBezTo>
                  <a:pt x="124" y="50"/>
                  <a:pt x="124" y="50"/>
                  <a:pt x="124" y="50"/>
                </a:cubicBezTo>
                <a:lnTo>
                  <a:pt x="124" y="25"/>
                </a:lnTo>
                <a:close/>
                <a:moveTo>
                  <a:pt x="141" y="62"/>
                </a:moveTo>
                <a:cubicBezTo>
                  <a:pt x="108" y="67"/>
                  <a:pt x="108" y="67"/>
                  <a:pt x="108" y="67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83" y="37"/>
                  <a:pt x="83" y="37"/>
                  <a:pt x="83" y="37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54"/>
                  <a:pt x="116" y="54"/>
                  <a:pt x="116" y="54"/>
                </a:cubicBezTo>
                <a:lnTo>
                  <a:pt x="141" y="62"/>
                </a:lnTo>
                <a:close/>
                <a:moveTo>
                  <a:pt x="207" y="24"/>
                </a:moveTo>
                <a:cubicBezTo>
                  <a:pt x="207" y="19"/>
                  <a:pt x="207" y="19"/>
                  <a:pt x="207" y="19"/>
                </a:cubicBezTo>
                <a:cubicBezTo>
                  <a:pt x="207" y="8"/>
                  <a:pt x="199" y="0"/>
                  <a:pt x="18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6"/>
                  <a:pt x="8" y="104"/>
                  <a:pt x="19" y="104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99" y="104"/>
                  <a:pt x="207" y="96"/>
                  <a:pt x="207" y="85"/>
                </a:cubicBezTo>
                <a:cubicBezTo>
                  <a:pt x="207" y="80"/>
                  <a:pt x="207" y="80"/>
                  <a:pt x="207" y="80"/>
                </a:cubicBezTo>
                <a:cubicBezTo>
                  <a:pt x="240" y="80"/>
                  <a:pt x="240" y="80"/>
                  <a:pt x="240" y="80"/>
                </a:cubicBezTo>
                <a:cubicBezTo>
                  <a:pt x="240" y="24"/>
                  <a:pt x="240" y="24"/>
                  <a:pt x="240" y="24"/>
                </a:cubicBezTo>
                <a:lnTo>
                  <a:pt x="207" y="24"/>
                </a:lnTo>
                <a:close/>
                <a:moveTo>
                  <a:pt x="198" y="79"/>
                </a:moveTo>
                <a:cubicBezTo>
                  <a:pt x="198" y="88"/>
                  <a:pt x="190" y="95"/>
                  <a:pt x="181" y="95"/>
                </a:cubicBezTo>
                <a:cubicBezTo>
                  <a:pt x="31" y="95"/>
                  <a:pt x="31" y="95"/>
                  <a:pt x="31" y="95"/>
                </a:cubicBezTo>
                <a:cubicBezTo>
                  <a:pt x="22" y="95"/>
                  <a:pt x="14" y="88"/>
                  <a:pt x="14" y="79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16"/>
                  <a:pt x="22" y="9"/>
                  <a:pt x="31" y="9"/>
                </a:cubicBezTo>
                <a:cubicBezTo>
                  <a:pt x="181" y="9"/>
                  <a:pt x="181" y="9"/>
                  <a:pt x="181" y="9"/>
                </a:cubicBezTo>
                <a:cubicBezTo>
                  <a:pt x="190" y="9"/>
                  <a:pt x="198" y="16"/>
                  <a:pt x="198" y="25"/>
                </a:cubicBezTo>
                <a:lnTo>
                  <a:pt x="198" y="79"/>
                </a:lnTo>
                <a:close/>
                <a:moveTo>
                  <a:pt x="231" y="71"/>
                </a:moveTo>
                <a:cubicBezTo>
                  <a:pt x="212" y="71"/>
                  <a:pt x="212" y="71"/>
                  <a:pt x="212" y="71"/>
                </a:cubicBezTo>
                <a:cubicBezTo>
                  <a:pt x="212" y="33"/>
                  <a:pt x="212" y="33"/>
                  <a:pt x="212" y="33"/>
                </a:cubicBezTo>
                <a:cubicBezTo>
                  <a:pt x="231" y="33"/>
                  <a:pt x="231" y="33"/>
                  <a:pt x="231" y="33"/>
                </a:cubicBezTo>
                <a:lnTo>
                  <a:pt x="231" y="71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Freeform 13"/>
          <p:cNvSpPr>
            <a:spLocks noEditPoints="1"/>
          </p:cNvSpPr>
          <p:nvPr/>
        </p:nvSpPr>
        <p:spPr bwMode="auto">
          <a:xfrm>
            <a:off x="7939088" y="6421438"/>
            <a:ext cx="365125" cy="312737"/>
          </a:xfrm>
          <a:custGeom>
            <a:avLst/>
            <a:gdLst>
              <a:gd name="T0" fmla="*/ 2147483647 w 236"/>
              <a:gd name="T1" fmla="*/ 2147483647 h 200"/>
              <a:gd name="T2" fmla="*/ 2147483647 w 236"/>
              <a:gd name="T3" fmla="*/ 2147483647 h 200"/>
              <a:gd name="T4" fmla="*/ 2147483647 w 236"/>
              <a:gd name="T5" fmla="*/ 2147483647 h 200"/>
              <a:gd name="T6" fmla="*/ 2147483647 w 236"/>
              <a:gd name="T7" fmla="*/ 2147483647 h 200"/>
              <a:gd name="T8" fmla="*/ 2147483647 w 236"/>
              <a:gd name="T9" fmla="*/ 2147483647 h 200"/>
              <a:gd name="T10" fmla="*/ 2147483647 w 236"/>
              <a:gd name="T11" fmla="*/ 2147483647 h 200"/>
              <a:gd name="T12" fmla="*/ 2147483647 w 236"/>
              <a:gd name="T13" fmla="*/ 2147483647 h 200"/>
              <a:gd name="T14" fmla="*/ 2147483647 w 236"/>
              <a:gd name="T15" fmla="*/ 2147483647 h 200"/>
              <a:gd name="T16" fmla="*/ 2147483647 w 236"/>
              <a:gd name="T17" fmla="*/ 2147483647 h 200"/>
              <a:gd name="T18" fmla="*/ 2147483647 w 236"/>
              <a:gd name="T19" fmla="*/ 2147483647 h 200"/>
              <a:gd name="T20" fmla="*/ 2147483647 w 236"/>
              <a:gd name="T21" fmla="*/ 2147483647 h 200"/>
              <a:gd name="T22" fmla="*/ 2147483647 w 236"/>
              <a:gd name="T23" fmla="*/ 2147483647 h 200"/>
              <a:gd name="T24" fmla="*/ 2147483647 w 236"/>
              <a:gd name="T25" fmla="*/ 2147483647 h 200"/>
              <a:gd name="T26" fmla="*/ 2147483647 w 236"/>
              <a:gd name="T27" fmla="*/ 2147483647 h 200"/>
              <a:gd name="T28" fmla="*/ 2147483647 w 236"/>
              <a:gd name="T29" fmla="*/ 2147483647 h 200"/>
              <a:gd name="T30" fmla="*/ 2147483647 w 236"/>
              <a:gd name="T31" fmla="*/ 2147483647 h 200"/>
              <a:gd name="T32" fmla="*/ 2147483647 w 236"/>
              <a:gd name="T33" fmla="*/ 2147483647 h 200"/>
              <a:gd name="T34" fmla="*/ 2147483647 w 236"/>
              <a:gd name="T35" fmla="*/ 2147483647 h 200"/>
              <a:gd name="T36" fmla="*/ 2147483647 w 236"/>
              <a:gd name="T37" fmla="*/ 2147483647 h 200"/>
              <a:gd name="T38" fmla="*/ 2147483647 w 236"/>
              <a:gd name="T39" fmla="*/ 2147483647 h 200"/>
              <a:gd name="T40" fmla="*/ 2147483647 w 236"/>
              <a:gd name="T41" fmla="*/ 2147483647 h 200"/>
              <a:gd name="T42" fmla="*/ 2147483647 w 236"/>
              <a:gd name="T43" fmla="*/ 2147483647 h 200"/>
              <a:gd name="T44" fmla="*/ 2147483647 w 236"/>
              <a:gd name="T45" fmla="*/ 2147483647 h 200"/>
              <a:gd name="T46" fmla="*/ 2147483647 w 236"/>
              <a:gd name="T47" fmla="*/ 2147483647 h 200"/>
              <a:gd name="T48" fmla="*/ 2147483647 w 236"/>
              <a:gd name="T49" fmla="*/ 2147483647 h 200"/>
              <a:gd name="T50" fmla="*/ 0 w 236"/>
              <a:gd name="T51" fmla="*/ 2147483647 h 200"/>
              <a:gd name="T52" fmla="*/ 2147483647 w 236"/>
              <a:gd name="T53" fmla="*/ 2147483647 h 200"/>
              <a:gd name="T54" fmla="*/ 2147483647 w 236"/>
              <a:gd name="T55" fmla="*/ 2147483647 h 200"/>
              <a:gd name="T56" fmla="*/ 2147483647 w 236"/>
              <a:gd name="T57" fmla="*/ 2147483647 h 200"/>
              <a:gd name="T58" fmla="*/ 2147483647 w 236"/>
              <a:gd name="T59" fmla="*/ 2147483647 h 200"/>
              <a:gd name="T60" fmla="*/ 2147483647 w 236"/>
              <a:gd name="T61" fmla="*/ 2147483647 h 200"/>
              <a:gd name="T62" fmla="*/ 2147483647 w 236"/>
              <a:gd name="T63" fmla="*/ 2147483647 h 200"/>
              <a:gd name="T64" fmla="*/ 2147483647 w 236"/>
              <a:gd name="T65" fmla="*/ 2147483647 h 200"/>
              <a:gd name="T66" fmla="*/ 2147483647 w 236"/>
              <a:gd name="T67" fmla="*/ 2147483647 h 200"/>
              <a:gd name="T68" fmla="*/ 2147483647 w 236"/>
              <a:gd name="T69" fmla="*/ 2147483647 h 200"/>
              <a:gd name="T70" fmla="*/ 2147483647 w 236"/>
              <a:gd name="T71" fmla="*/ 2147483647 h 200"/>
              <a:gd name="T72" fmla="*/ 2147483647 w 236"/>
              <a:gd name="T73" fmla="*/ 2147483647 h 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36"/>
              <a:gd name="T112" fmla="*/ 0 h 200"/>
              <a:gd name="T113" fmla="*/ 236 w 236"/>
              <a:gd name="T114" fmla="*/ 200 h 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36" h="200">
                <a:moveTo>
                  <a:pt x="117" y="162"/>
                </a:moveTo>
                <a:cubicBezTo>
                  <a:pt x="106" y="162"/>
                  <a:pt x="98" y="170"/>
                  <a:pt x="98" y="181"/>
                </a:cubicBezTo>
                <a:cubicBezTo>
                  <a:pt x="98" y="191"/>
                  <a:pt x="106" y="200"/>
                  <a:pt x="117" y="200"/>
                </a:cubicBezTo>
                <a:cubicBezTo>
                  <a:pt x="128" y="200"/>
                  <a:pt x="136" y="191"/>
                  <a:pt x="136" y="181"/>
                </a:cubicBezTo>
                <a:cubicBezTo>
                  <a:pt x="136" y="170"/>
                  <a:pt x="128" y="162"/>
                  <a:pt x="117" y="162"/>
                </a:cubicBezTo>
                <a:close/>
                <a:moveTo>
                  <a:pt x="117" y="190"/>
                </a:moveTo>
                <a:cubicBezTo>
                  <a:pt x="112" y="190"/>
                  <a:pt x="107" y="186"/>
                  <a:pt x="107" y="181"/>
                </a:cubicBezTo>
                <a:cubicBezTo>
                  <a:pt x="107" y="175"/>
                  <a:pt x="112" y="171"/>
                  <a:pt x="117" y="171"/>
                </a:cubicBezTo>
                <a:cubicBezTo>
                  <a:pt x="122" y="171"/>
                  <a:pt x="127" y="175"/>
                  <a:pt x="127" y="181"/>
                </a:cubicBezTo>
                <a:cubicBezTo>
                  <a:pt x="127" y="186"/>
                  <a:pt x="122" y="190"/>
                  <a:pt x="117" y="190"/>
                </a:cubicBezTo>
                <a:close/>
                <a:moveTo>
                  <a:pt x="80" y="142"/>
                </a:moveTo>
                <a:cubicBezTo>
                  <a:pt x="80" y="143"/>
                  <a:pt x="79" y="143"/>
                  <a:pt x="79" y="144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8"/>
                  <a:pt x="84" y="148"/>
                  <a:pt x="84" y="147"/>
                </a:cubicBezTo>
                <a:cubicBezTo>
                  <a:pt x="103" y="129"/>
                  <a:pt x="132" y="129"/>
                  <a:pt x="151" y="147"/>
                </a:cubicBezTo>
                <a:cubicBezTo>
                  <a:pt x="157" y="141"/>
                  <a:pt x="157" y="141"/>
                  <a:pt x="157" y="141"/>
                </a:cubicBezTo>
                <a:cubicBezTo>
                  <a:pt x="135" y="121"/>
                  <a:pt x="102" y="121"/>
                  <a:pt x="80" y="142"/>
                </a:cubicBezTo>
                <a:close/>
                <a:moveTo>
                  <a:pt x="53" y="115"/>
                </a:moveTo>
                <a:cubicBezTo>
                  <a:pt x="52" y="116"/>
                  <a:pt x="52" y="116"/>
                  <a:pt x="51" y="117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59" y="124"/>
                  <a:pt x="59" y="124"/>
                  <a:pt x="59" y="124"/>
                </a:cubicBezTo>
                <a:cubicBezTo>
                  <a:pt x="91" y="92"/>
                  <a:pt x="143" y="92"/>
                  <a:pt x="175" y="123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48" y="79"/>
                  <a:pt x="89" y="79"/>
                  <a:pt x="53" y="115"/>
                </a:cubicBezTo>
                <a:close/>
                <a:moveTo>
                  <a:pt x="2" y="64"/>
                </a:moveTo>
                <a:cubicBezTo>
                  <a:pt x="1" y="65"/>
                  <a:pt x="1" y="66"/>
                  <a:pt x="0" y="66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79"/>
                  <a:pt x="15" y="79"/>
                  <a:pt x="15" y="78"/>
                </a:cubicBezTo>
                <a:cubicBezTo>
                  <a:pt x="72" y="21"/>
                  <a:pt x="165" y="21"/>
                  <a:pt x="222" y="76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171" y="0"/>
                  <a:pt x="66" y="0"/>
                  <a:pt x="2" y="64"/>
                </a:cubicBezTo>
                <a:close/>
                <a:moveTo>
                  <a:pt x="29" y="91"/>
                </a:moveTo>
                <a:cubicBezTo>
                  <a:pt x="28" y="92"/>
                  <a:pt x="28" y="93"/>
                  <a:pt x="27" y="9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81" y="60"/>
                  <a:pt x="152" y="60"/>
                  <a:pt x="195" y="103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158" y="42"/>
                  <a:pt x="79" y="42"/>
                  <a:pt x="29" y="91"/>
                </a:cubicBezTo>
                <a:close/>
              </a:path>
            </a:pathLst>
          </a:cu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Freeform 17"/>
          <p:cNvSpPr>
            <a:spLocks noEditPoints="1"/>
          </p:cNvSpPr>
          <p:nvPr/>
        </p:nvSpPr>
        <p:spPr bwMode="auto">
          <a:xfrm>
            <a:off x="4881563" y="6408738"/>
            <a:ext cx="322262" cy="322262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2147483647 w 240"/>
              <a:gd name="T43" fmla="*/ 2147483647 h 240"/>
              <a:gd name="T44" fmla="*/ 2147483647 w 240"/>
              <a:gd name="T45" fmla="*/ 2147483647 h 240"/>
              <a:gd name="T46" fmla="*/ 2147483647 w 240"/>
              <a:gd name="T47" fmla="*/ 2147483647 h 240"/>
              <a:gd name="T48" fmla="*/ 2147483647 w 240"/>
              <a:gd name="T49" fmla="*/ 2147483647 h 240"/>
              <a:gd name="T50" fmla="*/ 2147483647 w 240"/>
              <a:gd name="T51" fmla="*/ 2147483647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0 h 240"/>
              <a:gd name="T62" fmla="*/ 2147483647 w 240"/>
              <a:gd name="T63" fmla="*/ 2147483647 h 240"/>
              <a:gd name="T64" fmla="*/ 2147483647 w 240"/>
              <a:gd name="T65" fmla="*/ 0 h 240"/>
              <a:gd name="T66" fmla="*/ 2147483647 w 240"/>
              <a:gd name="T67" fmla="*/ 2147483647 h 240"/>
              <a:gd name="T68" fmla="*/ 2147483647 w 240"/>
              <a:gd name="T69" fmla="*/ 2147483647 h 2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0"/>
              <a:gd name="T106" fmla="*/ 0 h 240"/>
              <a:gd name="T107" fmla="*/ 240 w 240"/>
              <a:gd name="T108" fmla="*/ 240 h 2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0" h="240">
                <a:moveTo>
                  <a:pt x="120" y="140"/>
                </a:moveTo>
                <a:cubicBezTo>
                  <a:pt x="131" y="140"/>
                  <a:pt x="140" y="131"/>
                  <a:pt x="140" y="120"/>
                </a:cubicBezTo>
                <a:cubicBezTo>
                  <a:pt x="140" y="109"/>
                  <a:pt x="131" y="100"/>
                  <a:pt x="120" y="100"/>
                </a:cubicBezTo>
                <a:cubicBezTo>
                  <a:pt x="109" y="100"/>
                  <a:pt x="100" y="109"/>
                  <a:pt x="100" y="120"/>
                </a:cubicBezTo>
                <a:cubicBezTo>
                  <a:pt x="100" y="131"/>
                  <a:pt x="109" y="140"/>
                  <a:pt x="120" y="140"/>
                </a:cubicBezTo>
                <a:close/>
                <a:moveTo>
                  <a:pt x="120" y="110"/>
                </a:moveTo>
                <a:cubicBezTo>
                  <a:pt x="126" y="110"/>
                  <a:pt x="130" y="114"/>
                  <a:pt x="130" y="120"/>
                </a:cubicBezTo>
                <a:cubicBezTo>
                  <a:pt x="130" y="126"/>
                  <a:pt x="126" y="130"/>
                  <a:pt x="120" y="130"/>
                </a:cubicBezTo>
                <a:cubicBezTo>
                  <a:pt x="115" y="130"/>
                  <a:pt x="110" y="126"/>
                  <a:pt x="110" y="120"/>
                </a:cubicBezTo>
                <a:cubicBezTo>
                  <a:pt x="110" y="114"/>
                  <a:pt x="115" y="110"/>
                  <a:pt x="120" y="110"/>
                </a:cubicBezTo>
                <a:close/>
                <a:moveTo>
                  <a:pt x="90" y="120"/>
                </a:moveTo>
                <a:cubicBezTo>
                  <a:pt x="90" y="111"/>
                  <a:pt x="94" y="104"/>
                  <a:pt x="99" y="98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70" y="34"/>
                  <a:pt x="70" y="34"/>
                  <a:pt x="70" y="34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34"/>
                  <a:pt x="69" y="34"/>
                  <a:pt x="69" y="34"/>
                </a:cubicBezTo>
                <a:cubicBezTo>
                  <a:pt x="42" y="50"/>
                  <a:pt x="24" y="78"/>
                  <a:pt x="21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80" y="120"/>
                  <a:pt x="80" y="120"/>
                  <a:pt x="80" y="120"/>
                </a:cubicBezTo>
                <a:lnTo>
                  <a:pt x="90" y="120"/>
                </a:lnTo>
                <a:close/>
                <a:moveTo>
                  <a:pt x="66" y="48"/>
                </a:moveTo>
                <a:cubicBezTo>
                  <a:pt x="92" y="92"/>
                  <a:pt x="92" y="92"/>
                  <a:pt x="92" y="92"/>
                </a:cubicBezTo>
                <a:cubicBezTo>
                  <a:pt x="87" y="97"/>
                  <a:pt x="83" y="103"/>
                  <a:pt x="81" y="110"/>
                </a:cubicBezTo>
                <a:cubicBezTo>
                  <a:pt x="31" y="110"/>
                  <a:pt x="31" y="110"/>
                  <a:pt x="31" y="110"/>
                </a:cubicBezTo>
                <a:cubicBezTo>
                  <a:pt x="34" y="85"/>
                  <a:pt x="47" y="62"/>
                  <a:pt x="66" y="48"/>
                </a:cubicBezTo>
                <a:close/>
                <a:moveTo>
                  <a:pt x="141" y="156"/>
                </a:moveTo>
                <a:cubicBezTo>
                  <a:pt x="136" y="148"/>
                  <a:pt x="136" y="148"/>
                  <a:pt x="136" y="148"/>
                </a:cubicBezTo>
                <a:cubicBezTo>
                  <a:pt x="128" y="152"/>
                  <a:pt x="120" y="152"/>
                  <a:pt x="112" y="150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72" y="207"/>
                  <a:pt x="72" y="207"/>
                  <a:pt x="72" y="207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3" y="209"/>
                  <a:pt x="73" y="209"/>
                  <a:pt x="73" y="209"/>
                </a:cubicBezTo>
                <a:cubicBezTo>
                  <a:pt x="100" y="224"/>
                  <a:pt x="132" y="226"/>
                  <a:pt x="162" y="213"/>
                </a:cubicBezTo>
                <a:cubicBezTo>
                  <a:pt x="162" y="213"/>
                  <a:pt x="162" y="213"/>
                  <a:pt x="162" y="213"/>
                </a:cubicBezTo>
                <a:cubicBezTo>
                  <a:pt x="171" y="208"/>
                  <a:pt x="171" y="208"/>
                  <a:pt x="171" y="208"/>
                </a:cubicBezTo>
                <a:cubicBezTo>
                  <a:pt x="166" y="199"/>
                  <a:pt x="166" y="199"/>
                  <a:pt x="166" y="199"/>
                </a:cubicBezTo>
                <a:lnTo>
                  <a:pt x="141" y="156"/>
                </a:lnTo>
                <a:close/>
                <a:moveTo>
                  <a:pt x="85" y="204"/>
                </a:moveTo>
                <a:cubicBezTo>
                  <a:pt x="111" y="160"/>
                  <a:pt x="111" y="160"/>
                  <a:pt x="111" y="160"/>
                </a:cubicBezTo>
                <a:cubicBezTo>
                  <a:pt x="117" y="162"/>
                  <a:pt x="124" y="162"/>
                  <a:pt x="131" y="160"/>
                </a:cubicBezTo>
                <a:cubicBezTo>
                  <a:pt x="157" y="204"/>
                  <a:pt x="157" y="204"/>
                  <a:pt x="157" y="204"/>
                </a:cubicBezTo>
                <a:cubicBezTo>
                  <a:pt x="133" y="214"/>
                  <a:pt x="108" y="213"/>
                  <a:pt x="85" y="204"/>
                </a:cubicBezTo>
                <a:close/>
                <a:moveTo>
                  <a:pt x="219" y="110"/>
                </a:moveTo>
                <a:cubicBezTo>
                  <a:pt x="216" y="78"/>
                  <a:pt x="198" y="51"/>
                  <a:pt x="172" y="35"/>
                </a:cubicBezTo>
                <a:cubicBezTo>
                  <a:pt x="171" y="36"/>
                  <a:pt x="171" y="36"/>
                  <a:pt x="171" y="36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35" y="95"/>
                  <a:pt x="135" y="95"/>
                  <a:pt x="135" y="9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7" y="104"/>
                  <a:pt x="150" y="112"/>
                  <a:pt x="150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210" y="120"/>
                  <a:pt x="210" y="120"/>
                  <a:pt x="210" y="120"/>
                </a:cubicBezTo>
                <a:cubicBezTo>
                  <a:pt x="220" y="120"/>
                  <a:pt x="220" y="120"/>
                  <a:pt x="220" y="120"/>
                </a:cubicBezTo>
                <a:cubicBezTo>
                  <a:pt x="220" y="110"/>
                  <a:pt x="220" y="110"/>
                  <a:pt x="220" y="110"/>
                </a:cubicBezTo>
                <a:lnTo>
                  <a:pt x="219" y="110"/>
                </a:lnTo>
                <a:close/>
                <a:moveTo>
                  <a:pt x="159" y="110"/>
                </a:moveTo>
                <a:cubicBezTo>
                  <a:pt x="157" y="103"/>
                  <a:pt x="153" y="97"/>
                  <a:pt x="148" y="92"/>
                </a:cubicBezTo>
                <a:cubicBezTo>
                  <a:pt x="174" y="48"/>
                  <a:pt x="174" y="48"/>
                  <a:pt x="174" y="48"/>
                </a:cubicBezTo>
                <a:cubicBezTo>
                  <a:pt x="193" y="63"/>
                  <a:pt x="207" y="85"/>
                  <a:pt x="209" y="110"/>
                </a:cubicBezTo>
                <a:lnTo>
                  <a:pt x="159" y="110"/>
                </a:ln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3994150" y="6313488"/>
            <a:ext cx="265113" cy="425450"/>
          </a:xfrm>
          <a:custGeom>
            <a:avLst/>
            <a:gdLst>
              <a:gd name="T0" fmla="*/ 2147483647 w 148"/>
              <a:gd name="T1" fmla="*/ 2147483647 h 240"/>
              <a:gd name="T2" fmla="*/ 2147483647 w 148"/>
              <a:gd name="T3" fmla="*/ 2147483647 h 240"/>
              <a:gd name="T4" fmla="*/ 2147483647 w 148"/>
              <a:gd name="T5" fmla="*/ 2147483647 h 240"/>
              <a:gd name="T6" fmla="*/ 2147483647 w 148"/>
              <a:gd name="T7" fmla="*/ 0 h 240"/>
              <a:gd name="T8" fmla="*/ 2147483647 w 148"/>
              <a:gd name="T9" fmla="*/ 2147483647 h 240"/>
              <a:gd name="T10" fmla="*/ 2147483647 w 148"/>
              <a:gd name="T11" fmla="*/ 2147483647 h 240"/>
              <a:gd name="T12" fmla="*/ 2147483647 w 148"/>
              <a:gd name="T13" fmla="*/ 2147483647 h 240"/>
              <a:gd name="T14" fmla="*/ 2147483647 w 148"/>
              <a:gd name="T15" fmla="*/ 2147483647 h 240"/>
              <a:gd name="T16" fmla="*/ 2147483647 w 148"/>
              <a:gd name="T17" fmla="*/ 2147483647 h 240"/>
              <a:gd name="T18" fmla="*/ 2147483647 w 148"/>
              <a:gd name="T19" fmla="*/ 2147483647 h 240"/>
              <a:gd name="T20" fmla="*/ 2147483647 w 148"/>
              <a:gd name="T21" fmla="*/ 2147483647 h 240"/>
              <a:gd name="T22" fmla="*/ 2147483647 w 148"/>
              <a:gd name="T23" fmla="*/ 2147483647 h 240"/>
              <a:gd name="T24" fmla="*/ 2147483647 w 148"/>
              <a:gd name="T25" fmla="*/ 2147483647 h 240"/>
              <a:gd name="T26" fmla="*/ 2147483647 w 148"/>
              <a:gd name="T27" fmla="*/ 2147483647 h 240"/>
              <a:gd name="T28" fmla="*/ 2147483647 w 148"/>
              <a:gd name="T29" fmla="*/ 2147483647 h 240"/>
              <a:gd name="T30" fmla="*/ 2147483647 w 148"/>
              <a:gd name="T31" fmla="*/ 2147483647 h 240"/>
              <a:gd name="T32" fmla="*/ 2147483647 w 148"/>
              <a:gd name="T33" fmla="*/ 2147483647 h 240"/>
              <a:gd name="T34" fmla="*/ 2147483647 w 148"/>
              <a:gd name="T35" fmla="*/ 2147483647 h 240"/>
              <a:gd name="T36" fmla="*/ 2147483647 w 148"/>
              <a:gd name="T37" fmla="*/ 2147483647 h 240"/>
              <a:gd name="T38" fmla="*/ 2147483647 w 148"/>
              <a:gd name="T39" fmla="*/ 2147483647 h 240"/>
              <a:gd name="T40" fmla="*/ 2147483647 w 148"/>
              <a:gd name="T41" fmla="*/ 2147483647 h 240"/>
              <a:gd name="T42" fmla="*/ 2147483647 w 148"/>
              <a:gd name="T43" fmla="*/ 2147483647 h 240"/>
              <a:gd name="T44" fmla="*/ 2147483647 w 148"/>
              <a:gd name="T45" fmla="*/ 2147483647 h 240"/>
              <a:gd name="T46" fmla="*/ 2147483647 w 148"/>
              <a:gd name="T47" fmla="*/ 2147483647 h 240"/>
              <a:gd name="T48" fmla="*/ 2147483647 w 148"/>
              <a:gd name="T49" fmla="*/ 2147483647 h 240"/>
              <a:gd name="T50" fmla="*/ 2147483647 w 148"/>
              <a:gd name="T51" fmla="*/ 2147483647 h 240"/>
              <a:gd name="T52" fmla="*/ 2147483647 w 148"/>
              <a:gd name="T53" fmla="*/ 2147483647 h 240"/>
              <a:gd name="T54" fmla="*/ 2147483647 w 148"/>
              <a:gd name="T55" fmla="*/ 2147483647 h 240"/>
              <a:gd name="T56" fmla="*/ 2147483647 w 148"/>
              <a:gd name="T57" fmla="*/ 2147483647 h 240"/>
              <a:gd name="T58" fmla="*/ 2147483647 w 148"/>
              <a:gd name="T59" fmla="*/ 2147483647 h 240"/>
              <a:gd name="T60" fmla="*/ 2147483647 w 148"/>
              <a:gd name="T61" fmla="*/ 2147483647 h 240"/>
              <a:gd name="T62" fmla="*/ 2147483647 w 148"/>
              <a:gd name="T63" fmla="*/ 2147483647 h 240"/>
              <a:gd name="T64" fmla="*/ 2147483647 w 148"/>
              <a:gd name="T65" fmla="*/ 2147483647 h 240"/>
              <a:gd name="T66" fmla="*/ 2147483647 w 148"/>
              <a:gd name="T67" fmla="*/ 2147483647 h 24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8"/>
              <a:gd name="T103" fmla="*/ 0 h 240"/>
              <a:gd name="T104" fmla="*/ 148 w 148"/>
              <a:gd name="T105" fmla="*/ 240 h 24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8" h="240">
                <a:moveTo>
                  <a:pt x="125" y="129"/>
                </a:moveTo>
                <a:cubicBezTo>
                  <a:pt x="125" y="143"/>
                  <a:pt x="125" y="143"/>
                  <a:pt x="125" y="143"/>
                </a:cubicBezTo>
                <a:cubicBezTo>
                  <a:pt x="134" y="154"/>
                  <a:pt x="139" y="168"/>
                  <a:pt x="139" y="183"/>
                </a:cubicBezTo>
                <a:cubicBezTo>
                  <a:pt x="139" y="199"/>
                  <a:pt x="133" y="213"/>
                  <a:pt x="125" y="224"/>
                </a:cubicBezTo>
                <a:cubicBezTo>
                  <a:pt x="125" y="223"/>
                  <a:pt x="125" y="222"/>
                  <a:pt x="125" y="221"/>
                </a:cubicBezTo>
                <a:cubicBezTo>
                  <a:pt x="125" y="208"/>
                  <a:pt x="115" y="198"/>
                  <a:pt x="103" y="198"/>
                </a:cubicBezTo>
                <a:cubicBezTo>
                  <a:pt x="116" y="178"/>
                  <a:pt x="125" y="145"/>
                  <a:pt x="125" y="108"/>
                </a:cubicBezTo>
                <a:cubicBezTo>
                  <a:pt x="125" y="48"/>
                  <a:pt x="74" y="0"/>
                  <a:pt x="74" y="0"/>
                </a:cubicBezTo>
                <a:cubicBezTo>
                  <a:pt x="74" y="0"/>
                  <a:pt x="23" y="48"/>
                  <a:pt x="23" y="108"/>
                </a:cubicBezTo>
                <a:cubicBezTo>
                  <a:pt x="23" y="115"/>
                  <a:pt x="23" y="122"/>
                  <a:pt x="24" y="128"/>
                </a:cubicBezTo>
                <a:cubicBezTo>
                  <a:pt x="9" y="142"/>
                  <a:pt x="0" y="162"/>
                  <a:pt x="0" y="183"/>
                </a:cubicBezTo>
                <a:cubicBezTo>
                  <a:pt x="0" y="204"/>
                  <a:pt x="8" y="222"/>
                  <a:pt x="20" y="235"/>
                </a:cubicBezTo>
                <a:cubicBezTo>
                  <a:pt x="32" y="235"/>
                  <a:pt x="32" y="235"/>
                  <a:pt x="32" y="235"/>
                </a:cubicBezTo>
                <a:cubicBezTo>
                  <a:pt x="34" y="237"/>
                  <a:pt x="35" y="238"/>
                  <a:pt x="37" y="240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38" y="216"/>
                  <a:pt x="38" y="216"/>
                  <a:pt x="38" y="216"/>
                </a:cubicBezTo>
                <a:cubicBezTo>
                  <a:pt x="40" y="211"/>
                  <a:pt x="45" y="207"/>
                  <a:pt x="51" y="207"/>
                </a:cubicBezTo>
                <a:cubicBezTo>
                  <a:pt x="54" y="207"/>
                  <a:pt x="58" y="208"/>
                  <a:pt x="60" y="211"/>
                </a:cubicBezTo>
                <a:cubicBezTo>
                  <a:pt x="60" y="235"/>
                  <a:pt x="60" y="235"/>
                  <a:pt x="60" y="235"/>
                </a:cubicBezTo>
                <a:cubicBezTo>
                  <a:pt x="88" y="235"/>
                  <a:pt x="88" y="235"/>
                  <a:pt x="88" y="235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88" y="216"/>
                  <a:pt x="88" y="216"/>
                  <a:pt x="88" y="216"/>
                </a:cubicBezTo>
                <a:cubicBezTo>
                  <a:pt x="90" y="211"/>
                  <a:pt x="95" y="207"/>
                  <a:pt x="102" y="207"/>
                </a:cubicBezTo>
                <a:cubicBezTo>
                  <a:pt x="108" y="207"/>
                  <a:pt x="113" y="211"/>
                  <a:pt x="115" y="216"/>
                </a:cubicBezTo>
                <a:cubicBezTo>
                  <a:pt x="116" y="216"/>
                  <a:pt x="116" y="216"/>
                  <a:pt x="116" y="216"/>
                </a:cubicBezTo>
                <a:cubicBezTo>
                  <a:pt x="116" y="234"/>
                  <a:pt x="116" y="234"/>
                  <a:pt x="116" y="234"/>
                </a:cubicBezTo>
                <a:cubicBezTo>
                  <a:pt x="115" y="234"/>
                  <a:pt x="115" y="235"/>
                  <a:pt x="114" y="235"/>
                </a:cubicBezTo>
                <a:cubicBezTo>
                  <a:pt x="116" y="235"/>
                  <a:pt x="116" y="235"/>
                  <a:pt x="116" y="23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17" y="239"/>
                  <a:pt x="119" y="237"/>
                  <a:pt x="120" y="235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40" y="222"/>
                  <a:pt x="148" y="204"/>
                  <a:pt x="148" y="183"/>
                </a:cubicBezTo>
                <a:cubicBezTo>
                  <a:pt x="148" y="162"/>
                  <a:pt x="139" y="143"/>
                  <a:pt x="125" y="129"/>
                </a:cubicBezTo>
                <a:close/>
                <a:moveTo>
                  <a:pt x="28" y="221"/>
                </a:moveTo>
                <a:cubicBezTo>
                  <a:pt x="28" y="225"/>
                  <a:pt x="29" y="229"/>
                  <a:pt x="31" y="232"/>
                </a:cubicBezTo>
                <a:cubicBezTo>
                  <a:pt x="17" y="220"/>
                  <a:pt x="9" y="203"/>
                  <a:pt x="9" y="183"/>
                </a:cubicBezTo>
                <a:cubicBezTo>
                  <a:pt x="9" y="167"/>
                  <a:pt x="15" y="152"/>
                  <a:pt x="25" y="140"/>
                </a:cubicBezTo>
                <a:cubicBezTo>
                  <a:pt x="29" y="164"/>
                  <a:pt x="36" y="184"/>
                  <a:pt x="46" y="198"/>
                </a:cubicBezTo>
                <a:cubicBezTo>
                  <a:pt x="35" y="200"/>
                  <a:pt x="28" y="210"/>
                  <a:pt x="28" y="221"/>
                </a:cubicBezTo>
                <a:close/>
                <a:moveTo>
                  <a:pt x="79" y="226"/>
                </a:moveTo>
                <a:cubicBezTo>
                  <a:pt x="69" y="226"/>
                  <a:pt x="69" y="226"/>
                  <a:pt x="69" y="226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79" y="216"/>
                  <a:pt x="79" y="216"/>
                  <a:pt x="79" y="216"/>
                </a:cubicBezTo>
                <a:lnTo>
                  <a:pt x="79" y="226"/>
                </a:lnTo>
                <a:close/>
                <a:moveTo>
                  <a:pt x="79" y="188"/>
                </a:moveTo>
                <a:cubicBezTo>
                  <a:pt x="69" y="188"/>
                  <a:pt x="69" y="188"/>
                  <a:pt x="69" y="188"/>
                </a:cubicBezTo>
                <a:cubicBezTo>
                  <a:pt x="69" y="151"/>
                  <a:pt x="69" y="151"/>
                  <a:pt x="69" y="151"/>
                </a:cubicBezTo>
                <a:cubicBezTo>
                  <a:pt x="79" y="151"/>
                  <a:pt x="79" y="151"/>
                  <a:pt x="79" y="151"/>
                </a:cubicBezTo>
                <a:lnTo>
                  <a:pt x="79" y="188"/>
                </a:lnTo>
                <a:close/>
                <a:moveTo>
                  <a:pt x="88" y="201"/>
                </a:moveTo>
                <a:cubicBezTo>
                  <a:pt x="88" y="141"/>
                  <a:pt x="88" y="141"/>
                  <a:pt x="88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60" y="200"/>
                  <a:pt x="60" y="200"/>
                  <a:pt x="60" y="200"/>
                </a:cubicBezTo>
                <a:cubicBezTo>
                  <a:pt x="59" y="199"/>
                  <a:pt x="58" y="199"/>
                  <a:pt x="57" y="198"/>
                </a:cubicBezTo>
                <a:cubicBezTo>
                  <a:pt x="42" y="183"/>
                  <a:pt x="32" y="150"/>
                  <a:pt x="32" y="111"/>
                </a:cubicBezTo>
                <a:cubicBezTo>
                  <a:pt x="32" y="57"/>
                  <a:pt x="74" y="14"/>
                  <a:pt x="74" y="14"/>
                </a:cubicBezTo>
                <a:cubicBezTo>
                  <a:pt x="74" y="14"/>
                  <a:pt x="116" y="57"/>
                  <a:pt x="116" y="111"/>
                </a:cubicBezTo>
                <a:cubicBezTo>
                  <a:pt x="116" y="153"/>
                  <a:pt x="104" y="188"/>
                  <a:pt x="88" y="201"/>
                </a:cubicBezTo>
                <a:close/>
                <a:moveTo>
                  <a:pt x="74" y="85"/>
                </a:moveTo>
                <a:cubicBezTo>
                  <a:pt x="61" y="85"/>
                  <a:pt x="51" y="95"/>
                  <a:pt x="51" y="108"/>
                </a:cubicBezTo>
                <a:cubicBezTo>
                  <a:pt x="51" y="121"/>
                  <a:pt x="61" y="132"/>
                  <a:pt x="74" y="132"/>
                </a:cubicBezTo>
                <a:cubicBezTo>
                  <a:pt x="87" y="132"/>
                  <a:pt x="97" y="121"/>
                  <a:pt x="97" y="108"/>
                </a:cubicBezTo>
                <a:cubicBezTo>
                  <a:pt x="97" y="95"/>
                  <a:pt x="87" y="85"/>
                  <a:pt x="74" y="85"/>
                </a:cubicBezTo>
                <a:close/>
                <a:moveTo>
                  <a:pt x="74" y="122"/>
                </a:moveTo>
                <a:cubicBezTo>
                  <a:pt x="66" y="122"/>
                  <a:pt x="60" y="116"/>
                  <a:pt x="60" y="108"/>
                </a:cubicBezTo>
                <a:cubicBezTo>
                  <a:pt x="60" y="100"/>
                  <a:pt x="66" y="94"/>
                  <a:pt x="74" y="94"/>
                </a:cubicBezTo>
                <a:cubicBezTo>
                  <a:pt x="82" y="94"/>
                  <a:pt x="88" y="100"/>
                  <a:pt x="88" y="108"/>
                </a:cubicBezTo>
                <a:cubicBezTo>
                  <a:pt x="88" y="116"/>
                  <a:pt x="82" y="122"/>
                  <a:pt x="74" y="122"/>
                </a:cubicBezTo>
                <a:close/>
              </a:path>
            </a:pathLst>
          </a:cu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Freeform 29"/>
          <p:cNvSpPr>
            <a:spLocks noEditPoints="1"/>
          </p:cNvSpPr>
          <p:nvPr/>
        </p:nvSpPr>
        <p:spPr bwMode="auto">
          <a:xfrm>
            <a:off x="10987088" y="5705475"/>
            <a:ext cx="911225" cy="911225"/>
          </a:xfrm>
          <a:custGeom>
            <a:avLst/>
            <a:gdLst>
              <a:gd name="T0" fmla="*/ 2147483647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2147483647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2147483647 w 240"/>
              <a:gd name="T17" fmla="*/ 2147483647 h 240"/>
              <a:gd name="T18" fmla="*/ 2147483647 w 240"/>
              <a:gd name="T19" fmla="*/ 2147483647 h 240"/>
              <a:gd name="T20" fmla="*/ 2147483647 w 240"/>
              <a:gd name="T21" fmla="*/ 2147483647 h 240"/>
              <a:gd name="T22" fmla="*/ 2147483647 w 240"/>
              <a:gd name="T23" fmla="*/ 2147483647 h 240"/>
              <a:gd name="T24" fmla="*/ 2147483647 w 240"/>
              <a:gd name="T25" fmla="*/ 2147483647 h 240"/>
              <a:gd name="T26" fmla="*/ 2147483647 w 240"/>
              <a:gd name="T27" fmla="*/ 2147483647 h 240"/>
              <a:gd name="T28" fmla="*/ 2147483647 w 240"/>
              <a:gd name="T29" fmla="*/ 2147483647 h 240"/>
              <a:gd name="T30" fmla="*/ 2147483647 w 240"/>
              <a:gd name="T31" fmla="*/ 2147483647 h 240"/>
              <a:gd name="T32" fmla="*/ 2147483647 w 240"/>
              <a:gd name="T33" fmla="*/ 2147483647 h 240"/>
              <a:gd name="T34" fmla="*/ 2147483647 w 240"/>
              <a:gd name="T35" fmla="*/ 2147483647 h 240"/>
              <a:gd name="T36" fmla="*/ 2147483647 w 240"/>
              <a:gd name="T37" fmla="*/ 2147483647 h 240"/>
              <a:gd name="T38" fmla="*/ 2147483647 w 240"/>
              <a:gd name="T39" fmla="*/ 2147483647 h 240"/>
              <a:gd name="T40" fmla="*/ 2147483647 w 240"/>
              <a:gd name="T41" fmla="*/ 2147483647 h 240"/>
              <a:gd name="T42" fmla="*/ 2147483647 w 240"/>
              <a:gd name="T43" fmla="*/ 0 h 240"/>
              <a:gd name="T44" fmla="*/ 0 w 240"/>
              <a:gd name="T45" fmla="*/ 2147483647 h 240"/>
              <a:gd name="T46" fmla="*/ 2147483647 w 240"/>
              <a:gd name="T47" fmla="*/ 2147483647 h 240"/>
              <a:gd name="T48" fmla="*/ 2147483647 w 240"/>
              <a:gd name="T49" fmla="*/ 2147483647 h 240"/>
              <a:gd name="T50" fmla="*/ 2147483647 w 240"/>
              <a:gd name="T51" fmla="*/ 0 h 240"/>
              <a:gd name="T52" fmla="*/ 2147483647 w 240"/>
              <a:gd name="T53" fmla="*/ 2147483647 h 240"/>
              <a:gd name="T54" fmla="*/ 2147483647 w 240"/>
              <a:gd name="T55" fmla="*/ 2147483647 h 240"/>
              <a:gd name="T56" fmla="*/ 2147483647 w 240"/>
              <a:gd name="T57" fmla="*/ 2147483647 h 240"/>
              <a:gd name="T58" fmla="*/ 2147483647 w 240"/>
              <a:gd name="T59" fmla="*/ 2147483647 h 240"/>
              <a:gd name="T60" fmla="*/ 2147483647 w 240"/>
              <a:gd name="T61" fmla="*/ 2147483647 h 24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40"/>
              <a:gd name="T94" fmla="*/ 0 h 240"/>
              <a:gd name="T95" fmla="*/ 240 w 240"/>
              <a:gd name="T96" fmla="*/ 240 h 24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40" h="240">
                <a:moveTo>
                  <a:pt x="149" y="58"/>
                </a:moveTo>
                <a:cubicBezTo>
                  <a:pt x="122" y="163"/>
                  <a:pt x="122" y="163"/>
                  <a:pt x="122" y="163"/>
                </a:cubicBezTo>
                <a:cubicBezTo>
                  <a:pt x="121" y="163"/>
                  <a:pt x="121" y="163"/>
                  <a:pt x="120" y="163"/>
                </a:cubicBezTo>
                <a:cubicBezTo>
                  <a:pt x="107" y="163"/>
                  <a:pt x="96" y="174"/>
                  <a:pt x="96" y="187"/>
                </a:cubicBezTo>
                <a:cubicBezTo>
                  <a:pt x="96" y="201"/>
                  <a:pt x="107" y="211"/>
                  <a:pt x="120" y="211"/>
                </a:cubicBezTo>
                <a:cubicBezTo>
                  <a:pt x="133" y="211"/>
                  <a:pt x="144" y="201"/>
                  <a:pt x="144" y="187"/>
                </a:cubicBezTo>
                <a:cubicBezTo>
                  <a:pt x="144" y="178"/>
                  <a:pt x="139" y="170"/>
                  <a:pt x="131" y="166"/>
                </a:cubicBezTo>
                <a:cubicBezTo>
                  <a:pt x="158" y="60"/>
                  <a:pt x="158" y="60"/>
                  <a:pt x="158" y="60"/>
                </a:cubicBezTo>
                <a:lnTo>
                  <a:pt x="149" y="58"/>
                </a:lnTo>
                <a:close/>
                <a:moveTo>
                  <a:pt x="134" y="187"/>
                </a:moveTo>
                <a:cubicBezTo>
                  <a:pt x="134" y="195"/>
                  <a:pt x="128" y="202"/>
                  <a:pt x="120" y="202"/>
                </a:cubicBezTo>
                <a:cubicBezTo>
                  <a:pt x="112" y="202"/>
                  <a:pt x="106" y="195"/>
                  <a:pt x="106" y="187"/>
                </a:cubicBezTo>
                <a:cubicBezTo>
                  <a:pt x="106" y="179"/>
                  <a:pt x="112" y="173"/>
                  <a:pt x="120" y="173"/>
                </a:cubicBezTo>
                <a:cubicBezTo>
                  <a:pt x="128" y="173"/>
                  <a:pt x="134" y="179"/>
                  <a:pt x="134" y="187"/>
                </a:cubicBezTo>
                <a:close/>
                <a:moveTo>
                  <a:pt x="120" y="29"/>
                </a:moveTo>
                <a:cubicBezTo>
                  <a:pt x="73" y="29"/>
                  <a:pt x="34" y="65"/>
                  <a:pt x="29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44" y="70"/>
                  <a:pt x="78" y="38"/>
                  <a:pt x="120" y="38"/>
                </a:cubicBezTo>
                <a:cubicBezTo>
                  <a:pt x="162" y="38"/>
                  <a:pt x="196" y="70"/>
                  <a:pt x="201" y="110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06" y="65"/>
                  <a:pt x="167" y="29"/>
                  <a:pt x="120" y="29"/>
                </a:cubicBezTo>
                <a:close/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86" y="240"/>
                  <a:pt x="240" y="186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30"/>
                </a:moveTo>
                <a:cubicBezTo>
                  <a:pt x="59" y="230"/>
                  <a:pt x="10" y="181"/>
                  <a:pt x="10" y="120"/>
                </a:cubicBezTo>
                <a:cubicBezTo>
                  <a:pt x="10" y="59"/>
                  <a:pt x="59" y="10"/>
                  <a:pt x="120" y="10"/>
                </a:cubicBezTo>
                <a:cubicBezTo>
                  <a:pt x="181" y="10"/>
                  <a:pt x="230" y="59"/>
                  <a:pt x="230" y="120"/>
                </a:cubicBezTo>
                <a:cubicBezTo>
                  <a:pt x="230" y="181"/>
                  <a:pt x="181" y="230"/>
                  <a:pt x="120" y="230"/>
                </a:cubicBezTo>
                <a:close/>
              </a:path>
            </a:pathLst>
          </a:custGeom>
          <a:solidFill>
            <a:srgbClr val="1F857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3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450"/>
                            </p:stCondLst>
                            <p:childTnLst>
                              <p:par>
                                <p:cTn id="33" presetID="53" presetClass="exit" presetSubtype="54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544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544" fill="hold" grpId="1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544" fill="hold" grpId="1" nodeType="withEffect">
                                  <p:stCondLst>
                                    <p:cond delay="33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544" fill="hold" nodeType="withEffect">
                                  <p:stCondLst>
                                    <p:cond delay="29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54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54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544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544" fill="hold" grpId="0" nodeType="withEffect">
                                  <p:stCondLst>
                                    <p:cond delay="28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54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54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54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544" fill="hold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xit" presetSubtype="544" fill="hold" grpId="0" nodeType="withEffect">
                                  <p:stCondLst>
                                    <p:cond delay="30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xit" presetSubtype="544" fill="hold" grpId="0" nodeType="withEffect">
                                  <p:stCondLst>
                                    <p:cond delay="3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544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544" fill="hold" grpId="0" nodeType="withEffect">
                                  <p:stCondLst>
                                    <p:cond delay="36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5" grpId="0" animBg="1"/>
      <p:bldP spid="105" grpId="1" animBg="1"/>
      <p:bldP spid="106" grpId="0" animBg="1"/>
      <p:bldP spid="106" grpId="1" animBg="1"/>
      <p:bldP spid="12302" grpId="0"/>
      <p:bldP spid="12302" grpId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52"/>
          <p:cNvGrpSpPr>
            <a:grpSpLocks/>
          </p:cNvGrpSpPr>
          <p:nvPr/>
        </p:nvGrpSpPr>
        <p:grpSpPr bwMode="auto">
          <a:xfrm>
            <a:off x="-236538" y="-255588"/>
            <a:ext cx="12604751" cy="6962776"/>
            <a:chOff x="-236206" y="-291854"/>
            <a:chExt cx="12604528" cy="6962984"/>
          </a:xfrm>
        </p:grpSpPr>
        <p:sp>
          <p:nvSpPr>
            <p:cNvPr id="3129" name="任意多边形 3128"/>
            <p:cNvSpPr/>
            <p:nvPr/>
          </p:nvSpPr>
          <p:spPr>
            <a:xfrm>
              <a:off x="159388" y="-68336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7000"/>
                    </a:schemeClr>
                  </a:gs>
                  <a:gs pos="36000">
                    <a:srgbClr val="CEE1F2">
                      <a:alpha val="7000"/>
                    </a:srgbClr>
                  </a:gs>
                  <a:gs pos="85250">
                    <a:srgbClr val="1F857E">
                      <a:alpha val="7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47000">
                    <a:srgbClr val="1F857E">
                      <a:alpha val="8000"/>
                    </a:srgbClr>
                  </a:gs>
                  <a:gs pos="24000">
                    <a:schemeClr val="bg1">
                      <a:lumMod val="75000"/>
                      <a:alpha val="3000"/>
                    </a:schemeClr>
                  </a:gs>
                  <a:gs pos="59000">
                    <a:srgbClr val="E7F0F9">
                      <a:alpha val="7000"/>
                    </a:srgbClr>
                  </a:gs>
                  <a:gs pos="11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2" name="任意多边形 101"/>
            <p:cNvSpPr/>
            <p:nvPr/>
          </p:nvSpPr>
          <p:spPr>
            <a:xfrm rot="10800000">
              <a:off x="-236206" y="-291854"/>
              <a:ext cx="12208934" cy="6739466"/>
            </a:xfrm>
            <a:custGeom>
              <a:avLst/>
              <a:gdLst>
                <a:gd name="connsiteX0" fmla="*/ 3640667 w 12208934"/>
                <a:gd name="connsiteY0" fmla="*/ 3115733 h 6739466"/>
                <a:gd name="connsiteX1" fmla="*/ 2032000 w 12208934"/>
                <a:gd name="connsiteY1" fmla="*/ 2336800 h 6739466"/>
                <a:gd name="connsiteX2" fmla="*/ 1456267 w 12208934"/>
                <a:gd name="connsiteY2" fmla="*/ 3843866 h 6739466"/>
                <a:gd name="connsiteX3" fmla="*/ 237067 w 12208934"/>
                <a:gd name="connsiteY3" fmla="*/ 3471333 h 6739466"/>
                <a:gd name="connsiteX4" fmla="*/ 897467 w 12208934"/>
                <a:gd name="connsiteY4" fmla="*/ 5909733 h 6739466"/>
                <a:gd name="connsiteX5" fmla="*/ 1168400 w 12208934"/>
                <a:gd name="connsiteY5" fmla="*/ 1507066 h 6739466"/>
                <a:gd name="connsiteX6" fmla="*/ 3335867 w 12208934"/>
                <a:gd name="connsiteY6" fmla="*/ 321733 h 6739466"/>
                <a:gd name="connsiteX7" fmla="*/ 2810934 w 12208934"/>
                <a:gd name="connsiteY7" fmla="*/ 3843866 h 6739466"/>
                <a:gd name="connsiteX8" fmla="*/ 4064000 w 12208934"/>
                <a:gd name="connsiteY8" fmla="*/ 4572000 h 6739466"/>
                <a:gd name="connsiteX9" fmla="*/ 5520267 w 12208934"/>
                <a:gd name="connsiteY9" fmla="*/ 2980266 h 6739466"/>
                <a:gd name="connsiteX10" fmla="*/ 5503334 w 12208934"/>
                <a:gd name="connsiteY10" fmla="*/ 4284133 h 6739466"/>
                <a:gd name="connsiteX11" fmla="*/ 4605867 w 12208934"/>
                <a:gd name="connsiteY11" fmla="*/ 5232400 h 6739466"/>
                <a:gd name="connsiteX12" fmla="*/ 4216400 w 12208934"/>
                <a:gd name="connsiteY12" fmla="*/ 5638800 h 6739466"/>
                <a:gd name="connsiteX13" fmla="*/ 2573867 w 12208934"/>
                <a:gd name="connsiteY13" fmla="*/ 4775200 h 6739466"/>
                <a:gd name="connsiteX14" fmla="*/ 2878667 w 12208934"/>
                <a:gd name="connsiteY14" fmla="*/ 3725333 h 6739466"/>
                <a:gd name="connsiteX15" fmla="*/ 4538134 w 12208934"/>
                <a:gd name="connsiteY15" fmla="*/ 2116666 h 6739466"/>
                <a:gd name="connsiteX16" fmla="*/ 8957734 w 12208934"/>
                <a:gd name="connsiteY16" fmla="*/ 5994400 h 6739466"/>
                <a:gd name="connsiteX17" fmla="*/ 11057467 w 12208934"/>
                <a:gd name="connsiteY17" fmla="*/ 3505200 h 6739466"/>
                <a:gd name="connsiteX18" fmla="*/ 9431867 w 12208934"/>
                <a:gd name="connsiteY18" fmla="*/ 2201333 h 6739466"/>
                <a:gd name="connsiteX19" fmla="*/ 10989734 w 12208934"/>
                <a:gd name="connsiteY19" fmla="*/ 694266 h 6739466"/>
                <a:gd name="connsiteX20" fmla="*/ 11074400 w 12208934"/>
                <a:gd name="connsiteY20" fmla="*/ 2167466 h 6739466"/>
                <a:gd name="connsiteX21" fmla="*/ 8551334 w 12208934"/>
                <a:gd name="connsiteY21" fmla="*/ 4673600 h 6739466"/>
                <a:gd name="connsiteX22" fmla="*/ 10922000 w 12208934"/>
                <a:gd name="connsiteY22" fmla="*/ 6553200 h 6739466"/>
                <a:gd name="connsiteX23" fmla="*/ 7840134 w 12208934"/>
                <a:gd name="connsiteY23" fmla="*/ 1862666 h 6739466"/>
                <a:gd name="connsiteX24" fmla="*/ 5147734 w 12208934"/>
                <a:gd name="connsiteY24" fmla="*/ 948266 h 6739466"/>
                <a:gd name="connsiteX25" fmla="*/ 7162800 w 12208934"/>
                <a:gd name="connsiteY25" fmla="*/ 3251200 h 6739466"/>
                <a:gd name="connsiteX26" fmla="*/ 10718800 w 12208934"/>
                <a:gd name="connsiteY26" fmla="*/ 1811866 h 6739466"/>
                <a:gd name="connsiteX27" fmla="*/ 12158134 w 12208934"/>
                <a:gd name="connsiteY27" fmla="*/ 1134533 h 6739466"/>
                <a:gd name="connsiteX28" fmla="*/ 11971867 w 12208934"/>
                <a:gd name="connsiteY28" fmla="*/ 2963333 h 6739466"/>
                <a:gd name="connsiteX29" fmla="*/ 10397067 w 12208934"/>
                <a:gd name="connsiteY29" fmla="*/ 3572933 h 6739466"/>
                <a:gd name="connsiteX30" fmla="*/ 12039600 w 12208934"/>
                <a:gd name="connsiteY30" fmla="*/ 5892800 h 6739466"/>
                <a:gd name="connsiteX31" fmla="*/ 9381067 w 12208934"/>
                <a:gd name="connsiteY31" fmla="*/ 6248400 h 6739466"/>
                <a:gd name="connsiteX32" fmla="*/ 5875867 w 12208934"/>
                <a:gd name="connsiteY32" fmla="*/ 6180666 h 6739466"/>
                <a:gd name="connsiteX33" fmla="*/ 4064000 w 12208934"/>
                <a:gd name="connsiteY33" fmla="*/ 4690533 h 6739466"/>
                <a:gd name="connsiteX34" fmla="*/ 3014134 w 12208934"/>
                <a:gd name="connsiteY34" fmla="*/ 6400800 h 6739466"/>
                <a:gd name="connsiteX35" fmla="*/ 3962400 w 12208934"/>
                <a:gd name="connsiteY35" fmla="*/ 1134533 h 6739466"/>
                <a:gd name="connsiteX36" fmla="*/ 9347200 w 12208934"/>
                <a:gd name="connsiteY36" fmla="*/ 491066 h 6739466"/>
                <a:gd name="connsiteX37" fmla="*/ 4741334 w 12208934"/>
                <a:gd name="connsiteY37" fmla="*/ 6451600 h 6739466"/>
                <a:gd name="connsiteX38" fmla="*/ 6790267 w 12208934"/>
                <a:gd name="connsiteY38" fmla="*/ 5367866 h 6739466"/>
                <a:gd name="connsiteX39" fmla="*/ 8365067 w 12208934"/>
                <a:gd name="connsiteY39" fmla="*/ 5892800 h 6739466"/>
                <a:gd name="connsiteX40" fmla="*/ 7027334 w 12208934"/>
                <a:gd name="connsiteY40" fmla="*/ 4826000 h 6739466"/>
                <a:gd name="connsiteX41" fmla="*/ 9279467 w 12208934"/>
                <a:gd name="connsiteY41" fmla="*/ 2794000 h 6739466"/>
                <a:gd name="connsiteX42" fmla="*/ 9753600 w 12208934"/>
                <a:gd name="connsiteY42" fmla="*/ 592666 h 6739466"/>
                <a:gd name="connsiteX43" fmla="*/ 4893734 w 12208934"/>
                <a:gd name="connsiteY43" fmla="*/ 474133 h 6739466"/>
                <a:gd name="connsiteX44" fmla="*/ 5994400 w 12208934"/>
                <a:gd name="connsiteY44" fmla="*/ 2878666 h 6739466"/>
                <a:gd name="connsiteX45" fmla="*/ 3877734 w 12208934"/>
                <a:gd name="connsiteY45" fmla="*/ 982133 h 6739466"/>
                <a:gd name="connsiteX46" fmla="*/ 1286934 w 12208934"/>
                <a:gd name="connsiteY46" fmla="*/ 6468533 h 6739466"/>
                <a:gd name="connsiteX47" fmla="*/ 6553200 w 12208934"/>
                <a:gd name="connsiteY47" fmla="*/ 3285066 h 6739466"/>
                <a:gd name="connsiteX48" fmla="*/ 7840134 w 12208934"/>
                <a:gd name="connsiteY48" fmla="*/ 1219200 h 6739466"/>
                <a:gd name="connsiteX49" fmla="*/ 11565467 w 12208934"/>
                <a:gd name="connsiteY49" fmla="*/ 1354666 h 6739466"/>
                <a:gd name="connsiteX50" fmla="*/ 11785600 w 12208934"/>
                <a:gd name="connsiteY50" fmla="*/ 4097866 h 6739466"/>
                <a:gd name="connsiteX51" fmla="*/ 9753600 w 12208934"/>
                <a:gd name="connsiteY51" fmla="*/ 6739466 h 6739466"/>
                <a:gd name="connsiteX52" fmla="*/ 2844800 w 12208934"/>
                <a:gd name="connsiteY52" fmla="*/ 6383866 h 6739466"/>
                <a:gd name="connsiteX53" fmla="*/ 948267 w 12208934"/>
                <a:gd name="connsiteY53" fmla="*/ 6468533 h 6739466"/>
                <a:gd name="connsiteX54" fmla="*/ 4351867 w 12208934"/>
                <a:gd name="connsiteY54" fmla="*/ 3335866 h 6739466"/>
                <a:gd name="connsiteX55" fmla="*/ 3234267 w 12208934"/>
                <a:gd name="connsiteY55" fmla="*/ 3098800 h 6739466"/>
                <a:gd name="connsiteX56" fmla="*/ 10532534 w 12208934"/>
                <a:gd name="connsiteY56" fmla="*/ 4826000 h 6739466"/>
                <a:gd name="connsiteX57" fmla="*/ 12208934 w 12208934"/>
                <a:gd name="connsiteY57" fmla="*/ 4978400 h 6739466"/>
                <a:gd name="connsiteX58" fmla="*/ 8195734 w 12208934"/>
                <a:gd name="connsiteY58" fmla="*/ 3217333 h 6739466"/>
                <a:gd name="connsiteX59" fmla="*/ 0 w 12208934"/>
                <a:gd name="connsiteY59" fmla="*/ 0 h 6739466"/>
                <a:gd name="connsiteX60" fmla="*/ 0 w 12208934"/>
                <a:gd name="connsiteY60" fmla="*/ 0 h 673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208934" h="6739466">
                  <a:moveTo>
                    <a:pt x="3640667" y="3115733"/>
                  </a:moveTo>
                  <a:lnTo>
                    <a:pt x="2032000" y="2336800"/>
                  </a:lnTo>
                  <a:lnTo>
                    <a:pt x="1456267" y="3843866"/>
                  </a:lnTo>
                  <a:lnTo>
                    <a:pt x="237067" y="3471333"/>
                  </a:lnTo>
                  <a:lnTo>
                    <a:pt x="897467" y="5909733"/>
                  </a:lnTo>
                  <a:lnTo>
                    <a:pt x="1168400" y="1507066"/>
                  </a:lnTo>
                  <a:lnTo>
                    <a:pt x="3335867" y="321733"/>
                  </a:lnTo>
                  <a:lnTo>
                    <a:pt x="2810934" y="3843866"/>
                  </a:lnTo>
                  <a:lnTo>
                    <a:pt x="4064000" y="4572000"/>
                  </a:lnTo>
                  <a:lnTo>
                    <a:pt x="5520267" y="2980266"/>
                  </a:lnTo>
                  <a:lnTo>
                    <a:pt x="5503334" y="4284133"/>
                  </a:lnTo>
                  <a:lnTo>
                    <a:pt x="4605867" y="5232400"/>
                  </a:lnTo>
                  <a:lnTo>
                    <a:pt x="4216400" y="5638800"/>
                  </a:lnTo>
                  <a:lnTo>
                    <a:pt x="2573867" y="4775200"/>
                  </a:lnTo>
                  <a:lnTo>
                    <a:pt x="2878667" y="3725333"/>
                  </a:lnTo>
                  <a:lnTo>
                    <a:pt x="4538134" y="2116666"/>
                  </a:lnTo>
                  <a:lnTo>
                    <a:pt x="8957734" y="5994400"/>
                  </a:lnTo>
                  <a:lnTo>
                    <a:pt x="11057467" y="3505200"/>
                  </a:lnTo>
                  <a:lnTo>
                    <a:pt x="9431867" y="2201333"/>
                  </a:lnTo>
                  <a:lnTo>
                    <a:pt x="10989734" y="694266"/>
                  </a:lnTo>
                  <a:lnTo>
                    <a:pt x="11074400" y="2167466"/>
                  </a:lnTo>
                  <a:lnTo>
                    <a:pt x="8551334" y="4673600"/>
                  </a:lnTo>
                  <a:lnTo>
                    <a:pt x="10922000" y="6553200"/>
                  </a:lnTo>
                  <a:lnTo>
                    <a:pt x="7840134" y="1862666"/>
                  </a:lnTo>
                  <a:lnTo>
                    <a:pt x="5147734" y="948266"/>
                  </a:lnTo>
                  <a:lnTo>
                    <a:pt x="7162800" y="3251200"/>
                  </a:lnTo>
                  <a:lnTo>
                    <a:pt x="10718800" y="1811866"/>
                  </a:lnTo>
                  <a:lnTo>
                    <a:pt x="12158134" y="1134533"/>
                  </a:lnTo>
                  <a:lnTo>
                    <a:pt x="11971867" y="2963333"/>
                  </a:lnTo>
                  <a:lnTo>
                    <a:pt x="10397067" y="3572933"/>
                  </a:lnTo>
                  <a:lnTo>
                    <a:pt x="12039600" y="5892800"/>
                  </a:lnTo>
                  <a:lnTo>
                    <a:pt x="9381067" y="6248400"/>
                  </a:lnTo>
                  <a:lnTo>
                    <a:pt x="5875867" y="6180666"/>
                  </a:lnTo>
                  <a:lnTo>
                    <a:pt x="4064000" y="4690533"/>
                  </a:lnTo>
                  <a:lnTo>
                    <a:pt x="3014134" y="6400800"/>
                  </a:lnTo>
                  <a:lnTo>
                    <a:pt x="3962400" y="1134533"/>
                  </a:lnTo>
                  <a:lnTo>
                    <a:pt x="9347200" y="491066"/>
                  </a:lnTo>
                  <a:lnTo>
                    <a:pt x="4741334" y="6451600"/>
                  </a:lnTo>
                  <a:lnTo>
                    <a:pt x="6790267" y="5367866"/>
                  </a:lnTo>
                  <a:lnTo>
                    <a:pt x="8365067" y="5892800"/>
                  </a:lnTo>
                  <a:lnTo>
                    <a:pt x="7027334" y="4826000"/>
                  </a:lnTo>
                  <a:lnTo>
                    <a:pt x="9279467" y="2794000"/>
                  </a:lnTo>
                  <a:lnTo>
                    <a:pt x="9753600" y="592666"/>
                  </a:lnTo>
                  <a:lnTo>
                    <a:pt x="4893734" y="474133"/>
                  </a:lnTo>
                  <a:lnTo>
                    <a:pt x="5994400" y="2878666"/>
                  </a:lnTo>
                  <a:lnTo>
                    <a:pt x="3877734" y="982133"/>
                  </a:lnTo>
                  <a:lnTo>
                    <a:pt x="1286934" y="6468533"/>
                  </a:lnTo>
                  <a:lnTo>
                    <a:pt x="6553200" y="3285066"/>
                  </a:lnTo>
                  <a:lnTo>
                    <a:pt x="7840134" y="1219200"/>
                  </a:lnTo>
                  <a:lnTo>
                    <a:pt x="11565467" y="1354666"/>
                  </a:lnTo>
                  <a:lnTo>
                    <a:pt x="11785600" y="4097866"/>
                  </a:lnTo>
                  <a:lnTo>
                    <a:pt x="9753600" y="6739466"/>
                  </a:lnTo>
                  <a:lnTo>
                    <a:pt x="2844800" y="6383866"/>
                  </a:lnTo>
                  <a:lnTo>
                    <a:pt x="948267" y="6468533"/>
                  </a:lnTo>
                  <a:lnTo>
                    <a:pt x="4351867" y="3335866"/>
                  </a:lnTo>
                  <a:lnTo>
                    <a:pt x="3234267" y="3098800"/>
                  </a:lnTo>
                  <a:lnTo>
                    <a:pt x="10532534" y="4826000"/>
                  </a:lnTo>
                  <a:lnTo>
                    <a:pt x="12208934" y="4978400"/>
                  </a:lnTo>
                  <a:lnTo>
                    <a:pt x="8195734" y="321733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gradFill>
                <a:gsLst>
                  <a:gs pos="0">
                    <a:schemeClr val="tx1">
                      <a:lumMod val="50000"/>
                      <a:lumOff val="50000"/>
                      <a:alpha val="10000"/>
                    </a:schemeClr>
                  </a:gs>
                  <a:gs pos="36000">
                    <a:srgbClr val="CEE1F2">
                      <a:alpha val="10000"/>
                    </a:srgbClr>
                  </a:gs>
                  <a:gs pos="85250">
                    <a:srgbClr val="1F857E">
                      <a:alpha val="13000"/>
                    </a:srgbClr>
                  </a:gs>
                  <a:gs pos="70500">
                    <a:schemeClr val="bg1">
                      <a:lumMod val="95000"/>
                      <a:alpha val="10000"/>
                    </a:schemeClr>
                  </a:gs>
                  <a:gs pos="50000">
                    <a:srgbClr val="1F857E">
                      <a:alpha val="7000"/>
                    </a:srgbClr>
                  </a:gs>
                  <a:gs pos="24000">
                    <a:schemeClr val="bg1">
                      <a:lumMod val="75000"/>
                      <a:alpha val="5000"/>
                    </a:schemeClr>
                  </a:gs>
                  <a:gs pos="59000">
                    <a:srgbClr val="E7F0F9">
                      <a:alpha val="6000"/>
                    </a:srgbClr>
                  </a:gs>
                  <a:gs pos="11000">
                    <a:schemeClr val="bg1">
                      <a:alpha val="8000"/>
                    </a:schemeClr>
                  </a:gs>
                  <a:gs pos="100000">
                    <a:schemeClr val="bg1">
                      <a:alpha val="2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3" name="组合 3126"/>
          <p:cNvGrpSpPr>
            <a:grpSpLocks/>
          </p:cNvGrpSpPr>
          <p:nvPr/>
        </p:nvGrpSpPr>
        <p:grpSpPr bwMode="auto">
          <a:xfrm>
            <a:off x="-96838" y="0"/>
            <a:ext cx="12288838" cy="2781300"/>
            <a:chOff x="-96688" y="0"/>
            <a:chExt cx="12288688" cy="2780928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7464483" y="1988872"/>
              <a:ext cx="935027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8400256" y="0"/>
              <a:ext cx="3791744" cy="1988840"/>
            </a:xfrm>
            <a:prstGeom prst="line">
              <a:avLst/>
            </a:prstGeom>
            <a:ln w="76200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6" idx="3"/>
            </p:cNvCxnSpPr>
            <p:nvPr/>
          </p:nvCxnSpPr>
          <p:spPr>
            <a:xfrm flipH="1" flipV="1">
              <a:off x="5177899" y="1484784"/>
              <a:ext cx="954105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直接连接符 3090"/>
            <p:cNvCxnSpPr>
              <a:stCxn id="6" idx="3"/>
            </p:cNvCxnSpPr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直接连接符 3092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直接连接符 3095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87"/>
          <p:cNvGrpSpPr>
            <a:grpSpLocks/>
          </p:cNvGrpSpPr>
          <p:nvPr/>
        </p:nvGrpSpPr>
        <p:grpSpPr bwMode="auto">
          <a:xfrm flipV="1">
            <a:off x="-96838" y="3954463"/>
            <a:ext cx="12288838" cy="2781300"/>
            <a:chOff x="-96688" y="0"/>
            <a:chExt cx="12288688" cy="2780928"/>
          </a:xfrm>
        </p:grpSpPr>
        <p:cxnSp>
          <p:nvCxnSpPr>
            <p:cNvPr id="89" name="直接连接符 88"/>
            <p:cNvCxnSpPr/>
            <p:nvPr/>
          </p:nvCxnSpPr>
          <p:spPr>
            <a:xfrm flipV="1">
              <a:off x="7464483" y="1938079"/>
              <a:ext cx="935027" cy="842849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8400256" y="0"/>
              <a:ext cx="3791744" cy="1938728"/>
            </a:xfrm>
            <a:prstGeom prst="line">
              <a:avLst/>
            </a:prstGeom>
            <a:ln w="47625">
              <a:gradFill>
                <a:gsLst>
                  <a:gs pos="0">
                    <a:srgbClr val="1F857E"/>
                  </a:gs>
                  <a:gs pos="100000">
                    <a:srgbClr val="116063">
                      <a:alpha val="25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 flipV="1">
              <a:off x="3648179" y="1988872"/>
              <a:ext cx="1150924" cy="792056"/>
            </a:xfrm>
            <a:prstGeom prst="line">
              <a:avLst/>
            </a:prstGeom>
            <a:ln>
              <a:solidFill>
                <a:srgbClr val="1F85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H="1" flipV="1">
              <a:off x="0" y="0"/>
              <a:ext cx="3647727" cy="1988840"/>
            </a:xfrm>
            <a:prstGeom prst="line">
              <a:avLst/>
            </a:prstGeom>
            <a:ln w="762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1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H="1" flipV="1">
              <a:off x="5159896" y="1484784"/>
              <a:ext cx="972109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5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H="1">
              <a:off x="1271464" y="1484784"/>
              <a:ext cx="3906435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H="1" flipV="1">
              <a:off x="-96688" y="1988840"/>
              <a:ext cx="1368152" cy="792088"/>
            </a:xfrm>
            <a:prstGeom prst="line">
              <a:avLst/>
            </a:prstGeom>
            <a:ln w="25400">
              <a:gradFill>
                <a:gsLst>
                  <a:gs pos="100000">
                    <a:schemeClr val="tx1">
                      <a:alpha val="25000"/>
                    </a:schemeClr>
                  </a:gs>
                  <a:gs pos="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6132004" y="1484784"/>
              <a:ext cx="864096" cy="720080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16063">
                      <a:alpha val="44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6996100" y="1484784"/>
              <a:ext cx="3996444" cy="1296144"/>
            </a:xfrm>
            <a:prstGeom prst="line">
              <a:avLst/>
            </a:prstGeom>
            <a:ln w="38100">
              <a:gradFill>
                <a:gsLst>
                  <a:gs pos="0">
                    <a:srgbClr val="116063"/>
                  </a:gs>
                  <a:gs pos="100000">
                    <a:srgbClr val="1F857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10992544" y="2024844"/>
              <a:ext cx="1199456" cy="756084"/>
            </a:xfrm>
            <a:prstGeom prst="line">
              <a:avLst/>
            </a:prstGeom>
            <a:ln w="25400">
              <a:gradFill>
                <a:gsLst>
                  <a:gs pos="0">
                    <a:srgbClr val="1F857E"/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>
            <a:stCxn id="6" idx="3"/>
          </p:cNvCxnSpPr>
          <p:nvPr/>
        </p:nvCxnSpPr>
        <p:spPr>
          <a:xfrm flipH="1" flipV="1">
            <a:off x="6096000" y="-48986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>
            <a:off x="6114001" y="4509120"/>
            <a:ext cx="36004" cy="2253850"/>
          </a:xfrm>
          <a:prstGeom prst="line">
            <a:avLst/>
          </a:prstGeom>
          <a:ln w="76200">
            <a:gradFill>
              <a:gsLst>
                <a:gs pos="0">
                  <a:srgbClr val="116063"/>
                </a:gs>
                <a:gs pos="100000">
                  <a:srgbClr val="116063">
                    <a:alpha val="10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六边形 5"/>
          <p:cNvSpPr/>
          <p:nvPr/>
        </p:nvSpPr>
        <p:spPr>
          <a:xfrm rot="5400000">
            <a:off x="4979876" y="2024844"/>
            <a:ext cx="2304256" cy="2664296"/>
          </a:xfrm>
          <a:prstGeom prst="hexagon">
            <a:avLst/>
          </a:prstGeom>
          <a:noFill/>
          <a:ln w="76200">
            <a:gradFill>
              <a:gsLst>
                <a:gs pos="0">
                  <a:srgbClr val="1F857E">
                    <a:lumMod val="86000"/>
                    <a:lumOff val="14000"/>
                  </a:srgbClr>
                </a:gs>
                <a:gs pos="74000">
                  <a:srgbClr val="1F857E">
                    <a:lumMod val="76000"/>
                    <a:lumOff val="24000"/>
                  </a:srgbClr>
                </a:gs>
                <a:gs pos="40000">
                  <a:srgbClr val="116063">
                    <a:lumMod val="76000"/>
                    <a:lumOff val="24000"/>
                  </a:srgbClr>
                </a:gs>
                <a:gs pos="100000">
                  <a:srgbClr val="1F857E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252" name="图片 3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54" y="2409911"/>
            <a:ext cx="1982846" cy="1926808"/>
          </a:xfrm>
          <a:prstGeom prst="rect">
            <a:avLst/>
          </a:prstGeom>
          <a:effectLst>
            <a:glow rad="101600">
              <a:srgbClr val="1F857E">
                <a:alpha val="14000"/>
              </a:srgbClr>
            </a:glow>
          </a:effectLst>
        </p:spPr>
      </p:pic>
      <p:sp>
        <p:nvSpPr>
          <p:cNvPr id="111" name="文本框 110"/>
          <p:cNvSpPr txBox="1"/>
          <p:nvPr/>
        </p:nvSpPr>
        <p:spPr>
          <a:xfrm>
            <a:off x="5263240" y="2348880"/>
            <a:ext cx="160620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6000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en-US" altLang="zh-CN" sz="5400" b="1" dirty="0"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6000" eaLnBrk="1" hangingPunct="1">
              <a:defRPr/>
            </a:pPr>
            <a:r>
              <a:rPr lang="zh-CN" altLang="en-US" sz="5400" b="1" dirty="0"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观赏</a:t>
            </a:r>
          </a:p>
        </p:txBody>
      </p:sp>
      <p:grpSp>
        <p:nvGrpSpPr>
          <p:cNvPr id="5" name="组合 66"/>
          <p:cNvGrpSpPr>
            <a:grpSpLocks/>
          </p:cNvGrpSpPr>
          <p:nvPr/>
        </p:nvGrpSpPr>
        <p:grpSpPr bwMode="auto">
          <a:xfrm>
            <a:off x="4672013" y="2640013"/>
            <a:ext cx="290512" cy="379412"/>
            <a:chOff x="4671571" y="2640563"/>
            <a:chExt cx="290890" cy="378175"/>
          </a:xfrm>
        </p:grpSpPr>
        <p:sp>
          <p:nvSpPr>
            <p:cNvPr id="66" name="梯形 65"/>
            <p:cNvSpPr/>
            <p:nvPr/>
          </p:nvSpPr>
          <p:spPr>
            <a:xfrm rot="18147434">
              <a:off x="4778756" y="2846160"/>
              <a:ext cx="299059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3" name="梯形 112"/>
            <p:cNvSpPr/>
            <p:nvPr/>
          </p:nvSpPr>
          <p:spPr>
            <a:xfrm rot="4937820">
              <a:off x="4553012" y="2822415"/>
              <a:ext cx="28798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4" name="梯形 113"/>
            <p:cNvSpPr/>
            <p:nvPr/>
          </p:nvSpPr>
          <p:spPr>
            <a:xfrm rot="9966663">
              <a:off x="4684288" y="2640563"/>
              <a:ext cx="278173" cy="4588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7" name="组合 115"/>
          <p:cNvGrpSpPr>
            <a:grpSpLocks/>
          </p:cNvGrpSpPr>
          <p:nvPr/>
        </p:nvGrpSpPr>
        <p:grpSpPr bwMode="auto">
          <a:xfrm rot="3501114">
            <a:off x="5915025" y="2005013"/>
            <a:ext cx="336550" cy="438150"/>
            <a:chOff x="4671571" y="2640563"/>
            <a:chExt cx="290890" cy="378175"/>
          </a:xfrm>
        </p:grpSpPr>
        <p:sp>
          <p:nvSpPr>
            <p:cNvPr id="117" name="梯形 116"/>
            <p:cNvSpPr/>
            <p:nvPr/>
          </p:nvSpPr>
          <p:spPr>
            <a:xfrm rot="18147434">
              <a:off x="4779325" y="2846765"/>
              <a:ext cx="298703" cy="452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8" name="梯形 117"/>
            <p:cNvSpPr/>
            <p:nvPr/>
          </p:nvSpPr>
          <p:spPr>
            <a:xfrm rot="4937820">
              <a:off x="4545764" y="2827649"/>
              <a:ext cx="286372" cy="50769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19" name="梯形 118"/>
            <p:cNvSpPr/>
            <p:nvPr/>
          </p:nvSpPr>
          <p:spPr>
            <a:xfrm rot="9966663">
              <a:off x="4675806" y="2642860"/>
              <a:ext cx="277169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119"/>
          <p:cNvGrpSpPr>
            <a:grpSpLocks/>
          </p:cNvGrpSpPr>
          <p:nvPr/>
        </p:nvGrpSpPr>
        <p:grpSpPr bwMode="auto">
          <a:xfrm flipH="1">
            <a:off x="7296150" y="2636838"/>
            <a:ext cx="292100" cy="377825"/>
            <a:chOff x="4671571" y="2640563"/>
            <a:chExt cx="290890" cy="378175"/>
          </a:xfrm>
        </p:grpSpPr>
        <p:sp>
          <p:nvSpPr>
            <p:cNvPr id="121" name="梯形 120"/>
            <p:cNvSpPr/>
            <p:nvPr/>
          </p:nvSpPr>
          <p:spPr>
            <a:xfrm rot="18147434">
              <a:off x="4779107" y="2846451"/>
              <a:ext cx="298726" cy="4584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2" name="梯形 121"/>
            <p:cNvSpPr/>
            <p:nvPr/>
          </p:nvSpPr>
          <p:spPr>
            <a:xfrm rot="4937820">
              <a:off x="4553065" y="2822629"/>
              <a:ext cx="287603" cy="5059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3" name="梯形 122"/>
            <p:cNvSpPr/>
            <p:nvPr/>
          </p:nvSpPr>
          <p:spPr>
            <a:xfrm rot="9966663">
              <a:off x="4684218" y="2640563"/>
              <a:ext cx="27824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123"/>
          <p:cNvGrpSpPr>
            <a:grpSpLocks/>
          </p:cNvGrpSpPr>
          <p:nvPr/>
        </p:nvGrpSpPr>
        <p:grpSpPr bwMode="auto">
          <a:xfrm flipV="1">
            <a:off x="4687888" y="3724275"/>
            <a:ext cx="290512" cy="377825"/>
            <a:chOff x="4671571" y="2640563"/>
            <a:chExt cx="290890" cy="378175"/>
          </a:xfrm>
        </p:grpSpPr>
        <p:sp>
          <p:nvSpPr>
            <p:cNvPr id="125" name="梯形 124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6" name="梯形 125"/>
            <p:cNvSpPr/>
            <p:nvPr/>
          </p:nvSpPr>
          <p:spPr>
            <a:xfrm rot="4937820">
              <a:off x="4553202" y="2822490"/>
              <a:ext cx="287603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27" name="梯形 126"/>
            <p:cNvSpPr/>
            <p:nvPr/>
          </p:nvSpPr>
          <p:spPr>
            <a:xfrm rot="9966663">
              <a:off x="4684288" y="2640563"/>
              <a:ext cx="278173" cy="4608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2" name="组合 127"/>
          <p:cNvGrpSpPr>
            <a:grpSpLocks/>
          </p:cNvGrpSpPr>
          <p:nvPr/>
        </p:nvGrpSpPr>
        <p:grpSpPr bwMode="auto">
          <a:xfrm flipH="1" flipV="1">
            <a:off x="7291388" y="3713163"/>
            <a:ext cx="290512" cy="377825"/>
            <a:chOff x="4671571" y="2640563"/>
            <a:chExt cx="290890" cy="378175"/>
          </a:xfrm>
        </p:grpSpPr>
        <p:sp>
          <p:nvSpPr>
            <p:cNvPr id="129" name="梯形 128"/>
            <p:cNvSpPr/>
            <p:nvPr/>
          </p:nvSpPr>
          <p:spPr>
            <a:xfrm rot="18147434">
              <a:off x="4778922" y="2846326"/>
              <a:ext cx="298726" cy="46098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0" name="梯形 129"/>
            <p:cNvSpPr/>
            <p:nvPr/>
          </p:nvSpPr>
          <p:spPr>
            <a:xfrm rot="4937820">
              <a:off x="4553202" y="2822491"/>
              <a:ext cx="287604" cy="50866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1" name="梯形 130"/>
            <p:cNvSpPr/>
            <p:nvPr/>
          </p:nvSpPr>
          <p:spPr>
            <a:xfrm rot="9966663">
              <a:off x="4684288" y="2640563"/>
              <a:ext cx="278173" cy="46081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grpSp>
        <p:nvGrpSpPr>
          <p:cNvPr id="13" name="组合 131"/>
          <p:cNvGrpSpPr>
            <a:grpSpLocks/>
          </p:cNvGrpSpPr>
          <p:nvPr/>
        </p:nvGrpSpPr>
        <p:grpSpPr bwMode="auto">
          <a:xfrm rot="18098886" flipV="1">
            <a:off x="5926931" y="4279107"/>
            <a:ext cx="338137" cy="438150"/>
            <a:chOff x="4671571" y="2640563"/>
            <a:chExt cx="290890" cy="378175"/>
          </a:xfrm>
        </p:grpSpPr>
        <p:sp>
          <p:nvSpPr>
            <p:cNvPr id="133" name="梯形 132"/>
            <p:cNvSpPr/>
            <p:nvPr/>
          </p:nvSpPr>
          <p:spPr>
            <a:xfrm rot="18147434">
              <a:off x="4770569" y="2849145"/>
              <a:ext cx="298703" cy="46433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4" name="梯形 133"/>
            <p:cNvSpPr/>
            <p:nvPr/>
          </p:nvSpPr>
          <p:spPr>
            <a:xfrm rot="4937820">
              <a:off x="4552139" y="2824900"/>
              <a:ext cx="286372" cy="50530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35" name="梯形 134"/>
            <p:cNvSpPr/>
            <p:nvPr/>
          </p:nvSpPr>
          <p:spPr>
            <a:xfrm rot="9966663">
              <a:off x="4684148" y="2648835"/>
              <a:ext cx="277233" cy="45217"/>
            </a:xfrm>
            <a:prstGeom prst="trapezoid">
              <a:avLst>
                <a:gd name="adj" fmla="val 109156"/>
              </a:avLst>
            </a:prstGeom>
            <a:gradFill>
              <a:gsLst>
                <a:gs pos="0">
                  <a:schemeClr val="bg1">
                    <a:alpha val="60000"/>
                  </a:schemeClr>
                </a:gs>
                <a:gs pos="50000">
                  <a:srgbClr val="FFFFFF"/>
                </a:gs>
                <a:gs pos="100000">
                  <a:schemeClr val="bg1"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68" name="等腰三角形 67"/>
          <p:cNvSpPr/>
          <p:nvPr/>
        </p:nvSpPr>
        <p:spPr>
          <a:xfrm rot="3672025">
            <a:off x="8325643" y="1802607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7" name="等腰三角形 136"/>
          <p:cNvSpPr/>
          <p:nvPr/>
        </p:nvSpPr>
        <p:spPr>
          <a:xfrm rot="17927975" flipV="1">
            <a:off x="8262143" y="4666457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8" name="等腰三角形 137"/>
          <p:cNvSpPr/>
          <p:nvPr/>
        </p:nvSpPr>
        <p:spPr>
          <a:xfrm rot="17927975" flipH="1">
            <a:off x="3410744" y="1835944"/>
            <a:ext cx="334962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9" name="等腰三角形 138"/>
          <p:cNvSpPr/>
          <p:nvPr/>
        </p:nvSpPr>
        <p:spPr>
          <a:xfrm rot="3672025" flipH="1" flipV="1">
            <a:off x="3394868" y="4656932"/>
            <a:ext cx="334963" cy="279400"/>
          </a:xfrm>
          <a:prstGeom prst="triangl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9" name="文本框 308"/>
          <p:cNvSpPr txBox="1"/>
          <p:nvPr/>
        </p:nvSpPr>
        <p:spPr>
          <a:xfrm>
            <a:off x="5594653" y="3862388"/>
            <a:ext cx="1005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blipFill>
                  <a:blip r:embed="rId4"/>
                  <a:stretch>
                    <a:fillRect/>
                  </a:stretch>
                </a:blipFill>
                <a:latin typeface="AR JULIAN" panose="02000000000000000000" pitchFamily="2" charset="0"/>
                <a:ea typeface="宋体" panose="02010600030101010101" pitchFamily="2" charset="-122"/>
              </a:rPr>
              <a:t>thank</a:t>
            </a:r>
          </a:p>
        </p:txBody>
      </p: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7" grpId="0" animBg="1"/>
      <p:bldP spid="138" grpId="0" animBg="1"/>
      <p:bldP spid="13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Pages>0</Pages>
  <Words>213</Words>
  <Characters>0</Characters>
  <Application>Microsoft Office PowerPoint</Application>
  <DocSecurity>0</DocSecurity>
  <PresentationFormat>宽屏</PresentationFormat>
  <Lines>0</Lines>
  <Paragraphs>43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 JULIAN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</cp:lastModifiedBy>
  <cp:revision>68</cp:revision>
  <dcterms:created xsi:type="dcterms:W3CDTF">2015-09-25T07:20:17Z</dcterms:created>
  <dcterms:modified xsi:type="dcterms:W3CDTF">2017-05-30T10:00:53Z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