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  <p:sldMasterId id="2147493463" r:id="rId2"/>
  </p:sldMasterIdLst>
  <p:sldIdLst>
    <p:sldId id="256" r:id="rId3"/>
    <p:sldId id="257" r:id="rId4"/>
    <p:sldId id="258" r:id="rId5"/>
    <p:sldId id="259" r:id="rId6"/>
    <p:sldId id="267" r:id="rId7"/>
    <p:sldId id="260" r:id="rId8"/>
    <p:sldId id="264" r:id="rId9"/>
    <p:sldId id="261" r:id="rId10"/>
    <p:sldId id="266" r:id="rId11"/>
    <p:sldId id="271" r:id="rId12"/>
    <p:sldId id="269" r:id="rId13"/>
    <p:sldId id="270" r:id="rId1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110F0E"/>
    <a:srgbClr val="0F0F0F"/>
    <a:srgbClr val="D92A40"/>
    <a:srgbClr val="49161A"/>
    <a:srgbClr val="D92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48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73C5-BB25-4A29-B329-E0B1DCDFA80F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FD46-71B3-4973-B5B7-7658F0AAD7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3698-40D6-4092-871F-64AA4F1E67BB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8902-1CC6-48F2-92F7-02FD2280BB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3490-1EFA-4313-BE32-26FAD9EBB8F6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0F1C6-0365-4F25-B205-D2D2D31F5A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9B07-1A12-48EE-AD57-F7A6847B310D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C72D-1469-4CA5-BE4F-205A2EB74C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9215-9993-49E4-9A85-D73F609A4305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A8AC-B0D0-4542-AD4F-EDDE97EE73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335C-4021-4358-AC52-474D23601518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FCB52-FB9A-4ADA-B2B9-AB4C93F2F6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4B78-EC10-43E6-8A99-D4A76A4BD0C6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A7380-D893-43CE-8EFD-F8E81BC19A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F268-6E70-434F-837F-51FAED3712BA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38C3-28E5-44C4-BAC9-7365D8C5FE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B6EE-E4E9-440E-88C5-A2E5E5DD6034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1000B-C696-4B89-B64F-E53A4F3B47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F89E-D0A4-4573-8DBD-8BC261AE1D2A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B1EA-1877-4068-AF9C-4F4B1E0A0A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767A-5C91-4259-BEAC-B463938A70C0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89AA-704E-4D41-BFAD-F3DD128102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4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defRPr>
            </a:lvl1pPr>
          </a:lstStyle>
          <a:p>
            <a:pPr>
              <a:defRPr/>
            </a:pPr>
            <a:fld id="{2D19D706-97B5-4AFC-A67D-F3E21322D83D}" type="datetimeFigureOut">
              <a:rPr lang="zh-CN" altLang="en-US"/>
              <a:pPr>
                <a:defRPr/>
              </a:pPr>
              <a:t>2017/5/30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defRPr>
            </a:lvl1pPr>
          </a:lstStyle>
          <a:p>
            <a:pPr>
              <a:defRPr/>
            </a:pPr>
            <a:fld id="{D08127B7-757E-43AC-923E-30B7D56E96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76" r:id="rId1"/>
    <p:sldLayoutId id="2147493475" r:id="rId2"/>
    <p:sldLayoutId id="2147493474" r:id="rId3"/>
    <p:sldLayoutId id="2147493473" r:id="rId4"/>
    <p:sldLayoutId id="2147493472" r:id="rId5"/>
    <p:sldLayoutId id="2147493471" r:id="rId6"/>
    <p:sldLayoutId id="2147493470" r:id="rId7"/>
    <p:sldLayoutId id="2147493469" r:id="rId8"/>
    <p:sldLayoutId id="2147493468" r:id="rId9"/>
    <p:sldLayoutId id="2147493467" r:id="rId10"/>
    <p:sldLayoutId id="2147493466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3"/>
          <p:cNvSpPr txBox="1">
            <a:spLocks noChangeArrowheads="1"/>
          </p:cNvSpPr>
          <p:nvPr/>
        </p:nvSpPr>
        <p:spPr bwMode="auto">
          <a:xfrm>
            <a:off x="390525" y="258763"/>
            <a:ext cx="1174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LOGO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6386" name="文本框 5"/>
          <p:cNvSpPr txBox="1">
            <a:spLocks noChangeArrowheads="1"/>
          </p:cNvSpPr>
          <p:nvPr/>
        </p:nvSpPr>
        <p:spPr bwMode="auto">
          <a:xfrm>
            <a:off x="1690688" y="473075"/>
            <a:ext cx="561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Click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here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to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add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you</a:t>
            </a:r>
            <a:r>
              <a:rPr kumimoji="1" lang="zh-CN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own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logo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&amp;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name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 </a:t>
            </a:r>
            <a:r>
              <a:rPr kumimoji="1" lang="zh-CN" altLang="en-US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点击此处添加你的</a:t>
            </a:r>
            <a:r>
              <a:rPr kumimoji="1" lang="en-US" altLang="zh-CN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LOGO</a:t>
            </a:r>
            <a:r>
              <a:rPr kumimoji="1" lang="zh-CN" altLang="en-US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和姓名</a:t>
            </a:r>
          </a:p>
        </p:txBody>
      </p:sp>
      <p:sp>
        <p:nvSpPr>
          <p:cNvPr id="16387" name="文本框 6"/>
          <p:cNvSpPr txBox="1">
            <a:spLocks noChangeArrowheads="1"/>
          </p:cNvSpPr>
          <p:nvPr/>
        </p:nvSpPr>
        <p:spPr bwMode="auto">
          <a:xfrm>
            <a:off x="390525" y="1062038"/>
            <a:ext cx="4730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你好！</a:t>
            </a:r>
            <a:endParaRPr kumimoji="1" lang="en-US" altLang="zh-CN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  <a:p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我是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XXX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，主修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XXX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专业</a:t>
            </a:r>
            <a:endParaRPr kumimoji="1" lang="en-US" altLang="zh-CN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  <a:p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This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is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JOHN’s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RESUME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</a:p>
        </p:txBody>
      </p:sp>
      <p:sp>
        <p:nvSpPr>
          <p:cNvPr id="16388" name="文本框 9"/>
          <p:cNvSpPr txBox="1">
            <a:spLocks noChangeArrowheads="1"/>
          </p:cNvSpPr>
          <p:nvPr/>
        </p:nvSpPr>
        <p:spPr bwMode="auto">
          <a:xfrm>
            <a:off x="390525" y="3298825"/>
            <a:ext cx="1414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ENJOY!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330200" y="569913"/>
            <a:ext cx="544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标注</a:t>
            </a:r>
          </a:p>
        </p:txBody>
      </p:sp>
      <p:sp>
        <p:nvSpPr>
          <p:cNvPr id="25603" name="矩形 7"/>
          <p:cNvSpPr>
            <a:spLocks noChangeArrowheads="1"/>
          </p:cNvSpPr>
          <p:nvPr/>
        </p:nvSpPr>
        <p:spPr bwMode="auto">
          <a:xfrm>
            <a:off x="330200" y="136525"/>
            <a:ext cx="749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OFFICE</a:t>
            </a:r>
            <a:r>
              <a:rPr kumimoji="1" lang="zh-CN" altLang="en-US" sz="8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 </a:t>
            </a:r>
            <a:r>
              <a:rPr kumimoji="1" lang="en-US" altLang="zh-CN" sz="8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PLUS</a:t>
            </a:r>
            <a:endParaRPr lang="zh-CN" altLang="en-US" sz="8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</p:txBody>
      </p:sp>
      <p:sp>
        <p:nvSpPr>
          <p:cNvPr id="25604" name="矩形 9"/>
          <p:cNvSpPr>
            <a:spLocks noChangeArrowheads="1"/>
          </p:cNvSpPr>
          <p:nvPr/>
        </p:nvSpPr>
        <p:spPr bwMode="auto">
          <a:xfrm>
            <a:off x="3295650" y="631825"/>
            <a:ext cx="1449388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英文 </a:t>
            </a:r>
            <a:r>
              <a:rPr lang="en-US" altLang="zh-CN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Century Gothic</a:t>
            </a: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中文 微软雅黑</a:t>
            </a: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正文 </a:t>
            </a:r>
            <a:r>
              <a:rPr lang="en-US" altLang="zh-CN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1.3</a:t>
            </a: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设计者</a:t>
            </a: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</p:txBody>
      </p:sp>
      <p:sp>
        <p:nvSpPr>
          <p:cNvPr id="25605" name="矩形 5"/>
          <p:cNvSpPr>
            <a:spLocks noChangeArrowheads="1"/>
          </p:cNvSpPr>
          <p:nvPr/>
        </p:nvSpPr>
        <p:spPr bwMode="auto">
          <a:xfrm>
            <a:off x="2143125" y="631825"/>
            <a:ext cx="1050925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字体使用 </a:t>
            </a: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行距</a:t>
            </a: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FFFFFF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背景图片出处</a:t>
            </a:r>
            <a:endParaRPr lang="en-US" altLang="zh-CN" sz="1000">
              <a:solidFill>
                <a:srgbClr val="FFFFFF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4" descr="polygon-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矩形 1"/>
          <p:cNvSpPr>
            <a:spLocks noChangeArrowheads="1"/>
          </p:cNvSpPr>
          <p:nvPr/>
        </p:nvSpPr>
        <p:spPr bwMode="auto">
          <a:xfrm>
            <a:off x="330200" y="569913"/>
            <a:ext cx="1303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背景图片素材</a:t>
            </a:r>
          </a:p>
        </p:txBody>
      </p:sp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330200" y="136525"/>
            <a:ext cx="749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OFFICE</a:t>
            </a:r>
            <a:r>
              <a:rPr kumimoji="1" lang="zh-CN" altLang="en-US" sz="800">
                <a:solidFill>
                  <a:schemeClr val="bg1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 </a:t>
            </a:r>
            <a:r>
              <a:rPr kumimoji="1" lang="en-US" altLang="zh-CN" sz="800">
                <a:solidFill>
                  <a:schemeClr val="bg1"/>
                </a:solidFill>
                <a:latin typeface="Segoe UI Light" pitchFamily="34" charset="0"/>
                <a:ea typeface="微软雅黑" pitchFamily="34" charset="-122"/>
                <a:cs typeface="Segoe UI Light" pitchFamily="34" charset="0"/>
              </a:rPr>
              <a:t>PLUS</a:t>
            </a:r>
            <a:endParaRPr lang="zh-CN" altLang="en-US" sz="800">
              <a:solidFill>
                <a:schemeClr val="bg1"/>
              </a:solidFill>
              <a:latin typeface="Segoe UI Light" pitchFamily="34" charset="0"/>
              <a:ea typeface="微软雅黑" pitchFamily="34" charset="-122"/>
              <a:cs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LOGO.pn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8550" y="2346325"/>
            <a:ext cx="18669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3640138" y="3343275"/>
            <a:ext cx="1863725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点击</a:t>
            </a:r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LOGO</a:t>
            </a:r>
            <a:r>
              <a:rPr kumimoji="1"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获取更多优质模板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2"/>
          <p:cNvSpPr txBox="1">
            <a:spLocks noChangeArrowheads="1"/>
          </p:cNvSpPr>
          <p:nvPr/>
        </p:nvSpPr>
        <p:spPr bwMode="auto">
          <a:xfrm>
            <a:off x="5146675" y="1247775"/>
            <a:ext cx="1428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2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姓名 </a:t>
            </a:r>
            <a:r>
              <a:rPr kumimoji="1" lang="en-US" altLang="zh-CN" sz="12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|</a:t>
            </a:r>
            <a:r>
              <a:rPr kumimoji="1" lang="zh-CN" altLang="en-US" sz="12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填写姓名</a:t>
            </a:r>
            <a:endParaRPr kumimoji="1" lang="en-US" altLang="zh-CN" sz="120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kumimoji="1" lang="en-US" altLang="zh-CN" sz="1400">
                <a:solidFill>
                  <a:srgbClr val="FFFFFF"/>
                </a:solidFill>
                <a:latin typeface="Century Gothic"/>
                <a:ea typeface="微软雅黑" pitchFamily="34" charset="-122"/>
              </a:rPr>
              <a:t>NAME | JOHN</a:t>
            </a:r>
            <a:endParaRPr kumimoji="1" lang="zh-CN" altLang="en-US" sz="1400">
              <a:solidFill>
                <a:srgbClr val="FFFFFF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7410" name="文本框 23"/>
          <p:cNvSpPr txBox="1">
            <a:spLocks noChangeArrowheads="1"/>
          </p:cNvSpPr>
          <p:nvPr/>
        </p:nvSpPr>
        <p:spPr bwMode="auto">
          <a:xfrm>
            <a:off x="5146675" y="1849438"/>
            <a:ext cx="3000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点击此处添加个人简介。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cxnSp>
        <p:nvCxnSpPr>
          <p:cNvPr id="25" name="直线连接符 24"/>
          <p:cNvCxnSpPr/>
          <p:nvPr/>
        </p:nvCxnSpPr>
        <p:spPr>
          <a:xfrm>
            <a:off x="5237163" y="3328988"/>
            <a:ext cx="2908300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2" name="文本框 29"/>
          <p:cNvSpPr txBox="1">
            <a:spLocks noChangeArrowheads="1"/>
          </p:cNvSpPr>
          <p:nvPr/>
        </p:nvSpPr>
        <p:spPr bwMode="auto">
          <a:xfrm>
            <a:off x="5511800" y="3535363"/>
            <a:ext cx="692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963"/>
              </a:lnSpc>
            </a:pPr>
            <a:r>
              <a:rPr kumimoji="1" lang="en-US" altLang="zh-CN" sz="8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123456789</a:t>
            </a:r>
          </a:p>
        </p:txBody>
      </p:sp>
      <p:sp>
        <p:nvSpPr>
          <p:cNvPr id="17413" name="文本框 30"/>
          <p:cNvSpPr txBox="1">
            <a:spLocks noChangeArrowheads="1"/>
          </p:cNvSpPr>
          <p:nvPr/>
        </p:nvSpPr>
        <p:spPr bwMode="auto">
          <a:xfrm>
            <a:off x="5511800" y="4208463"/>
            <a:ext cx="1127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963"/>
              </a:lnSpc>
            </a:pPr>
            <a:r>
              <a:rPr kumimoji="1" lang="en-US" altLang="zh-CN" sz="8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template@ppt.com</a:t>
            </a:r>
          </a:p>
        </p:txBody>
      </p:sp>
      <p:sp>
        <p:nvSpPr>
          <p:cNvPr id="17414" name="文本框 31"/>
          <p:cNvSpPr txBox="1">
            <a:spLocks noChangeArrowheads="1"/>
          </p:cNvSpPr>
          <p:nvPr/>
        </p:nvSpPr>
        <p:spPr bwMode="auto">
          <a:xfrm>
            <a:off x="6940550" y="3535363"/>
            <a:ext cx="10271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963"/>
              </a:lnSpc>
            </a:pPr>
            <a:r>
              <a:rPr kumimoji="1" lang="en-US" altLang="zh-CN" sz="8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+86 12345678901</a:t>
            </a:r>
          </a:p>
        </p:txBody>
      </p:sp>
      <p:sp>
        <p:nvSpPr>
          <p:cNvPr id="17415" name="文本框 32"/>
          <p:cNvSpPr txBox="1">
            <a:spLocks noChangeArrowheads="1"/>
          </p:cNvSpPr>
          <p:nvPr/>
        </p:nvSpPr>
        <p:spPr bwMode="auto">
          <a:xfrm>
            <a:off x="6940550" y="4102100"/>
            <a:ext cx="1630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点击此处添加联系地址</a:t>
            </a:r>
            <a:endParaRPr kumimoji="1" lang="en-US" altLang="zh-CN" sz="8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 here to add your address</a:t>
            </a:r>
          </a:p>
        </p:txBody>
      </p:sp>
      <p:grpSp>
        <p:nvGrpSpPr>
          <p:cNvPr id="17416" name="组 34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17441" name="文本框 35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42" name="文本框 36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17417" name="组 41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17439" name="文本框 44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40" name="文本框 4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17418" name="组 46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17437" name="文本框 47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8" name="文本框 4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17419" name="组 49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17435" name="文本框 51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6" name="文本框 52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17420" name="组 53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17433" name="文本框 54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17434" name="文本框 5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17421" name="组 56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17431" name="文本框 57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2" name="文本框 59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17422" name="组 62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17429" name="文本框 67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0" name="文本框 69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217488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  <p:sp>
        <p:nvSpPr>
          <p:cNvPr id="17424" name="Freeform 13"/>
          <p:cNvSpPr>
            <a:spLocks noEditPoints="1"/>
          </p:cNvSpPr>
          <p:nvPr/>
        </p:nvSpPr>
        <p:spPr bwMode="auto">
          <a:xfrm>
            <a:off x="5248275" y="3494088"/>
            <a:ext cx="287338" cy="288925"/>
          </a:xfrm>
          <a:custGeom>
            <a:avLst/>
            <a:gdLst>
              <a:gd name="T0" fmla="*/ 144 w 318"/>
              <a:gd name="T1" fmla="*/ 2 h 318"/>
              <a:gd name="T2" fmla="*/ 98 w 318"/>
              <a:gd name="T3" fmla="*/ 14 h 318"/>
              <a:gd name="T4" fmla="*/ 58 w 318"/>
              <a:gd name="T5" fmla="*/ 38 h 318"/>
              <a:gd name="T6" fmla="*/ 28 w 318"/>
              <a:gd name="T7" fmla="*/ 70 h 318"/>
              <a:gd name="T8" fmla="*/ 8 w 318"/>
              <a:gd name="T9" fmla="*/ 112 h 318"/>
              <a:gd name="T10" fmla="*/ 0 w 318"/>
              <a:gd name="T11" fmla="*/ 160 h 318"/>
              <a:gd name="T12" fmla="*/ 4 w 318"/>
              <a:gd name="T13" fmla="*/ 192 h 318"/>
              <a:gd name="T14" fmla="*/ 20 w 318"/>
              <a:gd name="T15" fmla="*/ 236 h 318"/>
              <a:gd name="T16" fmla="*/ 48 w 318"/>
              <a:gd name="T17" fmla="*/ 272 h 318"/>
              <a:gd name="T18" fmla="*/ 84 w 318"/>
              <a:gd name="T19" fmla="*/ 300 h 318"/>
              <a:gd name="T20" fmla="*/ 128 w 318"/>
              <a:gd name="T21" fmla="*/ 316 h 318"/>
              <a:gd name="T22" fmla="*/ 160 w 318"/>
              <a:gd name="T23" fmla="*/ 318 h 318"/>
              <a:gd name="T24" fmla="*/ 206 w 318"/>
              <a:gd name="T25" fmla="*/ 312 h 318"/>
              <a:gd name="T26" fmla="*/ 248 w 318"/>
              <a:gd name="T27" fmla="*/ 292 h 318"/>
              <a:gd name="T28" fmla="*/ 282 w 318"/>
              <a:gd name="T29" fmla="*/ 260 h 318"/>
              <a:gd name="T30" fmla="*/ 306 w 318"/>
              <a:gd name="T31" fmla="*/ 222 h 318"/>
              <a:gd name="T32" fmla="*/ 318 w 318"/>
              <a:gd name="T33" fmla="*/ 176 h 318"/>
              <a:gd name="T34" fmla="*/ 318 w 318"/>
              <a:gd name="T35" fmla="*/ 144 h 318"/>
              <a:gd name="T36" fmla="*/ 306 w 318"/>
              <a:gd name="T37" fmla="*/ 98 h 318"/>
              <a:gd name="T38" fmla="*/ 282 w 318"/>
              <a:gd name="T39" fmla="*/ 58 h 318"/>
              <a:gd name="T40" fmla="*/ 248 w 318"/>
              <a:gd name="T41" fmla="*/ 28 h 318"/>
              <a:gd name="T42" fmla="*/ 206 w 318"/>
              <a:gd name="T43" fmla="*/ 8 h 318"/>
              <a:gd name="T44" fmla="*/ 160 w 318"/>
              <a:gd name="T45" fmla="*/ 0 h 318"/>
              <a:gd name="T46" fmla="*/ 234 w 318"/>
              <a:gd name="T47" fmla="*/ 210 h 318"/>
              <a:gd name="T48" fmla="*/ 226 w 318"/>
              <a:gd name="T49" fmla="*/ 204 h 318"/>
              <a:gd name="T50" fmla="*/ 218 w 318"/>
              <a:gd name="T51" fmla="*/ 206 h 318"/>
              <a:gd name="T52" fmla="*/ 208 w 318"/>
              <a:gd name="T53" fmla="*/ 218 h 318"/>
              <a:gd name="T54" fmla="*/ 226 w 318"/>
              <a:gd name="T55" fmla="*/ 234 h 318"/>
              <a:gd name="T56" fmla="*/ 222 w 318"/>
              <a:gd name="T57" fmla="*/ 242 h 318"/>
              <a:gd name="T58" fmla="*/ 212 w 318"/>
              <a:gd name="T59" fmla="*/ 248 h 318"/>
              <a:gd name="T60" fmla="*/ 176 w 318"/>
              <a:gd name="T61" fmla="*/ 248 h 318"/>
              <a:gd name="T62" fmla="*/ 160 w 318"/>
              <a:gd name="T63" fmla="*/ 240 h 318"/>
              <a:gd name="T64" fmla="*/ 142 w 318"/>
              <a:gd name="T65" fmla="*/ 248 h 318"/>
              <a:gd name="T66" fmla="*/ 116 w 318"/>
              <a:gd name="T67" fmla="*/ 250 h 318"/>
              <a:gd name="T68" fmla="*/ 102 w 318"/>
              <a:gd name="T69" fmla="*/ 246 h 318"/>
              <a:gd name="T70" fmla="*/ 94 w 318"/>
              <a:gd name="T71" fmla="*/ 234 h 318"/>
              <a:gd name="T72" fmla="*/ 98 w 318"/>
              <a:gd name="T73" fmla="*/ 226 h 318"/>
              <a:gd name="T74" fmla="*/ 104 w 318"/>
              <a:gd name="T75" fmla="*/ 212 h 318"/>
              <a:gd name="T76" fmla="*/ 98 w 318"/>
              <a:gd name="T77" fmla="*/ 196 h 318"/>
              <a:gd name="T78" fmla="*/ 88 w 318"/>
              <a:gd name="T79" fmla="*/ 208 h 318"/>
              <a:gd name="T80" fmla="*/ 82 w 318"/>
              <a:gd name="T81" fmla="*/ 208 h 318"/>
              <a:gd name="T82" fmla="*/ 78 w 318"/>
              <a:gd name="T83" fmla="*/ 188 h 318"/>
              <a:gd name="T84" fmla="*/ 86 w 318"/>
              <a:gd name="T85" fmla="*/ 162 h 318"/>
              <a:gd name="T86" fmla="*/ 94 w 318"/>
              <a:gd name="T87" fmla="*/ 152 h 318"/>
              <a:gd name="T88" fmla="*/ 96 w 318"/>
              <a:gd name="T89" fmla="*/ 136 h 318"/>
              <a:gd name="T90" fmla="*/ 100 w 318"/>
              <a:gd name="T91" fmla="*/ 120 h 318"/>
              <a:gd name="T92" fmla="*/ 104 w 318"/>
              <a:gd name="T93" fmla="*/ 104 h 318"/>
              <a:gd name="T94" fmla="*/ 128 w 318"/>
              <a:gd name="T95" fmla="*/ 78 h 318"/>
              <a:gd name="T96" fmla="*/ 160 w 318"/>
              <a:gd name="T97" fmla="*/ 70 h 318"/>
              <a:gd name="T98" fmla="*/ 168 w 318"/>
              <a:gd name="T99" fmla="*/ 70 h 318"/>
              <a:gd name="T100" fmla="*/ 200 w 318"/>
              <a:gd name="T101" fmla="*/ 84 h 318"/>
              <a:gd name="T102" fmla="*/ 214 w 318"/>
              <a:gd name="T103" fmla="*/ 104 h 318"/>
              <a:gd name="T104" fmla="*/ 220 w 318"/>
              <a:gd name="T105" fmla="*/ 132 h 318"/>
              <a:gd name="T106" fmla="*/ 224 w 318"/>
              <a:gd name="T107" fmla="*/ 144 h 318"/>
              <a:gd name="T108" fmla="*/ 224 w 318"/>
              <a:gd name="T109" fmla="*/ 152 h 318"/>
              <a:gd name="T110" fmla="*/ 238 w 318"/>
              <a:gd name="T111" fmla="*/ 174 h 318"/>
              <a:gd name="T112" fmla="*/ 242 w 318"/>
              <a:gd name="T113" fmla="*/ 188 h 318"/>
              <a:gd name="T114" fmla="*/ 234 w 318"/>
              <a:gd name="T115" fmla="*/ 210 h 3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8"/>
              <a:gd name="T175" fmla="*/ 0 h 318"/>
              <a:gd name="T176" fmla="*/ 318 w 318"/>
              <a:gd name="T177" fmla="*/ 318 h 3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8" h="318">
                <a:moveTo>
                  <a:pt x="160" y="0"/>
                </a:move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4"/>
                </a:lnTo>
                <a:lnTo>
                  <a:pt x="84" y="20"/>
                </a:lnTo>
                <a:lnTo>
                  <a:pt x="70" y="28"/>
                </a:lnTo>
                <a:lnTo>
                  <a:pt x="58" y="38"/>
                </a:lnTo>
                <a:lnTo>
                  <a:pt x="48" y="48"/>
                </a:lnTo>
                <a:lnTo>
                  <a:pt x="36" y="58"/>
                </a:lnTo>
                <a:lnTo>
                  <a:pt x="28" y="70"/>
                </a:lnTo>
                <a:lnTo>
                  <a:pt x="20" y="84"/>
                </a:lnTo>
                <a:lnTo>
                  <a:pt x="12" y="98"/>
                </a:lnTo>
                <a:lnTo>
                  <a:pt x="8" y="112"/>
                </a:lnTo>
                <a:lnTo>
                  <a:pt x="4" y="128"/>
                </a:lnTo>
                <a:lnTo>
                  <a:pt x="2" y="144"/>
                </a:lnTo>
                <a:lnTo>
                  <a:pt x="0" y="160"/>
                </a:lnTo>
                <a:lnTo>
                  <a:pt x="2" y="176"/>
                </a:lnTo>
                <a:lnTo>
                  <a:pt x="4" y="192"/>
                </a:lnTo>
                <a:lnTo>
                  <a:pt x="8" y="206"/>
                </a:lnTo>
                <a:lnTo>
                  <a:pt x="12" y="222"/>
                </a:lnTo>
                <a:lnTo>
                  <a:pt x="20" y="236"/>
                </a:lnTo>
                <a:lnTo>
                  <a:pt x="28" y="248"/>
                </a:lnTo>
                <a:lnTo>
                  <a:pt x="36" y="260"/>
                </a:lnTo>
                <a:lnTo>
                  <a:pt x="48" y="272"/>
                </a:lnTo>
                <a:lnTo>
                  <a:pt x="58" y="282"/>
                </a:lnTo>
                <a:lnTo>
                  <a:pt x="70" y="292"/>
                </a:lnTo>
                <a:lnTo>
                  <a:pt x="84" y="300"/>
                </a:lnTo>
                <a:lnTo>
                  <a:pt x="98" y="306"/>
                </a:lnTo>
                <a:lnTo>
                  <a:pt x="112" y="312"/>
                </a:lnTo>
                <a:lnTo>
                  <a:pt x="128" y="316"/>
                </a:lnTo>
                <a:lnTo>
                  <a:pt x="144" y="318"/>
                </a:lnTo>
                <a:lnTo>
                  <a:pt x="160" y="318"/>
                </a:lnTo>
                <a:lnTo>
                  <a:pt x="176" y="318"/>
                </a:lnTo>
                <a:lnTo>
                  <a:pt x="192" y="316"/>
                </a:lnTo>
                <a:lnTo>
                  <a:pt x="206" y="312"/>
                </a:lnTo>
                <a:lnTo>
                  <a:pt x="222" y="306"/>
                </a:lnTo>
                <a:lnTo>
                  <a:pt x="236" y="300"/>
                </a:lnTo>
                <a:lnTo>
                  <a:pt x="248" y="292"/>
                </a:lnTo>
                <a:lnTo>
                  <a:pt x="260" y="282"/>
                </a:lnTo>
                <a:lnTo>
                  <a:pt x="272" y="272"/>
                </a:lnTo>
                <a:lnTo>
                  <a:pt x="282" y="260"/>
                </a:lnTo>
                <a:lnTo>
                  <a:pt x="292" y="248"/>
                </a:lnTo>
                <a:lnTo>
                  <a:pt x="300" y="236"/>
                </a:lnTo>
                <a:lnTo>
                  <a:pt x="306" y="222"/>
                </a:lnTo>
                <a:lnTo>
                  <a:pt x="312" y="206"/>
                </a:lnTo>
                <a:lnTo>
                  <a:pt x="316" y="192"/>
                </a:lnTo>
                <a:lnTo>
                  <a:pt x="318" y="176"/>
                </a:lnTo>
                <a:lnTo>
                  <a:pt x="318" y="160"/>
                </a:lnTo>
                <a:lnTo>
                  <a:pt x="318" y="144"/>
                </a:lnTo>
                <a:lnTo>
                  <a:pt x="316" y="128"/>
                </a:lnTo>
                <a:lnTo>
                  <a:pt x="312" y="112"/>
                </a:lnTo>
                <a:lnTo>
                  <a:pt x="306" y="98"/>
                </a:lnTo>
                <a:lnTo>
                  <a:pt x="300" y="84"/>
                </a:lnTo>
                <a:lnTo>
                  <a:pt x="292" y="70"/>
                </a:lnTo>
                <a:lnTo>
                  <a:pt x="282" y="58"/>
                </a:lnTo>
                <a:lnTo>
                  <a:pt x="272" y="48"/>
                </a:lnTo>
                <a:lnTo>
                  <a:pt x="260" y="38"/>
                </a:lnTo>
                <a:lnTo>
                  <a:pt x="248" y="28"/>
                </a:lnTo>
                <a:lnTo>
                  <a:pt x="236" y="20"/>
                </a:lnTo>
                <a:lnTo>
                  <a:pt x="222" y="14"/>
                </a:lnTo>
                <a:lnTo>
                  <a:pt x="206" y="8"/>
                </a:lnTo>
                <a:lnTo>
                  <a:pt x="192" y="4"/>
                </a:lnTo>
                <a:lnTo>
                  <a:pt x="176" y="2"/>
                </a:lnTo>
                <a:lnTo>
                  <a:pt x="160" y="0"/>
                </a:lnTo>
                <a:close/>
                <a:moveTo>
                  <a:pt x="234" y="210"/>
                </a:moveTo>
                <a:lnTo>
                  <a:pt x="234" y="210"/>
                </a:lnTo>
                <a:lnTo>
                  <a:pt x="230" y="208"/>
                </a:lnTo>
                <a:lnTo>
                  <a:pt x="226" y="204"/>
                </a:lnTo>
                <a:lnTo>
                  <a:pt x="222" y="196"/>
                </a:lnTo>
                <a:lnTo>
                  <a:pt x="218" y="206"/>
                </a:lnTo>
                <a:lnTo>
                  <a:pt x="216" y="212"/>
                </a:lnTo>
                <a:lnTo>
                  <a:pt x="208" y="218"/>
                </a:lnTo>
                <a:lnTo>
                  <a:pt x="222" y="226"/>
                </a:lnTo>
                <a:lnTo>
                  <a:pt x="224" y="230"/>
                </a:lnTo>
                <a:lnTo>
                  <a:pt x="226" y="234"/>
                </a:lnTo>
                <a:lnTo>
                  <a:pt x="224" y="238"/>
                </a:lnTo>
                <a:lnTo>
                  <a:pt x="222" y="242"/>
                </a:lnTo>
                <a:lnTo>
                  <a:pt x="218" y="246"/>
                </a:lnTo>
                <a:lnTo>
                  <a:pt x="212" y="248"/>
                </a:lnTo>
                <a:lnTo>
                  <a:pt x="202" y="250"/>
                </a:lnTo>
                <a:lnTo>
                  <a:pt x="194" y="250"/>
                </a:lnTo>
                <a:lnTo>
                  <a:pt x="176" y="248"/>
                </a:lnTo>
                <a:lnTo>
                  <a:pt x="168" y="246"/>
                </a:lnTo>
                <a:lnTo>
                  <a:pt x="160" y="240"/>
                </a:lnTo>
                <a:lnTo>
                  <a:pt x="150" y="246"/>
                </a:lnTo>
                <a:lnTo>
                  <a:pt x="142" y="248"/>
                </a:lnTo>
                <a:lnTo>
                  <a:pt x="126" y="250"/>
                </a:lnTo>
                <a:lnTo>
                  <a:pt x="116" y="250"/>
                </a:lnTo>
                <a:lnTo>
                  <a:pt x="108" y="248"/>
                </a:lnTo>
                <a:lnTo>
                  <a:pt x="102" y="246"/>
                </a:lnTo>
                <a:lnTo>
                  <a:pt x="98" y="242"/>
                </a:lnTo>
                <a:lnTo>
                  <a:pt x="94" y="238"/>
                </a:lnTo>
                <a:lnTo>
                  <a:pt x="94" y="234"/>
                </a:lnTo>
                <a:lnTo>
                  <a:pt x="94" y="230"/>
                </a:lnTo>
                <a:lnTo>
                  <a:pt x="98" y="226"/>
                </a:lnTo>
                <a:lnTo>
                  <a:pt x="110" y="218"/>
                </a:lnTo>
                <a:lnTo>
                  <a:pt x="104" y="212"/>
                </a:lnTo>
                <a:lnTo>
                  <a:pt x="100" y="206"/>
                </a:lnTo>
                <a:lnTo>
                  <a:pt x="98" y="196"/>
                </a:lnTo>
                <a:lnTo>
                  <a:pt x="92" y="204"/>
                </a:lnTo>
                <a:lnTo>
                  <a:pt x="88" y="208"/>
                </a:lnTo>
                <a:lnTo>
                  <a:pt x="86" y="210"/>
                </a:lnTo>
                <a:lnTo>
                  <a:pt x="82" y="208"/>
                </a:lnTo>
                <a:lnTo>
                  <a:pt x="78" y="202"/>
                </a:lnTo>
                <a:lnTo>
                  <a:pt x="78" y="188"/>
                </a:lnTo>
                <a:lnTo>
                  <a:pt x="78" y="180"/>
                </a:lnTo>
                <a:lnTo>
                  <a:pt x="80" y="174"/>
                </a:lnTo>
                <a:lnTo>
                  <a:pt x="86" y="162"/>
                </a:lnTo>
                <a:lnTo>
                  <a:pt x="94" y="152"/>
                </a:lnTo>
                <a:lnTo>
                  <a:pt x="94" y="144"/>
                </a:lnTo>
                <a:lnTo>
                  <a:pt x="96" y="136"/>
                </a:lnTo>
                <a:lnTo>
                  <a:pt x="98" y="132"/>
                </a:lnTo>
                <a:lnTo>
                  <a:pt x="100" y="120"/>
                </a:lnTo>
                <a:lnTo>
                  <a:pt x="100" y="112"/>
                </a:lnTo>
                <a:lnTo>
                  <a:pt x="104" y="104"/>
                </a:lnTo>
                <a:lnTo>
                  <a:pt x="112" y="92"/>
                </a:lnTo>
                <a:lnTo>
                  <a:pt x="120" y="84"/>
                </a:lnTo>
                <a:lnTo>
                  <a:pt x="128" y="78"/>
                </a:lnTo>
                <a:lnTo>
                  <a:pt x="138" y="74"/>
                </a:lnTo>
                <a:lnTo>
                  <a:pt x="152" y="70"/>
                </a:lnTo>
                <a:lnTo>
                  <a:pt x="160" y="70"/>
                </a:lnTo>
                <a:lnTo>
                  <a:pt x="168" y="70"/>
                </a:lnTo>
                <a:lnTo>
                  <a:pt x="182" y="74"/>
                </a:lnTo>
                <a:lnTo>
                  <a:pt x="190" y="78"/>
                </a:lnTo>
                <a:lnTo>
                  <a:pt x="200" y="84"/>
                </a:lnTo>
                <a:lnTo>
                  <a:pt x="208" y="92"/>
                </a:lnTo>
                <a:lnTo>
                  <a:pt x="214" y="104"/>
                </a:lnTo>
                <a:lnTo>
                  <a:pt x="218" y="112"/>
                </a:lnTo>
                <a:lnTo>
                  <a:pt x="220" y="120"/>
                </a:lnTo>
                <a:lnTo>
                  <a:pt x="220" y="132"/>
                </a:lnTo>
                <a:lnTo>
                  <a:pt x="222" y="136"/>
                </a:lnTo>
                <a:lnTo>
                  <a:pt x="224" y="144"/>
                </a:lnTo>
                <a:lnTo>
                  <a:pt x="224" y="152"/>
                </a:lnTo>
                <a:lnTo>
                  <a:pt x="232" y="162"/>
                </a:lnTo>
                <a:lnTo>
                  <a:pt x="238" y="174"/>
                </a:lnTo>
                <a:lnTo>
                  <a:pt x="240" y="180"/>
                </a:lnTo>
                <a:lnTo>
                  <a:pt x="242" y="188"/>
                </a:lnTo>
                <a:lnTo>
                  <a:pt x="240" y="202"/>
                </a:lnTo>
                <a:lnTo>
                  <a:pt x="238" y="208"/>
                </a:lnTo>
                <a:lnTo>
                  <a:pt x="234" y="2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6" name="组 75"/>
          <p:cNvGrpSpPr/>
          <p:nvPr/>
        </p:nvGrpSpPr>
        <p:grpSpPr>
          <a:xfrm>
            <a:off x="6641842" y="4170920"/>
            <a:ext cx="288868" cy="288868"/>
            <a:chOff x="1452563" y="203200"/>
            <a:chExt cx="504825" cy="504825"/>
          </a:xfrm>
          <a:solidFill>
            <a:srgbClr val="FFFFFF"/>
          </a:solidFill>
        </p:grpSpPr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633538" y="339725"/>
              <a:ext cx="142875" cy="14287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0"/>
                </a:cxn>
                <a:cxn ang="0">
                  <a:pos x="4" y="28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2" y="54"/>
                </a:cxn>
                <a:cxn ang="0">
                  <a:pos x="4" y="62"/>
                </a:cxn>
                <a:cxn ang="0">
                  <a:pos x="8" y="70"/>
                </a:cxn>
                <a:cxn ang="0">
                  <a:pos x="14" y="76"/>
                </a:cxn>
                <a:cxn ang="0">
                  <a:pos x="20" y="82"/>
                </a:cxn>
                <a:cxn ang="0">
                  <a:pos x="28" y="86"/>
                </a:cxn>
                <a:cxn ang="0">
                  <a:pos x="36" y="88"/>
                </a:cxn>
                <a:cxn ang="0">
                  <a:pos x="46" y="90"/>
                </a:cxn>
                <a:cxn ang="0">
                  <a:pos x="46" y="90"/>
                </a:cxn>
                <a:cxn ang="0">
                  <a:pos x="54" y="88"/>
                </a:cxn>
                <a:cxn ang="0">
                  <a:pos x="62" y="86"/>
                </a:cxn>
                <a:cxn ang="0">
                  <a:pos x="70" y="82"/>
                </a:cxn>
                <a:cxn ang="0">
                  <a:pos x="78" y="76"/>
                </a:cxn>
                <a:cxn ang="0">
                  <a:pos x="82" y="70"/>
                </a:cxn>
                <a:cxn ang="0">
                  <a:pos x="86" y="62"/>
                </a:cxn>
                <a:cxn ang="0">
                  <a:pos x="90" y="54"/>
                </a:cxn>
                <a:cxn ang="0">
                  <a:pos x="90" y="46"/>
                </a:cxn>
                <a:cxn ang="0">
                  <a:pos x="90" y="46"/>
                </a:cxn>
                <a:cxn ang="0">
                  <a:pos x="90" y="36"/>
                </a:cxn>
                <a:cxn ang="0">
                  <a:pos x="86" y="28"/>
                </a:cxn>
                <a:cxn ang="0">
                  <a:pos x="82" y="20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90" h="90">
                  <a:moveTo>
                    <a:pt x="46" y="0"/>
                  </a:moveTo>
                  <a:lnTo>
                    <a:pt x="46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70"/>
                  </a:lnTo>
                  <a:lnTo>
                    <a:pt x="14" y="76"/>
                  </a:lnTo>
                  <a:lnTo>
                    <a:pt x="20" y="82"/>
                  </a:lnTo>
                  <a:lnTo>
                    <a:pt x="28" y="86"/>
                  </a:lnTo>
                  <a:lnTo>
                    <a:pt x="36" y="88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54" y="88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8" y="76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90" y="54"/>
                  </a:lnTo>
                  <a:lnTo>
                    <a:pt x="90" y="46"/>
                  </a:lnTo>
                  <a:lnTo>
                    <a:pt x="90" y="46"/>
                  </a:lnTo>
                  <a:lnTo>
                    <a:pt x="90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8" name="Freeform 8"/>
            <p:cNvSpPr>
              <a:spLocks noEditPoints="1"/>
            </p:cNvSpPr>
            <p:nvPr/>
          </p:nvSpPr>
          <p:spPr bwMode="auto">
            <a:xfrm>
              <a:off x="1452563" y="203200"/>
              <a:ext cx="504825" cy="504825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28" y="4"/>
                </a:cxn>
                <a:cxn ang="0">
                  <a:pos x="98" y="14"/>
                </a:cxn>
                <a:cxn ang="0">
                  <a:pos x="70" y="28"/>
                </a:cxn>
                <a:cxn ang="0">
                  <a:pos x="46" y="48"/>
                </a:cxn>
                <a:cxn ang="0">
                  <a:pos x="28" y="70"/>
                </a:cxn>
                <a:cxn ang="0">
                  <a:pos x="12" y="98"/>
                </a:cxn>
                <a:cxn ang="0">
                  <a:pos x="4" y="128"/>
                </a:cxn>
                <a:cxn ang="0">
                  <a:pos x="0" y="160"/>
                </a:cxn>
                <a:cxn ang="0">
                  <a:pos x="2" y="176"/>
                </a:cxn>
                <a:cxn ang="0">
                  <a:pos x="8" y="206"/>
                </a:cxn>
                <a:cxn ang="0">
                  <a:pos x="20" y="236"/>
                </a:cxn>
                <a:cxn ang="0">
                  <a:pos x="36" y="260"/>
                </a:cxn>
                <a:cxn ang="0">
                  <a:pos x="58" y="282"/>
                </a:cxn>
                <a:cxn ang="0">
                  <a:pos x="84" y="300"/>
                </a:cxn>
                <a:cxn ang="0">
                  <a:pos x="112" y="312"/>
                </a:cxn>
                <a:cxn ang="0">
                  <a:pos x="144" y="318"/>
                </a:cxn>
                <a:cxn ang="0">
                  <a:pos x="160" y="318"/>
                </a:cxn>
                <a:cxn ang="0">
                  <a:pos x="192" y="316"/>
                </a:cxn>
                <a:cxn ang="0">
                  <a:pos x="222" y="306"/>
                </a:cxn>
                <a:cxn ang="0">
                  <a:pos x="248" y="292"/>
                </a:cxn>
                <a:cxn ang="0">
                  <a:pos x="272" y="272"/>
                </a:cxn>
                <a:cxn ang="0">
                  <a:pos x="292" y="248"/>
                </a:cxn>
                <a:cxn ang="0">
                  <a:pos x="306" y="222"/>
                </a:cxn>
                <a:cxn ang="0">
                  <a:pos x="316" y="192"/>
                </a:cxn>
                <a:cxn ang="0">
                  <a:pos x="318" y="160"/>
                </a:cxn>
                <a:cxn ang="0">
                  <a:pos x="318" y="144"/>
                </a:cxn>
                <a:cxn ang="0">
                  <a:pos x="312" y="112"/>
                </a:cxn>
                <a:cxn ang="0">
                  <a:pos x="300" y="84"/>
                </a:cxn>
                <a:cxn ang="0">
                  <a:pos x="282" y="58"/>
                </a:cxn>
                <a:cxn ang="0">
                  <a:pos x="260" y="38"/>
                </a:cxn>
                <a:cxn ang="0">
                  <a:pos x="236" y="20"/>
                </a:cxn>
                <a:cxn ang="0">
                  <a:pos x="206" y="8"/>
                </a:cxn>
                <a:cxn ang="0">
                  <a:pos x="176" y="2"/>
                </a:cxn>
                <a:cxn ang="0">
                  <a:pos x="160" y="0"/>
                </a:cxn>
                <a:cxn ang="0">
                  <a:pos x="160" y="264"/>
                </a:cxn>
                <a:cxn ang="0">
                  <a:pos x="122" y="214"/>
                </a:cxn>
                <a:cxn ang="0">
                  <a:pos x="96" y="170"/>
                </a:cxn>
                <a:cxn ang="0">
                  <a:pos x="84" y="140"/>
                </a:cxn>
                <a:cxn ang="0">
                  <a:pos x="84" y="132"/>
                </a:cxn>
                <a:cxn ang="0">
                  <a:pos x="90" y="102"/>
                </a:cxn>
                <a:cxn ang="0">
                  <a:pos x="106" y="78"/>
                </a:cxn>
                <a:cxn ang="0">
                  <a:pos x="130" y="60"/>
                </a:cxn>
                <a:cxn ang="0">
                  <a:pos x="160" y="54"/>
                </a:cxn>
                <a:cxn ang="0">
                  <a:pos x="174" y="56"/>
                </a:cxn>
                <a:cxn ang="0">
                  <a:pos x="202" y="68"/>
                </a:cxn>
                <a:cxn ang="0">
                  <a:pos x="222" y="88"/>
                </a:cxn>
                <a:cxn ang="0">
                  <a:pos x="234" y="116"/>
                </a:cxn>
                <a:cxn ang="0">
                  <a:pos x="236" y="132"/>
                </a:cxn>
                <a:cxn ang="0">
                  <a:pos x="232" y="148"/>
                </a:cxn>
                <a:cxn ang="0">
                  <a:pos x="212" y="192"/>
                </a:cxn>
                <a:cxn ang="0">
                  <a:pos x="172" y="250"/>
                </a:cxn>
                <a:cxn ang="0">
                  <a:pos x="160" y="264"/>
                </a:cxn>
              </a:cxnLst>
              <a:rect l="0" t="0" r="r" b="b"/>
              <a:pathLst>
                <a:path w="318" h="318">
                  <a:moveTo>
                    <a:pt x="160" y="0"/>
                  </a:moveTo>
                  <a:lnTo>
                    <a:pt x="160" y="0"/>
                  </a:lnTo>
                  <a:lnTo>
                    <a:pt x="144" y="2"/>
                  </a:lnTo>
                  <a:lnTo>
                    <a:pt x="128" y="4"/>
                  </a:lnTo>
                  <a:lnTo>
                    <a:pt x="112" y="8"/>
                  </a:lnTo>
                  <a:lnTo>
                    <a:pt x="98" y="14"/>
                  </a:lnTo>
                  <a:lnTo>
                    <a:pt x="84" y="20"/>
                  </a:lnTo>
                  <a:lnTo>
                    <a:pt x="70" y="28"/>
                  </a:lnTo>
                  <a:lnTo>
                    <a:pt x="58" y="38"/>
                  </a:lnTo>
                  <a:lnTo>
                    <a:pt x="46" y="48"/>
                  </a:lnTo>
                  <a:lnTo>
                    <a:pt x="36" y="58"/>
                  </a:lnTo>
                  <a:lnTo>
                    <a:pt x="28" y="70"/>
                  </a:lnTo>
                  <a:lnTo>
                    <a:pt x="20" y="84"/>
                  </a:lnTo>
                  <a:lnTo>
                    <a:pt x="12" y="98"/>
                  </a:lnTo>
                  <a:lnTo>
                    <a:pt x="8" y="112"/>
                  </a:lnTo>
                  <a:lnTo>
                    <a:pt x="4" y="128"/>
                  </a:lnTo>
                  <a:lnTo>
                    <a:pt x="2" y="144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2" y="176"/>
                  </a:lnTo>
                  <a:lnTo>
                    <a:pt x="4" y="192"/>
                  </a:lnTo>
                  <a:lnTo>
                    <a:pt x="8" y="206"/>
                  </a:lnTo>
                  <a:lnTo>
                    <a:pt x="12" y="222"/>
                  </a:lnTo>
                  <a:lnTo>
                    <a:pt x="20" y="236"/>
                  </a:lnTo>
                  <a:lnTo>
                    <a:pt x="28" y="248"/>
                  </a:lnTo>
                  <a:lnTo>
                    <a:pt x="36" y="260"/>
                  </a:lnTo>
                  <a:lnTo>
                    <a:pt x="46" y="272"/>
                  </a:lnTo>
                  <a:lnTo>
                    <a:pt x="58" y="282"/>
                  </a:lnTo>
                  <a:lnTo>
                    <a:pt x="70" y="292"/>
                  </a:lnTo>
                  <a:lnTo>
                    <a:pt x="84" y="300"/>
                  </a:lnTo>
                  <a:lnTo>
                    <a:pt x="98" y="306"/>
                  </a:lnTo>
                  <a:lnTo>
                    <a:pt x="112" y="312"/>
                  </a:lnTo>
                  <a:lnTo>
                    <a:pt x="128" y="316"/>
                  </a:lnTo>
                  <a:lnTo>
                    <a:pt x="144" y="318"/>
                  </a:lnTo>
                  <a:lnTo>
                    <a:pt x="160" y="318"/>
                  </a:lnTo>
                  <a:lnTo>
                    <a:pt x="160" y="318"/>
                  </a:lnTo>
                  <a:lnTo>
                    <a:pt x="176" y="318"/>
                  </a:lnTo>
                  <a:lnTo>
                    <a:pt x="192" y="316"/>
                  </a:lnTo>
                  <a:lnTo>
                    <a:pt x="206" y="312"/>
                  </a:lnTo>
                  <a:lnTo>
                    <a:pt x="222" y="306"/>
                  </a:lnTo>
                  <a:lnTo>
                    <a:pt x="236" y="300"/>
                  </a:lnTo>
                  <a:lnTo>
                    <a:pt x="248" y="292"/>
                  </a:lnTo>
                  <a:lnTo>
                    <a:pt x="260" y="282"/>
                  </a:lnTo>
                  <a:lnTo>
                    <a:pt x="272" y="272"/>
                  </a:lnTo>
                  <a:lnTo>
                    <a:pt x="282" y="260"/>
                  </a:lnTo>
                  <a:lnTo>
                    <a:pt x="292" y="248"/>
                  </a:lnTo>
                  <a:lnTo>
                    <a:pt x="300" y="236"/>
                  </a:lnTo>
                  <a:lnTo>
                    <a:pt x="306" y="222"/>
                  </a:lnTo>
                  <a:lnTo>
                    <a:pt x="312" y="206"/>
                  </a:lnTo>
                  <a:lnTo>
                    <a:pt x="316" y="192"/>
                  </a:lnTo>
                  <a:lnTo>
                    <a:pt x="318" y="176"/>
                  </a:lnTo>
                  <a:lnTo>
                    <a:pt x="318" y="160"/>
                  </a:lnTo>
                  <a:lnTo>
                    <a:pt x="318" y="160"/>
                  </a:lnTo>
                  <a:lnTo>
                    <a:pt x="318" y="144"/>
                  </a:lnTo>
                  <a:lnTo>
                    <a:pt x="316" y="128"/>
                  </a:lnTo>
                  <a:lnTo>
                    <a:pt x="312" y="112"/>
                  </a:lnTo>
                  <a:lnTo>
                    <a:pt x="306" y="98"/>
                  </a:lnTo>
                  <a:lnTo>
                    <a:pt x="300" y="84"/>
                  </a:lnTo>
                  <a:lnTo>
                    <a:pt x="292" y="70"/>
                  </a:lnTo>
                  <a:lnTo>
                    <a:pt x="282" y="58"/>
                  </a:lnTo>
                  <a:lnTo>
                    <a:pt x="272" y="48"/>
                  </a:lnTo>
                  <a:lnTo>
                    <a:pt x="260" y="38"/>
                  </a:lnTo>
                  <a:lnTo>
                    <a:pt x="248" y="28"/>
                  </a:lnTo>
                  <a:lnTo>
                    <a:pt x="236" y="20"/>
                  </a:lnTo>
                  <a:lnTo>
                    <a:pt x="222" y="14"/>
                  </a:lnTo>
                  <a:lnTo>
                    <a:pt x="206" y="8"/>
                  </a:lnTo>
                  <a:lnTo>
                    <a:pt x="192" y="4"/>
                  </a:lnTo>
                  <a:lnTo>
                    <a:pt x="176" y="2"/>
                  </a:ln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264"/>
                  </a:moveTo>
                  <a:lnTo>
                    <a:pt x="160" y="264"/>
                  </a:lnTo>
                  <a:lnTo>
                    <a:pt x="148" y="250"/>
                  </a:lnTo>
                  <a:lnTo>
                    <a:pt x="122" y="214"/>
                  </a:lnTo>
                  <a:lnTo>
                    <a:pt x="108" y="192"/>
                  </a:lnTo>
                  <a:lnTo>
                    <a:pt x="96" y="170"/>
                  </a:lnTo>
                  <a:lnTo>
                    <a:pt x="86" y="148"/>
                  </a:lnTo>
                  <a:lnTo>
                    <a:pt x="84" y="140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4" y="116"/>
                  </a:lnTo>
                  <a:lnTo>
                    <a:pt x="90" y="102"/>
                  </a:lnTo>
                  <a:lnTo>
                    <a:pt x="96" y="88"/>
                  </a:lnTo>
                  <a:lnTo>
                    <a:pt x="106" y="78"/>
                  </a:lnTo>
                  <a:lnTo>
                    <a:pt x="116" y="68"/>
                  </a:lnTo>
                  <a:lnTo>
                    <a:pt x="130" y="60"/>
                  </a:lnTo>
                  <a:lnTo>
                    <a:pt x="144" y="56"/>
                  </a:lnTo>
                  <a:lnTo>
                    <a:pt x="160" y="54"/>
                  </a:lnTo>
                  <a:lnTo>
                    <a:pt x="160" y="54"/>
                  </a:lnTo>
                  <a:lnTo>
                    <a:pt x="174" y="56"/>
                  </a:lnTo>
                  <a:lnTo>
                    <a:pt x="190" y="60"/>
                  </a:lnTo>
                  <a:lnTo>
                    <a:pt x="202" y="68"/>
                  </a:lnTo>
                  <a:lnTo>
                    <a:pt x="214" y="78"/>
                  </a:lnTo>
                  <a:lnTo>
                    <a:pt x="222" y="88"/>
                  </a:lnTo>
                  <a:lnTo>
                    <a:pt x="230" y="102"/>
                  </a:lnTo>
                  <a:lnTo>
                    <a:pt x="234" y="116"/>
                  </a:lnTo>
                  <a:lnTo>
                    <a:pt x="236" y="132"/>
                  </a:lnTo>
                  <a:lnTo>
                    <a:pt x="236" y="132"/>
                  </a:lnTo>
                  <a:lnTo>
                    <a:pt x="234" y="140"/>
                  </a:lnTo>
                  <a:lnTo>
                    <a:pt x="232" y="148"/>
                  </a:lnTo>
                  <a:lnTo>
                    <a:pt x="224" y="170"/>
                  </a:lnTo>
                  <a:lnTo>
                    <a:pt x="212" y="192"/>
                  </a:lnTo>
                  <a:lnTo>
                    <a:pt x="198" y="214"/>
                  </a:lnTo>
                  <a:lnTo>
                    <a:pt x="172" y="250"/>
                  </a:lnTo>
                  <a:lnTo>
                    <a:pt x="160" y="264"/>
                  </a:lnTo>
                  <a:lnTo>
                    <a:pt x="160" y="2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641842" y="3485252"/>
            <a:ext cx="311000" cy="311000"/>
            <a:chOff x="1992313" y="190500"/>
            <a:chExt cx="504825" cy="504825"/>
          </a:xfrm>
          <a:solidFill>
            <a:srgbClr val="FFFFFF"/>
          </a:solidFill>
        </p:grpSpPr>
        <p:sp>
          <p:nvSpPr>
            <p:cNvPr id="80" name="Freeform 9"/>
            <p:cNvSpPr>
              <a:spLocks/>
            </p:cNvSpPr>
            <p:nvPr/>
          </p:nvSpPr>
          <p:spPr bwMode="auto">
            <a:xfrm>
              <a:off x="2230438" y="555625"/>
              <a:ext cx="28575" cy="285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6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18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1" name="Rectangle 10"/>
            <p:cNvSpPr>
              <a:spLocks noChangeArrowheads="1"/>
            </p:cNvSpPr>
            <p:nvPr/>
          </p:nvSpPr>
          <p:spPr bwMode="auto">
            <a:xfrm>
              <a:off x="2182813" y="330200"/>
              <a:ext cx="123825" cy="1936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2" name="Freeform 11"/>
            <p:cNvSpPr>
              <a:spLocks noEditPoints="1"/>
            </p:cNvSpPr>
            <p:nvPr/>
          </p:nvSpPr>
          <p:spPr bwMode="auto">
            <a:xfrm>
              <a:off x="1992313" y="190500"/>
              <a:ext cx="504825" cy="50482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26" y="4"/>
                </a:cxn>
                <a:cxn ang="0">
                  <a:pos x="98" y="12"/>
                </a:cxn>
                <a:cxn ang="0">
                  <a:pos x="70" y="28"/>
                </a:cxn>
                <a:cxn ang="0">
                  <a:pos x="46" y="48"/>
                </a:cxn>
                <a:cxn ang="0">
                  <a:pos x="28" y="70"/>
                </a:cxn>
                <a:cxn ang="0">
                  <a:pos x="12" y="98"/>
                </a:cxn>
                <a:cxn ang="0">
                  <a:pos x="4" y="128"/>
                </a:cxn>
                <a:cxn ang="0">
                  <a:pos x="0" y="160"/>
                </a:cxn>
                <a:cxn ang="0">
                  <a:pos x="0" y="176"/>
                </a:cxn>
                <a:cxn ang="0">
                  <a:pos x="8" y="206"/>
                </a:cxn>
                <a:cxn ang="0">
                  <a:pos x="20" y="236"/>
                </a:cxn>
                <a:cxn ang="0">
                  <a:pos x="36" y="260"/>
                </a:cxn>
                <a:cxn ang="0">
                  <a:pos x="58" y="282"/>
                </a:cxn>
                <a:cxn ang="0">
                  <a:pos x="84" y="300"/>
                </a:cxn>
                <a:cxn ang="0">
                  <a:pos x="112" y="312"/>
                </a:cxn>
                <a:cxn ang="0">
                  <a:pos x="142" y="318"/>
                </a:cxn>
                <a:cxn ang="0">
                  <a:pos x="158" y="318"/>
                </a:cxn>
                <a:cxn ang="0">
                  <a:pos x="190" y="316"/>
                </a:cxn>
                <a:cxn ang="0">
                  <a:pos x="220" y="306"/>
                </a:cxn>
                <a:cxn ang="0">
                  <a:pos x="248" y="292"/>
                </a:cxn>
                <a:cxn ang="0">
                  <a:pos x="272" y="272"/>
                </a:cxn>
                <a:cxn ang="0">
                  <a:pos x="290" y="248"/>
                </a:cxn>
                <a:cxn ang="0">
                  <a:pos x="306" y="222"/>
                </a:cxn>
                <a:cxn ang="0">
                  <a:pos x="314" y="192"/>
                </a:cxn>
                <a:cxn ang="0">
                  <a:pos x="318" y="160"/>
                </a:cxn>
                <a:cxn ang="0">
                  <a:pos x="318" y="144"/>
                </a:cxn>
                <a:cxn ang="0">
                  <a:pos x="310" y="112"/>
                </a:cxn>
                <a:cxn ang="0">
                  <a:pos x="298" y="84"/>
                </a:cxn>
                <a:cxn ang="0">
                  <a:pos x="282" y="58"/>
                </a:cxn>
                <a:cxn ang="0">
                  <a:pos x="260" y="36"/>
                </a:cxn>
                <a:cxn ang="0">
                  <a:pos x="234" y="20"/>
                </a:cxn>
                <a:cxn ang="0">
                  <a:pos x="206" y="8"/>
                </a:cxn>
                <a:cxn ang="0">
                  <a:pos x="176" y="2"/>
                </a:cxn>
                <a:cxn ang="0">
                  <a:pos x="158" y="0"/>
                </a:cxn>
                <a:cxn ang="0">
                  <a:pos x="218" y="250"/>
                </a:cxn>
                <a:cxn ang="0">
                  <a:pos x="214" y="254"/>
                </a:cxn>
                <a:cxn ang="0">
                  <a:pos x="210" y="256"/>
                </a:cxn>
                <a:cxn ang="0">
                  <a:pos x="108" y="256"/>
                </a:cxn>
                <a:cxn ang="0">
                  <a:pos x="104" y="254"/>
                </a:cxn>
                <a:cxn ang="0">
                  <a:pos x="100" y="250"/>
                </a:cxn>
                <a:cxn ang="0">
                  <a:pos x="100" y="70"/>
                </a:cxn>
                <a:cxn ang="0">
                  <a:pos x="104" y="64"/>
                </a:cxn>
                <a:cxn ang="0">
                  <a:pos x="108" y="62"/>
                </a:cxn>
                <a:cxn ang="0">
                  <a:pos x="210" y="62"/>
                </a:cxn>
                <a:cxn ang="0">
                  <a:pos x="214" y="64"/>
                </a:cxn>
                <a:cxn ang="0">
                  <a:pos x="218" y="70"/>
                </a:cxn>
              </a:cxnLst>
              <a:rect l="0" t="0" r="r" b="b"/>
              <a:pathLst>
                <a:path w="318" h="318">
                  <a:moveTo>
                    <a:pt x="158" y="0"/>
                  </a:moveTo>
                  <a:lnTo>
                    <a:pt x="158" y="0"/>
                  </a:lnTo>
                  <a:lnTo>
                    <a:pt x="142" y="2"/>
                  </a:lnTo>
                  <a:lnTo>
                    <a:pt x="126" y="4"/>
                  </a:lnTo>
                  <a:lnTo>
                    <a:pt x="112" y="8"/>
                  </a:lnTo>
                  <a:lnTo>
                    <a:pt x="98" y="12"/>
                  </a:lnTo>
                  <a:lnTo>
                    <a:pt x="84" y="20"/>
                  </a:lnTo>
                  <a:lnTo>
                    <a:pt x="70" y="28"/>
                  </a:lnTo>
                  <a:lnTo>
                    <a:pt x="58" y="36"/>
                  </a:lnTo>
                  <a:lnTo>
                    <a:pt x="46" y="48"/>
                  </a:lnTo>
                  <a:lnTo>
                    <a:pt x="36" y="58"/>
                  </a:lnTo>
                  <a:lnTo>
                    <a:pt x="28" y="70"/>
                  </a:lnTo>
                  <a:lnTo>
                    <a:pt x="20" y="84"/>
                  </a:lnTo>
                  <a:lnTo>
                    <a:pt x="12" y="98"/>
                  </a:lnTo>
                  <a:lnTo>
                    <a:pt x="8" y="112"/>
                  </a:lnTo>
                  <a:lnTo>
                    <a:pt x="4" y="128"/>
                  </a:lnTo>
                  <a:lnTo>
                    <a:pt x="0" y="144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6"/>
                  </a:lnTo>
                  <a:lnTo>
                    <a:pt x="4" y="192"/>
                  </a:lnTo>
                  <a:lnTo>
                    <a:pt x="8" y="206"/>
                  </a:lnTo>
                  <a:lnTo>
                    <a:pt x="12" y="222"/>
                  </a:lnTo>
                  <a:lnTo>
                    <a:pt x="20" y="236"/>
                  </a:lnTo>
                  <a:lnTo>
                    <a:pt x="28" y="248"/>
                  </a:lnTo>
                  <a:lnTo>
                    <a:pt x="36" y="260"/>
                  </a:lnTo>
                  <a:lnTo>
                    <a:pt x="46" y="272"/>
                  </a:lnTo>
                  <a:lnTo>
                    <a:pt x="58" y="282"/>
                  </a:lnTo>
                  <a:lnTo>
                    <a:pt x="70" y="292"/>
                  </a:lnTo>
                  <a:lnTo>
                    <a:pt x="84" y="300"/>
                  </a:lnTo>
                  <a:lnTo>
                    <a:pt x="98" y="306"/>
                  </a:lnTo>
                  <a:lnTo>
                    <a:pt x="112" y="312"/>
                  </a:lnTo>
                  <a:lnTo>
                    <a:pt x="126" y="316"/>
                  </a:lnTo>
                  <a:lnTo>
                    <a:pt x="142" y="318"/>
                  </a:lnTo>
                  <a:lnTo>
                    <a:pt x="158" y="318"/>
                  </a:lnTo>
                  <a:lnTo>
                    <a:pt x="158" y="318"/>
                  </a:lnTo>
                  <a:lnTo>
                    <a:pt x="176" y="318"/>
                  </a:lnTo>
                  <a:lnTo>
                    <a:pt x="190" y="316"/>
                  </a:lnTo>
                  <a:lnTo>
                    <a:pt x="206" y="312"/>
                  </a:lnTo>
                  <a:lnTo>
                    <a:pt x="220" y="306"/>
                  </a:lnTo>
                  <a:lnTo>
                    <a:pt x="234" y="300"/>
                  </a:lnTo>
                  <a:lnTo>
                    <a:pt x="248" y="292"/>
                  </a:lnTo>
                  <a:lnTo>
                    <a:pt x="260" y="282"/>
                  </a:lnTo>
                  <a:lnTo>
                    <a:pt x="272" y="272"/>
                  </a:lnTo>
                  <a:lnTo>
                    <a:pt x="282" y="260"/>
                  </a:lnTo>
                  <a:lnTo>
                    <a:pt x="290" y="248"/>
                  </a:lnTo>
                  <a:lnTo>
                    <a:pt x="298" y="236"/>
                  </a:lnTo>
                  <a:lnTo>
                    <a:pt x="306" y="222"/>
                  </a:lnTo>
                  <a:lnTo>
                    <a:pt x="310" y="206"/>
                  </a:lnTo>
                  <a:lnTo>
                    <a:pt x="314" y="192"/>
                  </a:lnTo>
                  <a:lnTo>
                    <a:pt x="318" y="176"/>
                  </a:lnTo>
                  <a:lnTo>
                    <a:pt x="318" y="160"/>
                  </a:lnTo>
                  <a:lnTo>
                    <a:pt x="318" y="160"/>
                  </a:lnTo>
                  <a:lnTo>
                    <a:pt x="318" y="144"/>
                  </a:lnTo>
                  <a:lnTo>
                    <a:pt x="314" y="128"/>
                  </a:lnTo>
                  <a:lnTo>
                    <a:pt x="310" y="112"/>
                  </a:lnTo>
                  <a:lnTo>
                    <a:pt x="306" y="98"/>
                  </a:lnTo>
                  <a:lnTo>
                    <a:pt x="298" y="84"/>
                  </a:lnTo>
                  <a:lnTo>
                    <a:pt x="290" y="70"/>
                  </a:lnTo>
                  <a:lnTo>
                    <a:pt x="282" y="58"/>
                  </a:lnTo>
                  <a:lnTo>
                    <a:pt x="272" y="48"/>
                  </a:lnTo>
                  <a:lnTo>
                    <a:pt x="260" y="36"/>
                  </a:lnTo>
                  <a:lnTo>
                    <a:pt x="248" y="28"/>
                  </a:lnTo>
                  <a:lnTo>
                    <a:pt x="234" y="20"/>
                  </a:lnTo>
                  <a:lnTo>
                    <a:pt x="220" y="12"/>
                  </a:lnTo>
                  <a:lnTo>
                    <a:pt x="206" y="8"/>
                  </a:lnTo>
                  <a:lnTo>
                    <a:pt x="190" y="4"/>
                  </a:lnTo>
                  <a:lnTo>
                    <a:pt x="176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18" y="250"/>
                  </a:moveTo>
                  <a:lnTo>
                    <a:pt x="218" y="250"/>
                  </a:lnTo>
                  <a:lnTo>
                    <a:pt x="216" y="252"/>
                  </a:lnTo>
                  <a:lnTo>
                    <a:pt x="214" y="254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06" y="256"/>
                  </a:lnTo>
                  <a:lnTo>
                    <a:pt x="104" y="254"/>
                  </a:lnTo>
                  <a:lnTo>
                    <a:pt x="102" y="252"/>
                  </a:lnTo>
                  <a:lnTo>
                    <a:pt x="100" y="250"/>
                  </a:lnTo>
                  <a:lnTo>
                    <a:pt x="100" y="70"/>
                  </a:lnTo>
                  <a:lnTo>
                    <a:pt x="100" y="70"/>
                  </a:lnTo>
                  <a:lnTo>
                    <a:pt x="102" y="66"/>
                  </a:lnTo>
                  <a:lnTo>
                    <a:pt x="104" y="64"/>
                  </a:lnTo>
                  <a:lnTo>
                    <a:pt x="106" y="62"/>
                  </a:lnTo>
                  <a:lnTo>
                    <a:pt x="108" y="62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212" y="62"/>
                  </a:lnTo>
                  <a:lnTo>
                    <a:pt x="214" y="64"/>
                  </a:lnTo>
                  <a:lnTo>
                    <a:pt x="216" y="66"/>
                  </a:lnTo>
                  <a:lnTo>
                    <a:pt x="218" y="70"/>
                  </a:lnTo>
                  <a:lnTo>
                    <a:pt x="218" y="2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7427" name="Freeform 12"/>
          <p:cNvSpPr>
            <a:spLocks noEditPoints="1"/>
          </p:cNvSpPr>
          <p:nvPr/>
        </p:nvSpPr>
        <p:spPr bwMode="auto">
          <a:xfrm>
            <a:off x="5248275" y="4171950"/>
            <a:ext cx="287338" cy="287338"/>
          </a:xfrm>
          <a:custGeom>
            <a:avLst/>
            <a:gdLst>
              <a:gd name="T0" fmla="*/ 160 w 318"/>
              <a:gd name="T1" fmla="*/ 0 h 318"/>
              <a:gd name="T2" fmla="*/ 126 w 318"/>
              <a:gd name="T3" fmla="*/ 4 h 318"/>
              <a:gd name="T4" fmla="*/ 98 w 318"/>
              <a:gd name="T5" fmla="*/ 14 h 318"/>
              <a:gd name="T6" fmla="*/ 70 w 318"/>
              <a:gd name="T7" fmla="*/ 28 h 318"/>
              <a:gd name="T8" fmla="*/ 46 w 318"/>
              <a:gd name="T9" fmla="*/ 48 h 318"/>
              <a:gd name="T10" fmla="*/ 28 w 318"/>
              <a:gd name="T11" fmla="*/ 70 h 318"/>
              <a:gd name="T12" fmla="*/ 12 w 318"/>
              <a:gd name="T13" fmla="*/ 98 h 318"/>
              <a:gd name="T14" fmla="*/ 4 w 318"/>
              <a:gd name="T15" fmla="*/ 128 h 318"/>
              <a:gd name="T16" fmla="*/ 0 w 318"/>
              <a:gd name="T17" fmla="*/ 160 h 318"/>
              <a:gd name="T18" fmla="*/ 0 w 318"/>
              <a:gd name="T19" fmla="*/ 176 h 318"/>
              <a:gd name="T20" fmla="*/ 8 w 318"/>
              <a:gd name="T21" fmla="*/ 206 h 318"/>
              <a:gd name="T22" fmla="*/ 20 w 318"/>
              <a:gd name="T23" fmla="*/ 236 h 318"/>
              <a:gd name="T24" fmla="*/ 36 w 318"/>
              <a:gd name="T25" fmla="*/ 260 h 318"/>
              <a:gd name="T26" fmla="*/ 58 w 318"/>
              <a:gd name="T27" fmla="*/ 282 h 318"/>
              <a:gd name="T28" fmla="*/ 84 w 318"/>
              <a:gd name="T29" fmla="*/ 300 h 318"/>
              <a:gd name="T30" fmla="*/ 112 w 318"/>
              <a:gd name="T31" fmla="*/ 312 h 318"/>
              <a:gd name="T32" fmla="*/ 142 w 318"/>
              <a:gd name="T33" fmla="*/ 318 h 318"/>
              <a:gd name="T34" fmla="*/ 160 w 318"/>
              <a:gd name="T35" fmla="*/ 318 h 318"/>
              <a:gd name="T36" fmla="*/ 192 w 318"/>
              <a:gd name="T37" fmla="*/ 316 h 318"/>
              <a:gd name="T38" fmla="*/ 220 w 318"/>
              <a:gd name="T39" fmla="*/ 306 h 318"/>
              <a:gd name="T40" fmla="*/ 248 w 318"/>
              <a:gd name="T41" fmla="*/ 292 h 318"/>
              <a:gd name="T42" fmla="*/ 272 w 318"/>
              <a:gd name="T43" fmla="*/ 272 h 318"/>
              <a:gd name="T44" fmla="*/ 290 w 318"/>
              <a:gd name="T45" fmla="*/ 248 h 318"/>
              <a:gd name="T46" fmla="*/ 306 w 318"/>
              <a:gd name="T47" fmla="*/ 222 h 318"/>
              <a:gd name="T48" fmla="*/ 314 w 318"/>
              <a:gd name="T49" fmla="*/ 192 h 318"/>
              <a:gd name="T50" fmla="*/ 318 w 318"/>
              <a:gd name="T51" fmla="*/ 160 h 318"/>
              <a:gd name="T52" fmla="*/ 318 w 318"/>
              <a:gd name="T53" fmla="*/ 144 h 318"/>
              <a:gd name="T54" fmla="*/ 310 w 318"/>
              <a:gd name="T55" fmla="*/ 112 h 318"/>
              <a:gd name="T56" fmla="*/ 298 w 318"/>
              <a:gd name="T57" fmla="*/ 84 h 318"/>
              <a:gd name="T58" fmla="*/ 282 w 318"/>
              <a:gd name="T59" fmla="*/ 58 h 318"/>
              <a:gd name="T60" fmla="*/ 260 w 318"/>
              <a:gd name="T61" fmla="*/ 38 h 318"/>
              <a:gd name="T62" fmla="*/ 234 w 318"/>
              <a:gd name="T63" fmla="*/ 20 h 318"/>
              <a:gd name="T64" fmla="*/ 206 w 318"/>
              <a:gd name="T65" fmla="*/ 8 h 318"/>
              <a:gd name="T66" fmla="*/ 176 w 318"/>
              <a:gd name="T67" fmla="*/ 2 h 318"/>
              <a:gd name="T68" fmla="*/ 160 w 318"/>
              <a:gd name="T69" fmla="*/ 0 h 318"/>
              <a:gd name="T70" fmla="*/ 254 w 318"/>
              <a:gd name="T71" fmla="*/ 218 h 318"/>
              <a:gd name="T72" fmla="*/ 250 w 318"/>
              <a:gd name="T73" fmla="*/ 228 h 318"/>
              <a:gd name="T74" fmla="*/ 242 w 318"/>
              <a:gd name="T75" fmla="*/ 230 h 318"/>
              <a:gd name="T76" fmla="*/ 76 w 318"/>
              <a:gd name="T77" fmla="*/ 230 h 318"/>
              <a:gd name="T78" fmla="*/ 68 w 318"/>
              <a:gd name="T79" fmla="*/ 228 h 318"/>
              <a:gd name="T80" fmla="*/ 64 w 318"/>
              <a:gd name="T81" fmla="*/ 218 h 318"/>
              <a:gd name="T82" fmla="*/ 148 w 318"/>
              <a:gd name="T83" fmla="*/ 180 h 318"/>
              <a:gd name="T84" fmla="*/ 154 w 318"/>
              <a:gd name="T85" fmla="*/ 182 h 318"/>
              <a:gd name="T86" fmla="*/ 160 w 318"/>
              <a:gd name="T87" fmla="*/ 184 h 318"/>
              <a:gd name="T88" fmla="*/ 170 w 318"/>
              <a:gd name="T89" fmla="*/ 180 h 318"/>
              <a:gd name="T90" fmla="*/ 254 w 318"/>
              <a:gd name="T91" fmla="*/ 218 h 318"/>
              <a:gd name="T92" fmla="*/ 160 w 318"/>
              <a:gd name="T93" fmla="*/ 160 h 318"/>
              <a:gd name="T94" fmla="*/ 64 w 318"/>
              <a:gd name="T95" fmla="*/ 100 h 318"/>
              <a:gd name="T96" fmla="*/ 66 w 318"/>
              <a:gd name="T97" fmla="*/ 96 h 318"/>
              <a:gd name="T98" fmla="*/ 72 w 318"/>
              <a:gd name="T99" fmla="*/ 90 h 318"/>
              <a:gd name="T100" fmla="*/ 242 w 318"/>
              <a:gd name="T101" fmla="*/ 88 h 318"/>
              <a:gd name="T102" fmla="*/ 246 w 318"/>
              <a:gd name="T103" fmla="*/ 90 h 318"/>
              <a:gd name="T104" fmla="*/ 252 w 318"/>
              <a:gd name="T105" fmla="*/ 96 h 318"/>
              <a:gd name="T106" fmla="*/ 254 w 318"/>
              <a:gd name="T107" fmla="*/ 110 h 3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8"/>
              <a:gd name="T163" fmla="*/ 0 h 318"/>
              <a:gd name="T164" fmla="*/ 318 w 318"/>
              <a:gd name="T165" fmla="*/ 318 h 31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8" h="318">
                <a:moveTo>
                  <a:pt x="160" y="0"/>
                </a:moveTo>
                <a:lnTo>
                  <a:pt x="160" y="0"/>
                </a:lnTo>
                <a:lnTo>
                  <a:pt x="142" y="2"/>
                </a:lnTo>
                <a:lnTo>
                  <a:pt x="126" y="4"/>
                </a:lnTo>
                <a:lnTo>
                  <a:pt x="112" y="8"/>
                </a:lnTo>
                <a:lnTo>
                  <a:pt x="98" y="14"/>
                </a:lnTo>
                <a:lnTo>
                  <a:pt x="84" y="20"/>
                </a:lnTo>
                <a:lnTo>
                  <a:pt x="70" y="28"/>
                </a:lnTo>
                <a:lnTo>
                  <a:pt x="58" y="38"/>
                </a:lnTo>
                <a:lnTo>
                  <a:pt x="46" y="48"/>
                </a:lnTo>
                <a:lnTo>
                  <a:pt x="36" y="58"/>
                </a:lnTo>
                <a:lnTo>
                  <a:pt x="28" y="70"/>
                </a:lnTo>
                <a:lnTo>
                  <a:pt x="20" y="84"/>
                </a:lnTo>
                <a:lnTo>
                  <a:pt x="12" y="98"/>
                </a:lnTo>
                <a:lnTo>
                  <a:pt x="8" y="112"/>
                </a:lnTo>
                <a:lnTo>
                  <a:pt x="4" y="128"/>
                </a:lnTo>
                <a:lnTo>
                  <a:pt x="0" y="144"/>
                </a:lnTo>
                <a:lnTo>
                  <a:pt x="0" y="160"/>
                </a:lnTo>
                <a:lnTo>
                  <a:pt x="0" y="176"/>
                </a:lnTo>
                <a:lnTo>
                  <a:pt x="4" y="192"/>
                </a:lnTo>
                <a:lnTo>
                  <a:pt x="8" y="206"/>
                </a:lnTo>
                <a:lnTo>
                  <a:pt x="12" y="222"/>
                </a:lnTo>
                <a:lnTo>
                  <a:pt x="20" y="236"/>
                </a:lnTo>
                <a:lnTo>
                  <a:pt x="28" y="248"/>
                </a:lnTo>
                <a:lnTo>
                  <a:pt x="36" y="260"/>
                </a:lnTo>
                <a:lnTo>
                  <a:pt x="46" y="272"/>
                </a:lnTo>
                <a:lnTo>
                  <a:pt x="58" y="282"/>
                </a:lnTo>
                <a:lnTo>
                  <a:pt x="70" y="292"/>
                </a:lnTo>
                <a:lnTo>
                  <a:pt x="84" y="300"/>
                </a:lnTo>
                <a:lnTo>
                  <a:pt x="98" y="306"/>
                </a:lnTo>
                <a:lnTo>
                  <a:pt x="112" y="312"/>
                </a:lnTo>
                <a:lnTo>
                  <a:pt x="126" y="316"/>
                </a:lnTo>
                <a:lnTo>
                  <a:pt x="142" y="318"/>
                </a:lnTo>
                <a:lnTo>
                  <a:pt x="160" y="318"/>
                </a:lnTo>
                <a:lnTo>
                  <a:pt x="176" y="318"/>
                </a:lnTo>
                <a:lnTo>
                  <a:pt x="192" y="316"/>
                </a:lnTo>
                <a:lnTo>
                  <a:pt x="206" y="312"/>
                </a:lnTo>
                <a:lnTo>
                  <a:pt x="220" y="306"/>
                </a:lnTo>
                <a:lnTo>
                  <a:pt x="234" y="300"/>
                </a:lnTo>
                <a:lnTo>
                  <a:pt x="248" y="292"/>
                </a:lnTo>
                <a:lnTo>
                  <a:pt x="260" y="282"/>
                </a:lnTo>
                <a:lnTo>
                  <a:pt x="272" y="272"/>
                </a:lnTo>
                <a:lnTo>
                  <a:pt x="282" y="260"/>
                </a:lnTo>
                <a:lnTo>
                  <a:pt x="290" y="248"/>
                </a:lnTo>
                <a:lnTo>
                  <a:pt x="298" y="236"/>
                </a:lnTo>
                <a:lnTo>
                  <a:pt x="306" y="222"/>
                </a:lnTo>
                <a:lnTo>
                  <a:pt x="310" y="206"/>
                </a:lnTo>
                <a:lnTo>
                  <a:pt x="314" y="192"/>
                </a:lnTo>
                <a:lnTo>
                  <a:pt x="318" y="176"/>
                </a:lnTo>
                <a:lnTo>
                  <a:pt x="318" y="160"/>
                </a:lnTo>
                <a:lnTo>
                  <a:pt x="318" y="144"/>
                </a:lnTo>
                <a:lnTo>
                  <a:pt x="314" y="128"/>
                </a:lnTo>
                <a:lnTo>
                  <a:pt x="310" y="112"/>
                </a:lnTo>
                <a:lnTo>
                  <a:pt x="306" y="98"/>
                </a:lnTo>
                <a:lnTo>
                  <a:pt x="298" y="84"/>
                </a:lnTo>
                <a:lnTo>
                  <a:pt x="290" y="70"/>
                </a:lnTo>
                <a:lnTo>
                  <a:pt x="282" y="58"/>
                </a:lnTo>
                <a:lnTo>
                  <a:pt x="272" y="48"/>
                </a:lnTo>
                <a:lnTo>
                  <a:pt x="260" y="38"/>
                </a:lnTo>
                <a:lnTo>
                  <a:pt x="248" y="28"/>
                </a:lnTo>
                <a:lnTo>
                  <a:pt x="234" y="20"/>
                </a:lnTo>
                <a:lnTo>
                  <a:pt x="220" y="14"/>
                </a:lnTo>
                <a:lnTo>
                  <a:pt x="206" y="8"/>
                </a:lnTo>
                <a:lnTo>
                  <a:pt x="192" y="4"/>
                </a:lnTo>
                <a:lnTo>
                  <a:pt x="176" y="2"/>
                </a:lnTo>
                <a:lnTo>
                  <a:pt x="160" y="0"/>
                </a:lnTo>
                <a:close/>
                <a:moveTo>
                  <a:pt x="254" y="218"/>
                </a:moveTo>
                <a:lnTo>
                  <a:pt x="254" y="218"/>
                </a:lnTo>
                <a:lnTo>
                  <a:pt x="252" y="224"/>
                </a:lnTo>
                <a:lnTo>
                  <a:pt x="250" y="228"/>
                </a:lnTo>
                <a:lnTo>
                  <a:pt x="246" y="230"/>
                </a:lnTo>
                <a:lnTo>
                  <a:pt x="242" y="230"/>
                </a:lnTo>
                <a:lnTo>
                  <a:pt x="76" y="230"/>
                </a:lnTo>
                <a:lnTo>
                  <a:pt x="72" y="230"/>
                </a:lnTo>
                <a:lnTo>
                  <a:pt x="68" y="228"/>
                </a:lnTo>
                <a:lnTo>
                  <a:pt x="66" y="224"/>
                </a:lnTo>
                <a:lnTo>
                  <a:pt x="64" y="218"/>
                </a:lnTo>
                <a:lnTo>
                  <a:pt x="64" y="136"/>
                </a:lnTo>
                <a:lnTo>
                  <a:pt x="148" y="180"/>
                </a:lnTo>
                <a:lnTo>
                  <a:pt x="154" y="182"/>
                </a:lnTo>
                <a:lnTo>
                  <a:pt x="160" y="184"/>
                </a:lnTo>
                <a:lnTo>
                  <a:pt x="164" y="182"/>
                </a:lnTo>
                <a:lnTo>
                  <a:pt x="170" y="180"/>
                </a:lnTo>
                <a:lnTo>
                  <a:pt x="254" y="136"/>
                </a:lnTo>
                <a:lnTo>
                  <a:pt x="254" y="218"/>
                </a:lnTo>
                <a:close/>
                <a:moveTo>
                  <a:pt x="254" y="110"/>
                </a:moveTo>
                <a:lnTo>
                  <a:pt x="160" y="160"/>
                </a:lnTo>
                <a:lnTo>
                  <a:pt x="64" y="110"/>
                </a:lnTo>
                <a:lnTo>
                  <a:pt x="64" y="100"/>
                </a:lnTo>
                <a:lnTo>
                  <a:pt x="66" y="96"/>
                </a:lnTo>
                <a:lnTo>
                  <a:pt x="68" y="92"/>
                </a:lnTo>
                <a:lnTo>
                  <a:pt x="72" y="90"/>
                </a:lnTo>
                <a:lnTo>
                  <a:pt x="76" y="88"/>
                </a:lnTo>
                <a:lnTo>
                  <a:pt x="242" y="88"/>
                </a:lnTo>
                <a:lnTo>
                  <a:pt x="246" y="90"/>
                </a:lnTo>
                <a:lnTo>
                  <a:pt x="250" y="92"/>
                </a:lnTo>
                <a:lnTo>
                  <a:pt x="252" y="96"/>
                </a:lnTo>
                <a:lnTo>
                  <a:pt x="254" y="100"/>
                </a:lnTo>
                <a:lnTo>
                  <a:pt x="254" y="1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7428" name="图片 40" descr="160789212.jpg"/>
          <p:cNvPicPr>
            <a:picLocks noChangeAspect="1"/>
          </p:cNvPicPr>
          <p:nvPr/>
        </p:nvPicPr>
        <p:blipFill>
          <a:blip r:embed="rId2"/>
          <a:srcRect l="1485" r="5869"/>
          <a:stretch>
            <a:fillRect/>
          </a:stretch>
        </p:blipFill>
        <p:spPr bwMode="auto">
          <a:xfrm>
            <a:off x="528638" y="1304925"/>
            <a:ext cx="4427537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燕尾形 20"/>
          <p:cNvSpPr/>
          <p:nvPr/>
        </p:nvSpPr>
        <p:spPr>
          <a:xfrm>
            <a:off x="642938" y="1304925"/>
            <a:ext cx="2774950" cy="1049338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8434" name="文本框 29"/>
          <p:cNvSpPr txBox="1">
            <a:spLocks noChangeArrowheads="1"/>
          </p:cNvSpPr>
          <p:nvPr/>
        </p:nvSpPr>
        <p:spPr bwMode="auto">
          <a:xfrm>
            <a:off x="820738" y="1497013"/>
            <a:ext cx="1503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目标职位</a:t>
            </a:r>
            <a:endParaRPr kumimoji="1" lang="en-US" altLang="zh-CN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kumimoji="1" lang="en-US" altLang="zh-CN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POSITION</a:t>
            </a:r>
            <a:endParaRPr kumimoji="1" lang="zh-CN" altLang="en-US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39" name="燕尾形 38"/>
          <p:cNvSpPr/>
          <p:nvPr/>
        </p:nvSpPr>
        <p:spPr>
          <a:xfrm>
            <a:off x="3179763" y="1304925"/>
            <a:ext cx="2773362" cy="1049338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8436" name="文本框 40"/>
          <p:cNvSpPr txBox="1">
            <a:spLocks noChangeArrowheads="1"/>
          </p:cNvSpPr>
          <p:nvPr/>
        </p:nvSpPr>
        <p:spPr bwMode="auto">
          <a:xfrm>
            <a:off x="3357563" y="1497013"/>
            <a:ext cx="1501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目标薪水</a:t>
            </a:r>
            <a:endParaRPr kumimoji="1" lang="en-US" altLang="zh-CN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kumimoji="1" lang="en-US" altLang="zh-CN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SALARY</a:t>
            </a:r>
            <a:endParaRPr kumimoji="1" lang="zh-CN" altLang="en-US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44" name="燕尾形 43"/>
          <p:cNvSpPr/>
          <p:nvPr/>
        </p:nvSpPr>
        <p:spPr>
          <a:xfrm>
            <a:off x="5726113" y="1304925"/>
            <a:ext cx="2774950" cy="1049338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8438" name="文本框 44"/>
          <p:cNvSpPr txBox="1">
            <a:spLocks noChangeArrowheads="1"/>
          </p:cNvSpPr>
          <p:nvPr/>
        </p:nvSpPr>
        <p:spPr bwMode="auto">
          <a:xfrm>
            <a:off x="5903913" y="1497013"/>
            <a:ext cx="1501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工作地点</a:t>
            </a:r>
            <a:endParaRPr kumimoji="1" lang="en-US" altLang="zh-CN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kumimoji="1" lang="en-US" altLang="zh-CN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LOCATION</a:t>
            </a:r>
            <a:endParaRPr kumimoji="1" lang="zh-CN" altLang="en-US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8439" name="文本框 48"/>
          <p:cNvSpPr txBox="1">
            <a:spLocks noChangeArrowheads="1"/>
          </p:cNvSpPr>
          <p:nvPr/>
        </p:nvSpPr>
        <p:spPr bwMode="auto">
          <a:xfrm>
            <a:off x="642938" y="2695575"/>
            <a:ext cx="24511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产品设计</a:t>
            </a:r>
            <a:endParaRPr kumimoji="1" lang="en-US" altLang="zh-CN" sz="2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8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18440" name="文本框 49"/>
          <p:cNvSpPr txBox="1">
            <a:spLocks noChangeArrowheads="1"/>
          </p:cNvSpPr>
          <p:nvPr/>
        </p:nvSpPr>
        <p:spPr bwMode="auto">
          <a:xfrm>
            <a:off x="3179763" y="2695575"/>
            <a:ext cx="2449512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￥</a:t>
            </a:r>
            <a:r>
              <a:rPr kumimoji="1" lang="en-US" altLang="zh-CN" sz="2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12345</a:t>
            </a:r>
          </a:p>
          <a:p>
            <a:pPr>
              <a:lnSpc>
                <a:spcPct val="130000"/>
              </a:lnSpc>
            </a:pPr>
            <a:endParaRPr kumimoji="1" lang="en-US" altLang="zh-CN" sz="8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18441" name="文本框 50"/>
          <p:cNvSpPr txBox="1">
            <a:spLocks noChangeArrowheads="1"/>
          </p:cNvSpPr>
          <p:nvPr/>
        </p:nvSpPr>
        <p:spPr bwMode="auto">
          <a:xfrm>
            <a:off x="5726113" y="2695575"/>
            <a:ext cx="2449512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北京市海淀区</a:t>
            </a:r>
            <a:endParaRPr kumimoji="1" lang="en-US" altLang="zh-CN" sz="2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8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grpSp>
        <p:nvGrpSpPr>
          <p:cNvPr id="18442" name="组 32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18465" name="文本框 33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66" name="文本框 34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18443" name="组 35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18463" name="文本框 36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64" name="文本框 37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18444" name="组 39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18461" name="文本框 41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62" name="文本框 4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18445" name="组 46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18459" name="文本框 51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60" name="文本框 52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18446" name="组 53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18457" name="文本框 54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18458" name="文本框 5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18447" name="组 56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18455" name="文本框 57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56" name="文本框 5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18448" name="组 59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18453" name="文本框 60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454" name="文本框 61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66" name="矩形 65"/>
          <p:cNvSpPr/>
          <p:nvPr/>
        </p:nvSpPr>
        <p:spPr>
          <a:xfrm>
            <a:off x="1479550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  <p:grpSp>
        <p:nvGrpSpPr>
          <p:cNvPr id="71" name="组 70"/>
          <p:cNvGrpSpPr/>
          <p:nvPr/>
        </p:nvGrpSpPr>
        <p:grpSpPr>
          <a:xfrm>
            <a:off x="2340462" y="1444602"/>
            <a:ext cx="760666" cy="760666"/>
            <a:chOff x="2528888" y="2047875"/>
            <a:chExt cx="631825" cy="631825"/>
          </a:xfrm>
          <a:solidFill>
            <a:srgbClr val="FFFFFF"/>
          </a:solidFill>
        </p:grpSpPr>
        <p:sp>
          <p:nvSpPr>
            <p:cNvPr id="72" name="Freeform 26"/>
            <p:cNvSpPr>
              <a:spLocks/>
            </p:cNvSpPr>
            <p:nvPr/>
          </p:nvSpPr>
          <p:spPr bwMode="auto">
            <a:xfrm>
              <a:off x="2700338" y="2219325"/>
              <a:ext cx="288925" cy="288925"/>
            </a:xfrm>
            <a:custGeom>
              <a:avLst/>
              <a:gdLst/>
              <a:ahLst/>
              <a:cxnLst>
                <a:cxn ang="0">
                  <a:pos x="182" y="76"/>
                </a:cxn>
                <a:cxn ang="0">
                  <a:pos x="182" y="76"/>
                </a:cxn>
                <a:cxn ang="0">
                  <a:pos x="182" y="76"/>
                </a:cxn>
                <a:cxn ang="0">
                  <a:pos x="178" y="62"/>
                </a:cxn>
                <a:cxn ang="0">
                  <a:pos x="174" y="48"/>
                </a:cxn>
                <a:cxn ang="0">
                  <a:pos x="166" y="36"/>
                </a:cxn>
                <a:cxn ang="0">
                  <a:pos x="156" y="26"/>
                </a:cxn>
                <a:cxn ang="0">
                  <a:pos x="146" y="16"/>
                </a:cxn>
                <a:cxn ang="0">
                  <a:pos x="134" y="8"/>
                </a:cxn>
                <a:cxn ang="0">
                  <a:pos x="120" y="4"/>
                </a:cxn>
                <a:cxn ang="0">
                  <a:pos x="106" y="0"/>
                </a:cxn>
                <a:cxn ang="0">
                  <a:pos x="106" y="2"/>
                </a:cxn>
                <a:cxn ang="0">
                  <a:pos x="106" y="44"/>
                </a:cxn>
                <a:cxn ang="0">
                  <a:pos x="76" y="44"/>
                </a:cxn>
                <a:cxn ang="0">
                  <a:pos x="76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2" y="4"/>
                </a:cxn>
                <a:cxn ang="0">
                  <a:pos x="48" y="8"/>
                </a:cxn>
                <a:cxn ang="0">
                  <a:pos x="36" y="16"/>
                </a:cxn>
                <a:cxn ang="0">
                  <a:pos x="26" y="26"/>
                </a:cxn>
                <a:cxn ang="0">
                  <a:pos x="18" y="36"/>
                </a:cxn>
                <a:cxn ang="0">
                  <a:pos x="10" y="48"/>
                </a:cxn>
                <a:cxn ang="0">
                  <a:pos x="4" y="62"/>
                </a:cxn>
                <a:cxn ang="0">
                  <a:pos x="0" y="76"/>
                </a:cxn>
                <a:cxn ang="0">
                  <a:pos x="2" y="76"/>
                </a:cxn>
                <a:cxn ang="0">
                  <a:pos x="46" y="76"/>
                </a:cxn>
                <a:cxn ang="0">
                  <a:pos x="46" y="106"/>
                </a:cxn>
                <a:cxn ang="0">
                  <a:pos x="2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4" y="120"/>
                </a:cxn>
                <a:cxn ang="0">
                  <a:pos x="10" y="134"/>
                </a:cxn>
                <a:cxn ang="0">
                  <a:pos x="18" y="146"/>
                </a:cxn>
                <a:cxn ang="0">
                  <a:pos x="26" y="156"/>
                </a:cxn>
                <a:cxn ang="0">
                  <a:pos x="36" y="166"/>
                </a:cxn>
                <a:cxn ang="0">
                  <a:pos x="48" y="172"/>
                </a:cxn>
                <a:cxn ang="0">
                  <a:pos x="62" y="178"/>
                </a:cxn>
                <a:cxn ang="0">
                  <a:pos x="76" y="182"/>
                </a:cxn>
                <a:cxn ang="0">
                  <a:pos x="76" y="180"/>
                </a:cxn>
                <a:cxn ang="0">
                  <a:pos x="76" y="136"/>
                </a:cxn>
                <a:cxn ang="0">
                  <a:pos x="106" y="136"/>
                </a:cxn>
                <a:cxn ang="0">
                  <a:pos x="106" y="180"/>
                </a:cxn>
                <a:cxn ang="0">
                  <a:pos x="106" y="182"/>
                </a:cxn>
                <a:cxn ang="0">
                  <a:pos x="106" y="182"/>
                </a:cxn>
                <a:cxn ang="0">
                  <a:pos x="120" y="178"/>
                </a:cxn>
                <a:cxn ang="0">
                  <a:pos x="134" y="172"/>
                </a:cxn>
                <a:cxn ang="0">
                  <a:pos x="146" y="166"/>
                </a:cxn>
                <a:cxn ang="0">
                  <a:pos x="156" y="156"/>
                </a:cxn>
                <a:cxn ang="0">
                  <a:pos x="166" y="146"/>
                </a:cxn>
                <a:cxn ang="0">
                  <a:pos x="174" y="134"/>
                </a:cxn>
                <a:cxn ang="0">
                  <a:pos x="178" y="120"/>
                </a:cxn>
                <a:cxn ang="0">
                  <a:pos x="182" y="106"/>
                </a:cxn>
                <a:cxn ang="0">
                  <a:pos x="182" y="106"/>
                </a:cxn>
                <a:cxn ang="0">
                  <a:pos x="138" y="106"/>
                </a:cxn>
                <a:cxn ang="0">
                  <a:pos x="138" y="76"/>
                </a:cxn>
                <a:cxn ang="0">
                  <a:pos x="182" y="76"/>
                </a:cxn>
              </a:cxnLst>
              <a:rect l="0" t="0" r="r" b="b"/>
              <a:pathLst>
                <a:path w="182" h="182">
                  <a:moveTo>
                    <a:pt x="182" y="76"/>
                  </a:moveTo>
                  <a:lnTo>
                    <a:pt x="182" y="76"/>
                  </a:lnTo>
                  <a:lnTo>
                    <a:pt x="182" y="76"/>
                  </a:lnTo>
                  <a:lnTo>
                    <a:pt x="178" y="62"/>
                  </a:lnTo>
                  <a:lnTo>
                    <a:pt x="174" y="48"/>
                  </a:lnTo>
                  <a:lnTo>
                    <a:pt x="166" y="36"/>
                  </a:lnTo>
                  <a:lnTo>
                    <a:pt x="156" y="26"/>
                  </a:lnTo>
                  <a:lnTo>
                    <a:pt x="146" y="16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6" y="0"/>
                  </a:lnTo>
                  <a:lnTo>
                    <a:pt x="106" y="2"/>
                  </a:lnTo>
                  <a:lnTo>
                    <a:pt x="106" y="44"/>
                  </a:lnTo>
                  <a:lnTo>
                    <a:pt x="76" y="44"/>
                  </a:lnTo>
                  <a:lnTo>
                    <a:pt x="76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2" y="4"/>
                  </a:lnTo>
                  <a:lnTo>
                    <a:pt x="48" y="8"/>
                  </a:lnTo>
                  <a:lnTo>
                    <a:pt x="36" y="16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0" y="48"/>
                  </a:lnTo>
                  <a:lnTo>
                    <a:pt x="4" y="62"/>
                  </a:lnTo>
                  <a:lnTo>
                    <a:pt x="0" y="76"/>
                  </a:lnTo>
                  <a:lnTo>
                    <a:pt x="2" y="76"/>
                  </a:lnTo>
                  <a:lnTo>
                    <a:pt x="46" y="76"/>
                  </a:lnTo>
                  <a:lnTo>
                    <a:pt x="46" y="106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4" y="120"/>
                  </a:lnTo>
                  <a:lnTo>
                    <a:pt x="10" y="134"/>
                  </a:lnTo>
                  <a:lnTo>
                    <a:pt x="18" y="146"/>
                  </a:lnTo>
                  <a:lnTo>
                    <a:pt x="26" y="156"/>
                  </a:lnTo>
                  <a:lnTo>
                    <a:pt x="36" y="166"/>
                  </a:lnTo>
                  <a:lnTo>
                    <a:pt x="48" y="172"/>
                  </a:lnTo>
                  <a:lnTo>
                    <a:pt x="62" y="178"/>
                  </a:lnTo>
                  <a:lnTo>
                    <a:pt x="76" y="182"/>
                  </a:lnTo>
                  <a:lnTo>
                    <a:pt x="76" y="180"/>
                  </a:lnTo>
                  <a:lnTo>
                    <a:pt x="76" y="136"/>
                  </a:lnTo>
                  <a:lnTo>
                    <a:pt x="106" y="136"/>
                  </a:lnTo>
                  <a:lnTo>
                    <a:pt x="106" y="180"/>
                  </a:lnTo>
                  <a:lnTo>
                    <a:pt x="106" y="182"/>
                  </a:lnTo>
                  <a:lnTo>
                    <a:pt x="106" y="182"/>
                  </a:lnTo>
                  <a:lnTo>
                    <a:pt x="120" y="178"/>
                  </a:lnTo>
                  <a:lnTo>
                    <a:pt x="134" y="172"/>
                  </a:lnTo>
                  <a:lnTo>
                    <a:pt x="146" y="166"/>
                  </a:lnTo>
                  <a:lnTo>
                    <a:pt x="156" y="156"/>
                  </a:lnTo>
                  <a:lnTo>
                    <a:pt x="166" y="146"/>
                  </a:lnTo>
                  <a:lnTo>
                    <a:pt x="174" y="134"/>
                  </a:lnTo>
                  <a:lnTo>
                    <a:pt x="178" y="120"/>
                  </a:lnTo>
                  <a:lnTo>
                    <a:pt x="182" y="106"/>
                  </a:lnTo>
                  <a:lnTo>
                    <a:pt x="182" y="106"/>
                  </a:lnTo>
                  <a:lnTo>
                    <a:pt x="138" y="106"/>
                  </a:lnTo>
                  <a:lnTo>
                    <a:pt x="138" y="76"/>
                  </a:lnTo>
                  <a:lnTo>
                    <a:pt x="18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3" name="Freeform 27"/>
            <p:cNvSpPr>
              <a:spLocks noEditPoints="1"/>
            </p:cNvSpPr>
            <p:nvPr/>
          </p:nvSpPr>
          <p:spPr bwMode="auto">
            <a:xfrm>
              <a:off x="2528888" y="2047875"/>
              <a:ext cx="631825" cy="631825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160" y="4"/>
                </a:cxn>
                <a:cxn ang="0">
                  <a:pos x="122" y="16"/>
                </a:cxn>
                <a:cxn ang="0">
                  <a:pos x="88" y="34"/>
                </a:cxn>
                <a:cxn ang="0">
                  <a:pos x="58" y="58"/>
                </a:cxn>
                <a:cxn ang="0">
                  <a:pos x="34" y="88"/>
                </a:cxn>
                <a:cxn ang="0">
                  <a:pos x="16" y="122"/>
                </a:cxn>
                <a:cxn ang="0">
                  <a:pos x="4" y="160"/>
                </a:cxn>
                <a:cxn ang="0">
                  <a:pos x="0" y="200"/>
                </a:cxn>
                <a:cxn ang="0">
                  <a:pos x="2" y="220"/>
                </a:cxn>
                <a:cxn ang="0">
                  <a:pos x="10" y="258"/>
                </a:cxn>
                <a:cxn ang="0">
                  <a:pos x="24" y="294"/>
                </a:cxn>
                <a:cxn ang="0">
                  <a:pos x="46" y="326"/>
                </a:cxn>
                <a:cxn ang="0">
                  <a:pos x="72" y="352"/>
                </a:cxn>
                <a:cxn ang="0">
                  <a:pos x="104" y="374"/>
                </a:cxn>
                <a:cxn ang="0">
                  <a:pos x="140" y="390"/>
                </a:cxn>
                <a:cxn ang="0">
                  <a:pos x="180" y="398"/>
                </a:cxn>
                <a:cxn ang="0">
                  <a:pos x="200" y="398"/>
                </a:cxn>
                <a:cxn ang="0">
                  <a:pos x="240" y="394"/>
                </a:cxn>
                <a:cxn ang="0">
                  <a:pos x="276" y="382"/>
                </a:cxn>
                <a:cxn ang="0">
                  <a:pos x="310" y="364"/>
                </a:cxn>
                <a:cxn ang="0">
                  <a:pos x="340" y="340"/>
                </a:cxn>
                <a:cxn ang="0">
                  <a:pos x="364" y="310"/>
                </a:cxn>
                <a:cxn ang="0">
                  <a:pos x="382" y="276"/>
                </a:cxn>
                <a:cxn ang="0">
                  <a:pos x="394" y="240"/>
                </a:cxn>
                <a:cxn ang="0">
                  <a:pos x="398" y="200"/>
                </a:cxn>
                <a:cxn ang="0">
                  <a:pos x="398" y="178"/>
                </a:cxn>
                <a:cxn ang="0">
                  <a:pos x="390" y="140"/>
                </a:cxn>
                <a:cxn ang="0">
                  <a:pos x="374" y="104"/>
                </a:cxn>
                <a:cxn ang="0">
                  <a:pos x="352" y="72"/>
                </a:cxn>
                <a:cxn ang="0">
                  <a:pos x="326" y="46"/>
                </a:cxn>
                <a:cxn ang="0">
                  <a:pos x="294" y="24"/>
                </a:cxn>
                <a:cxn ang="0">
                  <a:pos x="258" y="10"/>
                </a:cxn>
                <a:cxn ang="0">
                  <a:pos x="220" y="2"/>
                </a:cxn>
                <a:cxn ang="0">
                  <a:pos x="200" y="0"/>
                </a:cxn>
                <a:cxn ang="0">
                  <a:pos x="322" y="214"/>
                </a:cxn>
                <a:cxn ang="0">
                  <a:pos x="310" y="254"/>
                </a:cxn>
                <a:cxn ang="0">
                  <a:pos x="286" y="286"/>
                </a:cxn>
                <a:cxn ang="0">
                  <a:pos x="254" y="308"/>
                </a:cxn>
                <a:cxn ang="0">
                  <a:pos x="214" y="320"/>
                </a:cxn>
                <a:cxn ang="0">
                  <a:pos x="184" y="340"/>
                </a:cxn>
                <a:cxn ang="0">
                  <a:pos x="184" y="320"/>
                </a:cxn>
                <a:cxn ang="0">
                  <a:pos x="146" y="308"/>
                </a:cxn>
                <a:cxn ang="0">
                  <a:pos x="112" y="286"/>
                </a:cxn>
                <a:cxn ang="0">
                  <a:pos x="90" y="254"/>
                </a:cxn>
                <a:cxn ang="0">
                  <a:pos x="78" y="214"/>
                </a:cxn>
                <a:cxn ang="0">
                  <a:pos x="58" y="184"/>
                </a:cxn>
                <a:cxn ang="0">
                  <a:pos x="78" y="184"/>
                </a:cxn>
                <a:cxn ang="0">
                  <a:pos x="90" y="144"/>
                </a:cxn>
                <a:cxn ang="0">
                  <a:pos x="112" y="112"/>
                </a:cxn>
                <a:cxn ang="0">
                  <a:pos x="146" y="88"/>
                </a:cxn>
                <a:cxn ang="0">
                  <a:pos x="184" y="76"/>
                </a:cxn>
                <a:cxn ang="0">
                  <a:pos x="214" y="58"/>
                </a:cxn>
                <a:cxn ang="0">
                  <a:pos x="214" y="76"/>
                </a:cxn>
                <a:cxn ang="0">
                  <a:pos x="254" y="88"/>
                </a:cxn>
                <a:cxn ang="0">
                  <a:pos x="286" y="112"/>
                </a:cxn>
                <a:cxn ang="0">
                  <a:pos x="310" y="144"/>
                </a:cxn>
                <a:cxn ang="0">
                  <a:pos x="322" y="184"/>
                </a:cxn>
                <a:cxn ang="0">
                  <a:pos x="340" y="214"/>
                </a:cxn>
              </a:cxnLst>
              <a:rect l="0" t="0" r="r" b="b"/>
              <a:pathLst>
                <a:path w="398" h="398">
                  <a:moveTo>
                    <a:pt x="200" y="0"/>
                  </a:moveTo>
                  <a:lnTo>
                    <a:pt x="200" y="0"/>
                  </a:lnTo>
                  <a:lnTo>
                    <a:pt x="180" y="2"/>
                  </a:lnTo>
                  <a:lnTo>
                    <a:pt x="160" y="4"/>
                  </a:lnTo>
                  <a:lnTo>
                    <a:pt x="140" y="10"/>
                  </a:lnTo>
                  <a:lnTo>
                    <a:pt x="122" y="16"/>
                  </a:lnTo>
                  <a:lnTo>
                    <a:pt x="104" y="24"/>
                  </a:lnTo>
                  <a:lnTo>
                    <a:pt x="88" y="34"/>
                  </a:lnTo>
                  <a:lnTo>
                    <a:pt x="72" y="46"/>
                  </a:lnTo>
                  <a:lnTo>
                    <a:pt x="58" y="58"/>
                  </a:lnTo>
                  <a:lnTo>
                    <a:pt x="46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2"/>
                  </a:lnTo>
                  <a:lnTo>
                    <a:pt x="10" y="140"/>
                  </a:lnTo>
                  <a:lnTo>
                    <a:pt x="4" y="160"/>
                  </a:lnTo>
                  <a:lnTo>
                    <a:pt x="2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4" y="240"/>
                  </a:lnTo>
                  <a:lnTo>
                    <a:pt x="10" y="258"/>
                  </a:lnTo>
                  <a:lnTo>
                    <a:pt x="16" y="276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6" y="326"/>
                  </a:lnTo>
                  <a:lnTo>
                    <a:pt x="58" y="340"/>
                  </a:lnTo>
                  <a:lnTo>
                    <a:pt x="72" y="352"/>
                  </a:lnTo>
                  <a:lnTo>
                    <a:pt x="88" y="364"/>
                  </a:lnTo>
                  <a:lnTo>
                    <a:pt x="104" y="374"/>
                  </a:lnTo>
                  <a:lnTo>
                    <a:pt x="122" y="382"/>
                  </a:lnTo>
                  <a:lnTo>
                    <a:pt x="140" y="390"/>
                  </a:lnTo>
                  <a:lnTo>
                    <a:pt x="160" y="394"/>
                  </a:lnTo>
                  <a:lnTo>
                    <a:pt x="180" y="398"/>
                  </a:lnTo>
                  <a:lnTo>
                    <a:pt x="200" y="398"/>
                  </a:lnTo>
                  <a:lnTo>
                    <a:pt x="200" y="398"/>
                  </a:lnTo>
                  <a:lnTo>
                    <a:pt x="220" y="398"/>
                  </a:lnTo>
                  <a:lnTo>
                    <a:pt x="240" y="394"/>
                  </a:lnTo>
                  <a:lnTo>
                    <a:pt x="258" y="390"/>
                  </a:lnTo>
                  <a:lnTo>
                    <a:pt x="276" y="382"/>
                  </a:lnTo>
                  <a:lnTo>
                    <a:pt x="294" y="374"/>
                  </a:lnTo>
                  <a:lnTo>
                    <a:pt x="310" y="364"/>
                  </a:lnTo>
                  <a:lnTo>
                    <a:pt x="326" y="352"/>
                  </a:lnTo>
                  <a:lnTo>
                    <a:pt x="340" y="340"/>
                  </a:lnTo>
                  <a:lnTo>
                    <a:pt x="352" y="326"/>
                  </a:lnTo>
                  <a:lnTo>
                    <a:pt x="364" y="310"/>
                  </a:lnTo>
                  <a:lnTo>
                    <a:pt x="374" y="294"/>
                  </a:lnTo>
                  <a:lnTo>
                    <a:pt x="382" y="276"/>
                  </a:lnTo>
                  <a:lnTo>
                    <a:pt x="390" y="258"/>
                  </a:lnTo>
                  <a:lnTo>
                    <a:pt x="394" y="240"/>
                  </a:lnTo>
                  <a:lnTo>
                    <a:pt x="398" y="220"/>
                  </a:lnTo>
                  <a:lnTo>
                    <a:pt x="398" y="200"/>
                  </a:lnTo>
                  <a:lnTo>
                    <a:pt x="398" y="200"/>
                  </a:lnTo>
                  <a:lnTo>
                    <a:pt x="398" y="178"/>
                  </a:lnTo>
                  <a:lnTo>
                    <a:pt x="394" y="160"/>
                  </a:lnTo>
                  <a:lnTo>
                    <a:pt x="390" y="140"/>
                  </a:lnTo>
                  <a:lnTo>
                    <a:pt x="382" y="122"/>
                  </a:lnTo>
                  <a:lnTo>
                    <a:pt x="374" y="104"/>
                  </a:lnTo>
                  <a:lnTo>
                    <a:pt x="364" y="88"/>
                  </a:lnTo>
                  <a:lnTo>
                    <a:pt x="352" y="72"/>
                  </a:lnTo>
                  <a:lnTo>
                    <a:pt x="340" y="58"/>
                  </a:lnTo>
                  <a:lnTo>
                    <a:pt x="326" y="46"/>
                  </a:lnTo>
                  <a:lnTo>
                    <a:pt x="310" y="34"/>
                  </a:lnTo>
                  <a:lnTo>
                    <a:pt x="294" y="24"/>
                  </a:lnTo>
                  <a:lnTo>
                    <a:pt x="276" y="16"/>
                  </a:lnTo>
                  <a:lnTo>
                    <a:pt x="258" y="10"/>
                  </a:lnTo>
                  <a:lnTo>
                    <a:pt x="240" y="4"/>
                  </a:lnTo>
                  <a:lnTo>
                    <a:pt x="220" y="2"/>
                  </a:lnTo>
                  <a:lnTo>
                    <a:pt x="200" y="0"/>
                  </a:lnTo>
                  <a:lnTo>
                    <a:pt x="200" y="0"/>
                  </a:lnTo>
                  <a:close/>
                  <a:moveTo>
                    <a:pt x="322" y="214"/>
                  </a:moveTo>
                  <a:lnTo>
                    <a:pt x="322" y="214"/>
                  </a:lnTo>
                  <a:lnTo>
                    <a:pt x="318" y="234"/>
                  </a:lnTo>
                  <a:lnTo>
                    <a:pt x="310" y="254"/>
                  </a:lnTo>
                  <a:lnTo>
                    <a:pt x="300" y="270"/>
                  </a:lnTo>
                  <a:lnTo>
                    <a:pt x="286" y="286"/>
                  </a:lnTo>
                  <a:lnTo>
                    <a:pt x="272" y="298"/>
                  </a:lnTo>
                  <a:lnTo>
                    <a:pt x="254" y="308"/>
                  </a:lnTo>
                  <a:lnTo>
                    <a:pt x="236" y="316"/>
                  </a:lnTo>
                  <a:lnTo>
                    <a:pt x="214" y="320"/>
                  </a:lnTo>
                  <a:lnTo>
                    <a:pt x="214" y="340"/>
                  </a:lnTo>
                  <a:lnTo>
                    <a:pt x="184" y="340"/>
                  </a:lnTo>
                  <a:lnTo>
                    <a:pt x="184" y="320"/>
                  </a:lnTo>
                  <a:lnTo>
                    <a:pt x="184" y="320"/>
                  </a:lnTo>
                  <a:lnTo>
                    <a:pt x="164" y="316"/>
                  </a:lnTo>
                  <a:lnTo>
                    <a:pt x="146" y="308"/>
                  </a:lnTo>
                  <a:lnTo>
                    <a:pt x="128" y="298"/>
                  </a:lnTo>
                  <a:lnTo>
                    <a:pt x="112" y="286"/>
                  </a:lnTo>
                  <a:lnTo>
                    <a:pt x="100" y="270"/>
                  </a:lnTo>
                  <a:lnTo>
                    <a:pt x="90" y="254"/>
                  </a:lnTo>
                  <a:lnTo>
                    <a:pt x="82" y="234"/>
                  </a:lnTo>
                  <a:lnTo>
                    <a:pt x="78" y="214"/>
                  </a:lnTo>
                  <a:lnTo>
                    <a:pt x="58" y="214"/>
                  </a:lnTo>
                  <a:lnTo>
                    <a:pt x="58" y="184"/>
                  </a:lnTo>
                  <a:lnTo>
                    <a:pt x="78" y="184"/>
                  </a:lnTo>
                  <a:lnTo>
                    <a:pt x="78" y="184"/>
                  </a:lnTo>
                  <a:lnTo>
                    <a:pt x="82" y="164"/>
                  </a:lnTo>
                  <a:lnTo>
                    <a:pt x="90" y="144"/>
                  </a:lnTo>
                  <a:lnTo>
                    <a:pt x="100" y="128"/>
                  </a:lnTo>
                  <a:lnTo>
                    <a:pt x="112" y="112"/>
                  </a:lnTo>
                  <a:lnTo>
                    <a:pt x="128" y="98"/>
                  </a:lnTo>
                  <a:lnTo>
                    <a:pt x="146" y="88"/>
                  </a:lnTo>
                  <a:lnTo>
                    <a:pt x="164" y="82"/>
                  </a:lnTo>
                  <a:lnTo>
                    <a:pt x="184" y="76"/>
                  </a:lnTo>
                  <a:lnTo>
                    <a:pt x="184" y="58"/>
                  </a:lnTo>
                  <a:lnTo>
                    <a:pt x="214" y="58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36" y="82"/>
                  </a:lnTo>
                  <a:lnTo>
                    <a:pt x="254" y="88"/>
                  </a:lnTo>
                  <a:lnTo>
                    <a:pt x="272" y="98"/>
                  </a:lnTo>
                  <a:lnTo>
                    <a:pt x="286" y="112"/>
                  </a:lnTo>
                  <a:lnTo>
                    <a:pt x="300" y="128"/>
                  </a:lnTo>
                  <a:lnTo>
                    <a:pt x="310" y="144"/>
                  </a:lnTo>
                  <a:lnTo>
                    <a:pt x="318" y="164"/>
                  </a:lnTo>
                  <a:lnTo>
                    <a:pt x="322" y="184"/>
                  </a:lnTo>
                  <a:lnTo>
                    <a:pt x="340" y="184"/>
                  </a:lnTo>
                  <a:lnTo>
                    <a:pt x="340" y="214"/>
                  </a:lnTo>
                  <a:lnTo>
                    <a:pt x="322" y="2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78" name="组 77"/>
          <p:cNvGrpSpPr/>
          <p:nvPr/>
        </p:nvGrpSpPr>
        <p:grpSpPr>
          <a:xfrm>
            <a:off x="4864707" y="1435015"/>
            <a:ext cx="764445" cy="764445"/>
            <a:chOff x="919163" y="2047875"/>
            <a:chExt cx="635000" cy="635000"/>
          </a:xfrm>
          <a:solidFill>
            <a:srgbClr val="FFFFFF"/>
          </a:solidFill>
        </p:grpSpPr>
        <p:sp>
          <p:nvSpPr>
            <p:cNvPr id="79" name="Freeform 21"/>
            <p:cNvSpPr>
              <a:spLocks/>
            </p:cNvSpPr>
            <p:nvPr/>
          </p:nvSpPr>
          <p:spPr bwMode="auto">
            <a:xfrm>
              <a:off x="1166813" y="2263775"/>
              <a:ext cx="34925" cy="57150"/>
            </a:xfrm>
            <a:custGeom>
              <a:avLst/>
              <a:gdLst/>
              <a:ahLst/>
              <a:cxnLst>
                <a:cxn ang="0">
                  <a:pos x="22" y="3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2" y="14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22" y="36"/>
                </a:cxn>
                <a:cxn ang="0">
                  <a:pos x="22" y="36"/>
                </a:cxn>
              </a:cxnLst>
              <a:rect l="0" t="0" r="r" b="b"/>
              <a:pathLst>
                <a:path w="22" h="36">
                  <a:moveTo>
                    <a:pt x="22" y="36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2" y="4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36"/>
                  </a:lnTo>
                  <a:lnTo>
                    <a:pt x="22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0" name="Freeform 22"/>
            <p:cNvSpPr>
              <a:spLocks/>
            </p:cNvSpPr>
            <p:nvPr/>
          </p:nvSpPr>
          <p:spPr bwMode="auto">
            <a:xfrm>
              <a:off x="1262063" y="2397125"/>
              <a:ext cx="44450" cy="63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8" y="8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8" y="34"/>
                </a:cxn>
                <a:cxn ang="0">
                  <a:pos x="24" y="30"/>
                </a:cxn>
                <a:cxn ang="0">
                  <a:pos x="28" y="24"/>
                </a:cxn>
                <a:cxn ang="0">
                  <a:pos x="28" y="16"/>
                </a:cxn>
                <a:cxn ang="0">
                  <a:pos x="24" y="10"/>
                </a:cxn>
                <a:cxn ang="0">
                  <a:pos x="20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8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8" y="34"/>
                  </a:lnTo>
                  <a:lnTo>
                    <a:pt x="24" y="30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919163" y="2047875"/>
              <a:ext cx="635000" cy="635000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22" y="16"/>
                </a:cxn>
                <a:cxn ang="0">
                  <a:pos x="74" y="46"/>
                </a:cxn>
                <a:cxn ang="0">
                  <a:pos x="34" y="88"/>
                </a:cxn>
                <a:cxn ang="0">
                  <a:pos x="10" y="140"/>
                </a:cxn>
                <a:cxn ang="0">
                  <a:pos x="0" y="200"/>
                </a:cxn>
                <a:cxn ang="0">
                  <a:pos x="4" y="240"/>
                </a:cxn>
                <a:cxn ang="0">
                  <a:pos x="24" y="294"/>
                </a:cxn>
                <a:cxn ang="0">
                  <a:pos x="60" y="340"/>
                </a:cxn>
                <a:cxn ang="0">
                  <a:pos x="106" y="376"/>
                </a:cxn>
                <a:cxn ang="0">
                  <a:pos x="160" y="396"/>
                </a:cxn>
                <a:cxn ang="0">
                  <a:pos x="200" y="400"/>
                </a:cxn>
                <a:cxn ang="0">
                  <a:pos x="260" y="390"/>
                </a:cxn>
                <a:cxn ang="0">
                  <a:pos x="312" y="364"/>
                </a:cxn>
                <a:cxn ang="0">
                  <a:pos x="354" y="326"/>
                </a:cxn>
                <a:cxn ang="0">
                  <a:pos x="384" y="278"/>
                </a:cxn>
                <a:cxn ang="0">
                  <a:pos x="400" y="220"/>
                </a:cxn>
                <a:cxn ang="0">
                  <a:pos x="400" y="178"/>
                </a:cxn>
                <a:cxn ang="0">
                  <a:pos x="384" y="122"/>
                </a:cxn>
                <a:cxn ang="0">
                  <a:pos x="354" y="72"/>
                </a:cxn>
                <a:cxn ang="0">
                  <a:pos x="312" y="34"/>
                </a:cxn>
                <a:cxn ang="0">
                  <a:pos x="260" y="8"/>
                </a:cxn>
                <a:cxn ang="0">
                  <a:pos x="200" y="0"/>
                </a:cxn>
                <a:cxn ang="0">
                  <a:pos x="216" y="328"/>
                </a:cxn>
                <a:cxn ang="0">
                  <a:pos x="178" y="300"/>
                </a:cxn>
                <a:cxn ang="0">
                  <a:pos x="148" y="288"/>
                </a:cxn>
                <a:cxn ang="0">
                  <a:pos x="120" y="258"/>
                </a:cxn>
                <a:cxn ang="0">
                  <a:pos x="152" y="228"/>
                </a:cxn>
                <a:cxn ang="0">
                  <a:pos x="158" y="246"/>
                </a:cxn>
                <a:cxn ang="0">
                  <a:pos x="178" y="260"/>
                </a:cxn>
                <a:cxn ang="0">
                  <a:pos x="156" y="210"/>
                </a:cxn>
                <a:cxn ang="0">
                  <a:pos x="128" y="192"/>
                </a:cxn>
                <a:cxn ang="0">
                  <a:pos x="114" y="158"/>
                </a:cxn>
                <a:cxn ang="0">
                  <a:pos x="122" y="128"/>
                </a:cxn>
                <a:cxn ang="0">
                  <a:pos x="152" y="104"/>
                </a:cxn>
                <a:cxn ang="0">
                  <a:pos x="178" y="68"/>
                </a:cxn>
                <a:cxn ang="0">
                  <a:pos x="216" y="96"/>
                </a:cxn>
                <a:cxn ang="0">
                  <a:pos x="248" y="106"/>
                </a:cxn>
                <a:cxn ang="0">
                  <a:pos x="274" y="134"/>
                </a:cxn>
                <a:cxn ang="0">
                  <a:pos x="238" y="162"/>
                </a:cxn>
                <a:cxn ang="0">
                  <a:pos x="232" y="144"/>
                </a:cxn>
                <a:cxn ang="0">
                  <a:pos x="216" y="178"/>
                </a:cxn>
                <a:cxn ang="0">
                  <a:pos x="252" y="188"/>
                </a:cxn>
                <a:cxn ang="0">
                  <a:pos x="278" y="210"/>
                </a:cxn>
                <a:cxn ang="0">
                  <a:pos x="284" y="236"/>
                </a:cxn>
                <a:cxn ang="0">
                  <a:pos x="270" y="272"/>
                </a:cxn>
                <a:cxn ang="0">
                  <a:pos x="240" y="294"/>
                </a:cxn>
                <a:cxn ang="0">
                  <a:pos x="216" y="300"/>
                </a:cxn>
              </a:cxnLst>
              <a:rect l="0" t="0" r="r" b="b"/>
              <a:pathLst>
                <a:path w="400" h="400">
                  <a:moveTo>
                    <a:pt x="200" y="0"/>
                  </a:moveTo>
                  <a:lnTo>
                    <a:pt x="200" y="0"/>
                  </a:lnTo>
                  <a:lnTo>
                    <a:pt x="180" y="0"/>
                  </a:lnTo>
                  <a:lnTo>
                    <a:pt x="160" y="4"/>
                  </a:lnTo>
                  <a:lnTo>
                    <a:pt x="142" y="8"/>
                  </a:lnTo>
                  <a:lnTo>
                    <a:pt x="122" y="16"/>
                  </a:lnTo>
                  <a:lnTo>
                    <a:pt x="106" y="24"/>
                  </a:lnTo>
                  <a:lnTo>
                    <a:pt x="88" y="34"/>
                  </a:lnTo>
                  <a:lnTo>
                    <a:pt x="74" y="46"/>
                  </a:lnTo>
                  <a:lnTo>
                    <a:pt x="60" y="58"/>
                  </a:lnTo>
                  <a:lnTo>
                    <a:pt x="46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2"/>
                  </a:lnTo>
                  <a:lnTo>
                    <a:pt x="10" y="140"/>
                  </a:lnTo>
                  <a:lnTo>
                    <a:pt x="4" y="160"/>
                  </a:lnTo>
                  <a:lnTo>
                    <a:pt x="2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4" y="240"/>
                  </a:lnTo>
                  <a:lnTo>
                    <a:pt x="10" y="258"/>
                  </a:lnTo>
                  <a:lnTo>
                    <a:pt x="16" y="278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6" y="326"/>
                  </a:lnTo>
                  <a:lnTo>
                    <a:pt x="60" y="340"/>
                  </a:lnTo>
                  <a:lnTo>
                    <a:pt x="74" y="354"/>
                  </a:lnTo>
                  <a:lnTo>
                    <a:pt x="88" y="364"/>
                  </a:lnTo>
                  <a:lnTo>
                    <a:pt x="106" y="376"/>
                  </a:lnTo>
                  <a:lnTo>
                    <a:pt x="122" y="384"/>
                  </a:lnTo>
                  <a:lnTo>
                    <a:pt x="142" y="390"/>
                  </a:lnTo>
                  <a:lnTo>
                    <a:pt x="160" y="396"/>
                  </a:lnTo>
                  <a:lnTo>
                    <a:pt x="180" y="398"/>
                  </a:lnTo>
                  <a:lnTo>
                    <a:pt x="200" y="400"/>
                  </a:lnTo>
                  <a:lnTo>
                    <a:pt x="200" y="400"/>
                  </a:lnTo>
                  <a:lnTo>
                    <a:pt x="220" y="398"/>
                  </a:lnTo>
                  <a:lnTo>
                    <a:pt x="240" y="396"/>
                  </a:lnTo>
                  <a:lnTo>
                    <a:pt x="260" y="390"/>
                  </a:lnTo>
                  <a:lnTo>
                    <a:pt x="278" y="384"/>
                  </a:lnTo>
                  <a:lnTo>
                    <a:pt x="296" y="376"/>
                  </a:lnTo>
                  <a:lnTo>
                    <a:pt x="312" y="364"/>
                  </a:lnTo>
                  <a:lnTo>
                    <a:pt x="328" y="354"/>
                  </a:lnTo>
                  <a:lnTo>
                    <a:pt x="342" y="340"/>
                  </a:lnTo>
                  <a:lnTo>
                    <a:pt x="354" y="326"/>
                  </a:lnTo>
                  <a:lnTo>
                    <a:pt x="366" y="310"/>
                  </a:lnTo>
                  <a:lnTo>
                    <a:pt x="376" y="294"/>
                  </a:lnTo>
                  <a:lnTo>
                    <a:pt x="384" y="278"/>
                  </a:lnTo>
                  <a:lnTo>
                    <a:pt x="392" y="258"/>
                  </a:lnTo>
                  <a:lnTo>
                    <a:pt x="396" y="240"/>
                  </a:lnTo>
                  <a:lnTo>
                    <a:pt x="400" y="220"/>
                  </a:lnTo>
                  <a:lnTo>
                    <a:pt x="400" y="200"/>
                  </a:lnTo>
                  <a:lnTo>
                    <a:pt x="400" y="200"/>
                  </a:lnTo>
                  <a:lnTo>
                    <a:pt x="400" y="178"/>
                  </a:lnTo>
                  <a:lnTo>
                    <a:pt x="396" y="160"/>
                  </a:lnTo>
                  <a:lnTo>
                    <a:pt x="392" y="140"/>
                  </a:lnTo>
                  <a:lnTo>
                    <a:pt x="384" y="122"/>
                  </a:lnTo>
                  <a:lnTo>
                    <a:pt x="376" y="104"/>
                  </a:lnTo>
                  <a:lnTo>
                    <a:pt x="366" y="88"/>
                  </a:lnTo>
                  <a:lnTo>
                    <a:pt x="354" y="72"/>
                  </a:lnTo>
                  <a:lnTo>
                    <a:pt x="342" y="58"/>
                  </a:lnTo>
                  <a:lnTo>
                    <a:pt x="328" y="46"/>
                  </a:lnTo>
                  <a:lnTo>
                    <a:pt x="312" y="34"/>
                  </a:lnTo>
                  <a:lnTo>
                    <a:pt x="296" y="24"/>
                  </a:lnTo>
                  <a:lnTo>
                    <a:pt x="278" y="16"/>
                  </a:lnTo>
                  <a:lnTo>
                    <a:pt x="260" y="8"/>
                  </a:lnTo>
                  <a:lnTo>
                    <a:pt x="240" y="4"/>
                  </a:lnTo>
                  <a:lnTo>
                    <a:pt x="220" y="0"/>
                  </a:lnTo>
                  <a:lnTo>
                    <a:pt x="200" y="0"/>
                  </a:lnTo>
                  <a:lnTo>
                    <a:pt x="200" y="0"/>
                  </a:lnTo>
                  <a:close/>
                  <a:moveTo>
                    <a:pt x="216" y="300"/>
                  </a:moveTo>
                  <a:lnTo>
                    <a:pt x="216" y="328"/>
                  </a:lnTo>
                  <a:lnTo>
                    <a:pt x="178" y="328"/>
                  </a:lnTo>
                  <a:lnTo>
                    <a:pt x="178" y="300"/>
                  </a:lnTo>
                  <a:lnTo>
                    <a:pt x="178" y="300"/>
                  </a:lnTo>
                  <a:lnTo>
                    <a:pt x="168" y="298"/>
                  </a:lnTo>
                  <a:lnTo>
                    <a:pt x="158" y="294"/>
                  </a:lnTo>
                  <a:lnTo>
                    <a:pt x="148" y="288"/>
                  </a:lnTo>
                  <a:lnTo>
                    <a:pt x="136" y="280"/>
                  </a:lnTo>
                  <a:lnTo>
                    <a:pt x="128" y="270"/>
                  </a:lnTo>
                  <a:lnTo>
                    <a:pt x="120" y="258"/>
                  </a:lnTo>
                  <a:lnTo>
                    <a:pt x="114" y="244"/>
                  </a:lnTo>
                  <a:lnTo>
                    <a:pt x="112" y="228"/>
                  </a:lnTo>
                  <a:lnTo>
                    <a:pt x="152" y="228"/>
                  </a:lnTo>
                  <a:lnTo>
                    <a:pt x="152" y="228"/>
                  </a:lnTo>
                  <a:lnTo>
                    <a:pt x="154" y="238"/>
                  </a:lnTo>
                  <a:lnTo>
                    <a:pt x="158" y="246"/>
                  </a:lnTo>
                  <a:lnTo>
                    <a:pt x="166" y="254"/>
                  </a:lnTo>
                  <a:lnTo>
                    <a:pt x="170" y="258"/>
                  </a:lnTo>
                  <a:lnTo>
                    <a:pt x="178" y="260"/>
                  </a:lnTo>
                  <a:lnTo>
                    <a:pt x="178" y="214"/>
                  </a:lnTo>
                  <a:lnTo>
                    <a:pt x="178" y="214"/>
                  </a:lnTo>
                  <a:lnTo>
                    <a:pt x="156" y="210"/>
                  </a:lnTo>
                  <a:lnTo>
                    <a:pt x="146" y="206"/>
                  </a:lnTo>
                  <a:lnTo>
                    <a:pt x="136" y="200"/>
                  </a:lnTo>
                  <a:lnTo>
                    <a:pt x="128" y="192"/>
                  </a:lnTo>
                  <a:lnTo>
                    <a:pt x="120" y="184"/>
                  </a:lnTo>
                  <a:lnTo>
                    <a:pt x="116" y="172"/>
                  </a:lnTo>
                  <a:lnTo>
                    <a:pt x="114" y="158"/>
                  </a:lnTo>
                  <a:lnTo>
                    <a:pt x="114" y="158"/>
                  </a:lnTo>
                  <a:lnTo>
                    <a:pt x="116" y="142"/>
                  </a:lnTo>
                  <a:lnTo>
                    <a:pt x="122" y="128"/>
                  </a:lnTo>
                  <a:lnTo>
                    <a:pt x="132" y="118"/>
                  </a:lnTo>
                  <a:lnTo>
                    <a:pt x="142" y="110"/>
                  </a:lnTo>
                  <a:lnTo>
                    <a:pt x="152" y="104"/>
                  </a:lnTo>
                  <a:lnTo>
                    <a:pt x="162" y="100"/>
                  </a:lnTo>
                  <a:lnTo>
                    <a:pt x="178" y="96"/>
                  </a:lnTo>
                  <a:lnTo>
                    <a:pt x="178" y="68"/>
                  </a:lnTo>
                  <a:lnTo>
                    <a:pt x="216" y="68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26" y="98"/>
                  </a:lnTo>
                  <a:lnTo>
                    <a:pt x="236" y="102"/>
                  </a:lnTo>
                  <a:lnTo>
                    <a:pt x="248" y="106"/>
                  </a:lnTo>
                  <a:lnTo>
                    <a:pt x="258" y="114"/>
                  </a:lnTo>
                  <a:lnTo>
                    <a:pt x="266" y="122"/>
                  </a:lnTo>
                  <a:lnTo>
                    <a:pt x="274" y="134"/>
                  </a:lnTo>
                  <a:lnTo>
                    <a:pt x="278" y="146"/>
                  </a:lnTo>
                  <a:lnTo>
                    <a:pt x="280" y="162"/>
                  </a:lnTo>
                  <a:lnTo>
                    <a:pt x="238" y="162"/>
                  </a:lnTo>
                  <a:lnTo>
                    <a:pt x="238" y="162"/>
                  </a:lnTo>
                  <a:lnTo>
                    <a:pt x="236" y="152"/>
                  </a:lnTo>
                  <a:lnTo>
                    <a:pt x="232" y="144"/>
                  </a:lnTo>
                  <a:lnTo>
                    <a:pt x="224" y="138"/>
                  </a:lnTo>
                  <a:lnTo>
                    <a:pt x="216" y="136"/>
                  </a:lnTo>
                  <a:lnTo>
                    <a:pt x="216" y="178"/>
                  </a:lnTo>
                  <a:lnTo>
                    <a:pt x="216" y="178"/>
                  </a:lnTo>
                  <a:lnTo>
                    <a:pt x="240" y="184"/>
                  </a:lnTo>
                  <a:lnTo>
                    <a:pt x="252" y="188"/>
                  </a:lnTo>
                  <a:lnTo>
                    <a:pt x="262" y="192"/>
                  </a:lnTo>
                  <a:lnTo>
                    <a:pt x="270" y="200"/>
                  </a:lnTo>
                  <a:lnTo>
                    <a:pt x="278" y="210"/>
                  </a:lnTo>
                  <a:lnTo>
                    <a:pt x="282" y="222"/>
                  </a:lnTo>
                  <a:lnTo>
                    <a:pt x="284" y="236"/>
                  </a:lnTo>
                  <a:lnTo>
                    <a:pt x="284" y="236"/>
                  </a:lnTo>
                  <a:lnTo>
                    <a:pt x="282" y="248"/>
                  </a:lnTo>
                  <a:lnTo>
                    <a:pt x="278" y="260"/>
                  </a:lnTo>
                  <a:lnTo>
                    <a:pt x="270" y="272"/>
                  </a:lnTo>
                  <a:lnTo>
                    <a:pt x="262" y="282"/>
                  </a:lnTo>
                  <a:lnTo>
                    <a:pt x="252" y="288"/>
                  </a:lnTo>
                  <a:lnTo>
                    <a:pt x="240" y="294"/>
                  </a:lnTo>
                  <a:lnTo>
                    <a:pt x="228" y="298"/>
                  </a:lnTo>
                  <a:lnTo>
                    <a:pt x="216" y="300"/>
                  </a:lnTo>
                  <a:lnTo>
                    <a:pt x="216" y="3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7406319" y="1447813"/>
            <a:ext cx="769485" cy="769485"/>
            <a:chOff x="1754188" y="2047875"/>
            <a:chExt cx="631825" cy="631825"/>
          </a:xfrm>
          <a:solidFill>
            <a:srgbClr val="FFFFFF"/>
          </a:solidFill>
        </p:grpSpPr>
        <p:sp>
          <p:nvSpPr>
            <p:cNvPr id="83" name="Freeform 24"/>
            <p:cNvSpPr>
              <a:spLocks/>
            </p:cNvSpPr>
            <p:nvPr/>
          </p:nvSpPr>
          <p:spPr bwMode="auto">
            <a:xfrm>
              <a:off x="1979613" y="2219325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4" y="4"/>
                </a:cxn>
                <a:cxn ang="0">
                  <a:pos x="24" y="8"/>
                </a:cxn>
                <a:cxn ang="0">
                  <a:pos x="16" y="16"/>
                </a:cxn>
                <a:cxn ang="0">
                  <a:pos x="10" y="2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66"/>
                </a:cxn>
                <a:cxn ang="0">
                  <a:pos x="4" y="78"/>
                </a:cxn>
                <a:cxn ang="0">
                  <a:pos x="10" y="86"/>
                </a:cxn>
                <a:cxn ang="0">
                  <a:pos x="16" y="96"/>
                </a:cxn>
                <a:cxn ang="0">
                  <a:pos x="24" y="102"/>
                </a:cxn>
                <a:cxn ang="0">
                  <a:pos x="34" y="108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56" y="112"/>
                </a:cxn>
                <a:cxn ang="0">
                  <a:pos x="68" y="110"/>
                </a:cxn>
                <a:cxn ang="0">
                  <a:pos x="78" y="108"/>
                </a:cxn>
                <a:cxn ang="0">
                  <a:pos x="88" y="102"/>
                </a:cxn>
                <a:cxn ang="0">
                  <a:pos x="96" y="96"/>
                </a:cxn>
                <a:cxn ang="0">
                  <a:pos x="102" y="86"/>
                </a:cxn>
                <a:cxn ang="0">
                  <a:pos x="108" y="78"/>
                </a:cxn>
                <a:cxn ang="0">
                  <a:pos x="112" y="66"/>
                </a:cxn>
                <a:cxn ang="0">
                  <a:pos x="112" y="56"/>
                </a:cxn>
                <a:cxn ang="0">
                  <a:pos x="112" y="56"/>
                </a:cxn>
                <a:cxn ang="0">
                  <a:pos x="112" y="44"/>
                </a:cxn>
                <a:cxn ang="0">
                  <a:pos x="108" y="34"/>
                </a:cxn>
                <a:cxn ang="0">
                  <a:pos x="102" y="24"/>
                </a:cxn>
                <a:cxn ang="0">
                  <a:pos x="96" y="16"/>
                </a:cxn>
                <a:cxn ang="0">
                  <a:pos x="88" y="8"/>
                </a:cxn>
                <a:cxn ang="0">
                  <a:pos x="78" y="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6"/>
                  </a:lnTo>
                  <a:lnTo>
                    <a:pt x="4" y="78"/>
                  </a:lnTo>
                  <a:lnTo>
                    <a:pt x="10" y="86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6"/>
                  </a:lnTo>
                  <a:lnTo>
                    <a:pt x="108" y="78"/>
                  </a:lnTo>
                  <a:lnTo>
                    <a:pt x="112" y="66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2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8"/>
                  </a:lnTo>
                  <a:lnTo>
                    <a:pt x="78" y="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4" name="Freeform 25"/>
            <p:cNvSpPr>
              <a:spLocks noEditPoints="1"/>
            </p:cNvSpPr>
            <p:nvPr/>
          </p:nvSpPr>
          <p:spPr bwMode="auto">
            <a:xfrm>
              <a:off x="1754188" y="2047875"/>
              <a:ext cx="631825" cy="631825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158" y="4"/>
                </a:cxn>
                <a:cxn ang="0">
                  <a:pos x="120" y="16"/>
                </a:cxn>
                <a:cxn ang="0">
                  <a:pos x="86" y="34"/>
                </a:cxn>
                <a:cxn ang="0">
                  <a:pos x="58" y="58"/>
                </a:cxn>
                <a:cxn ang="0">
                  <a:pos x="34" y="88"/>
                </a:cxn>
                <a:cxn ang="0">
                  <a:pos x="14" y="122"/>
                </a:cxn>
                <a:cxn ang="0">
                  <a:pos x="4" y="160"/>
                </a:cxn>
                <a:cxn ang="0">
                  <a:pos x="0" y="200"/>
                </a:cxn>
                <a:cxn ang="0">
                  <a:pos x="0" y="220"/>
                </a:cxn>
                <a:cxn ang="0">
                  <a:pos x="8" y="258"/>
                </a:cxn>
                <a:cxn ang="0">
                  <a:pos x="24" y="294"/>
                </a:cxn>
                <a:cxn ang="0">
                  <a:pos x="44" y="326"/>
                </a:cxn>
                <a:cxn ang="0">
                  <a:pos x="72" y="352"/>
                </a:cxn>
                <a:cxn ang="0">
                  <a:pos x="104" y="374"/>
                </a:cxn>
                <a:cxn ang="0">
                  <a:pos x="138" y="390"/>
                </a:cxn>
                <a:cxn ang="0">
                  <a:pos x="178" y="398"/>
                </a:cxn>
                <a:cxn ang="0">
                  <a:pos x="198" y="398"/>
                </a:cxn>
                <a:cxn ang="0">
                  <a:pos x="238" y="394"/>
                </a:cxn>
                <a:cxn ang="0">
                  <a:pos x="276" y="382"/>
                </a:cxn>
                <a:cxn ang="0">
                  <a:pos x="310" y="364"/>
                </a:cxn>
                <a:cxn ang="0">
                  <a:pos x="338" y="340"/>
                </a:cxn>
                <a:cxn ang="0">
                  <a:pos x="364" y="310"/>
                </a:cxn>
                <a:cxn ang="0">
                  <a:pos x="382" y="276"/>
                </a:cxn>
                <a:cxn ang="0">
                  <a:pos x="392" y="240"/>
                </a:cxn>
                <a:cxn ang="0">
                  <a:pos x="398" y="200"/>
                </a:cxn>
                <a:cxn ang="0">
                  <a:pos x="396" y="178"/>
                </a:cxn>
                <a:cxn ang="0">
                  <a:pos x="388" y="140"/>
                </a:cxn>
                <a:cxn ang="0">
                  <a:pos x="372" y="104"/>
                </a:cxn>
                <a:cxn ang="0">
                  <a:pos x="352" y="72"/>
                </a:cxn>
                <a:cxn ang="0">
                  <a:pos x="324" y="46"/>
                </a:cxn>
                <a:cxn ang="0">
                  <a:pos x="292" y="24"/>
                </a:cxn>
                <a:cxn ang="0">
                  <a:pos x="258" y="10"/>
                </a:cxn>
                <a:cxn ang="0">
                  <a:pos x="218" y="2"/>
                </a:cxn>
                <a:cxn ang="0">
                  <a:pos x="198" y="0"/>
                </a:cxn>
                <a:cxn ang="0">
                  <a:pos x="198" y="330"/>
                </a:cxn>
                <a:cxn ang="0">
                  <a:pos x="150" y="266"/>
                </a:cxn>
                <a:cxn ang="0">
                  <a:pos x="118" y="212"/>
                </a:cxn>
                <a:cxn ang="0">
                  <a:pos x="104" y="174"/>
                </a:cxn>
                <a:cxn ang="0">
                  <a:pos x="102" y="164"/>
                </a:cxn>
                <a:cxn ang="0">
                  <a:pos x="110" y="126"/>
                </a:cxn>
                <a:cxn ang="0">
                  <a:pos x="130" y="96"/>
                </a:cxn>
                <a:cxn ang="0">
                  <a:pos x="162" y="76"/>
                </a:cxn>
                <a:cxn ang="0">
                  <a:pos x="198" y="68"/>
                </a:cxn>
                <a:cxn ang="0">
                  <a:pos x="218" y="70"/>
                </a:cxn>
                <a:cxn ang="0">
                  <a:pos x="252" y="84"/>
                </a:cxn>
                <a:cxn ang="0">
                  <a:pos x="278" y="110"/>
                </a:cxn>
                <a:cxn ang="0">
                  <a:pos x="292" y="144"/>
                </a:cxn>
                <a:cxn ang="0">
                  <a:pos x="294" y="164"/>
                </a:cxn>
                <a:cxn ang="0">
                  <a:pos x="290" y="186"/>
                </a:cxn>
                <a:cxn ang="0">
                  <a:pos x="264" y="240"/>
                </a:cxn>
                <a:cxn ang="0">
                  <a:pos x="212" y="312"/>
                </a:cxn>
                <a:cxn ang="0">
                  <a:pos x="198" y="330"/>
                </a:cxn>
              </a:cxnLst>
              <a:rect l="0" t="0" r="r" b="b"/>
              <a:pathLst>
                <a:path w="398" h="398">
                  <a:moveTo>
                    <a:pt x="198" y="0"/>
                  </a:moveTo>
                  <a:lnTo>
                    <a:pt x="198" y="0"/>
                  </a:lnTo>
                  <a:lnTo>
                    <a:pt x="178" y="2"/>
                  </a:lnTo>
                  <a:lnTo>
                    <a:pt x="158" y="4"/>
                  </a:lnTo>
                  <a:lnTo>
                    <a:pt x="138" y="10"/>
                  </a:lnTo>
                  <a:lnTo>
                    <a:pt x="120" y="16"/>
                  </a:lnTo>
                  <a:lnTo>
                    <a:pt x="104" y="24"/>
                  </a:lnTo>
                  <a:lnTo>
                    <a:pt x="86" y="34"/>
                  </a:lnTo>
                  <a:lnTo>
                    <a:pt x="72" y="46"/>
                  </a:lnTo>
                  <a:lnTo>
                    <a:pt x="58" y="58"/>
                  </a:lnTo>
                  <a:lnTo>
                    <a:pt x="44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4" y="122"/>
                  </a:lnTo>
                  <a:lnTo>
                    <a:pt x="8" y="140"/>
                  </a:lnTo>
                  <a:lnTo>
                    <a:pt x="4" y="160"/>
                  </a:lnTo>
                  <a:lnTo>
                    <a:pt x="0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4" y="240"/>
                  </a:lnTo>
                  <a:lnTo>
                    <a:pt x="8" y="258"/>
                  </a:lnTo>
                  <a:lnTo>
                    <a:pt x="14" y="276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4" y="326"/>
                  </a:lnTo>
                  <a:lnTo>
                    <a:pt x="58" y="340"/>
                  </a:lnTo>
                  <a:lnTo>
                    <a:pt x="72" y="352"/>
                  </a:lnTo>
                  <a:lnTo>
                    <a:pt x="86" y="364"/>
                  </a:lnTo>
                  <a:lnTo>
                    <a:pt x="104" y="374"/>
                  </a:lnTo>
                  <a:lnTo>
                    <a:pt x="120" y="382"/>
                  </a:lnTo>
                  <a:lnTo>
                    <a:pt x="138" y="390"/>
                  </a:lnTo>
                  <a:lnTo>
                    <a:pt x="158" y="394"/>
                  </a:lnTo>
                  <a:lnTo>
                    <a:pt x="178" y="398"/>
                  </a:lnTo>
                  <a:lnTo>
                    <a:pt x="198" y="398"/>
                  </a:lnTo>
                  <a:lnTo>
                    <a:pt x="198" y="398"/>
                  </a:lnTo>
                  <a:lnTo>
                    <a:pt x="218" y="398"/>
                  </a:lnTo>
                  <a:lnTo>
                    <a:pt x="238" y="394"/>
                  </a:lnTo>
                  <a:lnTo>
                    <a:pt x="258" y="390"/>
                  </a:lnTo>
                  <a:lnTo>
                    <a:pt x="276" y="382"/>
                  </a:lnTo>
                  <a:lnTo>
                    <a:pt x="292" y="374"/>
                  </a:lnTo>
                  <a:lnTo>
                    <a:pt x="310" y="364"/>
                  </a:lnTo>
                  <a:lnTo>
                    <a:pt x="324" y="352"/>
                  </a:lnTo>
                  <a:lnTo>
                    <a:pt x="338" y="340"/>
                  </a:lnTo>
                  <a:lnTo>
                    <a:pt x="352" y="326"/>
                  </a:lnTo>
                  <a:lnTo>
                    <a:pt x="364" y="310"/>
                  </a:lnTo>
                  <a:lnTo>
                    <a:pt x="372" y="294"/>
                  </a:lnTo>
                  <a:lnTo>
                    <a:pt x="382" y="276"/>
                  </a:lnTo>
                  <a:lnTo>
                    <a:pt x="388" y="258"/>
                  </a:lnTo>
                  <a:lnTo>
                    <a:pt x="392" y="240"/>
                  </a:lnTo>
                  <a:lnTo>
                    <a:pt x="396" y="220"/>
                  </a:lnTo>
                  <a:lnTo>
                    <a:pt x="398" y="200"/>
                  </a:lnTo>
                  <a:lnTo>
                    <a:pt x="398" y="200"/>
                  </a:lnTo>
                  <a:lnTo>
                    <a:pt x="396" y="178"/>
                  </a:lnTo>
                  <a:lnTo>
                    <a:pt x="392" y="160"/>
                  </a:lnTo>
                  <a:lnTo>
                    <a:pt x="388" y="140"/>
                  </a:lnTo>
                  <a:lnTo>
                    <a:pt x="382" y="122"/>
                  </a:lnTo>
                  <a:lnTo>
                    <a:pt x="372" y="104"/>
                  </a:lnTo>
                  <a:lnTo>
                    <a:pt x="364" y="88"/>
                  </a:lnTo>
                  <a:lnTo>
                    <a:pt x="352" y="72"/>
                  </a:lnTo>
                  <a:lnTo>
                    <a:pt x="338" y="58"/>
                  </a:lnTo>
                  <a:lnTo>
                    <a:pt x="324" y="46"/>
                  </a:lnTo>
                  <a:lnTo>
                    <a:pt x="310" y="34"/>
                  </a:lnTo>
                  <a:lnTo>
                    <a:pt x="292" y="24"/>
                  </a:lnTo>
                  <a:lnTo>
                    <a:pt x="276" y="16"/>
                  </a:lnTo>
                  <a:lnTo>
                    <a:pt x="258" y="10"/>
                  </a:lnTo>
                  <a:lnTo>
                    <a:pt x="238" y="4"/>
                  </a:lnTo>
                  <a:lnTo>
                    <a:pt x="218" y="2"/>
                  </a:lnTo>
                  <a:lnTo>
                    <a:pt x="198" y="0"/>
                  </a:lnTo>
                  <a:lnTo>
                    <a:pt x="198" y="0"/>
                  </a:lnTo>
                  <a:close/>
                  <a:moveTo>
                    <a:pt x="198" y="330"/>
                  </a:moveTo>
                  <a:lnTo>
                    <a:pt x="198" y="330"/>
                  </a:lnTo>
                  <a:lnTo>
                    <a:pt x="184" y="312"/>
                  </a:lnTo>
                  <a:lnTo>
                    <a:pt x="150" y="266"/>
                  </a:lnTo>
                  <a:lnTo>
                    <a:pt x="134" y="240"/>
                  </a:lnTo>
                  <a:lnTo>
                    <a:pt x="118" y="212"/>
                  </a:lnTo>
                  <a:lnTo>
                    <a:pt x="108" y="186"/>
                  </a:lnTo>
                  <a:lnTo>
                    <a:pt x="104" y="174"/>
                  </a:lnTo>
                  <a:lnTo>
                    <a:pt x="102" y="164"/>
                  </a:lnTo>
                  <a:lnTo>
                    <a:pt x="102" y="164"/>
                  </a:lnTo>
                  <a:lnTo>
                    <a:pt x="104" y="144"/>
                  </a:lnTo>
                  <a:lnTo>
                    <a:pt x="110" y="126"/>
                  </a:lnTo>
                  <a:lnTo>
                    <a:pt x="120" y="110"/>
                  </a:lnTo>
                  <a:lnTo>
                    <a:pt x="130" y="96"/>
                  </a:lnTo>
                  <a:lnTo>
                    <a:pt x="144" y="84"/>
                  </a:lnTo>
                  <a:lnTo>
                    <a:pt x="162" y="76"/>
                  </a:lnTo>
                  <a:lnTo>
                    <a:pt x="178" y="70"/>
                  </a:lnTo>
                  <a:lnTo>
                    <a:pt x="198" y="68"/>
                  </a:lnTo>
                  <a:lnTo>
                    <a:pt x="198" y="68"/>
                  </a:lnTo>
                  <a:lnTo>
                    <a:pt x="218" y="70"/>
                  </a:lnTo>
                  <a:lnTo>
                    <a:pt x="236" y="76"/>
                  </a:lnTo>
                  <a:lnTo>
                    <a:pt x="252" y="84"/>
                  </a:lnTo>
                  <a:lnTo>
                    <a:pt x="266" y="96"/>
                  </a:lnTo>
                  <a:lnTo>
                    <a:pt x="278" y="110"/>
                  </a:lnTo>
                  <a:lnTo>
                    <a:pt x="286" y="126"/>
                  </a:lnTo>
                  <a:lnTo>
                    <a:pt x="292" y="144"/>
                  </a:lnTo>
                  <a:lnTo>
                    <a:pt x="294" y="164"/>
                  </a:lnTo>
                  <a:lnTo>
                    <a:pt x="294" y="164"/>
                  </a:lnTo>
                  <a:lnTo>
                    <a:pt x="292" y="174"/>
                  </a:lnTo>
                  <a:lnTo>
                    <a:pt x="290" y="186"/>
                  </a:lnTo>
                  <a:lnTo>
                    <a:pt x="278" y="212"/>
                  </a:lnTo>
                  <a:lnTo>
                    <a:pt x="264" y="240"/>
                  </a:lnTo>
                  <a:lnTo>
                    <a:pt x="246" y="266"/>
                  </a:lnTo>
                  <a:lnTo>
                    <a:pt x="212" y="312"/>
                  </a:lnTo>
                  <a:lnTo>
                    <a:pt x="198" y="330"/>
                  </a:lnTo>
                  <a:lnTo>
                    <a:pt x="198" y="3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47688" y="1190625"/>
            <a:ext cx="2517775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547688" y="1190625"/>
            <a:ext cx="2517775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59" name="文本框 47"/>
          <p:cNvSpPr txBox="1">
            <a:spLocks noChangeArrowheads="1"/>
          </p:cNvSpPr>
          <p:nvPr/>
        </p:nvSpPr>
        <p:spPr bwMode="auto">
          <a:xfrm>
            <a:off x="547688" y="1190625"/>
            <a:ext cx="2522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2008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9460" name="文本框 52"/>
          <p:cNvSpPr txBox="1">
            <a:spLocks noChangeArrowheads="1"/>
          </p:cNvSpPr>
          <p:nvPr/>
        </p:nvSpPr>
        <p:spPr bwMode="auto">
          <a:xfrm>
            <a:off x="731838" y="1798638"/>
            <a:ext cx="2154237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毕业于北京大学，获得博士学位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Graduated from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Peking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University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with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doctor’s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专业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点击此处填写专业名称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here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to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add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your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期间获校内奖励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 here to add the introduction of the award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.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267075" y="1190625"/>
            <a:ext cx="2516188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267075" y="1190625"/>
            <a:ext cx="2516188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63" name="文本框 57"/>
          <p:cNvSpPr txBox="1">
            <a:spLocks noChangeArrowheads="1"/>
          </p:cNvSpPr>
          <p:nvPr/>
        </p:nvSpPr>
        <p:spPr bwMode="auto">
          <a:xfrm>
            <a:off x="3267075" y="1190625"/>
            <a:ext cx="2522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2010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9464" name="文本框 58"/>
          <p:cNvSpPr txBox="1">
            <a:spLocks noChangeArrowheads="1"/>
          </p:cNvSpPr>
          <p:nvPr/>
        </p:nvSpPr>
        <p:spPr bwMode="auto">
          <a:xfrm>
            <a:off x="3451225" y="1798638"/>
            <a:ext cx="2154238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毕业于北京大学，获得硕士学位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Graduated from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Peking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University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with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master’s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专业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点击此处填写专业名称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here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to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add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your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期间获校内奖励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 here to add the introduction of the award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.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081713" y="1190625"/>
            <a:ext cx="2516187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6081713" y="1190625"/>
            <a:ext cx="2516187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67" name="文本框 62"/>
          <p:cNvSpPr txBox="1">
            <a:spLocks noChangeArrowheads="1"/>
          </p:cNvSpPr>
          <p:nvPr/>
        </p:nvSpPr>
        <p:spPr bwMode="auto">
          <a:xfrm>
            <a:off x="6081713" y="1190625"/>
            <a:ext cx="2522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2013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19468" name="文本框 63"/>
          <p:cNvSpPr txBox="1">
            <a:spLocks noChangeArrowheads="1"/>
          </p:cNvSpPr>
          <p:nvPr/>
        </p:nvSpPr>
        <p:spPr bwMode="auto">
          <a:xfrm>
            <a:off x="6265863" y="1798638"/>
            <a:ext cx="2154237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毕业于北京大学，获得学士学位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Graduated from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Peking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University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with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bachelor’s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专业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点击此处填写专业名称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here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to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add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your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期间获校内奖励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Click here to add the introduction of the award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.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19469" name="文本框 49"/>
          <p:cNvSpPr txBox="1">
            <a:spLocks noChangeArrowheads="1"/>
          </p:cNvSpPr>
          <p:nvPr/>
        </p:nvSpPr>
        <p:spPr bwMode="auto">
          <a:xfrm>
            <a:off x="5256213" y="466725"/>
            <a:ext cx="958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WORK</a:t>
            </a:r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EXPERIENCE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70" name="文本框 51"/>
          <p:cNvSpPr txBox="1">
            <a:spLocks noChangeArrowheads="1"/>
          </p:cNvSpPr>
          <p:nvPr/>
        </p:nvSpPr>
        <p:spPr bwMode="auto">
          <a:xfrm>
            <a:off x="5256213" y="271463"/>
            <a:ext cx="501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工作经历</a:t>
            </a:r>
          </a:p>
        </p:txBody>
      </p:sp>
      <p:sp>
        <p:nvSpPr>
          <p:cNvPr id="19471" name="文本框 65"/>
          <p:cNvSpPr txBox="1">
            <a:spLocks noChangeArrowheads="1"/>
          </p:cNvSpPr>
          <p:nvPr/>
        </p:nvSpPr>
        <p:spPr bwMode="auto">
          <a:xfrm>
            <a:off x="209550" y="466725"/>
            <a:ext cx="6111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ABOUT</a:t>
            </a:r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ME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72" name="文本框 66"/>
          <p:cNvSpPr txBox="1">
            <a:spLocks noChangeArrowheads="1"/>
          </p:cNvSpPr>
          <p:nvPr/>
        </p:nvSpPr>
        <p:spPr bwMode="auto">
          <a:xfrm>
            <a:off x="209550" y="271463"/>
            <a:ext cx="4143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关于我</a:t>
            </a:r>
          </a:p>
        </p:txBody>
      </p:sp>
      <p:sp>
        <p:nvSpPr>
          <p:cNvPr id="19473" name="文本框 68"/>
          <p:cNvSpPr txBox="1">
            <a:spLocks noChangeArrowheads="1"/>
          </p:cNvSpPr>
          <p:nvPr/>
        </p:nvSpPr>
        <p:spPr bwMode="auto">
          <a:xfrm>
            <a:off x="1471613" y="466725"/>
            <a:ext cx="9509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CAREER</a:t>
            </a:r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OBJECTIVE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74" name="文本框 69"/>
          <p:cNvSpPr txBox="1">
            <a:spLocks noChangeArrowheads="1"/>
          </p:cNvSpPr>
          <p:nvPr/>
        </p:nvSpPr>
        <p:spPr bwMode="auto">
          <a:xfrm>
            <a:off x="1471613" y="271463"/>
            <a:ext cx="500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求职目标</a:t>
            </a:r>
          </a:p>
        </p:txBody>
      </p:sp>
      <p:sp>
        <p:nvSpPr>
          <p:cNvPr id="19475" name="文本框 71"/>
          <p:cNvSpPr txBox="1">
            <a:spLocks noChangeArrowheads="1"/>
          </p:cNvSpPr>
          <p:nvPr/>
        </p:nvSpPr>
        <p:spPr bwMode="auto">
          <a:xfrm>
            <a:off x="2733675" y="466725"/>
            <a:ext cx="6588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EDUCATION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76" name="文本框 72"/>
          <p:cNvSpPr txBox="1">
            <a:spLocks noChangeArrowheads="1"/>
          </p:cNvSpPr>
          <p:nvPr/>
        </p:nvSpPr>
        <p:spPr bwMode="auto">
          <a:xfrm>
            <a:off x="2733675" y="271463"/>
            <a:ext cx="500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教育背景</a:t>
            </a:r>
          </a:p>
        </p:txBody>
      </p:sp>
      <p:sp>
        <p:nvSpPr>
          <p:cNvPr id="19477" name="文本框 74"/>
          <p:cNvSpPr txBox="1">
            <a:spLocks noChangeArrowheads="1"/>
          </p:cNvSpPr>
          <p:nvPr/>
        </p:nvSpPr>
        <p:spPr bwMode="auto">
          <a:xfrm>
            <a:off x="7780338" y="466725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WORKS</a:t>
            </a:r>
          </a:p>
        </p:txBody>
      </p:sp>
      <p:sp>
        <p:nvSpPr>
          <p:cNvPr id="19478" name="文本框 75"/>
          <p:cNvSpPr txBox="1">
            <a:spLocks noChangeArrowheads="1"/>
          </p:cNvSpPr>
          <p:nvPr/>
        </p:nvSpPr>
        <p:spPr bwMode="auto">
          <a:xfrm>
            <a:off x="7780338" y="271463"/>
            <a:ext cx="328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作品</a:t>
            </a:r>
          </a:p>
        </p:txBody>
      </p:sp>
      <p:sp>
        <p:nvSpPr>
          <p:cNvPr id="19479" name="文本框 77"/>
          <p:cNvSpPr txBox="1">
            <a:spLocks noChangeArrowheads="1"/>
          </p:cNvSpPr>
          <p:nvPr/>
        </p:nvSpPr>
        <p:spPr bwMode="auto">
          <a:xfrm>
            <a:off x="6518275" y="466725"/>
            <a:ext cx="3746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SKILL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80" name="文本框 78"/>
          <p:cNvSpPr txBox="1">
            <a:spLocks noChangeArrowheads="1"/>
          </p:cNvSpPr>
          <p:nvPr/>
        </p:nvSpPr>
        <p:spPr bwMode="auto">
          <a:xfrm>
            <a:off x="6518275" y="271463"/>
            <a:ext cx="328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技能</a:t>
            </a:r>
          </a:p>
        </p:txBody>
      </p:sp>
      <p:sp>
        <p:nvSpPr>
          <p:cNvPr id="19481" name="文本框 80"/>
          <p:cNvSpPr txBox="1">
            <a:spLocks noChangeArrowheads="1"/>
          </p:cNvSpPr>
          <p:nvPr/>
        </p:nvSpPr>
        <p:spPr bwMode="auto">
          <a:xfrm>
            <a:off x="3994150" y="466725"/>
            <a:ext cx="6572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AWARDS</a:t>
            </a:r>
            <a:endParaRPr kumimoji="1" lang="zh-CN" altLang="en-US" sz="8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82" name="文本框 81"/>
          <p:cNvSpPr txBox="1">
            <a:spLocks noChangeArrowheads="1"/>
          </p:cNvSpPr>
          <p:nvPr/>
        </p:nvSpPr>
        <p:spPr bwMode="auto">
          <a:xfrm>
            <a:off x="3994150" y="271463"/>
            <a:ext cx="617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获奖经历</a:t>
            </a:r>
          </a:p>
        </p:txBody>
      </p:sp>
      <p:sp>
        <p:nvSpPr>
          <p:cNvPr id="83" name="矩形 82"/>
          <p:cNvSpPr/>
          <p:nvPr/>
        </p:nvSpPr>
        <p:spPr>
          <a:xfrm>
            <a:off x="2741613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 1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20513" name="文本框 2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14" name="文本框 3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20482" name="组 4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20511" name="文本框 5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12" name="文本框 6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20483" name="组 7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20509" name="文本框 8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10" name="文本框 9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20484" name="组 10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20507" name="文本框 11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08" name="文本框 12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20485" name="组 13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20505" name="文本框 14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20506" name="文本框 1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20486" name="组 16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20503" name="文本框 17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04" name="文本框 1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20487" name="组 19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20501" name="文本框 20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02" name="文本框 21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4003675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  <p:sp>
        <p:nvSpPr>
          <p:cNvPr id="26" name="矩形 25"/>
          <p:cNvSpPr/>
          <p:nvPr/>
        </p:nvSpPr>
        <p:spPr>
          <a:xfrm>
            <a:off x="1663700" y="1193800"/>
            <a:ext cx="5299075" cy="919163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5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0490" name="文本框 38"/>
          <p:cNvSpPr txBox="1">
            <a:spLocks noChangeArrowheads="1"/>
          </p:cNvSpPr>
          <p:nvPr/>
        </p:nvSpPr>
        <p:spPr bwMode="auto">
          <a:xfrm>
            <a:off x="1971675" y="1247775"/>
            <a:ext cx="4875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点击此处添加获奖经历以及简短说明。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45" name="矩形 44"/>
          <p:cNvSpPr/>
          <p:nvPr/>
        </p:nvSpPr>
        <p:spPr>
          <a:xfrm flipH="1">
            <a:off x="2181225" y="2359025"/>
            <a:ext cx="5299075" cy="919163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5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0492" name="文本框 42"/>
          <p:cNvSpPr txBox="1">
            <a:spLocks noChangeArrowheads="1"/>
          </p:cNvSpPr>
          <p:nvPr/>
        </p:nvSpPr>
        <p:spPr bwMode="auto">
          <a:xfrm flipH="1">
            <a:off x="2297113" y="2413000"/>
            <a:ext cx="4875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点击此处添加获奖经历以及简短说明。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 algn="r"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663700" y="3525838"/>
            <a:ext cx="5299075" cy="917575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5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0494" name="文本框 56"/>
          <p:cNvSpPr txBox="1">
            <a:spLocks noChangeArrowheads="1"/>
          </p:cNvSpPr>
          <p:nvPr/>
        </p:nvSpPr>
        <p:spPr bwMode="auto">
          <a:xfrm>
            <a:off x="1971675" y="3578225"/>
            <a:ext cx="4875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点击此处添加获奖经历以及简短说明。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20738" y="1101725"/>
            <a:ext cx="1103312" cy="11033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96" name="Freeform 234"/>
          <p:cNvSpPr>
            <a:spLocks noEditPoints="1"/>
          </p:cNvSpPr>
          <p:nvPr/>
        </p:nvSpPr>
        <p:spPr bwMode="auto">
          <a:xfrm>
            <a:off x="1090613" y="1230313"/>
            <a:ext cx="584200" cy="857250"/>
          </a:xfrm>
          <a:custGeom>
            <a:avLst/>
            <a:gdLst>
              <a:gd name="T0" fmla="*/ 90 w 320"/>
              <a:gd name="T1" fmla="*/ 470 h 470"/>
              <a:gd name="T2" fmla="*/ 0 w 320"/>
              <a:gd name="T3" fmla="*/ 436 h 470"/>
              <a:gd name="T4" fmla="*/ 64 w 320"/>
              <a:gd name="T5" fmla="*/ 270 h 470"/>
              <a:gd name="T6" fmla="*/ 106 w 320"/>
              <a:gd name="T7" fmla="*/ 292 h 470"/>
              <a:gd name="T8" fmla="*/ 154 w 320"/>
              <a:gd name="T9" fmla="*/ 302 h 470"/>
              <a:gd name="T10" fmla="*/ 256 w 320"/>
              <a:gd name="T11" fmla="*/ 270 h 470"/>
              <a:gd name="T12" fmla="*/ 258 w 320"/>
              <a:gd name="T13" fmla="*/ 408 h 470"/>
              <a:gd name="T14" fmla="*/ 166 w 320"/>
              <a:gd name="T15" fmla="*/ 302 h 470"/>
              <a:gd name="T16" fmla="*/ 192 w 320"/>
              <a:gd name="T17" fmla="*/ 300 h 470"/>
              <a:gd name="T18" fmla="*/ 236 w 320"/>
              <a:gd name="T19" fmla="*/ 282 h 470"/>
              <a:gd name="T20" fmla="*/ 256 w 320"/>
              <a:gd name="T21" fmla="*/ 270 h 470"/>
              <a:gd name="T22" fmla="*/ 160 w 320"/>
              <a:gd name="T23" fmla="*/ 286 h 470"/>
              <a:gd name="T24" fmla="*/ 188 w 320"/>
              <a:gd name="T25" fmla="*/ 284 h 470"/>
              <a:gd name="T26" fmla="*/ 216 w 320"/>
              <a:gd name="T27" fmla="*/ 274 h 470"/>
              <a:gd name="T28" fmla="*/ 240 w 320"/>
              <a:gd name="T29" fmla="*/ 262 h 470"/>
              <a:gd name="T30" fmla="*/ 262 w 320"/>
              <a:gd name="T31" fmla="*/ 244 h 470"/>
              <a:gd name="T32" fmla="*/ 278 w 320"/>
              <a:gd name="T33" fmla="*/ 222 h 470"/>
              <a:gd name="T34" fmla="*/ 292 w 320"/>
              <a:gd name="T35" fmla="*/ 198 h 470"/>
              <a:gd name="T36" fmla="*/ 300 w 320"/>
              <a:gd name="T37" fmla="*/ 172 h 470"/>
              <a:gd name="T38" fmla="*/ 304 w 320"/>
              <a:gd name="T39" fmla="*/ 142 h 470"/>
              <a:gd name="T40" fmla="*/ 302 w 320"/>
              <a:gd name="T41" fmla="*/ 128 h 470"/>
              <a:gd name="T42" fmla="*/ 296 w 320"/>
              <a:gd name="T43" fmla="*/ 100 h 470"/>
              <a:gd name="T44" fmla="*/ 286 w 320"/>
              <a:gd name="T45" fmla="*/ 74 h 470"/>
              <a:gd name="T46" fmla="*/ 270 w 320"/>
              <a:gd name="T47" fmla="*/ 52 h 470"/>
              <a:gd name="T48" fmla="*/ 252 w 320"/>
              <a:gd name="T49" fmla="*/ 32 h 470"/>
              <a:gd name="T50" fmla="*/ 228 w 320"/>
              <a:gd name="T51" fmla="*/ 16 h 470"/>
              <a:gd name="T52" fmla="*/ 202 w 320"/>
              <a:gd name="T53" fmla="*/ 6 h 470"/>
              <a:gd name="T54" fmla="*/ 174 w 320"/>
              <a:gd name="T55" fmla="*/ 0 h 470"/>
              <a:gd name="T56" fmla="*/ 160 w 320"/>
              <a:gd name="T57" fmla="*/ 0 h 470"/>
              <a:gd name="T58" fmla="*/ 130 w 320"/>
              <a:gd name="T59" fmla="*/ 2 h 470"/>
              <a:gd name="T60" fmla="*/ 104 w 320"/>
              <a:gd name="T61" fmla="*/ 10 h 470"/>
              <a:gd name="T62" fmla="*/ 80 w 320"/>
              <a:gd name="T63" fmla="*/ 24 h 470"/>
              <a:gd name="T64" fmla="*/ 58 w 320"/>
              <a:gd name="T65" fmla="*/ 42 h 470"/>
              <a:gd name="T66" fmla="*/ 40 w 320"/>
              <a:gd name="T67" fmla="*/ 62 h 470"/>
              <a:gd name="T68" fmla="*/ 28 w 320"/>
              <a:gd name="T69" fmla="*/ 86 h 470"/>
              <a:gd name="T70" fmla="*/ 20 w 320"/>
              <a:gd name="T71" fmla="*/ 114 h 470"/>
              <a:gd name="T72" fmla="*/ 16 w 320"/>
              <a:gd name="T73" fmla="*/ 142 h 470"/>
              <a:gd name="T74" fmla="*/ 18 w 320"/>
              <a:gd name="T75" fmla="*/ 158 h 470"/>
              <a:gd name="T76" fmla="*/ 22 w 320"/>
              <a:gd name="T77" fmla="*/ 186 h 470"/>
              <a:gd name="T78" fmla="*/ 34 w 320"/>
              <a:gd name="T79" fmla="*/ 212 h 470"/>
              <a:gd name="T80" fmla="*/ 50 w 320"/>
              <a:gd name="T81" fmla="*/ 234 h 470"/>
              <a:gd name="T82" fmla="*/ 68 w 320"/>
              <a:gd name="T83" fmla="*/ 254 h 470"/>
              <a:gd name="T84" fmla="*/ 92 w 320"/>
              <a:gd name="T85" fmla="*/ 268 h 470"/>
              <a:gd name="T86" fmla="*/ 118 w 320"/>
              <a:gd name="T87" fmla="*/ 280 h 470"/>
              <a:gd name="T88" fmla="*/ 146 w 320"/>
              <a:gd name="T89" fmla="*/ 286 h 470"/>
              <a:gd name="T90" fmla="*/ 160 w 320"/>
              <a:gd name="T91" fmla="*/ 286 h 470"/>
              <a:gd name="T92" fmla="*/ 104 w 320"/>
              <a:gd name="T93" fmla="*/ 222 h 470"/>
              <a:gd name="T94" fmla="*/ 80 w 320"/>
              <a:gd name="T95" fmla="*/ 126 h 470"/>
              <a:gd name="T96" fmla="*/ 160 w 320"/>
              <a:gd name="T97" fmla="*/ 64 h 470"/>
              <a:gd name="T98" fmla="*/ 240 w 320"/>
              <a:gd name="T99" fmla="*/ 126 h 470"/>
              <a:gd name="T100" fmla="*/ 216 w 320"/>
              <a:gd name="T101" fmla="*/ 222 h 4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20"/>
              <a:gd name="T154" fmla="*/ 0 h 470"/>
              <a:gd name="T155" fmla="*/ 320 w 320"/>
              <a:gd name="T156" fmla="*/ 470 h 4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20" h="470">
                <a:moveTo>
                  <a:pt x="154" y="302"/>
                </a:moveTo>
                <a:lnTo>
                  <a:pt x="90" y="470"/>
                </a:lnTo>
                <a:lnTo>
                  <a:pt x="62" y="408"/>
                </a:lnTo>
                <a:lnTo>
                  <a:pt x="0" y="436"/>
                </a:lnTo>
                <a:lnTo>
                  <a:pt x="64" y="270"/>
                </a:lnTo>
                <a:lnTo>
                  <a:pt x="84" y="282"/>
                </a:lnTo>
                <a:lnTo>
                  <a:pt x="106" y="292"/>
                </a:lnTo>
                <a:lnTo>
                  <a:pt x="128" y="300"/>
                </a:lnTo>
                <a:lnTo>
                  <a:pt x="154" y="302"/>
                </a:lnTo>
                <a:close/>
                <a:moveTo>
                  <a:pt x="256" y="270"/>
                </a:moveTo>
                <a:lnTo>
                  <a:pt x="320" y="436"/>
                </a:lnTo>
                <a:lnTo>
                  <a:pt x="258" y="408"/>
                </a:lnTo>
                <a:lnTo>
                  <a:pt x="230" y="470"/>
                </a:lnTo>
                <a:lnTo>
                  <a:pt x="166" y="302"/>
                </a:lnTo>
                <a:lnTo>
                  <a:pt x="192" y="300"/>
                </a:lnTo>
                <a:lnTo>
                  <a:pt x="214" y="292"/>
                </a:lnTo>
                <a:lnTo>
                  <a:pt x="236" y="282"/>
                </a:lnTo>
                <a:lnTo>
                  <a:pt x="256" y="270"/>
                </a:lnTo>
                <a:close/>
                <a:moveTo>
                  <a:pt x="160" y="286"/>
                </a:moveTo>
                <a:lnTo>
                  <a:pt x="160" y="286"/>
                </a:lnTo>
                <a:lnTo>
                  <a:pt x="174" y="286"/>
                </a:lnTo>
                <a:lnTo>
                  <a:pt x="188" y="284"/>
                </a:lnTo>
                <a:lnTo>
                  <a:pt x="202" y="280"/>
                </a:lnTo>
                <a:lnTo>
                  <a:pt x="216" y="274"/>
                </a:lnTo>
                <a:lnTo>
                  <a:pt x="228" y="268"/>
                </a:lnTo>
                <a:lnTo>
                  <a:pt x="240" y="262"/>
                </a:lnTo>
                <a:lnTo>
                  <a:pt x="252" y="254"/>
                </a:lnTo>
                <a:lnTo>
                  <a:pt x="262" y="244"/>
                </a:lnTo>
                <a:lnTo>
                  <a:pt x="270" y="234"/>
                </a:lnTo>
                <a:lnTo>
                  <a:pt x="278" y="222"/>
                </a:lnTo>
                <a:lnTo>
                  <a:pt x="286" y="212"/>
                </a:lnTo>
                <a:lnTo>
                  <a:pt x="292" y="198"/>
                </a:lnTo>
                <a:lnTo>
                  <a:pt x="296" y="186"/>
                </a:lnTo>
                <a:lnTo>
                  <a:pt x="300" y="172"/>
                </a:lnTo>
                <a:lnTo>
                  <a:pt x="302" y="158"/>
                </a:lnTo>
                <a:lnTo>
                  <a:pt x="304" y="142"/>
                </a:lnTo>
                <a:lnTo>
                  <a:pt x="302" y="128"/>
                </a:lnTo>
                <a:lnTo>
                  <a:pt x="300" y="114"/>
                </a:lnTo>
                <a:lnTo>
                  <a:pt x="296" y="100"/>
                </a:lnTo>
                <a:lnTo>
                  <a:pt x="292" y="86"/>
                </a:lnTo>
                <a:lnTo>
                  <a:pt x="286" y="74"/>
                </a:lnTo>
                <a:lnTo>
                  <a:pt x="278" y="62"/>
                </a:lnTo>
                <a:lnTo>
                  <a:pt x="270" y="52"/>
                </a:lnTo>
                <a:lnTo>
                  <a:pt x="262" y="42"/>
                </a:lnTo>
                <a:lnTo>
                  <a:pt x="252" y="32"/>
                </a:lnTo>
                <a:lnTo>
                  <a:pt x="240" y="24"/>
                </a:lnTo>
                <a:lnTo>
                  <a:pt x="228" y="16"/>
                </a:lnTo>
                <a:lnTo>
                  <a:pt x="216" y="10"/>
                </a:lnTo>
                <a:lnTo>
                  <a:pt x="202" y="6"/>
                </a:lnTo>
                <a:lnTo>
                  <a:pt x="188" y="2"/>
                </a:lnTo>
                <a:lnTo>
                  <a:pt x="174" y="0"/>
                </a:lnTo>
                <a:lnTo>
                  <a:pt x="160" y="0"/>
                </a:lnTo>
                <a:lnTo>
                  <a:pt x="146" y="0"/>
                </a:lnTo>
                <a:lnTo>
                  <a:pt x="130" y="2"/>
                </a:lnTo>
                <a:lnTo>
                  <a:pt x="118" y="6"/>
                </a:lnTo>
                <a:lnTo>
                  <a:pt x="104" y="10"/>
                </a:lnTo>
                <a:lnTo>
                  <a:pt x="92" y="16"/>
                </a:lnTo>
                <a:lnTo>
                  <a:pt x="80" y="24"/>
                </a:lnTo>
                <a:lnTo>
                  <a:pt x="68" y="32"/>
                </a:lnTo>
                <a:lnTo>
                  <a:pt x="58" y="42"/>
                </a:lnTo>
                <a:lnTo>
                  <a:pt x="50" y="52"/>
                </a:lnTo>
                <a:lnTo>
                  <a:pt x="40" y="62"/>
                </a:lnTo>
                <a:lnTo>
                  <a:pt x="34" y="74"/>
                </a:lnTo>
                <a:lnTo>
                  <a:pt x="28" y="86"/>
                </a:lnTo>
                <a:lnTo>
                  <a:pt x="22" y="100"/>
                </a:lnTo>
                <a:lnTo>
                  <a:pt x="20" y="114"/>
                </a:lnTo>
                <a:lnTo>
                  <a:pt x="18" y="128"/>
                </a:lnTo>
                <a:lnTo>
                  <a:pt x="16" y="142"/>
                </a:lnTo>
                <a:lnTo>
                  <a:pt x="18" y="158"/>
                </a:lnTo>
                <a:lnTo>
                  <a:pt x="20" y="172"/>
                </a:lnTo>
                <a:lnTo>
                  <a:pt x="22" y="186"/>
                </a:lnTo>
                <a:lnTo>
                  <a:pt x="28" y="198"/>
                </a:lnTo>
                <a:lnTo>
                  <a:pt x="34" y="212"/>
                </a:lnTo>
                <a:lnTo>
                  <a:pt x="40" y="222"/>
                </a:lnTo>
                <a:lnTo>
                  <a:pt x="50" y="234"/>
                </a:lnTo>
                <a:lnTo>
                  <a:pt x="58" y="244"/>
                </a:lnTo>
                <a:lnTo>
                  <a:pt x="68" y="254"/>
                </a:lnTo>
                <a:lnTo>
                  <a:pt x="80" y="262"/>
                </a:lnTo>
                <a:lnTo>
                  <a:pt x="92" y="268"/>
                </a:lnTo>
                <a:lnTo>
                  <a:pt x="104" y="274"/>
                </a:lnTo>
                <a:lnTo>
                  <a:pt x="118" y="280"/>
                </a:lnTo>
                <a:lnTo>
                  <a:pt x="130" y="284"/>
                </a:lnTo>
                <a:lnTo>
                  <a:pt x="146" y="286"/>
                </a:lnTo>
                <a:lnTo>
                  <a:pt x="160" y="286"/>
                </a:lnTo>
                <a:close/>
                <a:moveTo>
                  <a:pt x="160" y="186"/>
                </a:moveTo>
                <a:lnTo>
                  <a:pt x="104" y="222"/>
                </a:lnTo>
                <a:lnTo>
                  <a:pt x="128" y="158"/>
                </a:lnTo>
                <a:lnTo>
                  <a:pt x="80" y="126"/>
                </a:lnTo>
                <a:lnTo>
                  <a:pt x="136" y="126"/>
                </a:lnTo>
                <a:lnTo>
                  <a:pt x="160" y="64"/>
                </a:lnTo>
                <a:lnTo>
                  <a:pt x="184" y="126"/>
                </a:lnTo>
                <a:lnTo>
                  <a:pt x="240" y="126"/>
                </a:lnTo>
                <a:lnTo>
                  <a:pt x="192" y="158"/>
                </a:lnTo>
                <a:lnTo>
                  <a:pt x="216" y="222"/>
                </a:lnTo>
                <a:lnTo>
                  <a:pt x="160" y="186"/>
                </a:lnTo>
                <a:close/>
              </a:path>
            </a:pathLst>
          </a:custGeom>
          <a:solidFill>
            <a:srgbClr val="0F0F0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822325" y="3432175"/>
            <a:ext cx="1101725" cy="11033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98" name="Freeform 234"/>
          <p:cNvSpPr>
            <a:spLocks noEditPoints="1"/>
          </p:cNvSpPr>
          <p:nvPr/>
        </p:nvSpPr>
        <p:spPr bwMode="auto">
          <a:xfrm>
            <a:off x="1090613" y="3560763"/>
            <a:ext cx="584200" cy="857250"/>
          </a:xfrm>
          <a:custGeom>
            <a:avLst/>
            <a:gdLst>
              <a:gd name="T0" fmla="*/ 90 w 320"/>
              <a:gd name="T1" fmla="*/ 470 h 470"/>
              <a:gd name="T2" fmla="*/ 0 w 320"/>
              <a:gd name="T3" fmla="*/ 436 h 470"/>
              <a:gd name="T4" fmla="*/ 64 w 320"/>
              <a:gd name="T5" fmla="*/ 270 h 470"/>
              <a:gd name="T6" fmla="*/ 106 w 320"/>
              <a:gd name="T7" fmla="*/ 292 h 470"/>
              <a:gd name="T8" fmla="*/ 154 w 320"/>
              <a:gd name="T9" fmla="*/ 302 h 470"/>
              <a:gd name="T10" fmla="*/ 256 w 320"/>
              <a:gd name="T11" fmla="*/ 270 h 470"/>
              <a:gd name="T12" fmla="*/ 258 w 320"/>
              <a:gd name="T13" fmla="*/ 408 h 470"/>
              <a:gd name="T14" fmla="*/ 166 w 320"/>
              <a:gd name="T15" fmla="*/ 302 h 470"/>
              <a:gd name="T16" fmla="*/ 192 w 320"/>
              <a:gd name="T17" fmla="*/ 300 h 470"/>
              <a:gd name="T18" fmla="*/ 236 w 320"/>
              <a:gd name="T19" fmla="*/ 282 h 470"/>
              <a:gd name="T20" fmla="*/ 256 w 320"/>
              <a:gd name="T21" fmla="*/ 270 h 470"/>
              <a:gd name="T22" fmla="*/ 160 w 320"/>
              <a:gd name="T23" fmla="*/ 286 h 470"/>
              <a:gd name="T24" fmla="*/ 188 w 320"/>
              <a:gd name="T25" fmla="*/ 284 h 470"/>
              <a:gd name="T26" fmla="*/ 216 w 320"/>
              <a:gd name="T27" fmla="*/ 274 h 470"/>
              <a:gd name="T28" fmla="*/ 240 w 320"/>
              <a:gd name="T29" fmla="*/ 262 h 470"/>
              <a:gd name="T30" fmla="*/ 262 w 320"/>
              <a:gd name="T31" fmla="*/ 244 h 470"/>
              <a:gd name="T32" fmla="*/ 278 w 320"/>
              <a:gd name="T33" fmla="*/ 222 h 470"/>
              <a:gd name="T34" fmla="*/ 292 w 320"/>
              <a:gd name="T35" fmla="*/ 198 h 470"/>
              <a:gd name="T36" fmla="*/ 300 w 320"/>
              <a:gd name="T37" fmla="*/ 172 h 470"/>
              <a:gd name="T38" fmla="*/ 304 w 320"/>
              <a:gd name="T39" fmla="*/ 142 h 470"/>
              <a:gd name="T40" fmla="*/ 302 w 320"/>
              <a:gd name="T41" fmla="*/ 128 h 470"/>
              <a:gd name="T42" fmla="*/ 296 w 320"/>
              <a:gd name="T43" fmla="*/ 100 h 470"/>
              <a:gd name="T44" fmla="*/ 286 w 320"/>
              <a:gd name="T45" fmla="*/ 74 h 470"/>
              <a:gd name="T46" fmla="*/ 270 w 320"/>
              <a:gd name="T47" fmla="*/ 52 h 470"/>
              <a:gd name="T48" fmla="*/ 252 w 320"/>
              <a:gd name="T49" fmla="*/ 32 h 470"/>
              <a:gd name="T50" fmla="*/ 228 w 320"/>
              <a:gd name="T51" fmla="*/ 16 h 470"/>
              <a:gd name="T52" fmla="*/ 202 w 320"/>
              <a:gd name="T53" fmla="*/ 6 h 470"/>
              <a:gd name="T54" fmla="*/ 174 w 320"/>
              <a:gd name="T55" fmla="*/ 0 h 470"/>
              <a:gd name="T56" fmla="*/ 160 w 320"/>
              <a:gd name="T57" fmla="*/ 0 h 470"/>
              <a:gd name="T58" fmla="*/ 130 w 320"/>
              <a:gd name="T59" fmla="*/ 2 h 470"/>
              <a:gd name="T60" fmla="*/ 104 w 320"/>
              <a:gd name="T61" fmla="*/ 10 h 470"/>
              <a:gd name="T62" fmla="*/ 80 w 320"/>
              <a:gd name="T63" fmla="*/ 24 h 470"/>
              <a:gd name="T64" fmla="*/ 58 w 320"/>
              <a:gd name="T65" fmla="*/ 42 h 470"/>
              <a:gd name="T66" fmla="*/ 40 w 320"/>
              <a:gd name="T67" fmla="*/ 62 h 470"/>
              <a:gd name="T68" fmla="*/ 28 w 320"/>
              <a:gd name="T69" fmla="*/ 86 h 470"/>
              <a:gd name="T70" fmla="*/ 20 w 320"/>
              <a:gd name="T71" fmla="*/ 114 h 470"/>
              <a:gd name="T72" fmla="*/ 16 w 320"/>
              <a:gd name="T73" fmla="*/ 142 h 470"/>
              <a:gd name="T74" fmla="*/ 18 w 320"/>
              <a:gd name="T75" fmla="*/ 158 h 470"/>
              <a:gd name="T76" fmla="*/ 22 w 320"/>
              <a:gd name="T77" fmla="*/ 186 h 470"/>
              <a:gd name="T78" fmla="*/ 34 w 320"/>
              <a:gd name="T79" fmla="*/ 212 h 470"/>
              <a:gd name="T80" fmla="*/ 50 w 320"/>
              <a:gd name="T81" fmla="*/ 234 h 470"/>
              <a:gd name="T82" fmla="*/ 68 w 320"/>
              <a:gd name="T83" fmla="*/ 254 h 470"/>
              <a:gd name="T84" fmla="*/ 92 w 320"/>
              <a:gd name="T85" fmla="*/ 268 h 470"/>
              <a:gd name="T86" fmla="*/ 118 w 320"/>
              <a:gd name="T87" fmla="*/ 280 h 470"/>
              <a:gd name="T88" fmla="*/ 146 w 320"/>
              <a:gd name="T89" fmla="*/ 286 h 470"/>
              <a:gd name="T90" fmla="*/ 160 w 320"/>
              <a:gd name="T91" fmla="*/ 286 h 470"/>
              <a:gd name="T92" fmla="*/ 104 w 320"/>
              <a:gd name="T93" fmla="*/ 222 h 470"/>
              <a:gd name="T94" fmla="*/ 80 w 320"/>
              <a:gd name="T95" fmla="*/ 126 h 470"/>
              <a:gd name="T96" fmla="*/ 160 w 320"/>
              <a:gd name="T97" fmla="*/ 64 h 470"/>
              <a:gd name="T98" fmla="*/ 240 w 320"/>
              <a:gd name="T99" fmla="*/ 126 h 470"/>
              <a:gd name="T100" fmla="*/ 216 w 320"/>
              <a:gd name="T101" fmla="*/ 222 h 4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20"/>
              <a:gd name="T154" fmla="*/ 0 h 470"/>
              <a:gd name="T155" fmla="*/ 320 w 320"/>
              <a:gd name="T156" fmla="*/ 470 h 4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20" h="470">
                <a:moveTo>
                  <a:pt x="154" y="302"/>
                </a:moveTo>
                <a:lnTo>
                  <a:pt x="90" y="470"/>
                </a:lnTo>
                <a:lnTo>
                  <a:pt x="62" y="408"/>
                </a:lnTo>
                <a:lnTo>
                  <a:pt x="0" y="436"/>
                </a:lnTo>
                <a:lnTo>
                  <a:pt x="64" y="270"/>
                </a:lnTo>
                <a:lnTo>
                  <a:pt x="84" y="282"/>
                </a:lnTo>
                <a:lnTo>
                  <a:pt x="106" y="292"/>
                </a:lnTo>
                <a:lnTo>
                  <a:pt x="128" y="300"/>
                </a:lnTo>
                <a:lnTo>
                  <a:pt x="154" y="302"/>
                </a:lnTo>
                <a:close/>
                <a:moveTo>
                  <a:pt x="256" y="270"/>
                </a:moveTo>
                <a:lnTo>
                  <a:pt x="320" y="436"/>
                </a:lnTo>
                <a:lnTo>
                  <a:pt x="258" y="408"/>
                </a:lnTo>
                <a:lnTo>
                  <a:pt x="230" y="470"/>
                </a:lnTo>
                <a:lnTo>
                  <a:pt x="166" y="302"/>
                </a:lnTo>
                <a:lnTo>
                  <a:pt x="192" y="300"/>
                </a:lnTo>
                <a:lnTo>
                  <a:pt x="214" y="292"/>
                </a:lnTo>
                <a:lnTo>
                  <a:pt x="236" y="282"/>
                </a:lnTo>
                <a:lnTo>
                  <a:pt x="256" y="270"/>
                </a:lnTo>
                <a:close/>
                <a:moveTo>
                  <a:pt x="160" y="286"/>
                </a:moveTo>
                <a:lnTo>
                  <a:pt x="160" y="286"/>
                </a:lnTo>
                <a:lnTo>
                  <a:pt x="174" y="286"/>
                </a:lnTo>
                <a:lnTo>
                  <a:pt x="188" y="284"/>
                </a:lnTo>
                <a:lnTo>
                  <a:pt x="202" y="280"/>
                </a:lnTo>
                <a:lnTo>
                  <a:pt x="216" y="274"/>
                </a:lnTo>
                <a:lnTo>
                  <a:pt x="228" y="268"/>
                </a:lnTo>
                <a:lnTo>
                  <a:pt x="240" y="262"/>
                </a:lnTo>
                <a:lnTo>
                  <a:pt x="252" y="254"/>
                </a:lnTo>
                <a:lnTo>
                  <a:pt x="262" y="244"/>
                </a:lnTo>
                <a:lnTo>
                  <a:pt x="270" y="234"/>
                </a:lnTo>
                <a:lnTo>
                  <a:pt x="278" y="222"/>
                </a:lnTo>
                <a:lnTo>
                  <a:pt x="286" y="212"/>
                </a:lnTo>
                <a:lnTo>
                  <a:pt x="292" y="198"/>
                </a:lnTo>
                <a:lnTo>
                  <a:pt x="296" y="186"/>
                </a:lnTo>
                <a:lnTo>
                  <a:pt x="300" y="172"/>
                </a:lnTo>
                <a:lnTo>
                  <a:pt x="302" y="158"/>
                </a:lnTo>
                <a:lnTo>
                  <a:pt x="304" y="142"/>
                </a:lnTo>
                <a:lnTo>
                  <a:pt x="302" y="128"/>
                </a:lnTo>
                <a:lnTo>
                  <a:pt x="300" y="114"/>
                </a:lnTo>
                <a:lnTo>
                  <a:pt x="296" y="100"/>
                </a:lnTo>
                <a:lnTo>
                  <a:pt x="292" y="86"/>
                </a:lnTo>
                <a:lnTo>
                  <a:pt x="286" y="74"/>
                </a:lnTo>
                <a:lnTo>
                  <a:pt x="278" y="62"/>
                </a:lnTo>
                <a:lnTo>
                  <a:pt x="270" y="52"/>
                </a:lnTo>
                <a:lnTo>
                  <a:pt x="262" y="42"/>
                </a:lnTo>
                <a:lnTo>
                  <a:pt x="252" y="32"/>
                </a:lnTo>
                <a:lnTo>
                  <a:pt x="240" y="24"/>
                </a:lnTo>
                <a:lnTo>
                  <a:pt x="228" y="16"/>
                </a:lnTo>
                <a:lnTo>
                  <a:pt x="216" y="10"/>
                </a:lnTo>
                <a:lnTo>
                  <a:pt x="202" y="6"/>
                </a:lnTo>
                <a:lnTo>
                  <a:pt x="188" y="2"/>
                </a:lnTo>
                <a:lnTo>
                  <a:pt x="174" y="0"/>
                </a:lnTo>
                <a:lnTo>
                  <a:pt x="160" y="0"/>
                </a:lnTo>
                <a:lnTo>
                  <a:pt x="146" y="0"/>
                </a:lnTo>
                <a:lnTo>
                  <a:pt x="130" y="2"/>
                </a:lnTo>
                <a:lnTo>
                  <a:pt x="118" y="6"/>
                </a:lnTo>
                <a:lnTo>
                  <a:pt x="104" y="10"/>
                </a:lnTo>
                <a:lnTo>
                  <a:pt x="92" y="16"/>
                </a:lnTo>
                <a:lnTo>
                  <a:pt x="80" y="24"/>
                </a:lnTo>
                <a:lnTo>
                  <a:pt x="68" y="32"/>
                </a:lnTo>
                <a:lnTo>
                  <a:pt x="58" y="42"/>
                </a:lnTo>
                <a:lnTo>
                  <a:pt x="50" y="52"/>
                </a:lnTo>
                <a:lnTo>
                  <a:pt x="40" y="62"/>
                </a:lnTo>
                <a:lnTo>
                  <a:pt x="34" y="74"/>
                </a:lnTo>
                <a:lnTo>
                  <a:pt x="28" y="86"/>
                </a:lnTo>
                <a:lnTo>
                  <a:pt x="22" y="100"/>
                </a:lnTo>
                <a:lnTo>
                  <a:pt x="20" y="114"/>
                </a:lnTo>
                <a:lnTo>
                  <a:pt x="18" y="128"/>
                </a:lnTo>
                <a:lnTo>
                  <a:pt x="16" y="142"/>
                </a:lnTo>
                <a:lnTo>
                  <a:pt x="18" y="158"/>
                </a:lnTo>
                <a:lnTo>
                  <a:pt x="20" y="172"/>
                </a:lnTo>
                <a:lnTo>
                  <a:pt x="22" y="186"/>
                </a:lnTo>
                <a:lnTo>
                  <a:pt x="28" y="198"/>
                </a:lnTo>
                <a:lnTo>
                  <a:pt x="34" y="212"/>
                </a:lnTo>
                <a:lnTo>
                  <a:pt x="40" y="222"/>
                </a:lnTo>
                <a:lnTo>
                  <a:pt x="50" y="234"/>
                </a:lnTo>
                <a:lnTo>
                  <a:pt x="58" y="244"/>
                </a:lnTo>
                <a:lnTo>
                  <a:pt x="68" y="254"/>
                </a:lnTo>
                <a:lnTo>
                  <a:pt x="80" y="262"/>
                </a:lnTo>
                <a:lnTo>
                  <a:pt x="92" y="268"/>
                </a:lnTo>
                <a:lnTo>
                  <a:pt x="104" y="274"/>
                </a:lnTo>
                <a:lnTo>
                  <a:pt x="118" y="280"/>
                </a:lnTo>
                <a:lnTo>
                  <a:pt x="130" y="284"/>
                </a:lnTo>
                <a:lnTo>
                  <a:pt x="146" y="286"/>
                </a:lnTo>
                <a:lnTo>
                  <a:pt x="160" y="286"/>
                </a:lnTo>
                <a:close/>
                <a:moveTo>
                  <a:pt x="160" y="186"/>
                </a:moveTo>
                <a:lnTo>
                  <a:pt x="104" y="222"/>
                </a:lnTo>
                <a:lnTo>
                  <a:pt x="128" y="158"/>
                </a:lnTo>
                <a:lnTo>
                  <a:pt x="80" y="126"/>
                </a:lnTo>
                <a:lnTo>
                  <a:pt x="136" y="126"/>
                </a:lnTo>
                <a:lnTo>
                  <a:pt x="160" y="64"/>
                </a:lnTo>
                <a:lnTo>
                  <a:pt x="184" y="126"/>
                </a:lnTo>
                <a:lnTo>
                  <a:pt x="240" y="126"/>
                </a:lnTo>
                <a:lnTo>
                  <a:pt x="192" y="158"/>
                </a:lnTo>
                <a:lnTo>
                  <a:pt x="216" y="222"/>
                </a:lnTo>
                <a:lnTo>
                  <a:pt x="160" y="186"/>
                </a:lnTo>
                <a:close/>
              </a:path>
            </a:pathLst>
          </a:custGeom>
          <a:solidFill>
            <a:srgbClr val="11111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7229475" y="2266950"/>
            <a:ext cx="1101725" cy="11033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500" name="Freeform 234"/>
          <p:cNvSpPr>
            <a:spLocks noEditPoints="1"/>
          </p:cNvSpPr>
          <p:nvPr/>
        </p:nvSpPr>
        <p:spPr bwMode="auto">
          <a:xfrm>
            <a:off x="7497763" y="2395538"/>
            <a:ext cx="584200" cy="857250"/>
          </a:xfrm>
          <a:custGeom>
            <a:avLst/>
            <a:gdLst>
              <a:gd name="T0" fmla="*/ 90 w 320"/>
              <a:gd name="T1" fmla="*/ 470 h 470"/>
              <a:gd name="T2" fmla="*/ 0 w 320"/>
              <a:gd name="T3" fmla="*/ 436 h 470"/>
              <a:gd name="T4" fmla="*/ 64 w 320"/>
              <a:gd name="T5" fmla="*/ 270 h 470"/>
              <a:gd name="T6" fmla="*/ 106 w 320"/>
              <a:gd name="T7" fmla="*/ 292 h 470"/>
              <a:gd name="T8" fmla="*/ 154 w 320"/>
              <a:gd name="T9" fmla="*/ 302 h 470"/>
              <a:gd name="T10" fmla="*/ 256 w 320"/>
              <a:gd name="T11" fmla="*/ 270 h 470"/>
              <a:gd name="T12" fmla="*/ 258 w 320"/>
              <a:gd name="T13" fmla="*/ 408 h 470"/>
              <a:gd name="T14" fmla="*/ 166 w 320"/>
              <a:gd name="T15" fmla="*/ 302 h 470"/>
              <a:gd name="T16" fmla="*/ 192 w 320"/>
              <a:gd name="T17" fmla="*/ 300 h 470"/>
              <a:gd name="T18" fmla="*/ 236 w 320"/>
              <a:gd name="T19" fmla="*/ 282 h 470"/>
              <a:gd name="T20" fmla="*/ 256 w 320"/>
              <a:gd name="T21" fmla="*/ 270 h 470"/>
              <a:gd name="T22" fmla="*/ 160 w 320"/>
              <a:gd name="T23" fmla="*/ 286 h 470"/>
              <a:gd name="T24" fmla="*/ 188 w 320"/>
              <a:gd name="T25" fmla="*/ 284 h 470"/>
              <a:gd name="T26" fmla="*/ 216 w 320"/>
              <a:gd name="T27" fmla="*/ 274 h 470"/>
              <a:gd name="T28" fmla="*/ 240 w 320"/>
              <a:gd name="T29" fmla="*/ 262 h 470"/>
              <a:gd name="T30" fmla="*/ 262 w 320"/>
              <a:gd name="T31" fmla="*/ 244 h 470"/>
              <a:gd name="T32" fmla="*/ 278 w 320"/>
              <a:gd name="T33" fmla="*/ 222 h 470"/>
              <a:gd name="T34" fmla="*/ 292 w 320"/>
              <a:gd name="T35" fmla="*/ 198 h 470"/>
              <a:gd name="T36" fmla="*/ 300 w 320"/>
              <a:gd name="T37" fmla="*/ 172 h 470"/>
              <a:gd name="T38" fmla="*/ 304 w 320"/>
              <a:gd name="T39" fmla="*/ 142 h 470"/>
              <a:gd name="T40" fmla="*/ 302 w 320"/>
              <a:gd name="T41" fmla="*/ 128 h 470"/>
              <a:gd name="T42" fmla="*/ 296 w 320"/>
              <a:gd name="T43" fmla="*/ 100 h 470"/>
              <a:gd name="T44" fmla="*/ 286 w 320"/>
              <a:gd name="T45" fmla="*/ 74 h 470"/>
              <a:gd name="T46" fmla="*/ 270 w 320"/>
              <a:gd name="T47" fmla="*/ 52 h 470"/>
              <a:gd name="T48" fmla="*/ 252 w 320"/>
              <a:gd name="T49" fmla="*/ 32 h 470"/>
              <a:gd name="T50" fmla="*/ 228 w 320"/>
              <a:gd name="T51" fmla="*/ 16 h 470"/>
              <a:gd name="T52" fmla="*/ 202 w 320"/>
              <a:gd name="T53" fmla="*/ 6 h 470"/>
              <a:gd name="T54" fmla="*/ 174 w 320"/>
              <a:gd name="T55" fmla="*/ 0 h 470"/>
              <a:gd name="T56" fmla="*/ 160 w 320"/>
              <a:gd name="T57" fmla="*/ 0 h 470"/>
              <a:gd name="T58" fmla="*/ 130 w 320"/>
              <a:gd name="T59" fmla="*/ 2 h 470"/>
              <a:gd name="T60" fmla="*/ 104 w 320"/>
              <a:gd name="T61" fmla="*/ 10 h 470"/>
              <a:gd name="T62" fmla="*/ 80 w 320"/>
              <a:gd name="T63" fmla="*/ 24 h 470"/>
              <a:gd name="T64" fmla="*/ 58 w 320"/>
              <a:gd name="T65" fmla="*/ 42 h 470"/>
              <a:gd name="T66" fmla="*/ 40 w 320"/>
              <a:gd name="T67" fmla="*/ 62 h 470"/>
              <a:gd name="T68" fmla="*/ 28 w 320"/>
              <a:gd name="T69" fmla="*/ 86 h 470"/>
              <a:gd name="T70" fmla="*/ 20 w 320"/>
              <a:gd name="T71" fmla="*/ 114 h 470"/>
              <a:gd name="T72" fmla="*/ 16 w 320"/>
              <a:gd name="T73" fmla="*/ 142 h 470"/>
              <a:gd name="T74" fmla="*/ 18 w 320"/>
              <a:gd name="T75" fmla="*/ 158 h 470"/>
              <a:gd name="T76" fmla="*/ 22 w 320"/>
              <a:gd name="T77" fmla="*/ 186 h 470"/>
              <a:gd name="T78" fmla="*/ 34 w 320"/>
              <a:gd name="T79" fmla="*/ 212 h 470"/>
              <a:gd name="T80" fmla="*/ 50 w 320"/>
              <a:gd name="T81" fmla="*/ 234 h 470"/>
              <a:gd name="T82" fmla="*/ 68 w 320"/>
              <a:gd name="T83" fmla="*/ 254 h 470"/>
              <a:gd name="T84" fmla="*/ 92 w 320"/>
              <a:gd name="T85" fmla="*/ 268 h 470"/>
              <a:gd name="T86" fmla="*/ 118 w 320"/>
              <a:gd name="T87" fmla="*/ 280 h 470"/>
              <a:gd name="T88" fmla="*/ 146 w 320"/>
              <a:gd name="T89" fmla="*/ 286 h 470"/>
              <a:gd name="T90" fmla="*/ 160 w 320"/>
              <a:gd name="T91" fmla="*/ 286 h 470"/>
              <a:gd name="T92" fmla="*/ 104 w 320"/>
              <a:gd name="T93" fmla="*/ 222 h 470"/>
              <a:gd name="T94" fmla="*/ 80 w 320"/>
              <a:gd name="T95" fmla="*/ 126 h 470"/>
              <a:gd name="T96" fmla="*/ 160 w 320"/>
              <a:gd name="T97" fmla="*/ 64 h 470"/>
              <a:gd name="T98" fmla="*/ 240 w 320"/>
              <a:gd name="T99" fmla="*/ 126 h 470"/>
              <a:gd name="T100" fmla="*/ 216 w 320"/>
              <a:gd name="T101" fmla="*/ 222 h 4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20"/>
              <a:gd name="T154" fmla="*/ 0 h 470"/>
              <a:gd name="T155" fmla="*/ 320 w 320"/>
              <a:gd name="T156" fmla="*/ 470 h 4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20" h="470">
                <a:moveTo>
                  <a:pt x="154" y="302"/>
                </a:moveTo>
                <a:lnTo>
                  <a:pt x="90" y="470"/>
                </a:lnTo>
                <a:lnTo>
                  <a:pt x="62" y="408"/>
                </a:lnTo>
                <a:lnTo>
                  <a:pt x="0" y="436"/>
                </a:lnTo>
                <a:lnTo>
                  <a:pt x="64" y="270"/>
                </a:lnTo>
                <a:lnTo>
                  <a:pt x="84" y="282"/>
                </a:lnTo>
                <a:lnTo>
                  <a:pt x="106" y="292"/>
                </a:lnTo>
                <a:lnTo>
                  <a:pt x="128" y="300"/>
                </a:lnTo>
                <a:lnTo>
                  <a:pt x="154" y="302"/>
                </a:lnTo>
                <a:close/>
                <a:moveTo>
                  <a:pt x="256" y="270"/>
                </a:moveTo>
                <a:lnTo>
                  <a:pt x="320" y="436"/>
                </a:lnTo>
                <a:lnTo>
                  <a:pt x="258" y="408"/>
                </a:lnTo>
                <a:lnTo>
                  <a:pt x="230" y="470"/>
                </a:lnTo>
                <a:lnTo>
                  <a:pt x="166" y="302"/>
                </a:lnTo>
                <a:lnTo>
                  <a:pt x="192" y="300"/>
                </a:lnTo>
                <a:lnTo>
                  <a:pt x="214" y="292"/>
                </a:lnTo>
                <a:lnTo>
                  <a:pt x="236" y="282"/>
                </a:lnTo>
                <a:lnTo>
                  <a:pt x="256" y="270"/>
                </a:lnTo>
                <a:close/>
                <a:moveTo>
                  <a:pt x="160" y="286"/>
                </a:moveTo>
                <a:lnTo>
                  <a:pt x="160" y="286"/>
                </a:lnTo>
                <a:lnTo>
                  <a:pt x="174" y="286"/>
                </a:lnTo>
                <a:lnTo>
                  <a:pt x="188" y="284"/>
                </a:lnTo>
                <a:lnTo>
                  <a:pt x="202" y="280"/>
                </a:lnTo>
                <a:lnTo>
                  <a:pt x="216" y="274"/>
                </a:lnTo>
                <a:lnTo>
                  <a:pt x="228" y="268"/>
                </a:lnTo>
                <a:lnTo>
                  <a:pt x="240" y="262"/>
                </a:lnTo>
                <a:lnTo>
                  <a:pt x="252" y="254"/>
                </a:lnTo>
                <a:lnTo>
                  <a:pt x="262" y="244"/>
                </a:lnTo>
                <a:lnTo>
                  <a:pt x="270" y="234"/>
                </a:lnTo>
                <a:lnTo>
                  <a:pt x="278" y="222"/>
                </a:lnTo>
                <a:lnTo>
                  <a:pt x="286" y="212"/>
                </a:lnTo>
                <a:lnTo>
                  <a:pt x="292" y="198"/>
                </a:lnTo>
                <a:lnTo>
                  <a:pt x="296" y="186"/>
                </a:lnTo>
                <a:lnTo>
                  <a:pt x="300" y="172"/>
                </a:lnTo>
                <a:lnTo>
                  <a:pt x="302" y="158"/>
                </a:lnTo>
                <a:lnTo>
                  <a:pt x="304" y="142"/>
                </a:lnTo>
                <a:lnTo>
                  <a:pt x="302" y="128"/>
                </a:lnTo>
                <a:lnTo>
                  <a:pt x="300" y="114"/>
                </a:lnTo>
                <a:lnTo>
                  <a:pt x="296" y="100"/>
                </a:lnTo>
                <a:lnTo>
                  <a:pt x="292" y="86"/>
                </a:lnTo>
                <a:lnTo>
                  <a:pt x="286" y="74"/>
                </a:lnTo>
                <a:lnTo>
                  <a:pt x="278" y="62"/>
                </a:lnTo>
                <a:lnTo>
                  <a:pt x="270" y="52"/>
                </a:lnTo>
                <a:lnTo>
                  <a:pt x="262" y="42"/>
                </a:lnTo>
                <a:lnTo>
                  <a:pt x="252" y="32"/>
                </a:lnTo>
                <a:lnTo>
                  <a:pt x="240" y="24"/>
                </a:lnTo>
                <a:lnTo>
                  <a:pt x="228" y="16"/>
                </a:lnTo>
                <a:lnTo>
                  <a:pt x="216" y="10"/>
                </a:lnTo>
                <a:lnTo>
                  <a:pt x="202" y="6"/>
                </a:lnTo>
                <a:lnTo>
                  <a:pt x="188" y="2"/>
                </a:lnTo>
                <a:lnTo>
                  <a:pt x="174" y="0"/>
                </a:lnTo>
                <a:lnTo>
                  <a:pt x="160" y="0"/>
                </a:lnTo>
                <a:lnTo>
                  <a:pt x="146" y="0"/>
                </a:lnTo>
                <a:lnTo>
                  <a:pt x="130" y="2"/>
                </a:lnTo>
                <a:lnTo>
                  <a:pt x="118" y="6"/>
                </a:lnTo>
                <a:lnTo>
                  <a:pt x="104" y="10"/>
                </a:lnTo>
                <a:lnTo>
                  <a:pt x="92" y="16"/>
                </a:lnTo>
                <a:lnTo>
                  <a:pt x="80" y="24"/>
                </a:lnTo>
                <a:lnTo>
                  <a:pt x="68" y="32"/>
                </a:lnTo>
                <a:lnTo>
                  <a:pt x="58" y="42"/>
                </a:lnTo>
                <a:lnTo>
                  <a:pt x="50" y="52"/>
                </a:lnTo>
                <a:lnTo>
                  <a:pt x="40" y="62"/>
                </a:lnTo>
                <a:lnTo>
                  <a:pt x="34" y="74"/>
                </a:lnTo>
                <a:lnTo>
                  <a:pt x="28" y="86"/>
                </a:lnTo>
                <a:lnTo>
                  <a:pt x="22" y="100"/>
                </a:lnTo>
                <a:lnTo>
                  <a:pt x="20" y="114"/>
                </a:lnTo>
                <a:lnTo>
                  <a:pt x="18" y="128"/>
                </a:lnTo>
                <a:lnTo>
                  <a:pt x="16" y="142"/>
                </a:lnTo>
                <a:lnTo>
                  <a:pt x="18" y="158"/>
                </a:lnTo>
                <a:lnTo>
                  <a:pt x="20" y="172"/>
                </a:lnTo>
                <a:lnTo>
                  <a:pt x="22" y="186"/>
                </a:lnTo>
                <a:lnTo>
                  <a:pt x="28" y="198"/>
                </a:lnTo>
                <a:lnTo>
                  <a:pt x="34" y="212"/>
                </a:lnTo>
                <a:lnTo>
                  <a:pt x="40" y="222"/>
                </a:lnTo>
                <a:lnTo>
                  <a:pt x="50" y="234"/>
                </a:lnTo>
                <a:lnTo>
                  <a:pt x="58" y="244"/>
                </a:lnTo>
                <a:lnTo>
                  <a:pt x="68" y="254"/>
                </a:lnTo>
                <a:lnTo>
                  <a:pt x="80" y="262"/>
                </a:lnTo>
                <a:lnTo>
                  <a:pt x="92" y="268"/>
                </a:lnTo>
                <a:lnTo>
                  <a:pt x="104" y="274"/>
                </a:lnTo>
                <a:lnTo>
                  <a:pt x="118" y="280"/>
                </a:lnTo>
                <a:lnTo>
                  <a:pt x="130" y="284"/>
                </a:lnTo>
                <a:lnTo>
                  <a:pt x="146" y="286"/>
                </a:lnTo>
                <a:lnTo>
                  <a:pt x="160" y="286"/>
                </a:lnTo>
                <a:close/>
                <a:moveTo>
                  <a:pt x="160" y="186"/>
                </a:moveTo>
                <a:lnTo>
                  <a:pt x="104" y="222"/>
                </a:lnTo>
                <a:lnTo>
                  <a:pt x="128" y="158"/>
                </a:lnTo>
                <a:lnTo>
                  <a:pt x="80" y="126"/>
                </a:lnTo>
                <a:lnTo>
                  <a:pt x="136" y="126"/>
                </a:lnTo>
                <a:lnTo>
                  <a:pt x="160" y="64"/>
                </a:lnTo>
                <a:lnTo>
                  <a:pt x="184" y="126"/>
                </a:lnTo>
                <a:lnTo>
                  <a:pt x="240" y="126"/>
                </a:lnTo>
                <a:lnTo>
                  <a:pt x="192" y="158"/>
                </a:lnTo>
                <a:lnTo>
                  <a:pt x="216" y="222"/>
                </a:lnTo>
                <a:lnTo>
                  <a:pt x="160" y="186"/>
                </a:lnTo>
                <a:close/>
              </a:path>
            </a:pathLst>
          </a:custGeom>
          <a:solidFill>
            <a:srgbClr val="110F0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547688" y="1190625"/>
            <a:ext cx="2517775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47688" y="1190625"/>
            <a:ext cx="2517775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1507" name="文本框 26"/>
          <p:cNvSpPr txBox="1">
            <a:spLocks noChangeArrowheads="1"/>
          </p:cNvSpPr>
          <p:nvPr/>
        </p:nvSpPr>
        <p:spPr bwMode="auto">
          <a:xfrm>
            <a:off x="547688" y="1190625"/>
            <a:ext cx="2522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2012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21508" name="文本框 27"/>
          <p:cNvSpPr txBox="1">
            <a:spLocks noChangeArrowheads="1"/>
          </p:cNvSpPr>
          <p:nvPr/>
        </p:nvSpPr>
        <p:spPr bwMode="auto">
          <a:xfrm>
            <a:off x="731838" y="1798638"/>
            <a:ext cx="2154237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公司名称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 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Introduction of the company and the position</a:t>
            </a:r>
          </a:p>
        </p:txBody>
      </p:sp>
      <p:sp>
        <p:nvSpPr>
          <p:cNvPr id="30" name="矩形 29"/>
          <p:cNvSpPr/>
          <p:nvPr/>
        </p:nvSpPr>
        <p:spPr>
          <a:xfrm>
            <a:off x="3267075" y="1190625"/>
            <a:ext cx="2516188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267075" y="1190625"/>
            <a:ext cx="2516188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1511" name="文本框 31"/>
          <p:cNvSpPr txBox="1">
            <a:spLocks noChangeArrowheads="1"/>
          </p:cNvSpPr>
          <p:nvPr/>
        </p:nvSpPr>
        <p:spPr bwMode="auto">
          <a:xfrm>
            <a:off x="3267075" y="1190625"/>
            <a:ext cx="2522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2013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21512" name="文本框 32"/>
          <p:cNvSpPr txBox="1">
            <a:spLocks noChangeArrowheads="1"/>
          </p:cNvSpPr>
          <p:nvPr/>
        </p:nvSpPr>
        <p:spPr bwMode="auto">
          <a:xfrm>
            <a:off x="3451225" y="1798638"/>
            <a:ext cx="2154238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公司名称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 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Introduction of the company and the position</a:t>
            </a:r>
          </a:p>
        </p:txBody>
      </p:sp>
      <p:sp>
        <p:nvSpPr>
          <p:cNvPr id="35" name="矩形 34"/>
          <p:cNvSpPr/>
          <p:nvPr/>
        </p:nvSpPr>
        <p:spPr>
          <a:xfrm>
            <a:off x="6081713" y="1190625"/>
            <a:ext cx="2516187" cy="3271838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6081713" y="1190625"/>
            <a:ext cx="2516187" cy="588963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1515" name="文本框 36"/>
          <p:cNvSpPr txBox="1">
            <a:spLocks noChangeArrowheads="1"/>
          </p:cNvSpPr>
          <p:nvPr/>
        </p:nvSpPr>
        <p:spPr bwMode="auto">
          <a:xfrm>
            <a:off x="6081713" y="1190625"/>
            <a:ext cx="2522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2014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21516" name="文本框 37"/>
          <p:cNvSpPr txBox="1">
            <a:spLocks noChangeArrowheads="1"/>
          </p:cNvSpPr>
          <p:nvPr/>
        </p:nvSpPr>
        <p:spPr bwMode="auto">
          <a:xfrm>
            <a:off x="6265863" y="1798638"/>
            <a:ext cx="2154237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公司名称 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| 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Introduction of the company and the position</a:t>
            </a:r>
          </a:p>
        </p:txBody>
      </p:sp>
      <p:grpSp>
        <p:nvGrpSpPr>
          <p:cNvPr id="21517" name="组 46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21537" name="文本框 47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38" name="文本框 4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21518" name="组 49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21535" name="文本框 50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36" name="文本框 51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21519" name="组 52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21533" name="文本框 53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34" name="文本框 54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21520" name="组 55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21531" name="文本框 56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32" name="文本框 57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21521" name="组 58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21529" name="文本框 59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21530" name="文本框 60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21522" name="组 61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21527" name="文本框 62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28" name="文本框 63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21523" name="组 64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21525" name="文本框 65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526" name="文本框 66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5264150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 202"/>
          <p:cNvGrpSpPr>
            <a:grpSpLocks/>
          </p:cNvGrpSpPr>
          <p:nvPr/>
        </p:nvGrpSpPr>
        <p:grpSpPr bwMode="auto">
          <a:xfrm>
            <a:off x="701675" y="1096963"/>
            <a:ext cx="2325688" cy="277812"/>
            <a:chOff x="500760" y="1097605"/>
            <a:chExt cx="2326037" cy="276999"/>
          </a:xfrm>
        </p:grpSpPr>
        <p:sp>
          <p:nvSpPr>
            <p:cNvPr id="201" name="五边形 200"/>
            <p:cNvSpPr/>
            <p:nvPr/>
          </p:nvSpPr>
          <p:spPr>
            <a:xfrm>
              <a:off x="519813" y="1097605"/>
              <a:ext cx="2306984" cy="276999"/>
            </a:xfrm>
            <a:prstGeom prst="homePlate">
              <a:avLst>
                <a:gd name="adj" fmla="val 53184"/>
              </a:avLst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>
                <a:latin typeface="微软雅黑"/>
                <a:cs typeface="微软雅黑"/>
              </a:endParaRPr>
            </a:p>
          </p:txBody>
        </p:sp>
        <p:sp>
          <p:nvSpPr>
            <p:cNvPr id="22679" name="文本框 32"/>
            <p:cNvSpPr txBox="1">
              <a:spLocks noChangeArrowheads="1"/>
            </p:cNvSpPr>
            <p:nvPr/>
          </p:nvSpPr>
          <p:spPr bwMode="auto">
            <a:xfrm>
              <a:off x="500760" y="1097605"/>
              <a:ext cx="223758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语言能力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|</a:t>
              </a:r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LANGUAGE</a:t>
              </a:r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SHILL</a:t>
              </a:r>
            </a:p>
          </p:txBody>
        </p:sp>
      </p:grpSp>
      <p:grpSp>
        <p:nvGrpSpPr>
          <p:cNvPr id="22530" name="组 204"/>
          <p:cNvGrpSpPr>
            <a:grpSpLocks/>
          </p:cNvGrpSpPr>
          <p:nvPr/>
        </p:nvGrpSpPr>
        <p:grpSpPr bwMode="auto">
          <a:xfrm>
            <a:off x="701675" y="1550988"/>
            <a:ext cx="7740650" cy="655637"/>
            <a:chOff x="615531" y="1550906"/>
            <a:chExt cx="7739871" cy="655782"/>
          </a:xfrm>
        </p:grpSpPr>
        <p:grpSp>
          <p:nvGrpSpPr>
            <p:cNvPr id="22636" name="组 20"/>
            <p:cNvGrpSpPr>
              <a:grpSpLocks/>
            </p:cNvGrpSpPr>
            <p:nvPr/>
          </p:nvGrpSpPr>
          <p:grpSpPr bwMode="auto">
            <a:xfrm>
              <a:off x="615531" y="1555906"/>
              <a:ext cx="2077280" cy="509777"/>
              <a:chOff x="5441860" y="1633034"/>
              <a:chExt cx="984566" cy="509777"/>
            </a:xfrm>
          </p:grpSpPr>
          <p:sp>
            <p:nvSpPr>
              <p:cNvPr id="22675" name="文本框 21"/>
              <p:cNvSpPr txBox="1">
                <a:spLocks noChangeArrowheads="1"/>
              </p:cNvSpPr>
              <p:nvPr/>
            </p:nvSpPr>
            <p:spPr bwMode="auto">
              <a:xfrm>
                <a:off x="5570834" y="1861978"/>
                <a:ext cx="72661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CHINESE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2676" name="文本框 22"/>
              <p:cNvSpPr txBox="1">
                <a:spLocks noChangeArrowheads="1"/>
              </p:cNvSpPr>
              <p:nvPr/>
            </p:nvSpPr>
            <p:spPr bwMode="auto">
              <a:xfrm>
                <a:off x="5802245" y="1667646"/>
                <a:ext cx="26379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汉</a:t>
                </a:r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语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441860" y="1632797"/>
                <a:ext cx="984826" cy="50970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637" name="组 24"/>
            <p:cNvGrpSpPr>
              <a:grpSpLocks/>
            </p:cNvGrpSpPr>
            <p:nvPr/>
          </p:nvGrpSpPr>
          <p:grpSpPr bwMode="auto">
            <a:xfrm>
              <a:off x="3444220" y="1555906"/>
              <a:ext cx="2077280" cy="509777"/>
              <a:chOff x="5441860" y="1633034"/>
              <a:chExt cx="984566" cy="509777"/>
            </a:xfrm>
          </p:grpSpPr>
          <p:sp>
            <p:nvSpPr>
              <p:cNvPr id="22672" name="文本框 25"/>
              <p:cNvSpPr txBox="1">
                <a:spLocks noChangeArrowheads="1"/>
              </p:cNvSpPr>
              <p:nvPr/>
            </p:nvSpPr>
            <p:spPr bwMode="auto">
              <a:xfrm>
                <a:off x="5568393" y="1861978"/>
                <a:ext cx="73150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ENGLISH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2673" name="文本框 26"/>
              <p:cNvSpPr txBox="1">
                <a:spLocks noChangeArrowheads="1"/>
              </p:cNvSpPr>
              <p:nvPr/>
            </p:nvSpPr>
            <p:spPr bwMode="auto">
              <a:xfrm>
                <a:off x="5798198" y="1667646"/>
                <a:ext cx="2718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英</a:t>
                </a:r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语</a:t>
                </a: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5441837" y="1632797"/>
                <a:ext cx="984826" cy="50970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638" name="组 28"/>
            <p:cNvGrpSpPr>
              <a:grpSpLocks/>
            </p:cNvGrpSpPr>
            <p:nvPr/>
          </p:nvGrpSpPr>
          <p:grpSpPr bwMode="auto">
            <a:xfrm>
              <a:off x="6272909" y="1550906"/>
              <a:ext cx="2077280" cy="509777"/>
              <a:chOff x="5441860" y="1633034"/>
              <a:chExt cx="984566" cy="509777"/>
            </a:xfrm>
          </p:grpSpPr>
          <p:sp>
            <p:nvSpPr>
              <p:cNvPr id="22669" name="文本框 29"/>
              <p:cNvSpPr txBox="1">
                <a:spLocks noChangeArrowheads="1"/>
              </p:cNvSpPr>
              <p:nvPr/>
            </p:nvSpPr>
            <p:spPr bwMode="auto">
              <a:xfrm>
                <a:off x="5533924" y="1861978"/>
                <a:ext cx="80044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JAPANESE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2670" name="文本框 30"/>
              <p:cNvSpPr txBox="1">
                <a:spLocks noChangeArrowheads="1"/>
              </p:cNvSpPr>
              <p:nvPr/>
            </p:nvSpPr>
            <p:spPr bwMode="auto">
              <a:xfrm>
                <a:off x="5798195" y="1667646"/>
                <a:ext cx="2718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日</a:t>
                </a:r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kumimoji="1" lang="zh-CN" altLang="en-US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语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441814" y="1633034"/>
                <a:ext cx="984826" cy="5097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615531" y="2116181"/>
              <a:ext cx="173021" cy="905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826648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1039351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1250467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1461584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1672700" y="2116181"/>
              <a:ext cx="174607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885403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96520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2307636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2520339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3444171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3655288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3867992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4079107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4290224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4501340" y="2116181"/>
              <a:ext cx="174607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4714043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4925160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5136276" y="2116181"/>
              <a:ext cx="173021" cy="90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5348980" y="2116181"/>
              <a:ext cx="173021" cy="90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60" name="矩形 59"/>
            <p:cNvSpPr/>
            <p:nvPr/>
          </p:nvSpPr>
          <p:spPr>
            <a:xfrm>
              <a:off x="6277574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6490278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6701393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6912510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23626" y="2116181"/>
              <a:ext cx="174607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7336330" y="2116181"/>
              <a:ext cx="173021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7547446" y="2116181"/>
              <a:ext cx="173020" cy="905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7758562" y="2116181"/>
              <a:ext cx="173021" cy="90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7971266" y="2116181"/>
              <a:ext cx="173021" cy="90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8182382" y="2116181"/>
              <a:ext cx="173020" cy="90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</p:grpSp>
      <p:grpSp>
        <p:nvGrpSpPr>
          <p:cNvPr id="22531" name="组 203"/>
          <p:cNvGrpSpPr>
            <a:grpSpLocks/>
          </p:cNvGrpSpPr>
          <p:nvPr/>
        </p:nvGrpSpPr>
        <p:grpSpPr bwMode="auto">
          <a:xfrm>
            <a:off x="701675" y="2589213"/>
            <a:ext cx="2306638" cy="276225"/>
            <a:chOff x="520006" y="2588599"/>
            <a:chExt cx="2306791" cy="276999"/>
          </a:xfrm>
        </p:grpSpPr>
        <p:sp>
          <p:nvSpPr>
            <p:cNvPr id="202" name="五边形 201"/>
            <p:cNvSpPr/>
            <p:nvPr/>
          </p:nvSpPr>
          <p:spPr>
            <a:xfrm>
              <a:off x="520006" y="2588599"/>
              <a:ext cx="2306791" cy="276999"/>
            </a:xfrm>
            <a:prstGeom prst="homePlate">
              <a:avLst>
                <a:gd name="adj" fmla="val 53184"/>
              </a:avLst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>
                <a:latin typeface="微软雅黑"/>
                <a:cs typeface="微软雅黑"/>
              </a:endParaRPr>
            </a:p>
          </p:txBody>
        </p:sp>
        <p:sp>
          <p:nvSpPr>
            <p:cNvPr id="22635" name="文本框 127"/>
            <p:cNvSpPr txBox="1">
              <a:spLocks noChangeArrowheads="1"/>
            </p:cNvSpPr>
            <p:nvPr/>
          </p:nvSpPr>
          <p:spPr bwMode="auto">
            <a:xfrm>
              <a:off x="520006" y="2588599"/>
              <a:ext cx="23067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软件技术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|</a:t>
              </a:r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LANGUAGE</a:t>
              </a:r>
              <a:r>
                <a:rPr kumimoji="1" lang="zh-CN" altLang="en-US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120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SHILL</a:t>
              </a:r>
            </a:p>
          </p:txBody>
        </p:sp>
      </p:grpSp>
      <p:grpSp>
        <p:nvGrpSpPr>
          <p:cNvPr id="22532" name="组 205"/>
          <p:cNvGrpSpPr>
            <a:grpSpLocks/>
          </p:cNvGrpSpPr>
          <p:nvPr/>
        </p:nvGrpSpPr>
        <p:grpSpPr bwMode="auto">
          <a:xfrm>
            <a:off x="701675" y="3041650"/>
            <a:ext cx="7740650" cy="655638"/>
            <a:chOff x="634777" y="3041900"/>
            <a:chExt cx="7739871" cy="655782"/>
          </a:xfrm>
        </p:grpSpPr>
        <p:grpSp>
          <p:nvGrpSpPr>
            <p:cNvPr id="22595" name="组 115"/>
            <p:cNvGrpSpPr>
              <a:grpSpLocks/>
            </p:cNvGrpSpPr>
            <p:nvPr/>
          </p:nvGrpSpPr>
          <p:grpSpPr bwMode="auto">
            <a:xfrm>
              <a:off x="634777" y="3046900"/>
              <a:ext cx="2077280" cy="509777"/>
              <a:chOff x="5441860" y="1633034"/>
              <a:chExt cx="984566" cy="509777"/>
            </a:xfrm>
          </p:grpSpPr>
          <p:sp>
            <p:nvSpPr>
              <p:cNvPr id="22632" name="文本框 116"/>
              <p:cNvSpPr txBox="1">
                <a:spLocks noChangeArrowheads="1"/>
              </p:cNvSpPr>
              <p:nvPr/>
            </p:nvSpPr>
            <p:spPr bwMode="auto">
              <a:xfrm>
                <a:off x="5791700" y="1785756"/>
                <a:ext cx="28488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WORD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5441860" y="1632798"/>
                <a:ext cx="984826" cy="5096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596" name="组 119"/>
            <p:cNvGrpSpPr>
              <a:grpSpLocks/>
            </p:cNvGrpSpPr>
            <p:nvPr/>
          </p:nvGrpSpPr>
          <p:grpSpPr bwMode="auto">
            <a:xfrm>
              <a:off x="3463466" y="3046900"/>
              <a:ext cx="2077280" cy="509777"/>
              <a:chOff x="5441860" y="1633034"/>
              <a:chExt cx="984566" cy="509777"/>
            </a:xfrm>
          </p:grpSpPr>
          <p:sp>
            <p:nvSpPr>
              <p:cNvPr id="22630" name="文本框 120"/>
              <p:cNvSpPr txBox="1">
                <a:spLocks noChangeArrowheads="1"/>
              </p:cNvSpPr>
              <p:nvPr/>
            </p:nvSpPr>
            <p:spPr bwMode="auto">
              <a:xfrm>
                <a:off x="5685127" y="1785756"/>
                <a:ext cx="49804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POWERPOINT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5441837" y="1632798"/>
                <a:ext cx="984826" cy="5096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597" name="组 123"/>
            <p:cNvGrpSpPr>
              <a:grpSpLocks/>
            </p:cNvGrpSpPr>
            <p:nvPr/>
          </p:nvGrpSpPr>
          <p:grpSpPr bwMode="auto">
            <a:xfrm>
              <a:off x="6292155" y="3041900"/>
              <a:ext cx="2077280" cy="509777"/>
              <a:chOff x="5441860" y="1633034"/>
              <a:chExt cx="984566" cy="509777"/>
            </a:xfrm>
          </p:grpSpPr>
          <p:sp>
            <p:nvSpPr>
              <p:cNvPr id="22628" name="文本框 124"/>
              <p:cNvSpPr txBox="1">
                <a:spLocks noChangeArrowheads="1"/>
              </p:cNvSpPr>
              <p:nvPr/>
            </p:nvSpPr>
            <p:spPr bwMode="auto">
              <a:xfrm>
                <a:off x="5801674" y="1773759"/>
                <a:ext cx="26494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EXCEL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5441814" y="1633034"/>
                <a:ext cx="984826" cy="5097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sp>
          <p:nvSpPr>
            <p:cNvPr id="130" name="矩形 129"/>
            <p:cNvSpPr/>
            <p:nvPr/>
          </p:nvSpPr>
          <p:spPr>
            <a:xfrm>
              <a:off x="634777" y="3607174"/>
              <a:ext cx="173021" cy="905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845894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1058597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1269713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1480830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1691946" y="3607174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1904649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2115766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2326882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39" name="矩形 138"/>
            <p:cNvSpPr/>
            <p:nvPr/>
          </p:nvSpPr>
          <p:spPr>
            <a:xfrm>
              <a:off x="2539585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3463417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3674534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3887238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4098353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5" name="矩形 144"/>
            <p:cNvSpPr/>
            <p:nvPr/>
          </p:nvSpPr>
          <p:spPr>
            <a:xfrm>
              <a:off x="4309470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6" name="矩形 145"/>
            <p:cNvSpPr/>
            <p:nvPr/>
          </p:nvSpPr>
          <p:spPr>
            <a:xfrm>
              <a:off x="4520586" y="3607174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7" name="矩形 146"/>
            <p:cNvSpPr/>
            <p:nvPr/>
          </p:nvSpPr>
          <p:spPr>
            <a:xfrm>
              <a:off x="4733289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8" name="矩形 147"/>
            <p:cNvSpPr/>
            <p:nvPr/>
          </p:nvSpPr>
          <p:spPr>
            <a:xfrm>
              <a:off x="4944406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49" name="矩形 148"/>
            <p:cNvSpPr/>
            <p:nvPr/>
          </p:nvSpPr>
          <p:spPr>
            <a:xfrm>
              <a:off x="5155522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5368226" y="3607174"/>
              <a:ext cx="173021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6296820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6509524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6720639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6931756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7142872" y="3607174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7355576" y="3607174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7566692" y="3607174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7777808" y="3607174"/>
              <a:ext cx="173021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60" name="矩形 159"/>
            <p:cNvSpPr/>
            <p:nvPr/>
          </p:nvSpPr>
          <p:spPr>
            <a:xfrm>
              <a:off x="7990512" y="3607174"/>
              <a:ext cx="173021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61" name="矩形 160"/>
            <p:cNvSpPr/>
            <p:nvPr/>
          </p:nvSpPr>
          <p:spPr>
            <a:xfrm>
              <a:off x="8201628" y="3607174"/>
              <a:ext cx="173020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</p:grpSp>
      <p:grpSp>
        <p:nvGrpSpPr>
          <p:cNvPr id="22533" name="组 206"/>
          <p:cNvGrpSpPr>
            <a:grpSpLocks/>
          </p:cNvGrpSpPr>
          <p:nvPr/>
        </p:nvGrpSpPr>
        <p:grpSpPr bwMode="auto">
          <a:xfrm>
            <a:off x="701675" y="3917950"/>
            <a:ext cx="7740650" cy="655638"/>
            <a:chOff x="634777" y="3917432"/>
            <a:chExt cx="7739871" cy="655782"/>
          </a:xfrm>
        </p:grpSpPr>
        <p:grpSp>
          <p:nvGrpSpPr>
            <p:cNvPr id="22556" name="组 161"/>
            <p:cNvGrpSpPr>
              <a:grpSpLocks/>
            </p:cNvGrpSpPr>
            <p:nvPr/>
          </p:nvGrpSpPr>
          <p:grpSpPr bwMode="auto">
            <a:xfrm>
              <a:off x="634777" y="3922432"/>
              <a:ext cx="2077280" cy="509777"/>
              <a:chOff x="5441860" y="1633034"/>
              <a:chExt cx="984566" cy="509777"/>
            </a:xfrm>
          </p:grpSpPr>
          <p:sp>
            <p:nvSpPr>
              <p:cNvPr id="22593" name="文本框 162"/>
              <p:cNvSpPr txBox="1">
                <a:spLocks noChangeArrowheads="1"/>
              </p:cNvSpPr>
              <p:nvPr/>
            </p:nvSpPr>
            <p:spPr bwMode="auto">
              <a:xfrm>
                <a:off x="5698919" y="1785756"/>
                <a:ext cx="47045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PHOTOSHOP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4" name="矩形 163"/>
              <p:cNvSpPr/>
              <p:nvPr/>
            </p:nvSpPr>
            <p:spPr>
              <a:xfrm>
                <a:off x="5441860" y="1632798"/>
                <a:ext cx="984826" cy="5096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557" name="组 164"/>
            <p:cNvGrpSpPr>
              <a:grpSpLocks/>
            </p:cNvGrpSpPr>
            <p:nvPr/>
          </p:nvGrpSpPr>
          <p:grpSpPr bwMode="auto">
            <a:xfrm>
              <a:off x="3463466" y="3922432"/>
              <a:ext cx="2077280" cy="509777"/>
              <a:chOff x="5441860" y="1633034"/>
              <a:chExt cx="984566" cy="509777"/>
            </a:xfrm>
          </p:grpSpPr>
          <p:sp>
            <p:nvSpPr>
              <p:cNvPr id="22591" name="文本框 165"/>
              <p:cNvSpPr txBox="1">
                <a:spLocks noChangeArrowheads="1"/>
              </p:cNvSpPr>
              <p:nvPr/>
            </p:nvSpPr>
            <p:spPr bwMode="auto">
              <a:xfrm>
                <a:off x="5692845" y="1785756"/>
                <a:ext cx="48260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ILLUSTRATOR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7" name="矩形 166"/>
              <p:cNvSpPr/>
              <p:nvPr/>
            </p:nvSpPr>
            <p:spPr>
              <a:xfrm>
                <a:off x="5441837" y="1632798"/>
                <a:ext cx="984826" cy="5096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grpSp>
          <p:nvGrpSpPr>
            <p:cNvPr id="22558" name="组 167"/>
            <p:cNvGrpSpPr>
              <a:grpSpLocks/>
            </p:cNvGrpSpPr>
            <p:nvPr/>
          </p:nvGrpSpPr>
          <p:grpSpPr bwMode="auto">
            <a:xfrm>
              <a:off x="6292155" y="3917432"/>
              <a:ext cx="2077280" cy="509777"/>
              <a:chOff x="5441860" y="1633034"/>
              <a:chExt cx="984566" cy="509777"/>
            </a:xfrm>
          </p:grpSpPr>
          <p:sp>
            <p:nvSpPr>
              <p:cNvPr id="22589" name="文本框 168"/>
              <p:cNvSpPr txBox="1">
                <a:spLocks noChangeArrowheads="1"/>
              </p:cNvSpPr>
              <p:nvPr/>
            </p:nvSpPr>
            <p:spPr bwMode="auto">
              <a:xfrm>
                <a:off x="5743357" y="1773759"/>
                <a:ext cx="38158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10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PREMIERE</a:t>
                </a:r>
                <a:endParaRPr kumimoji="1" lang="zh-CN" altLang="en-US" sz="10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5441814" y="1633034"/>
                <a:ext cx="984826" cy="5097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34777" y="4482706"/>
              <a:ext cx="173021" cy="905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845894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1058597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4" name="矩形 173"/>
            <p:cNvSpPr/>
            <p:nvPr/>
          </p:nvSpPr>
          <p:spPr>
            <a:xfrm>
              <a:off x="1269713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1480830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6" name="矩形 175"/>
            <p:cNvSpPr/>
            <p:nvPr/>
          </p:nvSpPr>
          <p:spPr>
            <a:xfrm>
              <a:off x="1691946" y="4482706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7" name="矩形 176"/>
            <p:cNvSpPr/>
            <p:nvPr/>
          </p:nvSpPr>
          <p:spPr>
            <a:xfrm>
              <a:off x="1904649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2115766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79" name="矩形 178"/>
            <p:cNvSpPr/>
            <p:nvPr/>
          </p:nvSpPr>
          <p:spPr>
            <a:xfrm>
              <a:off x="2326882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0" name="矩形 179"/>
            <p:cNvSpPr/>
            <p:nvPr/>
          </p:nvSpPr>
          <p:spPr>
            <a:xfrm>
              <a:off x="2539585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3463417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2" name="矩形 181"/>
            <p:cNvSpPr/>
            <p:nvPr/>
          </p:nvSpPr>
          <p:spPr>
            <a:xfrm>
              <a:off x="3674534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3" name="矩形 182"/>
            <p:cNvSpPr/>
            <p:nvPr/>
          </p:nvSpPr>
          <p:spPr>
            <a:xfrm>
              <a:off x="3887238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4" name="矩形 183"/>
            <p:cNvSpPr/>
            <p:nvPr/>
          </p:nvSpPr>
          <p:spPr>
            <a:xfrm>
              <a:off x="4098353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5" name="矩形 184"/>
            <p:cNvSpPr/>
            <p:nvPr/>
          </p:nvSpPr>
          <p:spPr>
            <a:xfrm>
              <a:off x="4309470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6" name="矩形 185"/>
            <p:cNvSpPr/>
            <p:nvPr/>
          </p:nvSpPr>
          <p:spPr>
            <a:xfrm>
              <a:off x="4520586" y="4482706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7" name="矩形 186"/>
            <p:cNvSpPr/>
            <p:nvPr/>
          </p:nvSpPr>
          <p:spPr>
            <a:xfrm>
              <a:off x="4733289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8" name="矩形 187"/>
            <p:cNvSpPr/>
            <p:nvPr/>
          </p:nvSpPr>
          <p:spPr>
            <a:xfrm>
              <a:off x="4944406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89" name="矩形 188"/>
            <p:cNvSpPr/>
            <p:nvPr/>
          </p:nvSpPr>
          <p:spPr>
            <a:xfrm>
              <a:off x="5155522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0" name="矩形 189"/>
            <p:cNvSpPr/>
            <p:nvPr/>
          </p:nvSpPr>
          <p:spPr>
            <a:xfrm>
              <a:off x="5368226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  <p:sp>
          <p:nvSpPr>
            <p:cNvPr id="191" name="矩形 190"/>
            <p:cNvSpPr/>
            <p:nvPr/>
          </p:nvSpPr>
          <p:spPr>
            <a:xfrm>
              <a:off x="6296820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6509524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6720639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4" name="矩形 193"/>
            <p:cNvSpPr/>
            <p:nvPr/>
          </p:nvSpPr>
          <p:spPr>
            <a:xfrm>
              <a:off x="6931756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7142872" y="4482706"/>
              <a:ext cx="174607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6" name="矩形 195"/>
            <p:cNvSpPr/>
            <p:nvPr/>
          </p:nvSpPr>
          <p:spPr>
            <a:xfrm>
              <a:off x="7355576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7" name="矩形 196"/>
            <p:cNvSpPr/>
            <p:nvPr/>
          </p:nvSpPr>
          <p:spPr>
            <a:xfrm>
              <a:off x="7566692" y="4482706"/>
              <a:ext cx="173020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8" name="矩形 197"/>
            <p:cNvSpPr/>
            <p:nvPr/>
          </p:nvSpPr>
          <p:spPr>
            <a:xfrm>
              <a:off x="7777808" y="4482706"/>
              <a:ext cx="173021" cy="9050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199" name="矩形 198"/>
            <p:cNvSpPr/>
            <p:nvPr/>
          </p:nvSpPr>
          <p:spPr>
            <a:xfrm>
              <a:off x="7990512" y="4482706"/>
              <a:ext cx="173021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00" name="矩形 199"/>
            <p:cNvSpPr/>
            <p:nvPr/>
          </p:nvSpPr>
          <p:spPr>
            <a:xfrm>
              <a:off x="8201628" y="4482706"/>
              <a:ext cx="173020" cy="9050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dirty="0"/>
            </a:p>
          </p:txBody>
        </p:sp>
      </p:grpSp>
      <p:grpSp>
        <p:nvGrpSpPr>
          <p:cNvPr id="22534" name="组 207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22554" name="文本框 208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55" name="文本框 209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22535" name="组 210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22552" name="文本框 211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53" name="文本框 212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22536" name="组 213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22550" name="文本框 214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51" name="文本框 21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22537" name="组 216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22548" name="文本框 217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49" name="文本框 21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22538" name="组 219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22546" name="文本框 220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22547" name="文本框 221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22539" name="组 222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22544" name="文本框 223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45" name="文本框 224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22540" name="组 225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22542" name="文本框 226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543" name="文本框 227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230" name="矩形 229"/>
          <p:cNvSpPr/>
          <p:nvPr/>
        </p:nvSpPr>
        <p:spPr>
          <a:xfrm>
            <a:off x="6526213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61950" y="1128713"/>
            <a:ext cx="6446838" cy="3509962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dirty="0">
                <a:latin typeface="微软雅黑"/>
                <a:cs typeface="微软雅黑"/>
              </a:rPr>
              <a:t>作品展示区域</a:t>
            </a:r>
          </a:p>
        </p:txBody>
      </p:sp>
      <p:sp>
        <p:nvSpPr>
          <p:cNvPr id="23" name="矩形 22"/>
          <p:cNvSpPr/>
          <p:nvPr/>
        </p:nvSpPr>
        <p:spPr>
          <a:xfrm>
            <a:off x="6961188" y="1128713"/>
            <a:ext cx="1947862" cy="3509962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200" dirty="0">
              <a:latin typeface="微软雅黑"/>
              <a:cs typeface="微软雅黑"/>
            </a:endParaRPr>
          </a:p>
        </p:txBody>
      </p:sp>
      <p:sp>
        <p:nvSpPr>
          <p:cNvPr id="23555" name="文本框 23"/>
          <p:cNvSpPr txBox="1">
            <a:spLocks noChangeArrowheads="1"/>
          </p:cNvSpPr>
          <p:nvPr/>
        </p:nvSpPr>
        <p:spPr bwMode="auto">
          <a:xfrm>
            <a:off x="7013575" y="1128713"/>
            <a:ext cx="19478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14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作品介绍区域</a:t>
            </a:r>
            <a:endParaRPr kumimoji="1" lang="en-US" altLang="zh-CN" sz="14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10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号字，</a:t>
            </a:r>
            <a:r>
              <a:rPr kumimoji="1" lang="en-US" altLang="zh-CN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1.3</a:t>
            </a:r>
            <a:r>
              <a:rPr kumimoji="1" lang="zh-CN" altLang="en-US" sz="1000">
                <a:solidFill>
                  <a:srgbClr val="FFFFFF"/>
                </a:solidFill>
                <a:ea typeface="微软雅黑" pitchFamily="34" charset="-122"/>
                <a:cs typeface="Arial" charset="0"/>
              </a:rPr>
              <a:t>倍字间距。</a:t>
            </a:r>
            <a:endParaRPr kumimoji="1" lang="en-US" altLang="zh-CN" sz="1000">
              <a:solidFill>
                <a:srgbClr val="FFFFFF"/>
              </a:solidFill>
              <a:ea typeface="微软雅黑" pitchFamily="34" charset="-122"/>
              <a:cs typeface="Arial" charset="0"/>
            </a:endParaRPr>
          </a:p>
        </p:txBody>
      </p:sp>
      <p:grpSp>
        <p:nvGrpSpPr>
          <p:cNvPr id="23556" name="组 24"/>
          <p:cNvGrpSpPr>
            <a:grpSpLocks/>
          </p:cNvGrpSpPr>
          <p:nvPr/>
        </p:nvGrpSpPr>
        <p:grpSpPr bwMode="auto">
          <a:xfrm>
            <a:off x="5256213" y="271463"/>
            <a:ext cx="958850" cy="409575"/>
            <a:chOff x="5277609" y="332189"/>
            <a:chExt cx="1139303" cy="409776"/>
          </a:xfrm>
        </p:grpSpPr>
        <p:sp>
          <p:nvSpPr>
            <p:cNvPr id="23576" name="文本框 25"/>
            <p:cNvSpPr txBox="1">
              <a:spLocks noChangeArrowheads="1"/>
            </p:cNvSpPr>
            <p:nvPr/>
          </p:nvSpPr>
          <p:spPr bwMode="auto">
            <a:xfrm>
              <a:off x="5277609" y="526521"/>
              <a:ext cx="11393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EXPERIENCE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77" name="文本框 26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工作经历</a:t>
              </a:r>
            </a:p>
          </p:txBody>
        </p:sp>
      </p:grpSp>
      <p:grpSp>
        <p:nvGrpSpPr>
          <p:cNvPr id="23557" name="组 27"/>
          <p:cNvGrpSpPr>
            <a:grpSpLocks/>
          </p:cNvGrpSpPr>
          <p:nvPr/>
        </p:nvGrpSpPr>
        <p:grpSpPr bwMode="auto">
          <a:xfrm>
            <a:off x="209550" y="271463"/>
            <a:ext cx="611188" cy="409575"/>
            <a:chOff x="5277609" y="332189"/>
            <a:chExt cx="727235" cy="409776"/>
          </a:xfrm>
        </p:grpSpPr>
        <p:sp>
          <p:nvSpPr>
            <p:cNvPr id="23574" name="文本框 28"/>
            <p:cNvSpPr txBox="1">
              <a:spLocks noChangeArrowheads="1"/>
            </p:cNvSpPr>
            <p:nvPr/>
          </p:nvSpPr>
          <p:spPr bwMode="auto">
            <a:xfrm>
              <a:off x="5277611" y="526521"/>
              <a:ext cx="727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ABOUT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ME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75" name="文本框 29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4924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关于我</a:t>
              </a:r>
            </a:p>
          </p:txBody>
        </p:sp>
      </p:grpSp>
      <p:grpSp>
        <p:nvGrpSpPr>
          <p:cNvPr id="23558" name="组 30"/>
          <p:cNvGrpSpPr>
            <a:grpSpLocks/>
          </p:cNvGrpSpPr>
          <p:nvPr/>
        </p:nvGrpSpPr>
        <p:grpSpPr bwMode="auto">
          <a:xfrm>
            <a:off x="1471613" y="271463"/>
            <a:ext cx="950912" cy="409575"/>
            <a:chOff x="5277609" y="332189"/>
            <a:chExt cx="1130990" cy="409776"/>
          </a:xfrm>
        </p:grpSpPr>
        <p:sp>
          <p:nvSpPr>
            <p:cNvPr id="23572" name="文本框 31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11309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CAREER</a:t>
              </a:r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OBJECTIVE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73" name="文本框 32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求职目标</a:t>
              </a:r>
            </a:p>
          </p:txBody>
        </p:sp>
      </p:grpSp>
      <p:grpSp>
        <p:nvGrpSpPr>
          <p:cNvPr id="23559" name="组 33"/>
          <p:cNvGrpSpPr>
            <a:grpSpLocks/>
          </p:cNvGrpSpPr>
          <p:nvPr/>
        </p:nvGrpSpPr>
        <p:grpSpPr bwMode="auto">
          <a:xfrm>
            <a:off x="2733675" y="271463"/>
            <a:ext cx="658813" cy="409575"/>
            <a:chOff x="5277608" y="332189"/>
            <a:chExt cx="784640" cy="409776"/>
          </a:xfrm>
        </p:grpSpPr>
        <p:sp>
          <p:nvSpPr>
            <p:cNvPr id="23570" name="文本框 34"/>
            <p:cNvSpPr txBox="1">
              <a:spLocks noChangeArrowheads="1"/>
            </p:cNvSpPr>
            <p:nvPr/>
          </p:nvSpPr>
          <p:spPr bwMode="auto">
            <a:xfrm>
              <a:off x="5277608" y="526521"/>
              <a:ext cx="7846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EDUCATION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71" name="文本框 35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5950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教育背景</a:t>
              </a:r>
            </a:p>
          </p:txBody>
        </p:sp>
      </p:grpSp>
      <p:grpSp>
        <p:nvGrpSpPr>
          <p:cNvPr id="23560" name="组 36"/>
          <p:cNvGrpSpPr>
            <a:grpSpLocks/>
          </p:cNvGrpSpPr>
          <p:nvPr/>
        </p:nvGrpSpPr>
        <p:grpSpPr bwMode="auto">
          <a:xfrm>
            <a:off x="7780338" y="271463"/>
            <a:ext cx="479425" cy="409575"/>
            <a:chOff x="5277609" y="332189"/>
            <a:chExt cx="569388" cy="409776"/>
          </a:xfrm>
        </p:grpSpPr>
        <p:sp>
          <p:nvSpPr>
            <p:cNvPr id="23568" name="文本框 37"/>
            <p:cNvSpPr txBox="1">
              <a:spLocks noChangeArrowheads="1"/>
            </p:cNvSpPr>
            <p:nvPr/>
          </p:nvSpPr>
          <p:spPr bwMode="auto">
            <a:xfrm>
              <a:off x="5277610" y="526521"/>
              <a:ext cx="56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WORKS</a:t>
              </a:r>
            </a:p>
          </p:txBody>
        </p:sp>
        <p:sp>
          <p:nvSpPr>
            <p:cNvPr id="23569" name="文本框 38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作品</a:t>
              </a:r>
            </a:p>
          </p:txBody>
        </p:sp>
      </p:grpSp>
      <p:grpSp>
        <p:nvGrpSpPr>
          <p:cNvPr id="23561" name="组 39"/>
          <p:cNvGrpSpPr>
            <a:grpSpLocks/>
          </p:cNvGrpSpPr>
          <p:nvPr/>
        </p:nvGrpSpPr>
        <p:grpSpPr bwMode="auto">
          <a:xfrm>
            <a:off x="6518275" y="271463"/>
            <a:ext cx="374650" cy="409575"/>
            <a:chOff x="5277604" y="332189"/>
            <a:chExt cx="444453" cy="409776"/>
          </a:xfrm>
        </p:grpSpPr>
        <p:sp>
          <p:nvSpPr>
            <p:cNvPr id="23566" name="文本框 40"/>
            <p:cNvSpPr txBox="1">
              <a:spLocks noChangeArrowheads="1"/>
            </p:cNvSpPr>
            <p:nvPr/>
          </p:nvSpPr>
          <p:spPr bwMode="auto">
            <a:xfrm>
              <a:off x="5277604" y="526521"/>
              <a:ext cx="4444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SKILL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67" name="文本框 41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38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技能</a:t>
              </a:r>
            </a:p>
          </p:txBody>
        </p:sp>
      </p:grpSp>
      <p:grpSp>
        <p:nvGrpSpPr>
          <p:cNvPr id="23562" name="组 42"/>
          <p:cNvGrpSpPr>
            <a:grpSpLocks/>
          </p:cNvGrpSpPr>
          <p:nvPr/>
        </p:nvGrpSpPr>
        <p:grpSpPr bwMode="auto">
          <a:xfrm>
            <a:off x="3994150" y="271463"/>
            <a:ext cx="657225" cy="409575"/>
            <a:chOff x="5277609" y="332189"/>
            <a:chExt cx="780622" cy="409776"/>
          </a:xfrm>
        </p:grpSpPr>
        <p:sp>
          <p:nvSpPr>
            <p:cNvPr id="23564" name="文本框 43"/>
            <p:cNvSpPr txBox="1">
              <a:spLocks noChangeArrowheads="1"/>
            </p:cNvSpPr>
            <p:nvPr/>
          </p:nvSpPr>
          <p:spPr bwMode="auto">
            <a:xfrm>
              <a:off x="5277613" y="526521"/>
              <a:ext cx="7806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AWARDS</a:t>
              </a:r>
              <a:endParaRPr kumimoji="1" lang="zh-CN" altLang="en-US" sz="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65" name="文本框 44"/>
            <p:cNvSpPr txBox="1">
              <a:spLocks noChangeArrowheads="1"/>
            </p:cNvSpPr>
            <p:nvPr/>
          </p:nvSpPr>
          <p:spPr bwMode="auto">
            <a:xfrm>
              <a:off x="5277609" y="332189"/>
              <a:ext cx="7332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8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获奖经历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7788275" y="236538"/>
            <a:ext cx="1146175" cy="5111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3"/>
          <p:cNvSpPr txBox="1">
            <a:spLocks noChangeArrowheads="1"/>
          </p:cNvSpPr>
          <p:nvPr/>
        </p:nvSpPr>
        <p:spPr bwMode="auto">
          <a:xfrm>
            <a:off x="390525" y="258763"/>
            <a:ext cx="1174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LOGO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24578" name="文本框 5"/>
          <p:cNvSpPr txBox="1">
            <a:spLocks noChangeArrowheads="1"/>
          </p:cNvSpPr>
          <p:nvPr/>
        </p:nvSpPr>
        <p:spPr bwMode="auto">
          <a:xfrm>
            <a:off x="1682750" y="473075"/>
            <a:ext cx="495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Click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here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to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add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you</a:t>
            </a:r>
            <a:r>
              <a:rPr kumimoji="1" lang="zh-CN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own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logo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&amp;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name</a:t>
            </a:r>
            <a:r>
              <a:rPr kumimoji="1" lang="zh-CN" altLang="en-US" sz="1400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 </a:t>
            </a:r>
            <a:r>
              <a:rPr kumimoji="1" lang="zh-CN" altLang="en-US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点击此处添加你的</a:t>
            </a:r>
            <a:r>
              <a:rPr kumimoji="1" lang="en-US" altLang="zh-CN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LOGO</a:t>
            </a:r>
            <a:r>
              <a:rPr kumimoji="1" lang="zh-CN" altLang="en-US"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和姓名</a:t>
            </a:r>
          </a:p>
        </p:txBody>
      </p:sp>
      <p:sp>
        <p:nvSpPr>
          <p:cNvPr id="24579" name="文本框 9"/>
          <p:cNvSpPr txBox="1">
            <a:spLocks noChangeArrowheads="1"/>
          </p:cNvSpPr>
          <p:nvPr/>
        </p:nvSpPr>
        <p:spPr bwMode="auto">
          <a:xfrm>
            <a:off x="390525" y="3298825"/>
            <a:ext cx="1414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ENJOY!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  <p:sp>
        <p:nvSpPr>
          <p:cNvPr id="24580" name="文本框 10"/>
          <p:cNvSpPr txBox="1">
            <a:spLocks noChangeArrowheads="1"/>
          </p:cNvSpPr>
          <p:nvPr/>
        </p:nvSpPr>
        <p:spPr bwMode="auto">
          <a:xfrm>
            <a:off x="390525" y="1062038"/>
            <a:ext cx="25892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感谢聆听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!</a:t>
            </a:r>
          </a:p>
          <a:p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THANK</a:t>
            </a:r>
            <a:r>
              <a:rPr kumimoji="1" lang="zh-CN" altLang="en-US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 </a:t>
            </a:r>
            <a:r>
              <a:rPr kumimoji="1" lang="en-US" altLang="zh-CN" sz="3200" b="1">
                <a:solidFill>
                  <a:schemeClr val="bg1"/>
                </a:solidFill>
                <a:latin typeface="Century Gothic"/>
                <a:ea typeface="微软雅黑" pitchFamily="34" charset="-122"/>
              </a:rPr>
              <a:t>YOU!</a:t>
            </a:r>
            <a:endParaRPr kumimoji="1" lang="zh-CN" altLang="en-US" sz="3200" b="1">
              <a:solidFill>
                <a:schemeClr val="bg1"/>
              </a:solidFill>
              <a:latin typeface="Century Gothic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974</Words>
  <Application>Microsoft Office PowerPoint</Application>
  <PresentationFormat>全屏显示(16:9)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Century Gothic</vt:lpstr>
      <vt:lpstr>Segoe UI Light</vt:lpstr>
      <vt:lpstr>Office Theme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Office PLUS</dc:creator>
  <cp:keywords/>
  <dc:description/>
  <cp:lastModifiedBy>admin</cp:lastModifiedBy>
  <cp:revision>111</cp:revision>
  <dcterms:created xsi:type="dcterms:W3CDTF">2010-04-12T23:12:02Z</dcterms:created>
  <dcterms:modified xsi:type="dcterms:W3CDTF">2017-05-30T10:02:01Z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