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C4BE"/>
    <a:srgbClr val="48C4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8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Header Placeholder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a typeface="宋体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Date Placeholder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a typeface="宋体" pitchFamily="2" charset="-122"/>
              </a:defRPr>
            </a:lvl1pPr>
          </a:lstStyle>
          <a:p>
            <a:pPr>
              <a:defRPr/>
            </a:pPr>
            <a:fld id="{7A04B630-7607-4F86-A704-A64BBC6CB1EC}" type="datetimeFigureOut">
              <a:rPr lang="en-US"/>
              <a:pPr>
                <a:defRPr/>
              </a:pPr>
              <a:t>5/30/2017</a:t>
            </a:fld>
            <a:endParaRPr lang="en-US"/>
          </a:p>
        </p:txBody>
      </p:sp>
      <p:sp>
        <p:nvSpPr>
          <p:cNvPr id="10244" name="Slide Image Placeholder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Notes Placeholder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Footer Placeholder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a typeface="宋体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Slide Number Placeholder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a typeface="宋体" pitchFamily="2" charset="-122"/>
              </a:defRPr>
            </a:lvl1pPr>
          </a:lstStyle>
          <a:p>
            <a:pPr>
              <a:defRPr/>
            </a:pPr>
            <a:fld id="{0FF692BF-CAD6-4A66-B57D-63128EEE2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26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641A4-D497-4CCB-9F39-C96618F33E61}" type="datetimeFigureOut">
              <a:rPr lang="en-US"/>
              <a:pPr>
                <a:defRPr/>
              </a:pPr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E95C4-F925-496B-89C4-93D7E531C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99878"/>
      </p:ext>
    </p:extLst>
  </p:cSld>
  <p:clrMapOvr>
    <a:masterClrMapping/>
  </p:clrMapOvr>
  <p:transition advClick="0" advTm="5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32CCF-CCEA-4C94-A1C2-710E870ED049}" type="datetimeFigureOut">
              <a:rPr lang="en-US"/>
              <a:pPr>
                <a:defRPr/>
              </a:pPr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3388-2F58-4C63-AC01-983BC784F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95480"/>
      </p:ext>
    </p:extLst>
  </p:cSld>
  <p:clrMapOvr>
    <a:masterClrMapping/>
  </p:clrMapOvr>
  <p:transition advClick="0" advTm="5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64997-A83C-4CEF-8BE8-A559F0ABE5B7}" type="datetimeFigureOut">
              <a:rPr lang="en-US"/>
              <a:pPr>
                <a:defRPr/>
              </a:pPr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3FE03-8ED0-46D9-8615-81CF4E6FC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99672"/>
      </p:ext>
    </p:extLst>
  </p:cSld>
  <p:clrMapOvr>
    <a:masterClrMapping/>
  </p:clrMapOvr>
  <p:transition advClick="0" advTm="5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1D7BD-7741-413B-9E1E-97B7BCB8725E}" type="datetimeFigureOut">
              <a:rPr lang="en-US"/>
              <a:pPr>
                <a:defRPr/>
              </a:pPr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53B5-ABA7-43DE-900A-7E18E2504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82723"/>
      </p:ext>
    </p:extLst>
  </p:cSld>
  <p:clrMapOvr>
    <a:masterClrMapping/>
  </p:clrMapOvr>
  <p:transition advClick="0" advTm="5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1B970-AAB7-4874-B240-D27FC8F11BAE}" type="datetimeFigureOut">
              <a:rPr lang="en-US"/>
              <a:pPr>
                <a:defRPr/>
              </a:pPr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B816E-860F-447A-B543-E1B35ECBB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70024"/>
      </p:ext>
    </p:extLst>
  </p:cSld>
  <p:clrMapOvr>
    <a:masterClrMapping/>
  </p:clrMapOvr>
  <p:transition advClick="0" advTm="5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BD027-0326-4A10-A238-EEA1F5A4B0DE}" type="datetimeFigureOut">
              <a:rPr lang="en-US"/>
              <a:pPr>
                <a:defRPr/>
              </a:pPr>
              <a:t>5/30/2017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DD517-9681-4D64-9571-12F66D707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8815"/>
      </p:ext>
    </p:extLst>
  </p:cSld>
  <p:clrMapOvr>
    <a:masterClrMapping/>
  </p:clrMapOvr>
  <p:transition advClick="0" advTm="5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23DF8-DA81-4305-9A3A-B688504D3F9A}" type="datetimeFigureOut">
              <a:rPr lang="en-US"/>
              <a:pPr>
                <a:defRPr/>
              </a:pPr>
              <a:t>5/30/2017</a:t>
            </a:fld>
            <a:endParaRPr 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D9117-8C43-4085-AEDB-8E0827B1A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89022"/>
      </p:ext>
    </p:extLst>
  </p:cSld>
  <p:clrMapOvr>
    <a:masterClrMapping/>
  </p:clrMapOvr>
  <p:transition advClick="0" advTm="5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8CBFF-2FD4-4445-87A0-23EC5FBF7D09}" type="datetimeFigureOut">
              <a:rPr lang="en-US"/>
              <a:pPr>
                <a:defRPr/>
              </a:pPr>
              <a:t>5/30/2017</a:t>
            </a:fld>
            <a:endParaRPr 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3EED9-5C68-4522-AE75-71C18E8FE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62320"/>
      </p:ext>
    </p:extLst>
  </p:cSld>
  <p:clrMapOvr>
    <a:masterClrMapping/>
  </p:clrMapOvr>
  <p:transition advClick="0" advTm="5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EE64F-5996-4B8F-BFDB-16AC0BA880DD}" type="datetimeFigureOut">
              <a:rPr lang="en-US"/>
              <a:pPr>
                <a:defRPr/>
              </a:pPr>
              <a:t>5/30/2017</a:t>
            </a:fld>
            <a:endParaRPr 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C59D2-BCCB-44D0-972B-ABFE82FE4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99293"/>
      </p:ext>
    </p:extLst>
  </p:cSld>
  <p:clrMapOvr>
    <a:masterClrMapping/>
  </p:clrMapOvr>
  <p:transition advClick="0" advTm="5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2609F-6145-4087-987E-D86F2A9C8C51}" type="datetimeFigureOut">
              <a:rPr lang="en-US"/>
              <a:pPr>
                <a:defRPr/>
              </a:pPr>
              <a:t>5/30/2017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038B8-D94F-4D67-A4B0-1DF551919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89032"/>
      </p:ext>
    </p:extLst>
  </p:cSld>
  <p:clrMapOvr>
    <a:masterClrMapping/>
  </p:clrMapOvr>
  <p:transition advClick="0" advTm="5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EA71E-207C-4DB3-9FE4-106661BA8036}" type="datetimeFigureOut">
              <a:rPr lang="en-US"/>
              <a:pPr>
                <a:defRPr/>
              </a:pPr>
              <a:t>5/30/2017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C376E-1AFD-4592-A6EC-24045E3D6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57862"/>
      </p:ext>
    </p:extLst>
  </p:cSld>
  <p:clrMapOvr>
    <a:masterClrMapping/>
  </p:clrMapOvr>
  <p:transition advClick="0" advTm="5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DF82B1F8-CE84-47BA-97F3-FF8E5446FAA7}" type="datetimeFigureOut">
              <a:rPr lang="en-US"/>
              <a:pPr>
                <a:defRPr/>
              </a:pPr>
              <a:t>5/30/2017</a:t>
            </a:fld>
            <a:endParaRPr lang="en-US"/>
          </a:p>
        </p:txBody>
      </p:sp>
      <p:sp>
        <p:nvSpPr>
          <p:cNvPr id="1029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898989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05827A1E-F419-43E1-9B9A-4FFABAED7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6"/>
          <p:cNvSpPr>
            <a:spLocks/>
          </p:cNvSpPr>
          <p:nvPr/>
        </p:nvSpPr>
        <p:spPr bwMode="auto">
          <a:xfrm flipH="1">
            <a:off x="6629400" y="0"/>
            <a:ext cx="2514600" cy="5156200"/>
          </a:xfrm>
          <a:custGeom>
            <a:avLst/>
            <a:gdLst>
              <a:gd name="T0" fmla="*/ 0 w 9144000"/>
              <a:gd name="T1" fmla="*/ 5156200 h 5148072"/>
              <a:gd name="T2" fmla="*/ 2514600 w 9144000"/>
              <a:gd name="T3" fmla="*/ 5156200 h 5148072"/>
              <a:gd name="T4" fmla="*/ 2514600 w 9144000"/>
              <a:gd name="T5" fmla="*/ 0 h 5148072"/>
              <a:gd name="T6" fmla="*/ 0 w 9144000"/>
              <a:gd name="T7" fmla="*/ 0 h 5148072"/>
              <a:gd name="T8" fmla="*/ 0 w 9144000"/>
              <a:gd name="T9" fmla="*/ 5156200 h 51480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00" h="5148072">
                <a:moveTo>
                  <a:pt x="0" y="5148072"/>
                </a:moveTo>
                <a:lnTo>
                  <a:pt x="9144000" y="5148072"/>
                </a:lnTo>
                <a:lnTo>
                  <a:pt x="9144000" y="0"/>
                </a:lnTo>
                <a:lnTo>
                  <a:pt x="0" y="0"/>
                </a:lnTo>
                <a:lnTo>
                  <a:pt x="0" y="5148072"/>
                </a:lnTo>
                <a:close/>
              </a:path>
            </a:pathLst>
          </a:custGeom>
          <a:solidFill>
            <a:srgbClr val="48C4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grpSp>
        <p:nvGrpSpPr>
          <p:cNvPr id="5123" name="Group 31"/>
          <p:cNvGrpSpPr>
            <a:grpSpLocks/>
          </p:cNvGrpSpPr>
          <p:nvPr/>
        </p:nvGrpSpPr>
        <p:grpSpPr bwMode="auto">
          <a:xfrm>
            <a:off x="6881813" y="874713"/>
            <a:ext cx="1998662" cy="3394075"/>
            <a:chOff x="0" y="0"/>
            <a:chExt cx="1998536" cy="3394934"/>
          </a:xfrm>
        </p:grpSpPr>
        <p:sp>
          <p:nvSpPr>
            <p:cNvPr id="3087" name="TextBox 23"/>
            <p:cNvSpPr txBox="1">
              <a:spLocks noChangeArrowheads="1"/>
            </p:cNvSpPr>
            <p:nvPr/>
          </p:nvSpPr>
          <p:spPr bwMode="auto">
            <a:xfrm>
              <a:off x="10491" y="625407"/>
              <a:ext cx="91403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zh-CN" sz="1400">
                  <a:solidFill>
                    <a:schemeClr val="bg1"/>
                  </a:solidFill>
                  <a:latin typeface="Source Sans Pro" pitchFamily="34" charset="0"/>
                  <a:ea typeface="宋体" pitchFamily="2" charset="-122"/>
                </a:rPr>
                <a:t>Summary</a:t>
              </a:r>
            </a:p>
          </p:txBody>
        </p:sp>
        <p:sp>
          <p:nvSpPr>
            <p:cNvPr id="3088" name="TextBox 24"/>
            <p:cNvSpPr txBox="1">
              <a:spLocks noChangeArrowheads="1"/>
            </p:cNvSpPr>
            <p:nvPr/>
          </p:nvSpPr>
          <p:spPr bwMode="auto">
            <a:xfrm>
              <a:off x="10491" y="1035699"/>
              <a:ext cx="75052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zh-CN" sz="1400">
                  <a:solidFill>
                    <a:schemeClr val="bg1"/>
                  </a:solidFill>
                  <a:latin typeface="Source Sans Pro" pitchFamily="34" charset="0"/>
                  <a:ea typeface="宋体" pitchFamily="2" charset="-122"/>
                </a:rPr>
                <a:t>Mission</a:t>
              </a:r>
            </a:p>
          </p:txBody>
        </p:sp>
        <p:sp>
          <p:nvSpPr>
            <p:cNvPr id="3089" name="TextBox 25"/>
            <p:cNvSpPr txBox="1">
              <a:spLocks noChangeArrowheads="1"/>
            </p:cNvSpPr>
            <p:nvPr/>
          </p:nvSpPr>
          <p:spPr bwMode="auto">
            <a:xfrm>
              <a:off x="10491" y="1445991"/>
              <a:ext cx="71365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zh-CN" sz="1400">
                  <a:solidFill>
                    <a:schemeClr val="bg1"/>
                  </a:solidFill>
                  <a:latin typeface="Source Sans Pro" pitchFamily="34" charset="0"/>
                  <a:ea typeface="宋体" pitchFamily="2" charset="-122"/>
                </a:rPr>
                <a:t>Vission</a:t>
              </a:r>
            </a:p>
          </p:txBody>
        </p:sp>
        <p:sp>
          <p:nvSpPr>
            <p:cNvPr id="3090" name="TextBox 26"/>
            <p:cNvSpPr txBox="1">
              <a:spLocks noChangeArrowheads="1"/>
            </p:cNvSpPr>
            <p:nvPr/>
          </p:nvSpPr>
          <p:spPr bwMode="auto">
            <a:xfrm>
              <a:off x="10491" y="1856283"/>
              <a:ext cx="178606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zh-CN" sz="1400">
                  <a:solidFill>
                    <a:schemeClr val="bg1"/>
                  </a:solidFill>
                  <a:latin typeface="Source Sans Pro" pitchFamily="34" charset="0"/>
                  <a:ea typeface="宋体" pitchFamily="2" charset="-122"/>
                </a:rPr>
                <a:t>Personal Information</a:t>
              </a:r>
            </a:p>
          </p:txBody>
        </p:sp>
        <p:sp>
          <p:nvSpPr>
            <p:cNvPr id="3091" name="TextBox 27"/>
            <p:cNvSpPr txBox="1">
              <a:spLocks noChangeArrowheads="1"/>
            </p:cNvSpPr>
            <p:nvPr/>
          </p:nvSpPr>
          <p:spPr bwMode="auto">
            <a:xfrm>
              <a:off x="10491" y="2266575"/>
              <a:ext cx="13756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zh-CN" sz="1400">
                  <a:solidFill>
                    <a:schemeClr val="bg1"/>
                  </a:solidFill>
                  <a:latin typeface="Source Sans Pro" pitchFamily="34" charset="0"/>
                  <a:ea typeface="宋体" pitchFamily="2" charset="-122"/>
                </a:rPr>
                <a:t>Responsibilities</a:t>
              </a:r>
            </a:p>
          </p:txBody>
        </p:sp>
        <p:sp>
          <p:nvSpPr>
            <p:cNvPr id="3092" name="TextBox 28"/>
            <p:cNvSpPr txBox="1">
              <a:spLocks noChangeArrowheads="1"/>
            </p:cNvSpPr>
            <p:nvPr/>
          </p:nvSpPr>
          <p:spPr bwMode="auto">
            <a:xfrm>
              <a:off x="10491" y="2676867"/>
              <a:ext cx="151996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zh-CN" sz="1400">
                  <a:solidFill>
                    <a:schemeClr val="bg1"/>
                  </a:solidFill>
                  <a:latin typeface="Source Sans Pro" pitchFamily="34" charset="0"/>
                  <a:ea typeface="宋体" pitchFamily="2" charset="-122"/>
                </a:rPr>
                <a:t>Skill &amp; Experience</a:t>
              </a:r>
            </a:p>
          </p:txBody>
        </p:sp>
        <p:sp>
          <p:nvSpPr>
            <p:cNvPr id="3093" name="TextBox 29"/>
            <p:cNvSpPr txBox="1">
              <a:spLocks noChangeArrowheads="1"/>
            </p:cNvSpPr>
            <p:nvPr/>
          </p:nvSpPr>
          <p:spPr bwMode="auto">
            <a:xfrm>
              <a:off x="10491" y="3087157"/>
              <a:ext cx="198804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zh-CN" sz="1400">
                  <a:solidFill>
                    <a:schemeClr val="bg1"/>
                  </a:solidFill>
                  <a:latin typeface="Source Sans Pro" pitchFamily="34" charset="0"/>
                  <a:ea typeface="宋体" pitchFamily="2" charset="-122"/>
                </a:rPr>
                <a:t>Professional Experience</a:t>
              </a:r>
            </a:p>
          </p:txBody>
        </p:sp>
        <p:sp>
          <p:nvSpPr>
            <p:cNvPr id="3094" name="TextBox 30"/>
            <p:cNvSpPr txBox="1">
              <a:spLocks noChangeArrowheads="1"/>
            </p:cNvSpPr>
            <p:nvPr/>
          </p:nvSpPr>
          <p:spPr bwMode="auto">
            <a:xfrm>
              <a:off x="0" y="0"/>
              <a:ext cx="101662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zh-CN">
                  <a:solidFill>
                    <a:schemeClr val="bg1"/>
                  </a:solidFill>
                  <a:latin typeface="Source Sans Pro Semibold" pitchFamily="34" charset="0"/>
                  <a:ea typeface="宋体" pitchFamily="2" charset="-122"/>
                </a:rPr>
                <a:t>RESUME</a:t>
              </a:r>
            </a:p>
          </p:txBody>
        </p:sp>
      </p:grpSp>
      <p:grpSp>
        <p:nvGrpSpPr>
          <p:cNvPr id="5132" name="Group 32"/>
          <p:cNvGrpSpPr>
            <a:grpSpLocks/>
          </p:cNvGrpSpPr>
          <p:nvPr/>
        </p:nvGrpSpPr>
        <p:grpSpPr bwMode="auto">
          <a:xfrm>
            <a:off x="381000" y="1404938"/>
            <a:ext cx="5867400" cy="2139950"/>
            <a:chOff x="0" y="0"/>
            <a:chExt cx="5867400" cy="2140028"/>
          </a:xfrm>
        </p:grpSpPr>
        <p:sp>
          <p:nvSpPr>
            <p:cNvPr id="3084" name="Rectangle 33"/>
            <p:cNvSpPr>
              <a:spLocks noChangeArrowheads="1"/>
            </p:cNvSpPr>
            <p:nvPr/>
          </p:nvSpPr>
          <p:spPr bwMode="auto">
            <a:xfrm>
              <a:off x="0" y="0"/>
              <a:ext cx="2633663" cy="2140028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ea typeface="宋体" pitchFamily="2" charset="-122"/>
              </a:endParaRPr>
            </a:p>
          </p:txBody>
        </p:sp>
        <p:cxnSp>
          <p:nvCxnSpPr>
            <p:cNvPr id="3085" name="Straight Connector 34"/>
            <p:cNvCxnSpPr>
              <a:cxnSpLocks noChangeShapeType="1"/>
            </p:cNvCxnSpPr>
            <p:nvPr/>
          </p:nvCxnSpPr>
          <p:spPr bwMode="auto">
            <a:xfrm>
              <a:off x="2936875" y="7937"/>
              <a:ext cx="0" cy="2132091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86" name="Rectangle 35"/>
            <p:cNvSpPr>
              <a:spLocks noChangeArrowheads="1"/>
            </p:cNvSpPr>
            <p:nvPr/>
          </p:nvSpPr>
          <p:spPr bwMode="auto">
            <a:xfrm>
              <a:off x="3233738" y="0"/>
              <a:ext cx="2633662" cy="2140028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ea typeface="宋体" pitchFamily="2" charset="-122"/>
              </a:endParaRPr>
            </a:p>
          </p:txBody>
        </p:sp>
      </p:grpSp>
      <p:sp>
        <p:nvSpPr>
          <p:cNvPr id="5136" name="object 23"/>
          <p:cNvSpPr txBox="1">
            <a:spLocks noChangeArrowheads="1"/>
          </p:cNvSpPr>
          <p:nvPr/>
        </p:nvSpPr>
        <p:spPr bwMode="auto">
          <a:xfrm>
            <a:off x="381000" y="3751263"/>
            <a:ext cx="17414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ts val="1688"/>
              </a:lnSpc>
              <a:spcBef>
                <a:spcPts val="88"/>
              </a:spcBef>
            </a:pPr>
            <a:r>
              <a:rPr lang="zh-CN" altLang="en-US" sz="2000" baseline="2000">
                <a:solidFill>
                  <a:srgbClr val="404040"/>
                </a:solidFill>
                <a:latin typeface="Source Sans Pro" pitchFamily="34" charset="0"/>
                <a:ea typeface="宋体" pitchFamily="2" charset="-122"/>
              </a:rPr>
              <a:t>Portfolio 1</a:t>
            </a:r>
            <a:endParaRPr lang="zh-CN" altLang="en-US" sz="2000">
              <a:solidFill>
                <a:srgbClr val="404040"/>
              </a:solidFill>
              <a:latin typeface="Source Sans Pro" pitchFamily="34" charset="0"/>
              <a:ea typeface="宋体" pitchFamily="2" charset="-122"/>
            </a:endParaRPr>
          </a:p>
        </p:txBody>
      </p:sp>
      <p:sp>
        <p:nvSpPr>
          <p:cNvPr id="5137" name="object 23"/>
          <p:cNvSpPr txBox="1">
            <a:spLocks noChangeArrowheads="1"/>
          </p:cNvSpPr>
          <p:nvPr/>
        </p:nvSpPr>
        <p:spPr bwMode="auto">
          <a:xfrm>
            <a:off x="3614738" y="3751263"/>
            <a:ext cx="17414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ts val="1688"/>
              </a:lnSpc>
              <a:spcBef>
                <a:spcPts val="88"/>
              </a:spcBef>
            </a:pPr>
            <a:r>
              <a:rPr lang="zh-CN" altLang="en-US" sz="2000" baseline="2000">
                <a:solidFill>
                  <a:srgbClr val="404040"/>
                </a:solidFill>
                <a:latin typeface="Source Sans Pro" pitchFamily="34" charset="0"/>
                <a:ea typeface="宋体" pitchFamily="2" charset="-122"/>
              </a:rPr>
              <a:t>Portfolio 2</a:t>
            </a:r>
            <a:endParaRPr lang="zh-CN" altLang="en-US" sz="2000">
              <a:solidFill>
                <a:srgbClr val="404040"/>
              </a:solidFill>
              <a:latin typeface="Source Sans Pro" pitchFamily="34" charset="0"/>
              <a:ea typeface="宋体" pitchFamily="2" charset="-122"/>
            </a:endParaRPr>
          </a:p>
        </p:txBody>
      </p:sp>
      <p:sp>
        <p:nvSpPr>
          <p:cNvPr id="5138" name="TextBox 39"/>
          <p:cNvSpPr txBox="1">
            <a:spLocks noChangeArrowheads="1"/>
          </p:cNvSpPr>
          <p:nvPr/>
        </p:nvSpPr>
        <p:spPr bwMode="auto">
          <a:xfrm>
            <a:off x="304800" y="4059238"/>
            <a:ext cx="27098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zh-CN" sz="1200" b="1">
                <a:solidFill>
                  <a:srgbClr val="404040"/>
                </a:solidFill>
                <a:latin typeface="Source Sans Pro Light" pitchFamily="34" charset="0"/>
                <a:ea typeface="宋体" pitchFamily="2" charset="-122"/>
              </a:rPr>
              <a:t>Lorem Ipsum</a:t>
            </a:r>
            <a:r>
              <a:rPr lang="en-US" altLang="zh-CN" sz="1200">
                <a:solidFill>
                  <a:srgbClr val="404040"/>
                </a:solidFill>
                <a:latin typeface="Source Sans Pro Light" pitchFamily="34" charset="0"/>
                <a:ea typeface="宋体" pitchFamily="2" charset="-122"/>
              </a:rPr>
              <a:t> is simply dummy text of the  and typesetting industry. Lorem Ipsum has been the industry's standard dummy text ever</a:t>
            </a:r>
          </a:p>
        </p:txBody>
      </p:sp>
      <p:sp>
        <p:nvSpPr>
          <p:cNvPr id="5139" name="TextBox 40"/>
          <p:cNvSpPr txBox="1">
            <a:spLocks noChangeArrowheads="1"/>
          </p:cNvSpPr>
          <p:nvPr/>
        </p:nvSpPr>
        <p:spPr bwMode="auto">
          <a:xfrm>
            <a:off x="3538538" y="4059238"/>
            <a:ext cx="27098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zh-CN" sz="1200" b="1">
                <a:solidFill>
                  <a:srgbClr val="404040"/>
                </a:solidFill>
                <a:latin typeface="Source Sans Pro Light" pitchFamily="34" charset="0"/>
                <a:ea typeface="宋体" pitchFamily="2" charset="-122"/>
              </a:rPr>
              <a:t>Lorem Ipsum</a:t>
            </a:r>
            <a:r>
              <a:rPr lang="en-US" altLang="zh-CN" sz="1200">
                <a:solidFill>
                  <a:srgbClr val="404040"/>
                </a:solidFill>
                <a:latin typeface="Source Sans Pro Light" pitchFamily="34" charset="0"/>
                <a:ea typeface="宋体" pitchFamily="2" charset="-122"/>
              </a:rPr>
              <a:t> is simply dummy text of the  and typesetting industry. Lorem Ipsum has been the industry's</a:t>
            </a:r>
          </a:p>
        </p:txBody>
      </p:sp>
      <p:grpSp>
        <p:nvGrpSpPr>
          <p:cNvPr id="5140" name="Group 1"/>
          <p:cNvGrpSpPr>
            <a:grpSpLocks/>
          </p:cNvGrpSpPr>
          <p:nvPr/>
        </p:nvGrpSpPr>
        <p:grpSpPr bwMode="auto">
          <a:xfrm>
            <a:off x="495300" y="149225"/>
            <a:ext cx="5638800" cy="996950"/>
            <a:chOff x="0" y="0"/>
            <a:chExt cx="5638800" cy="996067"/>
          </a:xfrm>
        </p:grpSpPr>
        <p:sp>
          <p:nvSpPr>
            <p:cNvPr id="3082" name="TextBox 36"/>
            <p:cNvSpPr txBox="1">
              <a:spLocks noChangeArrowheads="1"/>
            </p:cNvSpPr>
            <p:nvPr/>
          </p:nvSpPr>
          <p:spPr bwMode="auto">
            <a:xfrm>
              <a:off x="1633538" y="0"/>
              <a:ext cx="2376487" cy="461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sz="2400">
                  <a:solidFill>
                    <a:srgbClr val="404040"/>
                  </a:solidFill>
                  <a:latin typeface="Source Sans Pro Light" pitchFamily="34" charset="0"/>
                  <a:ea typeface="宋体" pitchFamily="2" charset="-122"/>
                </a:rPr>
                <a:t>BEST PORTFOLIO</a:t>
              </a:r>
            </a:p>
          </p:txBody>
        </p:sp>
        <p:sp>
          <p:nvSpPr>
            <p:cNvPr id="3083" name="TextBox 41"/>
            <p:cNvSpPr txBox="1">
              <a:spLocks noChangeArrowheads="1"/>
            </p:cNvSpPr>
            <p:nvPr/>
          </p:nvSpPr>
          <p:spPr bwMode="auto">
            <a:xfrm>
              <a:off x="0" y="534514"/>
              <a:ext cx="5638800" cy="461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sz="1200" b="1">
                  <a:solidFill>
                    <a:srgbClr val="404040"/>
                  </a:solidFill>
                  <a:latin typeface="Source Sans Pro Light" pitchFamily="34" charset="0"/>
                  <a:ea typeface="宋体" pitchFamily="2" charset="-122"/>
                </a:rPr>
                <a:t>Lorem Ipsum</a:t>
              </a:r>
              <a:r>
                <a:rPr lang="en-US" altLang="zh-CN" sz="1200">
                  <a:solidFill>
                    <a:srgbClr val="404040"/>
                  </a:solidFill>
                  <a:latin typeface="Source Sans Pro Light" pitchFamily="34" charset="0"/>
                  <a:ea typeface="宋体" pitchFamily="2" charset="-122"/>
                </a:rPr>
                <a:t> is simply dummy text of the  and typesetting industry. Lorem Ipsum has been the industry's</a:t>
              </a:r>
            </a:p>
          </p:txBody>
        </p:sp>
      </p:grpSp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9" presetClass="entr" presetSubtype="0" decel="10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36" grpId="0" autoUpdateAnimBg="0"/>
      <p:bldP spid="5137" grpId="0" autoUpdateAnimBg="0"/>
      <p:bldP spid="5138" grpId="0" autoUpdateAnimBg="0"/>
      <p:bldP spid="513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Group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212725"/>
            <a:ext cx="6159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147" name="Straight Connector 6"/>
          <p:cNvCxnSpPr>
            <a:cxnSpLocks noChangeShapeType="1"/>
          </p:cNvCxnSpPr>
          <p:nvPr/>
        </p:nvCxnSpPr>
        <p:spPr bwMode="auto">
          <a:xfrm>
            <a:off x="619125" y="688975"/>
            <a:ext cx="0" cy="3109913"/>
          </a:xfrm>
          <a:prstGeom prst="line">
            <a:avLst/>
          </a:prstGeom>
          <a:noFill/>
          <a:ln w="9525">
            <a:solidFill>
              <a:srgbClr val="59595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148" name="Group 63"/>
          <p:cNvGrpSpPr>
            <a:grpSpLocks/>
          </p:cNvGrpSpPr>
          <p:nvPr/>
        </p:nvGrpSpPr>
        <p:grpSpPr bwMode="auto">
          <a:xfrm>
            <a:off x="1192213" y="650875"/>
            <a:ext cx="6503987" cy="3035300"/>
            <a:chOff x="0" y="0"/>
            <a:chExt cx="6503861" cy="3035468"/>
          </a:xfrm>
        </p:grpSpPr>
        <p:grpSp>
          <p:nvGrpSpPr>
            <p:cNvPr id="4142" name="Group 117"/>
            <p:cNvGrpSpPr>
              <a:grpSpLocks/>
            </p:cNvGrpSpPr>
            <p:nvPr/>
          </p:nvGrpSpPr>
          <p:grpSpPr bwMode="auto">
            <a:xfrm>
              <a:off x="3651988" y="2164831"/>
              <a:ext cx="2851873" cy="870637"/>
              <a:chOff x="0" y="0"/>
              <a:chExt cx="2851873" cy="870637"/>
            </a:xfrm>
          </p:grpSpPr>
          <p:grpSp>
            <p:nvGrpSpPr>
              <p:cNvPr id="4163" name="Group 46"/>
              <p:cNvGrpSpPr>
                <a:grpSpLocks/>
              </p:cNvGrpSpPr>
              <p:nvPr/>
            </p:nvGrpSpPr>
            <p:grpSpPr bwMode="auto">
              <a:xfrm>
                <a:off x="332927" y="0"/>
                <a:ext cx="2518946" cy="870637"/>
                <a:chOff x="0" y="0"/>
                <a:chExt cx="2518946" cy="870637"/>
              </a:xfrm>
            </p:grpSpPr>
            <p:sp>
              <p:nvSpPr>
                <p:cNvPr id="4165" name="TextBox 44"/>
                <p:cNvSpPr txBox="1">
                  <a:spLocks noChangeArrowheads="1"/>
                </p:cNvSpPr>
                <p:nvPr/>
              </p:nvSpPr>
              <p:spPr bwMode="auto">
                <a:xfrm>
                  <a:off x="2808" y="639"/>
                  <a:ext cx="925494" cy="2762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altLang="zh-CN" sz="1200">
                      <a:solidFill>
                        <a:srgbClr val="404040"/>
                      </a:solidFill>
                      <a:latin typeface="Source Sans Pro Semibold" pitchFamily="34" charset="0"/>
                      <a:ea typeface="宋体" pitchFamily="2" charset="-122"/>
                    </a:rPr>
                    <a:t>Sport Class</a:t>
                  </a:r>
                </a:p>
              </p:txBody>
            </p:sp>
            <p:sp>
              <p:nvSpPr>
                <p:cNvPr id="4166" name="TextBox 45"/>
                <p:cNvSpPr txBox="1">
                  <a:spLocks noChangeArrowheads="1"/>
                </p:cNvSpPr>
                <p:nvPr/>
              </p:nvSpPr>
              <p:spPr bwMode="auto">
                <a:xfrm>
                  <a:off x="0" y="270473"/>
                  <a:ext cx="2518946" cy="6001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altLang="zh-CN" sz="1100">
                      <a:latin typeface="Source Sans Pro Light" pitchFamily="34" charset="0"/>
                      <a:ea typeface="宋体" pitchFamily="2" charset="-122"/>
                    </a:rPr>
                    <a:t>Contrary to popular belief, Lorem Ipsum is not simply random text.t has roots in a piece of classical</a:t>
                  </a:r>
                </a:p>
              </p:txBody>
            </p:sp>
          </p:grpSp>
          <p:pic>
            <p:nvPicPr>
              <p:cNvPr id="4164" name="Group 38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48" y="348257"/>
                <a:ext cx="213356" cy="176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143" name="Group 1"/>
            <p:cNvGrpSpPr>
              <a:grpSpLocks/>
            </p:cNvGrpSpPr>
            <p:nvPr/>
          </p:nvGrpSpPr>
          <p:grpSpPr bwMode="auto">
            <a:xfrm>
              <a:off x="3679002" y="1116419"/>
              <a:ext cx="2824077" cy="870637"/>
              <a:chOff x="0" y="0"/>
              <a:chExt cx="2824077" cy="870637"/>
            </a:xfrm>
          </p:grpSpPr>
          <p:pic>
            <p:nvPicPr>
              <p:cNvPr id="4159" name="Group 31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582" y="317618"/>
                <a:ext cx="213356" cy="2377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4160" name="Group 47"/>
              <p:cNvGrpSpPr>
                <a:grpSpLocks/>
              </p:cNvGrpSpPr>
              <p:nvPr/>
            </p:nvGrpSpPr>
            <p:grpSpPr bwMode="auto">
              <a:xfrm>
                <a:off x="305131" y="0"/>
                <a:ext cx="2518946" cy="870637"/>
                <a:chOff x="0" y="0"/>
                <a:chExt cx="2518946" cy="870637"/>
              </a:xfrm>
            </p:grpSpPr>
            <p:sp>
              <p:nvSpPr>
                <p:cNvPr id="4161" name="TextBox 48"/>
                <p:cNvSpPr txBox="1">
                  <a:spLocks noChangeArrowheads="1"/>
                </p:cNvSpPr>
                <p:nvPr/>
              </p:nvSpPr>
              <p:spPr bwMode="auto">
                <a:xfrm>
                  <a:off x="415" y="-344"/>
                  <a:ext cx="758810" cy="2778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altLang="zh-CN" sz="1200">
                      <a:solidFill>
                        <a:srgbClr val="404040"/>
                      </a:solidFill>
                      <a:latin typeface="Source Sans Pro Semibold" pitchFamily="34" charset="0"/>
                      <a:ea typeface="宋体" pitchFamily="2" charset="-122"/>
                    </a:rPr>
                    <a:t>Class Art</a:t>
                  </a:r>
                </a:p>
              </p:txBody>
            </p:sp>
            <p:sp>
              <p:nvSpPr>
                <p:cNvPr id="4162" name="TextBox 49"/>
                <p:cNvSpPr txBox="1">
                  <a:spLocks noChangeArrowheads="1"/>
                </p:cNvSpPr>
                <p:nvPr/>
              </p:nvSpPr>
              <p:spPr bwMode="auto">
                <a:xfrm>
                  <a:off x="0" y="270473"/>
                  <a:ext cx="2518946" cy="6001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altLang="zh-CN" sz="1100">
                      <a:latin typeface="Source Sans Pro Light" pitchFamily="34" charset="0"/>
                      <a:ea typeface="宋体" pitchFamily="2" charset="-122"/>
                    </a:rPr>
                    <a:t>Contrary to popular belief, Lorem Ipsum is not simply random text.t has roots in a piece of classical</a:t>
                  </a:r>
                </a:p>
              </p:txBody>
            </p:sp>
          </p:grpSp>
        </p:grpSp>
        <p:grpSp>
          <p:nvGrpSpPr>
            <p:cNvPr id="4144" name="Group 2"/>
            <p:cNvGrpSpPr>
              <a:grpSpLocks/>
            </p:cNvGrpSpPr>
            <p:nvPr/>
          </p:nvGrpSpPr>
          <p:grpSpPr bwMode="auto">
            <a:xfrm>
              <a:off x="3616206" y="0"/>
              <a:ext cx="2791950" cy="870637"/>
              <a:chOff x="0" y="0"/>
              <a:chExt cx="2791950" cy="870637"/>
            </a:xfrm>
          </p:grpSpPr>
          <p:pic>
            <p:nvPicPr>
              <p:cNvPr id="4155" name="Group 20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5" y="354985"/>
                <a:ext cx="231644" cy="1585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4156" name="Group 50"/>
              <p:cNvGrpSpPr>
                <a:grpSpLocks/>
              </p:cNvGrpSpPr>
              <p:nvPr/>
            </p:nvGrpSpPr>
            <p:grpSpPr bwMode="auto">
              <a:xfrm>
                <a:off x="273004" y="0"/>
                <a:ext cx="2518946" cy="870637"/>
                <a:chOff x="0" y="0"/>
                <a:chExt cx="2518946" cy="870637"/>
              </a:xfrm>
            </p:grpSpPr>
            <p:sp>
              <p:nvSpPr>
                <p:cNvPr id="4157" name="TextBox 51"/>
                <p:cNvSpPr txBox="1">
                  <a:spLocks noChangeArrowheads="1"/>
                </p:cNvSpPr>
                <p:nvPr/>
              </p:nvSpPr>
              <p:spPr bwMode="auto">
                <a:xfrm>
                  <a:off x="90" y="0"/>
                  <a:ext cx="1157264" cy="2762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altLang="zh-CN" sz="1200">
                      <a:solidFill>
                        <a:srgbClr val="404040"/>
                      </a:solidFill>
                      <a:latin typeface="Source Sans Pro Semibold" pitchFamily="34" charset="0"/>
                      <a:ea typeface="宋体" pitchFamily="2" charset="-122"/>
                    </a:rPr>
                    <a:t>Note Full Book</a:t>
                  </a:r>
                </a:p>
              </p:txBody>
            </p:sp>
            <p:sp>
              <p:nvSpPr>
                <p:cNvPr id="4158" name="TextBox 52"/>
                <p:cNvSpPr txBox="1">
                  <a:spLocks noChangeArrowheads="1"/>
                </p:cNvSpPr>
                <p:nvPr/>
              </p:nvSpPr>
              <p:spPr bwMode="auto">
                <a:xfrm>
                  <a:off x="0" y="270473"/>
                  <a:ext cx="2518946" cy="6001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altLang="zh-CN" sz="1100">
                      <a:latin typeface="Source Sans Pro Light" pitchFamily="34" charset="0"/>
                      <a:ea typeface="宋体" pitchFamily="2" charset="-122"/>
                    </a:rPr>
                    <a:t>Contrary to popular belief, Lorem Ipsum is not simply random text.t has roots in a piece of classical</a:t>
                  </a:r>
                </a:p>
              </p:txBody>
            </p:sp>
          </p:grpSp>
        </p:grpSp>
        <p:grpSp>
          <p:nvGrpSpPr>
            <p:cNvPr id="4145" name="Group 13"/>
            <p:cNvGrpSpPr>
              <a:grpSpLocks/>
            </p:cNvGrpSpPr>
            <p:nvPr/>
          </p:nvGrpSpPr>
          <p:grpSpPr bwMode="auto">
            <a:xfrm>
              <a:off x="16068" y="2164831"/>
              <a:ext cx="2790747" cy="870637"/>
              <a:chOff x="0" y="0"/>
              <a:chExt cx="2790747" cy="870637"/>
            </a:xfrm>
          </p:grpSpPr>
          <p:sp>
            <p:nvSpPr>
              <p:cNvPr id="4151" name="Freeform 262"/>
              <p:cNvSpPr>
                <a:spLocks noEditPoints="1"/>
              </p:cNvSpPr>
              <p:nvPr/>
            </p:nvSpPr>
            <p:spPr bwMode="auto">
              <a:xfrm>
                <a:off x="-193" y="316569"/>
                <a:ext cx="196846" cy="238138"/>
              </a:xfrm>
              <a:custGeom>
                <a:avLst/>
                <a:gdLst>
                  <a:gd name="T0" fmla="*/ 194362 w 317"/>
                  <a:gd name="T1" fmla="*/ 7979 h 388"/>
                  <a:gd name="T2" fmla="*/ 191878 w 317"/>
                  <a:gd name="T3" fmla="*/ 5524 h 388"/>
                  <a:gd name="T4" fmla="*/ 163314 w 317"/>
                  <a:gd name="T5" fmla="*/ 6138 h 388"/>
                  <a:gd name="T6" fmla="*/ 44089 w 317"/>
                  <a:gd name="T7" fmla="*/ 0 h 388"/>
                  <a:gd name="T8" fmla="*/ 32290 w 317"/>
                  <a:gd name="T9" fmla="*/ 6138 h 388"/>
                  <a:gd name="T10" fmla="*/ 4347 w 317"/>
                  <a:gd name="T11" fmla="*/ 5524 h 388"/>
                  <a:gd name="T12" fmla="*/ 1863 w 317"/>
                  <a:gd name="T13" fmla="*/ 7979 h 388"/>
                  <a:gd name="T14" fmla="*/ 0 w 317"/>
                  <a:gd name="T15" fmla="*/ 38053 h 388"/>
                  <a:gd name="T16" fmla="*/ 40363 w 317"/>
                  <a:gd name="T17" fmla="*/ 77947 h 388"/>
                  <a:gd name="T18" fmla="*/ 39121 w 317"/>
                  <a:gd name="T19" fmla="*/ 85312 h 388"/>
                  <a:gd name="T20" fmla="*/ 40984 w 317"/>
                  <a:gd name="T21" fmla="*/ 86540 h 388"/>
                  <a:gd name="T22" fmla="*/ 44089 w 317"/>
                  <a:gd name="T23" fmla="*/ 84085 h 388"/>
                  <a:gd name="T24" fmla="*/ 38500 w 317"/>
                  <a:gd name="T25" fmla="*/ 114773 h 388"/>
                  <a:gd name="T26" fmla="*/ 63338 w 317"/>
                  <a:gd name="T27" fmla="*/ 127048 h 388"/>
                  <a:gd name="T28" fmla="*/ 78863 w 317"/>
                  <a:gd name="T29" fmla="*/ 133185 h 388"/>
                  <a:gd name="T30" fmla="*/ 78863 w 317"/>
                  <a:gd name="T31" fmla="*/ 135640 h 388"/>
                  <a:gd name="T32" fmla="*/ 82588 w 317"/>
                  <a:gd name="T33" fmla="*/ 143006 h 388"/>
                  <a:gd name="T34" fmla="*/ 91903 w 317"/>
                  <a:gd name="T35" fmla="*/ 147302 h 388"/>
                  <a:gd name="T36" fmla="*/ 85072 w 317"/>
                  <a:gd name="T37" fmla="*/ 200085 h 388"/>
                  <a:gd name="T38" fmla="*/ 67064 w 317"/>
                  <a:gd name="T39" fmla="*/ 212360 h 388"/>
                  <a:gd name="T40" fmla="*/ 57129 w 317"/>
                  <a:gd name="T41" fmla="*/ 221567 h 388"/>
                  <a:gd name="T42" fmla="*/ 47814 w 317"/>
                  <a:gd name="T43" fmla="*/ 238138 h 388"/>
                  <a:gd name="T44" fmla="*/ 149032 w 317"/>
                  <a:gd name="T45" fmla="*/ 238138 h 388"/>
                  <a:gd name="T46" fmla="*/ 139096 w 317"/>
                  <a:gd name="T47" fmla="*/ 221567 h 388"/>
                  <a:gd name="T48" fmla="*/ 121709 w 317"/>
                  <a:gd name="T49" fmla="*/ 212360 h 388"/>
                  <a:gd name="T50" fmla="*/ 111774 w 317"/>
                  <a:gd name="T51" fmla="*/ 200085 h 388"/>
                  <a:gd name="T52" fmla="*/ 104322 w 317"/>
                  <a:gd name="T53" fmla="*/ 147302 h 388"/>
                  <a:gd name="T54" fmla="*/ 113637 w 317"/>
                  <a:gd name="T55" fmla="*/ 143006 h 388"/>
                  <a:gd name="T56" fmla="*/ 117362 w 317"/>
                  <a:gd name="T57" fmla="*/ 135640 h 388"/>
                  <a:gd name="T58" fmla="*/ 108669 w 317"/>
                  <a:gd name="T59" fmla="*/ 133185 h 388"/>
                  <a:gd name="T60" fmla="*/ 133508 w 317"/>
                  <a:gd name="T61" fmla="*/ 127048 h 388"/>
                  <a:gd name="T62" fmla="*/ 158346 w 317"/>
                  <a:gd name="T63" fmla="*/ 114773 h 388"/>
                  <a:gd name="T64" fmla="*/ 151516 w 317"/>
                  <a:gd name="T65" fmla="*/ 84699 h 388"/>
                  <a:gd name="T66" fmla="*/ 154620 w 317"/>
                  <a:gd name="T67" fmla="*/ 86540 h 388"/>
                  <a:gd name="T68" fmla="*/ 168282 w 317"/>
                  <a:gd name="T69" fmla="*/ 77947 h 388"/>
                  <a:gd name="T70" fmla="*/ 151516 w 317"/>
                  <a:gd name="T71" fmla="*/ 74265 h 388"/>
                  <a:gd name="T72" fmla="*/ 196225 w 317"/>
                  <a:gd name="T73" fmla="*/ 38053 h 388"/>
                  <a:gd name="T74" fmla="*/ 7452 w 317"/>
                  <a:gd name="T75" fmla="*/ 34984 h 388"/>
                  <a:gd name="T76" fmla="*/ 32290 w 317"/>
                  <a:gd name="T77" fmla="*/ 12889 h 388"/>
                  <a:gd name="T78" fmla="*/ 50298 w 317"/>
                  <a:gd name="T79" fmla="*/ 15958 h 388"/>
                  <a:gd name="T80" fmla="*/ 49677 w 317"/>
                  <a:gd name="T81" fmla="*/ 41736 h 388"/>
                  <a:gd name="T82" fmla="*/ 7452 w 317"/>
                  <a:gd name="T83" fmla="*/ 34984 h 388"/>
                  <a:gd name="T84" fmla="*/ 51540 w 317"/>
                  <a:gd name="T85" fmla="*/ 78561 h 388"/>
                  <a:gd name="T86" fmla="*/ 57129 w 317"/>
                  <a:gd name="T87" fmla="*/ 15958 h 388"/>
                  <a:gd name="T88" fmla="*/ 71411 w 317"/>
                  <a:gd name="T89" fmla="*/ 2455 h 388"/>
                  <a:gd name="T90" fmla="*/ 76379 w 317"/>
                  <a:gd name="T91" fmla="*/ 15958 h 388"/>
                  <a:gd name="T92" fmla="*/ 70790 w 317"/>
                  <a:gd name="T93" fmla="*/ 78561 h 388"/>
                  <a:gd name="T94" fmla="*/ 76379 w 317"/>
                  <a:gd name="T95" fmla="*/ 105566 h 388"/>
                  <a:gd name="T96" fmla="*/ 107427 w 317"/>
                  <a:gd name="T97" fmla="*/ 115386 h 388"/>
                  <a:gd name="T98" fmla="*/ 92524 w 317"/>
                  <a:gd name="T99" fmla="*/ 115386 h 388"/>
                  <a:gd name="T100" fmla="*/ 69548 w 317"/>
                  <a:gd name="T101" fmla="*/ 111090 h 388"/>
                  <a:gd name="T102" fmla="*/ 46572 w 317"/>
                  <a:gd name="T103" fmla="*/ 99429 h 388"/>
                  <a:gd name="T104" fmla="*/ 149032 w 317"/>
                  <a:gd name="T105" fmla="*/ 67513 h 388"/>
                  <a:gd name="T106" fmla="*/ 145927 w 317"/>
                  <a:gd name="T107" fmla="*/ 28847 h 388"/>
                  <a:gd name="T108" fmla="*/ 152757 w 317"/>
                  <a:gd name="T109" fmla="*/ 12889 h 388"/>
                  <a:gd name="T110" fmla="*/ 186911 w 317"/>
                  <a:gd name="T111" fmla="*/ 12275 h 38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317" h="388">
                    <a:moveTo>
                      <a:pt x="317" y="59"/>
                    </a:moveTo>
                    <a:lnTo>
                      <a:pt x="313" y="13"/>
                    </a:lnTo>
                    <a:lnTo>
                      <a:pt x="312" y="11"/>
                    </a:lnTo>
                    <a:lnTo>
                      <a:pt x="311" y="10"/>
                    </a:lnTo>
                    <a:lnTo>
                      <a:pt x="309" y="9"/>
                    </a:lnTo>
                    <a:lnTo>
                      <a:pt x="306" y="9"/>
                    </a:lnTo>
                    <a:lnTo>
                      <a:pt x="263" y="10"/>
                    </a:lnTo>
                    <a:lnTo>
                      <a:pt x="246" y="10"/>
                    </a:lnTo>
                    <a:lnTo>
                      <a:pt x="246" y="0"/>
                    </a:lnTo>
                    <a:lnTo>
                      <a:pt x="71" y="0"/>
                    </a:lnTo>
                    <a:lnTo>
                      <a:pt x="71" y="10"/>
                    </a:lnTo>
                    <a:lnTo>
                      <a:pt x="52" y="10"/>
                    </a:lnTo>
                    <a:lnTo>
                      <a:pt x="10" y="9"/>
                    </a:lnTo>
                    <a:lnTo>
                      <a:pt x="7" y="9"/>
                    </a:lnTo>
                    <a:lnTo>
                      <a:pt x="5" y="10"/>
                    </a:lnTo>
                    <a:lnTo>
                      <a:pt x="3" y="11"/>
                    </a:lnTo>
                    <a:lnTo>
                      <a:pt x="3" y="13"/>
                    </a:lnTo>
                    <a:lnTo>
                      <a:pt x="0" y="59"/>
                    </a:lnTo>
                    <a:lnTo>
                      <a:pt x="0" y="62"/>
                    </a:lnTo>
                    <a:lnTo>
                      <a:pt x="1" y="64"/>
                    </a:lnTo>
                    <a:lnTo>
                      <a:pt x="71" y="121"/>
                    </a:lnTo>
                    <a:lnTo>
                      <a:pt x="65" y="127"/>
                    </a:lnTo>
                    <a:lnTo>
                      <a:pt x="51" y="118"/>
                    </a:lnTo>
                    <a:lnTo>
                      <a:pt x="45" y="127"/>
                    </a:lnTo>
                    <a:lnTo>
                      <a:pt x="63" y="139"/>
                    </a:lnTo>
                    <a:lnTo>
                      <a:pt x="66" y="141"/>
                    </a:lnTo>
                    <a:lnTo>
                      <a:pt x="69" y="139"/>
                    </a:lnTo>
                    <a:lnTo>
                      <a:pt x="71" y="138"/>
                    </a:lnTo>
                    <a:lnTo>
                      <a:pt x="71" y="137"/>
                    </a:lnTo>
                    <a:lnTo>
                      <a:pt x="66" y="162"/>
                    </a:lnTo>
                    <a:lnTo>
                      <a:pt x="62" y="187"/>
                    </a:lnTo>
                    <a:lnTo>
                      <a:pt x="81" y="198"/>
                    </a:lnTo>
                    <a:lnTo>
                      <a:pt x="102" y="207"/>
                    </a:lnTo>
                    <a:lnTo>
                      <a:pt x="121" y="213"/>
                    </a:lnTo>
                    <a:lnTo>
                      <a:pt x="141" y="217"/>
                    </a:lnTo>
                    <a:lnTo>
                      <a:pt x="127" y="217"/>
                    </a:lnTo>
                    <a:lnTo>
                      <a:pt x="127" y="221"/>
                    </a:lnTo>
                    <a:lnTo>
                      <a:pt x="127" y="223"/>
                    </a:lnTo>
                    <a:lnTo>
                      <a:pt x="128" y="227"/>
                    </a:lnTo>
                    <a:lnTo>
                      <a:pt x="133" y="233"/>
                    </a:lnTo>
                    <a:lnTo>
                      <a:pt x="139" y="237"/>
                    </a:lnTo>
                    <a:lnTo>
                      <a:pt x="148" y="240"/>
                    </a:lnTo>
                    <a:lnTo>
                      <a:pt x="145" y="262"/>
                    </a:lnTo>
                    <a:lnTo>
                      <a:pt x="143" y="283"/>
                    </a:lnTo>
                    <a:lnTo>
                      <a:pt x="137" y="326"/>
                    </a:lnTo>
                    <a:lnTo>
                      <a:pt x="121" y="326"/>
                    </a:lnTo>
                    <a:lnTo>
                      <a:pt x="121" y="346"/>
                    </a:lnTo>
                    <a:lnTo>
                      <a:pt x="108" y="346"/>
                    </a:lnTo>
                    <a:lnTo>
                      <a:pt x="108" y="356"/>
                    </a:lnTo>
                    <a:lnTo>
                      <a:pt x="92" y="361"/>
                    </a:lnTo>
                    <a:lnTo>
                      <a:pt x="77" y="367"/>
                    </a:lnTo>
                    <a:lnTo>
                      <a:pt x="77" y="388"/>
                    </a:lnTo>
                    <a:lnTo>
                      <a:pt x="240" y="388"/>
                    </a:lnTo>
                    <a:lnTo>
                      <a:pt x="240" y="367"/>
                    </a:lnTo>
                    <a:lnTo>
                      <a:pt x="224" y="361"/>
                    </a:lnTo>
                    <a:lnTo>
                      <a:pt x="208" y="356"/>
                    </a:lnTo>
                    <a:lnTo>
                      <a:pt x="208" y="346"/>
                    </a:lnTo>
                    <a:lnTo>
                      <a:pt x="196" y="346"/>
                    </a:lnTo>
                    <a:lnTo>
                      <a:pt x="196" y="326"/>
                    </a:lnTo>
                    <a:lnTo>
                      <a:pt x="180" y="326"/>
                    </a:lnTo>
                    <a:lnTo>
                      <a:pt x="174" y="283"/>
                    </a:lnTo>
                    <a:lnTo>
                      <a:pt x="171" y="262"/>
                    </a:lnTo>
                    <a:lnTo>
                      <a:pt x="168" y="240"/>
                    </a:lnTo>
                    <a:lnTo>
                      <a:pt x="177" y="237"/>
                    </a:lnTo>
                    <a:lnTo>
                      <a:pt x="183" y="233"/>
                    </a:lnTo>
                    <a:lnTo>
                      <a:pt x="188" y="227"/>
                    </a:lnTo>
                    <a:lnTo>
                      <a:pt x="189" y="223"/>
                    </a:lnTo>
                    <a:lnTo>
                      <a:pt x="189" y="221"/>
                    </a:lnTo>
                    <a:lnTo>
                      <a:pt x="189" y="217"/>
                    </a:lnTo>
                    <a:lnTo>
                      <a:pt x="175" y="217"/>
                    </a:lnTo>
                    <a:lnTo>
                      <a:pt x="195" y="213"/>
                    </a:lnTo>
                    <a:lnTo>
                      <a:pt x="215" y="207"/>
                    </a:lnTo>
                    <a:lnTo>
                      <a:pt x="235" y="198"/>
                    </a:lnTo>
                    <a:lnTo>
                      <a:pt x="255" y="187"/>
                    </a:lnTo>
                    <a:lnTo>
                      <a:pt x="249" y="162"/>
                    </a:lnTo>
                    <a:lnTo>
                      <a:pt x="244" y="137"/>
                    </a:lnTo>
                    <a:lnTo>
                      <a:pt x="244" y="138"/>
                    </a:lnTo>
                    <a:lnTo>
                      <a:pt x="247" y="139"/>
                    </a:lnTo>
                    <a:lnTo>
                      <a:pt x="249" y="141"/>
                    </a:lnTo>
                    <a:lnTo>
                      <a:pt x="253" y="139"/>
                    </a:lnTo>
                    <a:lnTo>
                      <a:pt x="271" y="127"/>
                    </a:lnTo>
                    <a:lnTo>
                      <a:pt x="265" y="118"/>
                    </a:lnTo>
                    <a:lnTo>
                      <a:pt x="250" y="127"/>
                    </a:lnTo>
                    <a:lnTo>
                      <a:pt x="244" y="121"/>
                    </a:lnTo>
                    <a:lnTo>
                      <a:pt x="315" y="64"/>
                    </a:lnTo>
                    <a:lnTo>
                      <a:pt x="316" y="62"/>
                    </a:lnTo>
                    <a:lnTo>
                      <a:pt x="317" y="59"/>
                    </a:lnTo>
                    <a:close/>
                    <a:moveTo>
                      <a:pt x="12" y="57"/>
                    </a:moveTo>
                    <a:lnTo>
                      <a:pt x="16" y="20"/>
                    </a:lnTo>
                    <a:lnTo>
                      <a:pt x="52" y="21"/>
                    </a:lnTo>
                    <a:lnTo>
                      <a:pt x="71" y="21"/>
                    </a:lnTo>
                    <a:lnTo>
                      <a:pt x="71" y="26"/>
                    </a:lnTo>
                    <a:lnTo>
                      <a:pt x="81" y="26"/>
                    </a:lnTo>
                    <a:lnTo>
                      <a:pt x="81" y="47"/>
                    </a:lnTo>
                    <a:lnTo>
                      <a:pt x="80" y="68"/>
                    </a:lnTo>
                    <a:lnTo>
                      <a:pt x="79" y="89"/>
                    </a:lnTo>
                    <a:lnTo>
                      <a:pt x="76" y="110"/>
                    </a:lnTo>
                    <a:lnTo>
                      <a:pt x="12" y="57"/>
                    </a:lnTo>
                    <a:close/>
                    <a:moveTo>
                      <a:pt x="75" y="162"/>
                    </a:moveTo>
                    <a:lnTo>
                      <a:pt x="75" y="162"/>
                    </a:lnTo>
                    <a:lnTo>
                      <a:pt x="83" y="128"/>
                    </a:lnTo>
                    <a:lnTo>
                      <a:pt x="88" y="93"/>
                    </a:lnTo>
                    <a:lnTo>
                      <a:pt x="92" y="59"/>
                    </a:lnTo>
                    <a:lnTo>
                      <a:pt x="92" y="26"/>
                    </a:lnTo>
                    <a:lnTo>
                      <a:pt x="83" y="26"/>
                    </a:lnTo>
                    <a:lnTo>
                      <a:pt x="83" y="4"/>
                    </a:lnTo>
                    <a:lnTo>
                      <a:pt x="115" y="4"/>
                    </a:lnTo>
                    <a:lnTo>
                      <a:pt x="115" y="26"/>
                    </a:lnTo>
                    <a:lnTo>
                      <a:pt x="123" y="26"/>
                    </a:lnTo>
                    <a:lnTo>
                      <a:pt x="122" y="59"/>
                    </a:lnTo>
                    <a:lnTo>
                      <a:pt x="118" y="93"/>
                    </a:lnTo>
                    <a:lnTo>
                      <a:pt x="114" y="128"/>
                    </a:lnTo>
                    <a:lnTo>
                      <a:pt x="106" y="162"/>
                    </a:lnTo>
                    <a:lnTo>
                      <a:pt x="123" y="172"/>
                    </a:lnTo>
                    <a:lnTo>
                      <a:pt x="139" y="179"/>
                    </a:lnTo>
                    <a:lnTo>
                      <a:pt x="156" y="184"/>
                    </a:lnTo>
                    <a:lnTo>
                      <a:pt x="173" y="188"/>
                    </a:lnTo>
                    <a:lnTo>
                      <a:pt x="161" y="189"/>
                    </a:lnTo>
                    <a:lnTo>
                      <a:pt x="149" y="188"/>
                    </a:lnTo>
                    <a:lnTo>
                      <a:pt x="137" y="187"/>
                    </a:lnTo>
                    <a:lnTo>
                      <a:pt x="125" y="184"/>
                    </a:lnTo>
                    <a:lnTo>
                      <a:pt x="112" y="181"/>
                    </a:lnTo>
                    <a:lnTo>
                      <a:pt x="99" y="176"/>
                    </a:lnTo>
                    <a:lnTo>
                      <a:pt x="87" y="170"/>
                    </a:lnTo>
                    <a:lnTo>
                      <a:pt x="75" y="162"/>
                    </a:lnTo>
                    <a:close/>
                    <a:moveTo>
                      <a:pt x="240" y="110"/>
                    </a:moveTo>
                    <a:lnTo>
                      <a:pt x="240" y="110"/>
                    </a:lnTo>
                    <a:lnTo>
                      <a:pt x="237" y="89"/>
                    </a:lnTo>
                    <a:lnTo>
                      <a:pt x="236" y="68"/>
                    </a:lnTo>
                    <a:lnTo>
                      <a:pt x="235" y="47"/>
                    </a:lnTo>
                    <a:lnTo>
                      <a:pt x="235" y="26"/>
                    </a:lnTo>
                    <a:lnTo>
                      <a:pt x="246" y="26"/>
                    </a:lnTo>
                    <a:lnTo>
                      <a:pt x="246" y="21"/>
                    </a:lnTo>
                    <a:lnTo>
                      <a:pt x="263" y="21"/>
                    </a:lnTo>
                    <a:lnTo>
                      <a:pt x="301" y="20"/>
                    </a:lnTo>
                    <a:lnTo>
                      <a:pt x="304" y="57"/>
                    </a:lnTo>
                    <a:lnTo>
                      <a:pt x="240" y="110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152" name="Group 56"/>
              <p:cNvGrpSpPr>
                <a:grpSpLocks/>
              </p:cNvGrpSpPr>
              <p:nvPr/>
            </p:nvGrpSpPr>
            <p:grpSpPr bwMode="auto">
              <a:xfrm>
                <a:off x="271801" y="0"/>
                <a:ext cx="2518946" cy="870637"/>
                <a:chOff x="0" y="0"/>
                <a:chExt cx="2518946" cy="870637"/>
              </a:xfrm>
            </p:grpSpPr>
            <p:sp>
              <p:nvSpPr>
                <p:cNvPr id="4153" name="TextBox 57"/>
                <p:cNvSpPr txBox="1">
                  <a:spLocks noChangeArrowheads="1"/>
                </p:cNvSpPr>
                <p:nvPr/>
              </p:nvSpPr>
              <p:spPr bwMode="auto">
                <a:xfrm>
                  <a:off x="-537" y="639"/>
                  <a:ext cx="947720" cy="2762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altLang="zh-CN" sz="1200">
                      <a:solidFill>
                        <a:srgbClr val="404040"/>
                      </a:solidFill>
                      <a:latin typeface="Source Sans Pro Semibold" pitchFamily="34" charset="0"/>
                      <a:ea typeface="宋体" pitchFamily="2" charset="-122"/>
                    </a:rPr>
                    <a:t>Prestations</a:t>
                  </a:r>
                </a:p>
              </p:txBody>
            </p:sp>
            <p:sp>
              <p:nvSpPr>
                <p:cNvPr id="4154" name="TextBox 58"/>
                <p:cNvSpPr txBox="1">
                  <a:spLocks noChangeArrowheads="1"/>
                </p:cNvSpPr>
                <p:nvPr/>
              </p:nvSpPr>
              <p:spPr bwMode="auto">
                <a:xfrm>
                  <a:off x="0" y="270473"/>
                  <a:ext cx="2518946" cy="6001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altLang="zh-CN" sz="1100">
                      <a:latin typeface="Source Sans Pro Light" pitchFamily="34" charset="0"/>
                      <a:ea typeface="宋体" pitchFamily="2" charset="-122"/>
                    </a:rPr>
                    <a:t>Contrary to popular belief, Lorem Ipsum is not simply random text.t has roots in a piece of classical</a:t>
                  </a:r>
                </a:p>
              </p:txBody>
            </p:sp>
          </p:grpSp>
        </p:grpSp>
        <p:grpSp>
          <p:nvGrpSpPr>
            <p:cNvPr id="4146" name="Group 14"/>
            <p:cNvGrpSpPr>
              <a:grpSpLocks/>
            </p:cNvGrpSpPr>
            <p:nvPr/>
          </p:nvGrpSpPr>
          <p:grpSpPr bwMode="auto">
            <a:xfrm>
              <a:off x="0" y="1116419"/>
              <a:ext cx="2806815" cy="870637"/>
              <a:chOff x="0" y="0"/>
              <a:chExt cx="2806815" cy="870637"/>
            </a:xfrm>
          </p:grpSpPr>
          <p:pic>
            <p:nvPicPr>
              <p:cNvPr id="4147" name="Group 8"/>
              <p:cNvPicPr>
                <a:picLocks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3" y="348099"/>
                <a:ext cx="213356" cy="176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4148" name="Group 59"/>
              <p:cNvGrpSpPr>
                <a:grpSpLocks/>
              </p:cNvGrpSpPr>
              <p:nvPr/>
            </p:nvGrpSpPr>
            <p:grpSpPr bwMode="auto">
              <a:xfrm>
                <a:off x="287869" y="0"/>
                <a:ext cx="2518946" cy="870637"/>
                <a:chOff x="0" y="0"/>
                <a:chExt cx="2518946" cy="870637"/>
              </a:xfrm>
            </p:grpSpPr>
            <p:sp>
              <p:nvSpPr>
                <p:cNvPr id="4149" name="TextBox 60"/>
                <p:cNvSpPr txBox="1">
                  <a:spLocks noChangeArrowheads="1"/>
                </p:cNvSpPr>
                <p:nvPr/>
              </p:nvSpPr>
              <p:spPr bwMode="auto">
                <a:xfrm>
                  <a:off x="-538" y="-344"/>
                  <a:ext cx="681025" cy="2778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altLang="zh-CN" sz="1200">
                      <a:solidFill>
                        <a:srgbClr val="404040"/>
                      </a:solidFill>
                      <a:latin typeface="Source Sans Pro Semibold" pitchFamily="34" charset="0"/>
                      <a:ea typeface="宋体" pitchFamily="2" charset="-122"/>
                    </a:rPr>
                    <a:t>Stachel</a:t>
                  </a:r>
                </a:p>
              </p:txBody>
            </p:sp>
            <p:sp>
              <p:nvSpPr>
                <p:cNvPr id="4150" name="TextBox 61"/>
                <p:cNvSpPr txBox="1">
                  <a:spLocks noChangeArrowheads="1"/>
                </p:cNvSpPr>
                <p:nvPr/>
              </p:nvSpPr>
              <p:spPr bwMode="auto">
                <a:xfrm>
                  <a:off x="0" y="270473"/>
                  <a:ext cx="2518946" cy="6001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altLang="zh-CN" sz="1100">
                      <a:latin typeface="Source Sans Pro Light" pitchFamily="34" charset="0"/>
                      <a:ea typeface="宋体" pitchFamily="2" charset="-122"/>
                    </a:rPr>
                    <a:t>Contrary to popular belief, Lorem Ipsum is not simply random text.t has roots in a piece of classical</a:t>
                  </a:r>
                </a:p>
              </p:txBody>
            </p:sp>
          </p:grpSp>
        </p:grpSp>
      </p:grpSp>
      <p:grpSp>
        <p:nvGrpSpPr>
          <p:cNvPr id="6174" name="Group 73"/>
          <p:cNvGrpSpPr>
            <a:grpSpLocks/>
          </p:cNvGrpSpPr>
          <p:nvPr/>
        </p:nvGrpSpPr>
        <p:grpSpPr bwMode="auto">
          <a:xfrm>
            <a:off x="438150" y="3967163"/>
            <a:ext cx="1492250" cy="876300"/>
            <a:chOff x="0" y="0"/>
            <a:chExt cx="1491362" cy="877077"/>
          </a:xfrm>
        </p:grpSpPr>
        <p:sp>
          <p:nvSpPr>
            <p:cNvPr id="4136" name="TextBox 72"/>
            <p:cNvSpPr txBox="1">
              <a:spLocks noChangeArrowheads="1"/>
            </p:cNvSpPr>
            <p:nvPr/>
          </p:nvSpPr>
          <p:spPr bwMode="auto">
            <a:xfrm>
              <a:off x="945587" y="273292"/>
              <a:ext cx="545775" cy="33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solidFill>
                    <a:srgbClr val="404040"/>
                  </a:solidFill>
                  <a:latin typeface="Source Sans Pro Light" pitchFamily="34" charset="0"/>
                  <a:ea typeface="宋体" pitchFamily="2" charset="-122"/>
                </a:rPr>
                <a:t>85%</a:t>
              </a:r>
            </a:p>
          </p:txBody>
        </p:sp>
        <p:grpSp>
          <p:nvGrpSpPr>
            <p:cNvPr id="4137" name="Group 18"/>
            <p:cNvGrpSpPr>
              <a:grpSpLocks/>
            </p:cNvGrpSpPr>
            <p:nvPr/>
          </p:nvGrpSpPr>
          <p:grpSpPr bwMode="auto">
            <a:xfrm>
              <a:off x="0" y="0"/>
              <a:ext cx="877077" cy="877077"/>
              <a:chOff x="0" y="0"/>
              <a:chExt cx="877077" cy="877077"/>
            </a:xfrm>
          </p:grpSpPr>
          <p:sp>
            <p:nvSpPr>
              <p:cNvPr id="4138" name="Oval 6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877366" cy="877077"/>
              </a:xfrm>
              <a:prstGeom prst="ellipse">
                <a:avLst/>
              </a:prstGeom>
              <a:solidFill>
                <a:srgbClr val="D9D9D9">
                  <a:alpha val="89803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hangingPunct="1"/>
                <a:endParaRPr lang="bg-BG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39" name="Pie 65"/>
              <p:cNvSpPr>
                <a:spLocks/>
              </p:cNvSpPr>
              <p:nvPr/>
            </p:nvSpPr>
            <p:spPr bwMode="auto">
              <a:xfrm>
                <a:off x="0" y="0"/>
                <a:ext cx="877366" cy="877077"/>
              </a:xfrm>
              <a:custGeom>
                <a:avLst/>
                <a:gdLst>
                  <a:gd name="T0" fmla="*/ 850620 w 877366"/>
                  <a:gd name="T1" fmla="*/ 287755 h 877077"/>
                  <a:gd name="T2" fmla="*/ 706156 w 877366"/>
                  <a:gd name="T3" fmla="*/ 786132 h 877077"/>
                  <a:gd name="T4" fmla="*/ 187447 w 877366"/>
                  <a:gd name="T5" fmla="*/ 798036 h 877077"/>
                  <a:gd name="T6" fmla="*/ 20255 w 877366"/>
                  <a:gd name="T7" fmla="*/ 306818 h 877077"/>
                  <a:gd name="T8" fmla="*/ 438682 w 877366"/>
                  <a:gd name="T9" fmla="*/ -1 h 877077"/>
                  <a:gd name="T10" fmla="*/ 438683 w 877366"/>
                  <a:gd name="T11" fmla="*/ 438539 h 877077"/>
                  <a:gd name="T12" fmla="*/ 850620 w 877366"/>
                  <a:gd name="T13" fmla="*/ 287755 h 87707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77366" h="877077">
                    <a:moveTo>
                      <a:pt x="850620" y="287755"/>
                    </a:moveTo>
                    <a:cubicBezTo>
                      <a:pt x="916490" y="467593"/>
                      <a:pt x="858004" y="669362"/>
                      <a:pt x="706156" y="786132"/>
                    </a:cubicBezTo>
                    <a:cubicBezTo>
                      <a:pt x="554382" y="902845"/>
                      <a:pt x="344418" y="907663"/>
                      <a:pt x="187447" y="798036"/>
                    </a:cubicBezTo>
                    <a:cubicBezTo>
                      <a:pt x="30401" y="688356"/>
                      <a:pt x="-37286" y="489487"/>
                      <a:pt x="20255" y="306818"/>
                    </a:cubicBezTo>
                    <a:cubicBezTo>
                      <a:pt x="77780" y="124202"/>
                      <a:pt x="247163" y="-1"/>
                      <a:pt x="438682" y="-1"/>
                    </a:cubicBezTo>
                    <a:cubicBezTo>
                      <a:pt x="438682" y="146179"/>
                      <a:pt x="438683" y="292359"/>
                      <a:pt x="438683" y="438539"/>
                    </a:cubicBezTo>
                    <a:lnTo>
                      <a:pt x="850620" y="287755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40" name="Oval 66"/>
              <p:cNvSpPr>
                <a:spLocks noChangeArrowheads="1"/>
              </p:cNvSpPr>
              <p:nvPr/>
            </p:nvSpPr>
            <p:spPr bwMode="auto">
              <a:xfrm>
                <a:off x="82501" y="88979"/>
                <a:ext cx="707604" cy="70706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hangingPunct="1"/>
                <a:endParaRPr lang="bg-BG" altLang="en-US">
                  <a:solidFill>
                    <a:srgbClr val="FFFFFF"/>
                  </a:solidFill>
                </a:endParaRPr>
              </a:p>
            </p:txBody>
          </p:sp>
          <p:pic>
            <p:nvPicPr>
              <p:cNvPr id="4141" name="Group 67"/>
              <p:cNvPicPr>
                <a:picLocks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9288" y="312506"/>
                <a:ext cx="268064" cy="2196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6181" name="Group 79"/>
          <p:cNvGrpSpPr>
            <a:grpSpLocks/>
          </p:cNvGrpSpPr>
          <p:nvPr/>
        </p:nvGrpSpPr>
        <p:grpSpPr bwMode="auto">
          <a:xfrm>
            <a:off x="2081213" y="3954463"/>
            <a:ext cx="1536700" cy="877887"/>
            <a:chOff x="0" y="0"/>
            <a:chExt cx="1535942" cy="877077"/>
          </a:xfrm>
        </p:grpSpPr>
        <p:sp>
          <p:nvSpPr>
            <p:cNvPr id="4130" name="TextBox 77"/>
            <p:cNvSpPr txBox="1">
              <a:spLocks noChangeArrowheads="1"/>
            </p:cNvSpPr>
            <p:nvPr/>
          </p:nvSpPr>
          <p:spPr bwMode="auto">
            <a:xfrm>
              <a:off x="990111" y="272798"/>
              <a:ext cx="545831" cy="337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solidFill>
                    <a:srgbClr val="404040"/>
                  </a:solidFill>
                  <a:latin typeface="Source Sans Pro Light" pitchFamily="34" charset="0"/>
                  <a:ea typeface="宋体" pitchFamily="2" charset="-122"/>
                </a:rPr>
                <a:t>60%</a:t>
              </a:r>
            </a:p>
          </p:txBody>
        </p:sp>
        <p:grpSp>
          <p:nvGrpSpPr>
            <p:cNvPr id="4131" name="Group 19"/>
            <p:cNvGrpSpPr>
              <a:grpSpLocks/>
            </p:cNvGrpSpPr>
            <p:nvPr/>
          </p:nvGrpSpPr>
          <p:grpSpPr bwMode="auto">
            <a:xfrm>
              <a:off x="0" y="0"/>
              <a:ext cx="877077" cy="877077"/>
              <a:chOff x="0" y="0"/>
              <a:chExt cx="877077" cy="877077"/>
            </a:xfrm>
          </p:grpSpPr>
          <p:sp>
            <p:nvSpPr>
              <p:cNvPr id="4132" name="Oval 7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877454" cy="877077"/>
              </a:xfrm>
              <a:prstGeom prst="ellipse">
                <a:avLst/>
              </a:prstGeom>
              <a:solidFill>
                <a:srgbClr val="D9D9D9">
                  <a:alpha val="89803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hangingPunct="1"/>
                <a:endParaRPr lang="bg-BG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33" name="Pie 75"/>
              <p:cNvSpPr>
                <a:spLocks/>
              </p:cNvSpPr>
              <p:nvPr/>
            </p:nvSpPr>
            <p:spPr bwMode="auto">
              <a:xfrm>
                <a:off x="0" y="0"/>
                <a:ext cx="877454" cy="877077"/>
              </a:xfrm>
              <a:custGeom>
                <a:avLst/>
                <a:gdLst>
                  <a:gd name="T0" fmla="*/ 449664 w 877454"/>
                  <a:gd name="T1" fmla="*/ 876941 h 877077"/>
                  <a:gd name="T2" fmla="*/ 62521 w 877454"/>
                  <a:gd name="T3" fmla="*/ 664163 h 877077"/>
                  <a:gd name="T4" fmla="*/ 57008 w 877454"/>
                  <a:gd name="T5" fmla="*/ 222363 h 877077"/>
                  <a:gd name="T6" fmla="*/ 438728 w 877454"/>
                  <a:gd name="T7" fmla="*/ -1 h 877077"/>
                  <a:gd name="T8" fmla="*/ 438727 w 877454"/>
                  <a:gd name="T9" fmla="*/ 438539 h 877077"/>
                  <a:gd name="T10" fmla="*/ 449664 w 877454"/>
                  <a:gd name="T11" fmla="*/ 876941 h 8770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77454" h="877077">
                    <a:moveTo>
                      <a:pt x="449664" y="876941"/>
                    </a:moveTo>
                    <a:cubicBezTo>
                      <a:pt x="291699" y="880878"/>
                      <a:pt x="143818" y="799602"/>
                      <a:pt x="62521" y="664163"/>
                    </a:cubicBezTo>
                    <a:cubicBezTo>
                      <a:pt x="-18822" y="528647"/>
                      <a:pt x="-20929" y="359865"/>
                      <a:pt x="57008" y="222363"/>
                    </a:cubicBezTo>
                    <a:cubicBezTo>
                      <a:pt x="134901" y="84937"/>
                      <a:pt x="280711" y="-1"/>
                      <a:pt x="438728" y="-1"/>
                    </a:cubicBezTo>
                    <a:cubicBezTo>
                      <a:pt x="438728" y="146179"/>
                      <a:pt x="438727" y="292359"/>
                      <a:pt x="438727" y="438539"/>
                    </a:cubicBezTo>
                    <a:lnTo>
                      <a:pt x="449664" y="876941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34" name="Oval 76"/>
              <p:cNvSpPr>
                <a:spLocks noChangeArrowheads="1"/>
              </p:cNvSpPr>
              <p:nvPr/>
            </p:nvSpPr>
            <p:spPr bwMode="auto">
              <a:xfrm>
                <a:off x="82509" y="88818"/>
                <a:ext cx="707676" cy="70737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hangingPunct="1"/>
                <a:endParaRPr lang="bg-BG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35" name="Freeform 262"/>
              <p:cNvSpPr>
                <a:spLocks noEditPoints="1"/>
              </p:cNvSpPr>
              <p:nvPr/>
            </p:nvSpPr>
            <p:spPr bwMode="auto">
              <a:xfrm>
                <a:off x="261808" y="252179"/>
                <a:ext cx="349078" cy="426644"/>
              </a:xfrm>
              <a:custGeom>
                <a:avLst/>
                <a:gdLst>
                  <a:gd name="T0" fmla="*/ 344673 w 317"/>
                  <a:gd name="T1" fmla="*/ 14295 h 388"/>
                  <a:gd name="T2" fmla="*/ 340268 w 317"/>
                  <a:gd name="T3" fmla="*/ 9896 h 388"/>
                  <a:gd name="T4" fmla="*/ 289614 w 317"/>
                  <a:gd name="T5" fmla="*/ 10996 h 388"/>
                  <a:gd name="T6" fmla="*/ 78185 w 317"/>
                  <a:gd name="T7" fmla="*/ 0 h 388"/>
                  <a:gd name="T8" fmla="*/ 57262 w 317"/>
                  <a:gd name="T9" fmla="*/ 10996 h 388"/>
                  <a:gd name="T10" fmla="*/ 7708 w 317"/>
                  <a:gd name="T11" fmla="*/ 9896 h 388"/>
                  <a:gd name="T12" fmla="*/ 3304 w 317"/>
                  <a:gd name="T13" fmla="*/ 14295 h 388"/>
                  <a:gd name="T14" fmla="*/ 0 w 317"/>
                  <a:gd name="T15" fmla="*/ 68175 h 388"/>
                  <a:gd name="T16" fmla="*/ 71578 w 317"/>
                  <a:gd name="T17" fmla="*/ 139649 h 388"/>
                  <a:gd name="T18" fmla="*/ 69375 w 317"/>
                  <a:gd name="T19" fmla="*/ 152844 h 388"/>
                  <a:gd name="T20" fmla="*/ 72679 w 317"/>
                  <a:gd name="T21" fmla="*/ 155043 h 388"/>
                  <a:gd name="T22" fmla="*/ 78185 w 317"/>
                  <a:gd name="T23" fmla="*/ 150645 h 388"/>
                  <a:gd name="T24" fmla="*/ 68274 w 317"/>
                  <a:gd name="T25" fmla="*/ 205625 h 388"/>
                  <a:gd name="T26" fmla="*/ 112322 w 317"/>
                  <a:gd name="T27" fmla="*/ 227617 h 388"/>
                  <a:gd name="T28" fmla="*/ 139851 w 317"/>
                  <a:gd name="T29" fmla="*/ 238613 h 388"/>
                  <a:gd name="T30" fmla="*/ 139851 w 317"/>
                  <a:gd name="T31" fmla="*/ 243011 h 388"/>
                  <a:gd name="T32" fmla="*/ 146459 w 317"/>
                  <a:gd name="T33" fmla="*/ 256206 h 388"/>
                  <a:gd name="T34" fmla="*/ 162976 w 317"/>
                  <a:gd name="T35" fmla="*/ 263904 h 388"/>
                  <a:gd name="T36" fmla="*/ 150863 w 317"/>
                  <a:gd name="T37" fmla="*/ 358469 h 388"/>
                  <a:gd name="T38" fmla="*/ 118929 w 317"/>
                  <a:gd name="T39" fmla="*/ 380461 h 388"/>
                  <a:gd name="T40" fmla="*/ 101310 w 317"/>
                  <a:gd name="T41" fmla="*/ 396955 h 388"/>
                  <a:gd name="T42" fmla="*/ 84792 w 317"/>
                  <a:gd name="T43" fmla="*/ 426644 h 388"/>
                  <a:gd name="T44" fmla="*/ 264286 w 317"/>
                  <a:gd name="T45" fmla="*/ 426644 h 388"/>
                  <a:gd name="T46" fmla="*/ 246667 w 317"/>
                  <a:gd name="T47" fmla="*/ 396955 h 388"/>
                  <a:gd name="T48" fmla="*/ 215834 w 317"/>
                  <a:gd name="T49" fmla="*/ 380461 h 388"/>
                  <a:gd name="T50" fmla="*/ 198215 w 317"/>
                  <a:gd name="T51" fmla="*/ 358469 h 388"/>
                  <a:gd name="T52" fmla="*/ 185000 w 317"/>
                  <a:gd name="T53" fmla="*/ 263904 h 388"/>
                  <a:gd name="T54" fmla="*/ 201518 w 317"/>
                  <a:gd name="T55" fmla="*/ 256206 h 388"/>
                  <a:gd name="T56" fmla="*/ 208125 w 317"/>
                  <a:gd name="T57" fmla="*/ 243011 h 388"/>
                  <a:gd name="T58" fmla="*/ 192709 w 317"/>
                  <a:gd name="T59" fmla="*/ 238613 h 388"/>
                  <a:gd name="T60" fmla="*/ 236756 w 317"/>
                  <a:gd name="T61" fmla="*/ 227617 h 388"/>
                  <a:gd name="T62" fmla="*/ 280804 w 317"/>
                  <a:gd name="T63" fmla="*/ 205625 h 388"/>
                  <a:gd name="T64" fmla="*/ 268691 w 317"/>
                  <a:gd name="T65" fmla="*/ 151745 h 388"/>
                  <a:gd name="T66" fmla="*/ 274197 w 317"/>
                  <a:gd name="T67" fmla="*/ 155043 h 388"/>
                  <a:gd name="T68" fmla="*/ 298423 w 317"/>
                  <a:gd name="T69" fmla="*/ 139649 h 388"/>
                  <a:gd name="T70" fmla="*/ 268691 w 317"/>
                  <a:gd name="T71" fmla="*/ 133051 h 388"/>
                  <a:gd name="T72" fmla="*/ 347977 w 317"/>
                  <a:gd name="T73" fmla="*/ 68175 h 388"/>
                  <a:gd name="T74" fmla="*/ 13214 w 317"/>
                  <a:gd name="T75" fmla="*/ 62677 h 388"/>
                  <a:gd name="T76" fmla="*/ 57262 w 317"/>
                  <a:gd name="T77" fmla="*/ 23092 h 388"/>
                  <a:gd name="T78" fmla="*/ 89197 w 317"/>
                  <a:gd name="T79" fmla="*/ 28590 h 388"/>
                  <a:gd name="T80" fmla="*/ 88095 w 317"/>
                  <a:gd name="T81" fmla="*/ 74773 h 388"/>
                  <a:gd name="T82" fmla="*/ 13214 w 317"/>
                  <a:gd name="T83" fmla="*/ 62677 h 388"/>
                  <a:gd name="T84" fmla="*/ 91399 w 317"/>
                  <a:gd name="T85" fmla="*/ 140749 h 388"/>
                  <a:gd name="T86" fmla="*/ 101310 w 317"/>
                  <a:gd name="T87" fmla="*/ 28590 h 388"/>
                  <a:gd name="T88" fmla="*/ 126637 w 317"/>
                  <a:gd name="T89" fmla="*/ 4398 h 388"/>
                  <a:gd name="T90" fmla="*/ 135447 w 317"/>
                  <a:gd name="T91" fmla="*/ 28590 h 388"/>
                  <a:gd name="T92" fmla="*/ 125536 w 317"/>
                  <a:gd name="T93" fmla="*/ 140749 h 388"/>
                  <a:gd name="T94" fmla="*/ 135447 w 317"/>
                  <a:gd name="T95" fmla="*/ 189131 h 388"/>
                  <a:gd name="T96" fmla="*/ 190506 w 317"/>
                  <a:gd name="T97" fmla="*/ 206724 h 388"/>
                  <a:gd name="T98" fmla="*/ 164078 w 317"/>
                  <a:gd name="T99" fmla="*/ 206724 h 388"/>
                  <a:gd name="T100" fmla="*/ 123334 w 317"/>
                  <a:gd name="T101" fmla="*/ 199027 h 388"/>
                  <a:gd name="T102" fmla="*/ 82589 w 317"/>
                  <a:gd name="T103" fmla="*/ 178135 h 388"/>
                  <a:gd name="T104" fmla="*/ 264286 w 317"/>
                  <a:gd name="T105" fmla="*/ 120956 h 388"/>
                  <a:gd name="T106" fmla="*/ 258780 w 317"/>
                  <a:gd name="T107" fmla="*/ 51681 h 388"/>
                  <a:gd name="T108" fmla="*/ 270893 w 317"/>
                  <a:gd name="T109" fmla="*/ 23092 h 388"/>
                  <a:gd name="T110" fmla="*/ 331459 w 317"/>
                  <a:gd name="T111" fmla="*/ 21992 h 38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317" h="388">
                    <a:moveTo>
                      <a:pt x="317" y="59"/>
                    </a:moveTo>
                    <a:lnTo>
                      <a:pt x="313" y="13"/>
                    </a:lnTo>
                    <a:lnTo>
                      <a:pt x="312" y="11"/>
                    </a:lnTo>
                    <a:lnTo>
                      <a:pt x="311" y="10"/>
                    </a:lnTo>
                    <a:lnTo>
                      <a:pt x="309" y="9"/>
                    </a:lnTo>
                    <a:lnTo>
                      <a:pt x="306" y="9"/>
                    </a:lnTo>
                    <a:lnTo>
                      <a:pt x="263" y="10"/>
                    </a:lnTo>
                    <a:lnTo>
                      <a:pt x="246" y="10"/>
                    </a:lnTo>
                    <a:lnTo>
                      <a:pt x="246" y="0"/>
                    </a:lnTo>
                    <a:lnTo>
                      <a:pt x="71" y="0"/>
                    </a:lnTo>
                    <a:lnTo>
                      <a:pt x="71" y="10"/>
                    </a:lnTo>
                    <a:lnTo>
                      <a:pt x="52" y="10"/>
                    </a:lnTo>
                    <a:lnTo>
                      <a:pt x="10" y="9"/>
                    </a:lnTo>
                    <a:lnTo>
                      <a:pt x="7" y="9"/>
                    </a:lnTo>
                    <a:lnTo>
                      <a:pt x="5" y="10"/>
                    </a:lnTo>
                    <a:lnTo>
                      <a:pt x="3" y="11"/>
                    </a:lnTo>
                    <a:lnTo>
                      <a:pt x="3" y="13"/>
                    </a:lnTo>
                    <a:lnTo>
                      <a:pt x="0" y="59"/>
                    </a:lnTo>
                    <a:lnTo>
                      <a:pt x="0" y="62"/>
                    </a:lnTo>
                    <a:lnTo>
                      <a:pt x="1" y="64"/>
                    </a:lnTo>
                    <a:lnTo>
                      <a:pt x="71" y="121"/>
                    </a:lnTo>
                    <a:lnTo>
                      <a:pt x="65" y="127"/>
                    </a:lnTo>
                    <a:lnTo>
                      <a:pt x="51" y="118"/>
                    </a:lnTo>
                    <a:lnTo>
                      <a:pt x="45" y="127"/>
                    </a:lnTo>
                    <a:lnTo>
                      <a:pt x="63" y="139"/>
                    </a:lnTo>
                    <a:lnTo>
                      <a:pt x="66" y="141"/>
                    </a:lnTo>
                    <a:lnTo>
                      <a:pt x="69" y="139"/>
                    </a:lnTo>
                    <a:lnTo>
                      <a:pt x="71" y="138"/>
                    </a:lnTo>
                    <a:lnTo>
                      <a:pt x="71" y="137"/>
                    </a:lnTo>
                    <a:lnTo>
                      <a:pt x="66" y="162"/>
                    </a:lnTo>
                    <a:lnTo>
                      <a:pt x="62" y="187"/>
                    </a:lnTo>
                    <a:lnTo>
                      <a:pt x="81" y="198"/>
                    </a:lnTo>
                    <a:lnTo>
                      <a:pt x="102" y="207"/>
                    </a:lnTo>
                    <a:lnTo>
                      <a:pt x="121" y="213"/>
                    </a:lnTo>
                    <a:lnTo>
                      <a:pt x="141" y="217"/>
                    </a:lnTo>
                    <a:lnTo>
                      <a:pt x="127" y="217"/>
                    </a:lnTo>
                    <a:lnTo>
                      <a:pt x="127" y="221"/>
                    </a:lnTo>
                    <a:lnTo>
                      <a:pt x="127" y="223"/>
                    </a:lnTo>
                    <a:lnTo>
                      <a:pt x="128" y="227"/>
                    </a:lnTo>
                    <a:lnTo>
                      <a:pt x="133" y="233"/>
                    </a:lnTo>
                    <a:lnTo>
                      <a:pt x="139" y="237"/>
                    </a:lnTo>
                    <a:lnTo>
                      <a:pt x="148" y="240"/>
                    </a:lnTo>
                    <a:lnTo>
                      <a:pt x="145" y="262"/>
                    </a:lnTo>
                    <a:lnTo>
                      <a:pt x="143" y="283"/>
                    </a:lnTo>
                    <a:lnTo>
                      <a:pt x="137" y="326"/>
                    </a:lnTo>
                    <a:lnTo>
                      <a:pt x="121" y="326"/>
                    </a:lnTo>
                    <a:lnTo>
                      <a:pt x="121" y="346"/>
                    </a:lnTo>
                    <a:lnTo>
                      <a:pt x="108" y="346"/>
                    </a:lnTo>
                    <a:lnTo>
                      <a:pt x="108" y="356"/>
                    </a:lnTo>
                    <a:lnTo>
                      <a:pt x="92" y="361"/>
                    </a:lnTo>
                    <a:lnTo>
                      <a:pt x="77" y="367"/>
                    </a:lnTo>
                    <a:lnTo>
                      <a:pt x="77" y="388"/>
                    </a:lnTo>
                    <a:lnTo>
                      <a:pt x="240" y="388"/>
                    </a:lnTo>
                    <a:lnTo>
                      <a:pt x="240" y="367"/>
                    </a:lnTo>
                    <a:lnTo>
                      <a:pt x="224" y="361"/>
                    </a:lnTo>
                    <a:lnTo>
                      <a:pt x="208" y="356"/>
                    </a:lnTo>
                    <a:lnTo>
                      <a:pt x="208" y="346"/>
                    </a:lnTo>
                    <a:lnTo>
                      <a:pt x="196" y="346"/>
                    </a:lnTo>
                    <a:lnTo>
                      <a:pt x="196" y="326"/>
                    </a:lnTo>
                    <a:lnTo>
                      <a:pt x="180" y="326"/>
                    </a:lnTo>
                    <a:lnTo>
                      <a:pt x="174" y="283"/>
                    </a:lnTo>
                    <a:lnTo>
                      <a:pt x="171" y="262"/>
                    </a:lnTo>
                    <a:lnTo>
                      <a:pt x="168" y="240"/>
                    </a:lnTo>
                    <a:lnTo>
                      <a:pt x="177" y="237"/>
                    </a:lnTo>
                    <a:lnTo>
                      <a:pt x="183" y="233"/>
                    </a:lnTo>
                    <a:lnTo>
                      <a:pt x="188" y="227"/>
                    </a:lnTo>
                    <a:lnTo>
                      <a:pt x="189" y="223"/>
                    </a:lnTo>
                    <a:lnTo>
                      <a:pt x="189" y="221"/>
                    </a:lnTo>
                    <a:lnTo>
                      <a:pt x="189" y="217"/>
                    </a:lnTo>
                    <a:lnTo>
                      <a:pt x="175" y="217"/>
                    </a:lnTo>
                    <a:lnTo>
                      <a:pt x="195" y="213"/>
                    </a:lnTo>
                    <a:lnTo>
                      <a:pt x="215" y="207"/>
                    </a:lnTo>
                    <a:lnTo>
                      <a:pt x="235" y="198"/>
                    </a:lnTo>
                    <a:lnTo>
                      <a:pt x="255" y="187"/>
                    </a:lnTo>
                    <a:lnTo>
                      <a:pt x="249" y="162"/>
                    </a:lnTo>
                    <a:lnTo>
                      <a:pt x="244" y="137"/>
                    </a:lnTo>
                    <a:lnTo>
                      <a:pt x="244" y="138"/>
                    </a:lnTo>
                    <a:lnTo>
                      <a:pt x="247" y="139"/>
                    </a:lnTo>
                    <a:lnTo>
                      <a:pt x="249" y="141"/>
                    </a:lnTo>
                    <a:lnTo>
                      <a:pt x="253" y="139"/>
                    </a:lnTo>
                    <a:lnTo>
                      <a:pt x="271" y="127"/>
                    </a:lnTo>
                    <a:lnTo>
                      <a:pt x="265" y="118"/>
                    </a:lnTo>
                    <a:lnTo>
                      <a:pt x="250" y="127"/>
                    </a:lnTo>
                    <a:lnTo>
                      <a:pt x="244" y="121"/>
                    </a:lnTo>
                    <a:lnTo>
                      <a:pt x="315" y="64"/>
                    </a:lnTo>
                    <a:lnTo>
                      <a:pt x="316" y="62"/>
                    </a:lnTo>
                    <a:lnTo>
                      <a:pt x="317" y="59"/>
                    </a:lnTo>
                    <a:close/>
                    <a:moveTo>
                      <a:pt x="12" y="57"/>
                    </a:moveTo>
                    <a:lnTo>
                      <a:pt x="16" y="20"/>
                    </a:lnTo>
                    <a:lnTo>
                      <a:pt x="52" y="21"/>
                    </a:lnTo>
                    <a:lnTo>
                      <a:pt x="71" y="21"/>
                    </a:lnTo>
                    <a:lnTo>
                      <a:pt x="71" y="26"/>
                    </a:lnTo>
                    <a:lnTo>
                      <a:pt x="81" y="26"/>
                    </a:lnTo>
                    <a:lnTo>
                      <a:pt x="81" y="47"/>
                    </a:lnTo>
                    <a:lnTo>
                      <a:pt x="80" y="68"/>
                    </a:lnTo>
                    <a:lnTo>
                      <a:pt x="79" y="89"/>
                    </a:lnTo>
                    <a:lnTo>
                      <a:pt x="76" y="110"/>
                    </a:lnTo>
                    <a:lnTo>
                      <a:pt x="12" y="57"/>
                    </a:lnTo>
                    <a:close/>
                    <a:moveTo>
                      <a:pt x="75" y="162"/>
                    </a:moveTo>
                    <a:lnTo>
                      <a:pt x="75" y="162"/>
                    </a:lnTo>
                    <a:lnTo>
                      <a:pt x="83" y="128"/>
                    </a:lnTo>
                    <a:lnTo>
                      <a:pt x="88" y="93"/>
                    </a:lnTo>
                    <a:lnTo>
                      <a:pt x="92" y="59"/>
                    </a:lnTo>
                    <a:lnTo>
                      <a:pt x="92" y="26"/>
                    </a:lnTo>
                    <a:lnTo>
                      <a:pt x="83" y="26"/>
                    </a:lnTo>
                    <a:lnTo>
                      <a:pt x="83" y="4"/>
                    </a:lnTo>
                    <a:lnTo>
                      <a:pt x="115" y="4"/>
                    </a:lnTo>
                    <a:lnTo>
                      <a:pt x="115" y="26"/>
                    </a:lnTo>
                    <a:lnTo>
                      <a:pt x="123" y="26"/>
                    </a:lnTo>
                    <a:lnTo>
                      <a:pt x="122" y="59"/>
                    </a:lnTo>
                    <a:lnTo>
                      <a:pt x="118" y="93"/>
                    </a:lnTo>
                    <a:lnTo>
                      <a:pt x="114" y="128"/>
                    </a:lnTo>
                    <a:lnTo>
                      <a:pt x="106" y="162"/>
                    </a:lnTo>
                    <a:lnTo>
                      <a:pt x="123" y="172"/>
                    </a:lnTo>
                    <a:lnTo>
                      <a:pt x="139" y="179"/>
                    </a:lnTo>
                    <a:lnTo>
                      <a:pt x="156" y="184"/>
                    </a:lnTo>
                    <a:lnTo>
                      <a:pt x="173" y="188"/>
                    </a:lnTo>
                    <a:lnTo>
                      <a:pt x="161" y="189"/>
                    </a:lnTo>
                    <a:lnTo>
                      <a:pt x="149" y="188"/>
                    </a:lnTo>
                    <a:lnTo>
                      <a:pt x="137" y="187"/>
                    </a:lnTo>
                    <a:lnTo>
                      <a:pt x="125" y="184"/>
                    </a:lnTo>
                    <a:lnTo>
                      <a:pt x="112" y="181"/>
                    </a:lnTo>
                    <a:lnTo>
                      <a:pt x="99" y="176"/>
                    </a:lnTo>
                    <a:lnTo>
                      <a:pt x="87" y="170"/>
                    </a:lnTo>
                    <a:lnTo>
                      <a:pt x="75" y="162"/>
                    </a:lnTo>
                    <a:close/>
                    <a:moveTo>
                      <a:pt x="240" y="110"/>
                    </a:moveTo>
                    <a:lnTo>
                      <a:pt x="240" y="110"/>
                    </a:lnTo>
                    <a:lnTo>
                      <a:pt x="237" y="89"/>
                    </a:lnTo>
                    <a:lnTo>
                      <a:pt x="236" y="68"/>
                    </a:lnTo>
                    <a:lnTo>
                      <a:pt x="235" y="47"/>
                    </a:lnTo>
                    <a:lnTo>
                      <a:pt x="235" y="26"/>
                    </a:lnTo>
                    <a:lnTo>
                      <a:pt x="246" y="26"/>
                    </a:lnTo>
                    <a:lnTo>
                      <a:pt x="246" y="21"/>
                    </a:lnTo>
                    <a:lnTo>
                      <a:pt x="263" y="21"/>
                    </a:lnTo>
                    <a:lnTo>
                      <a:pt x="301" y="20"/>
                    </a:lnTo>
                    <a:lnTo>
                      <a:pt x="304" y="57"/>
                    </a:lnTo>
                    <a:lnTo>
                      <a:pt x="240" y="110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6188" name="Group 92"/>
          <p:cNvGrpSpPr>
            <a:grpSpLocks/>
          </p:cNvGrpSpPr>
          <p:nvPr/>
        </p:nvGrpSpPr>
        <p:grpSpPr bwMode="auto">
          <a:xfrm>
            <a:off x="3770313" y="3943350"/>
            <a:ext cx="1535112" cy="876300"/>
            <a:chOff x="0" y="0"/>
            <a:chExt cx="1534930" cy="877077"/>
          </a:xfrm>
        </p:grpSpPr>
        <p:sp>
          <p:nvSpPr>
            <p:cNvPr id="4124" name="TextBox 83"/>
            <p:cNvSpPr txBox="1">
              <a:spLocks noChangeArrowheads="1"/>
            </p:cNvSpPr>
            <p:nvPr/>
          </p:nvSpPr>
          <p:spPr bwMode="auto">
            <a:xfrm>
              <a:off x="988895" y="273292"/>
              <a:ext cx="546035" cy="33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solidFill>
                    <a:srgbClr val="404040"/>
                  </a:solidFill>
                  <a:latin typeface="Source Sans Pro Light" pitchFamily="34" charset="0"/>
                  <a:ea typeface="宋体" pitchFamily="2" charset="-122"/>
                </a:rPr>
                <a:t>90%</a:t>
              </a:r>
            </a:p>
          </p:txBody>
        </p:sp>
        <p:grpSp>
          <p:nvGrpSpPr>
            <p:cNvPr id="4125" name="Group 28"/>
            <p:cNvGrpSpPr>
              <a:grpSpLocks/>
            </p:cNvGrpSpPr>
            <p:nvPr/>
          </p:nvGrpSpPr>
          <p:grpSpPr bwMode="auto">
            <a:xfrm>
              <a:off x="0" y="0"/>
              <a:ext cx="877077" cy="877077"/>
              <a:chOff x="0" y="0"/>
              <a:chExt cx="877077" cy="877077"/>
            </a:xfrm>
          </p:grpSpPr>
          <p:sp>
            <p:nvSpPr>
              <p:cNvPr id="4126" name="Oval 8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877783" cy="877077"/>
              </a:xfrm>
              <a:prstGeom prst="ellipse">
                <a:avLst/>
              </a:prstGeom>
              <a:solidFill>
                <a:srgbClr val="D9D9D9">
                  <a:alpha val="89803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hangingPunct="1"/>
                <a:endParaRPr lang="bg-BG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27" name="Pie 81"/>
              <p:cNvSpPr>
                <a:spLocks/>
              </p:cNvSpPr>
              <p:nvPr/>
            </p:nvSpPr>
            <p:spPr bwMode="auto">
              <a:xfrm>
                <a:off x="0" y="0"/>
                <a:ext cx="877783" cy="877077"/>
              </a:xfrm>
              <a:custGeom>
                <a:avLst/>
                <a:gdLst>
                  <a:gd name="T0" fmla="*/ 686829 w 877783"/>
                  <a:gd name="T1" fmla="*/ 76679 h 877077"/>
                  <a:gd name="T2" fmla="*/ 833929 w 877783"/>
                  <a:gd name="T3" fmla="*/ 629622 h 877077"/>
                  <a:gd name="T4" fmla="*/ 309137 w 877783"/>
                  <a:gd name="T5" fmla="*/ 857475 h 877077"/>
                  <a:gd name="T6" fmla="*/ 4947 w 877783"/>
                  <a:gd name="T7" fmla="*/ 372876 h 877077"/>
                  <a:gd name="T8" fmla="*/ 438891 w 877783"/>
                  <a:gd name="T9" fmla="*/ 0 h 877077"/>
                  <a:gd name="T10" fmla="*/ 438892 w 877783"/>
                  <a:gd name="T11" fmla="*/ 438539 h 877077"/>
                  <a:gd name="T12" fmla="*/ 686829 w 877783"/>
                  <a:gd name="T13" fmla="*/ 76679 h 87707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77783" h="877077">
                    <a:moveTo>
                      <a:pt x="686829" y="76679"/>
                    </a:moveTo>
                    <a:cubicBezTo>
                      <a:pt x="866010" y="199252"/>
                      <a:pt x="928547" y="434326"/>
                      <a:pt x="833929" y="629622"/>
                    </a:cubicBezTo>
                    <a:cubicBezTo>
                      <a:pt x="739400" y="824733"/>
                      <a:pt x="516385" y="921561"/>
                      <a:pt x="309137" y="857475"/>
                    </a:cubicBezTo>
                    <a:cubicBezTo>
                      <a:pt x="101748" y="793345"/>
                      <a:pt x="-27558" y="587350"/>
                      <a:pt x="4947" y="372876"/>
                    </a:cubicBezTo>
                    <a:cubicBezTo>
                      <a:pt x="37441" y="158479"/>
                      <a:pt x="221875" y="0"/>
                      <a:pt x="438891" y="0"/>
                    </a:cubicBezTo>
                    <a:cubicBezTo>
                      <a:pt x="438891" y="146180"/>
                      <a:pt x="438892" y="292359"/>
                      <a:pt x="438892" y="438539"/>
                    </a:cubicBezTo>
                    <a:lnTo>
                      <a:pt x="686829" y="76679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28" name="Oval 82"/>
              <p:cNvSpPr>
                <a:spLocks noChangeArrowheads="1"/>
              </p:cNvSpPr>
              <p:nvPr/>
            </p:nvSpPr>
            <p:spPr bwMode="auto">
              <a:xfrm>
                <a:off x="82540" y="88979"/>
                <a:ext cx="707941" cy="70706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hangingPunct="1"/>
                <a:endParaRPr lang="bg-BG" altLang="en-US">
                  <a:solidFill>
                    <a:srgbClr val="FFFFFF"/>
                  </a:solidFill>
                </a:endParaRPr>
              </a:p>
            </p:txBody>
          </p:sp>
          <p:pic>
            <p:nvPicPr>
              <p:cNvPr id="4129" name="Group 84"/>
              <p:cNvPicPr>
                <a:picLocks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36" y="281427"/>
                <a:ext cx="414479" cy="280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6195" name="Group 101"/>
          <p:cNvGrpSpPr>
            <a:grpSpLocks/>
          </p:cNvGrpSpPr>
          <p:nvPr/>
        </p:nvGrpSpPr>
        <p:grpSpPr bwMode="auto">
          <a:xfrm>
            <a:off x="5456238" y="3917950"/>
            <a:ext cx="1539875" cy="877888"/>
            <a:chOff x="0" y="0"/>
            <a:chExt cx="1538728" cy="877077"/>
          </a:xfrm>
        </p:grpSpPr>
        <p:sp>
          <p:nvSpPr>
            <p:cNvPr id="4118" name="TextBox 96"/>
            <p:cNvSpPr txBox="1">
              <a:spLocks noChangeArrowheads="1"/>
            </p:cNvSpPr>
            <p:nvPr/>
          </p:nvSpPr>
          <p:spPr bwMode="auto">
            <a:xfrm>
              <a:off x="993035" y="272798"/>
              <a:ext cx="545693" cy="337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solidFill>
                    <a:srgbClr val="404040"/>
                  </a:solidFill>
                  <a:latin typeface="Source Sans Pro Light" pitchFamily="34" charset="0"/>
                  <a:ea typeface="宋体" pitchFamily="2" charset="-122"/>
                </a:rPr>
                <a:t>80%</a:t>
              </a:r>
            </a:p>
          </p:txBody>
        </p:sp>
        <p:grpSp>
          <p:nvGrpSpPr>
            <p:cNvPr id="4119" name="Group 29"/>
            <p:cNvGrpSpPr>
              <a:grpSpLocks/>
            </p:cNvGrpSpPr>
            <p:nvPr/>
          </p:nvGrpSpPr>
          <p:grpSpPr bwMode="auto">
            <a:xfrm>
              <a:off x="0" y="0"/>
              <a:ext cx="877077" cy="877077"/>
              <a:chOff x="0" y="0"/>
              <a:chExt cx="877077" cy="877077"/>
            </a:xfrm>
          </p:grpSpPr>
          <p:sp>
            <p:nvSpPr>
              <p:cNvPr id="4120" name="Oval 9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877233" cy="877077"/>
              </a:xfrm>
              <a:prstGeom prst="ellipse">
                <a:avLst/>
              </a:prstGeom>
              <a:solidFill>
                <a:srgbClr val="D9D9D9">
                  <a:alpha val="89803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hangingPunct="1"/>
                <a:endParaRPr lang="bg-BG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21" name="Pie 94"/>
              <p:cNvSpPr>
                <a:spLocks/>
              </p:cNvSpPr>
              <p:nvPr/>
            </p:nvSpPr>
            <p:spPr bwMode="auto">
              <a:xfrm>
                <a:off x="0" y="0"/>
                <a:ext cx="877233" cy="877077"/>
              </a:xfrm>
              <a:custGeom>
                <a:avLst/>
                <a:gdLst>
                  <a:gd name="T0" fmla="*/ 877226 w 877233"/>
                  <a:gd name="T1" fmla="*/ 436111 h 877077"/>
                  <a:gd name="T2" fmla="*/ 608122 w 877233"/>
                  <a:gd name="T3" fmla="*/ 843007 h 877077"/>
                  <a:gd name="T4" fmla="*/ 129354 w 877233"/>
                  <a:gd name="T5" fmla="*/ 749518 h 877077"/>
                  <a:gd name="T6" fmla="*/ 33165 w 877233"/>
                  <a:gd name="T7" fmla="*/ 271253 h 877077"/>
                  <a:gd name="T8" fmla="*/ 438616 w 877233"/>
                  <a:gd name="T9" fmla="*/ 0 h 877077"/>
                  <a:gd name="T10" fmla="*/ 438617 w 877233"/>
                  <a:gd name="T11" fmla="*/ 438539 h 877077"/>
                  <a:gd name="T12" fmla="*/ 877226 w 877233"/>
                  <a:gd name="T13" fmla="*/ 436111 h 87707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77233" h="877077">
                    <a:moveTo>
                      <a:pt x="877226" y="436111"/>
                    </a:moveTo>
                    <a:cubicBezTo>
                      <a:pt x="878209" y="613712"/>
                      <a:pt x="771957" y="774370"/>
                      <a:pt x="608122" y="843007"/>
                    </a:cubicBezTo>
                    <a:cubicBezTo>
                      <a:pt x="444320" y="911630"/>
                      <a:pt x="255294" y="874719"/>
                      <a:pt x="129354" y="749518"/>
                    </a:cubicBezTo>
                    <a:cubicBezTo>
                      <a:pt x="3379" y="624283"/>
                      <a:pt x="-34601" y="435440"/>
                      <a:pt x="33165" y="271253"/>
                    </a:cubicBezTo>
                    <a:cubicBezTo>
                      <a:pt x="100918" y="107098"/>
                      <a:pt x="261001" y="0"/>
                      <a:pt x="438616" y="0"/>
                    </a:cubicBezTo>
                    <a:cubicBezTo>
                      <a:pt x="438616" y="146180"/>
                      <a:pt x="438617" y="292359"/>
                      <a:pt x="438617" y="438539"/>
                    </a:cubicBezTo>
                    <a:lnTo>
                      <a:pt x="877226" y="436111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22" name="Oval 95"/>
              <p:cNvSpPr>
                <a:spLocks noChangeArrowheads="1"/>
              </p:cNvSpPr>
              <p:nvPr/>
            </p:nvSpPr>
            <p:spPr bwMode="auto">
              <a:xfrm>
                <a:off x="82488" y="88818"/>
                <a:ext cx="707497" cy="70737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hangingPunct="1"/>
                <a:endParaRPr lang="bg-BG" altLang="en-US">
                  <a:solidFill>
                    <a:srgbClr val="FFFFFF"/>
                  </a:solidFill>
                </a:endParaRPr>
              </a:p>
            </p:txBody>
          </p:sp>
          <p:pic>
            <p:nvPicPr>
              <p:cNvPr id="4123" name="Group 97"/>
              <p:cNvPicPr>
                <a:picLocks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1615" y="178397"/>
                <a:ext cx="383762" cy="426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6202" name="Group 111"/>
          <p:cNvGrpSpPr>
            <a:grpSpLocks/>
          </p:cNvGrpSpPr>
          <p:nvPr/>
        </p:nvGrpSpPr>
        <p:grpSpPr bwMode="auto">
          <a:xfrm>
            <a:off x="7148513" y="3930650"/>
            <a:ext cx="1557337" cy="876300"/>
            <a:chOff x="0" y="0"/>
            <a:chExt cx="1557952" cy="877077"/>
          </a:xfrm>
        </p:grpSpPr>
        <p:sp>
          <p:nvSpPr>
            <p:cNvPr id="4112" name="TextBox 105"/>
            <p:cNvSpPr txBox="1">
              <a:spLocks noChangeArrowheads="1"/>
            </p:cNvSpPr>
            <p:nvPr/>
          </p:nvSpPr>
          <p:spPr bwMode="auto">
            <a:xfrm>
              <a:off x="1013225" y="254225"/>
              <a:ext cx="544727" cy="33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solidFill>
                    <a:srgbClr val="404040"/>
                  </a:solidFill>
                  <a:latin typeface="Source Sans Pro Light" pitchFamily="34" charset="0"/>
                  <a:ea typeface="宋体" pitchFamily="2" charset="-122"/>
                </a:rPr>
                <a:t>40%</a:t>
              </a:r>
            </a:p>
          </p:txBody>
        </p:sp>
        <p:grpSp>
          <p:nvGrpSpPr>
            <p:cNvPr id="4113" name="Group 30"/>
            <p:cNvGrpSpPr>
              <a:grpSpLocks/>
            </p:cNvGrpSpPr>
            <p:nvPr/>
          </p:nvGrpSpPr>
          <p:grpSpPr bwMode="auto">
            <a:xfrm>
              <a:off x="0" y="0"/>
              <a:ext cx="877077" cy="877077"/>
              <a:chOff x="0" y="0"/>
              <a:chExt cx="877077" cy="877077"/>
            </a:xfrm>
          </p:grpSpPr>
          <p:sp>
            <p:nvSpPr>
              <p:cNvPr id="4114" name="Oval 10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876646" cy="877077"/>
              </a:xfrm>
              <a:prstGeom prst="ellipse">
                <a:avLst/>
              </a:prstGeom>
              <a:solidFill>
                <a:srgbClr val="D9D9D9">
                  <a:alpha val="89803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hangingPunct="1"/>
                <a:endParaRPr lang="bg-BG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4115" name="Pie 103"/>
              <p:cNvSpPr>
                <a:spLocks/>
              </p:cNvSpPr>
              <p:nvPr/>
            </p:nvSpPr>
            <p:spPr bwMode="auto">
              <a:xfrm>
                <a:off x="0" y="0"/>
                <a:ext cx="876646" cy="877077"/>
              </a:xfrm>
              <a:custGeom>
                <a:avLst/>
                <a:gdLst>
                  <a:gd name="T0" fmla="*/ 72928 w 876646"/>
                  <a:gd name="T1" fmla="*/ 680760 h 877077"/>
                  <a:gd name="T2" fmla="*/ 52093 w 876646"/>
                  <a:gd name="T3" fmla="*/ 231185 h 877077"/>
                  <a:gd name="T4" fmla="*/ 438323 w 876646"/>
                  <a:gd name="T5" fmla="*/ -1 h 877077"/>
                  <a:gd name="T6" fmla="*/ 438323 w 876646"/>
                  <a:gd name="T7" fmla="*/ 438539 h 877077"/>
                  <a:gd name="T8" fmla="*/ 72928 w 876646"/>
                  <a:gd name="T9" fmla="*/ 680760 h 8770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76646" h="877077">
                    <a:moveTo>
                      <a:pt x="72928" y="680760"/>
                    </a:moveTo>
                    <a:cubicBezTo>
                      <a:pt x="-16207" y="546165"/>
                      <a:pt x="-24211" y="373455"/>
                      <a:pt x="52093" y="231185"/>
                    </a:cubicBezTo>
                    <a:cubicBezTo>
                      <a:pt x="128444" y="88827"/>
                      <a:pt x="276845" y="-1"/>
                      <a:pt x="438323" y="-1"/>
                    </a:cubicBezTo>
                    <a:lnTo>
                      <a:pt x="438323" y="438539"/>
                    </a:lnTo>
                    <a:lnTo>
                      <a:pt x="72928" y="680760"/>
                    </a:ln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16" name="Oval 104"/>
              <p:cNvSpPr>
                <a:spLocks noChangeArrowheads="1"/>
              </p:cNvSpPr>
              <p:nvPr/>
            </p:nvSpPr>
            <p:spPr bwMode="auto">
              <a:xfrm>
                <a:off x="82583" y="88979"/>
                <a:ext cx="706716" cy="70706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 eaLnBrk="1" hangingPunct="1"/>
                <a:endParaRPr lang="bg-BG" altLang="en-US">
                  <a:solidFill>
                    <a:srgbClr val="FFFFFF"/>
                  </a:solidFill>
                </a:endParaRPr>
              </a:p>
            </p:txBody>
          </p:sp>
          <p:pic>
            <p:nvPicPr>
              <p:cNvPr id="4117" name="Group 106"/>
              <p:cNvPicPr>
                <a:picLocks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6032" y="281936"/>
                <a:ext cx="378101" cy="3172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6209" name="Group 62"/>
          <p:cNvGrpSpPr>
            <a:grpSpLocks/>
          </p:cNvGrpSpPr>
          <p:nvPr/>
        </p:nvGrpSpPr>
        <p:grpSpPr bwMode="auto">
          <a:xfrm>
            <a:off x="1457325" y="611188"/>
            <a:ext cx="2625725" cy="892175"/>
            <a:chOff x="0" y="0"/>
            <a:chExt cx="2625677" cy="892865"/>
          </a:xfrm>
        </p:grpSpPr>
        <p:sp>
          <p:nvSpPr>
            <p:cNvPr id="4110" name="TextBox 15"/>
            <p:cNvSpPr txBox="1">
              <a:spLocks noChangeArrowheads="1"/>
            </p:cNvSpPr>
            <p:nvPr/>
          </p:nvSpPr>
          <p:spPr bwMode="auto">
            <a:xfrm>
              <a:off x="10414" y="0"/>
              <a:ext cx="12490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zh-CN">
                  <a:latin typeface="Source Sans Pro" pitchFamily="34" charset="0"/>
                  <a:ea typeface="宋体" pitchFamily="2" charset="-122"/>
                </a:rPr>
                <a:t>GRADUATE</a:t>
              </a:r>
            </a:p>
          </p:txBody>
        </p:sp>
        <p:sp>
          <p:nvSpPr>
            <p:cNvPr id="4111" name="TextBox 119"/>
            <p:cNvSpPr txBox="1">
              <a:spLocks noChangeArrowheads="1"/>
            </p:cNvSpPr>
            <p:nvPr/>
          </p:nvSpPr>
          <p:spPr bwMode="auto">
            <a:xfrm>
              <a:off x="0" y="369645"/>
              <a:ext cx="262567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zh-CN" sz="1400" i="1">
                  <a:latin typeface="Source Sans Pro Light" pitchFamily="34" charset="0"/>
                  <a:ea typeface="宋体" pitchFamily="2" charset="-122"/>
                </a:rPr>
                <a:t>Contrary to popular belief, Lorem Ipsum is not simply random text.</a:t>
              </a:r>
            </a:p>
          </p:txBody>
        </p:sp>
      </p:grpSp>
      <p:grpSp>
        <p:nvGrpSpPr>
          <p:cNvPr id="6212" name="Group 55"/>
          <p:cNvGrpSpPr>
            <a:grpSpLocks/>
          </p:cNvGrpSpPr>
          <p:nvPr/>
        </p:nvGrpSpPr>
        <p:grpSpPr bwMode="auto">
          <a:xfrm>
            <a:off x="941388" y="388938"/>
            <a:ext cx="7529512" cy="3617912"/>
            <a:chOff x="0" y="0"/>
            <a:chExt cx="7530451" cy="3617406"/>
          </a:xfrm>
        </p:grpSpPr>
        <p:cxnSp>
          <p:nvCxnSpPr>
            <p:cNvPr id="4108" name="Straight Connector 7"/>
            <p:cNvCxnSpPr>
              <a:cxnSpLocks noChangeShapeType="1"/>
            </p:cNvCxnSpPr>
            <p:nvPr/>
          </p:nvCxnSpPr>
          <p:spPr bwMode="auto">
            <a:xfrm>
              <a:off x="0" y="0"/>
              <a:ext cx="7530451" cy="0"/>
            </a:xfrm>
            <a:prstGeom prst="line">
              <a:avLst/>
            </a:prstGeom>
            <a:noFill/>
            <a:ln w="9525">
              <a:solidFill>
                <a:srgbClr val="5959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9" name="Straight Connector 54"/>
            <p:cNvCxnSpPr>
              <a:cxnSpLocks noChangeShapeType="1"/>
            </p:cNvCxnSpPr>
            <p:nvPr/>
          </p:nvCxnSpPr>
          <p:spPr bwMode="auto">
            <a:xfrm>
              <a:off x="7530451" y="0"/>
              <a:ext cx="0" cy="3617406"/>
            </a:xfrm>
            <a:prstGeom prst="line">
              <a:avLst/>
            </a:prstGeom>
            <a:noFill/>
            <a:ln w="9525">
              <a:solidFill>
                <a:srgbClr val="4A7EB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6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75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75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75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75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75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83"/>
          <p:cNvGrpSpPr>
            <a:grpSpLocks/>
          </p:cNvGrpSpPr>
          <p:nvPr/>
        </p:nvGrpSpPr>
        <p:grpSpPr bwMode="auto">
          <a:xfrm>
            <a:off x="304800" y="292100"/>
            <a:ext cx="4114800" cy="1035050"/>
            <a:chOff x="0" y="0"/>
            <a:chExt cx="4114800" cy="1034527"/>
          </a:xfrm>
        </p:grpSpPr>
        <p:sp>
          <p:nvSpPr>
            <p:cNvPr id="5202" name="TextBox 84"/>
            <p:cNvSpPr txBox="1">
              <a:spLocks noChangeArrowheads="1"/>
            </p:cNvSpPr>
            <p:nvPr/>
          </p:nvSpPr>
          <p:spPr bwMode="auto">
            <a:xfrm>
              <a:off x="0" y="0"/>
              <a:ext cx="1042988" cy="3379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solidFill>
                    <a:srgbClr val="404040"/>
                  </a:solidFill>
                  <a:latin typeface="Source Sans Pro Semibold" pitchFamily="34" charset="0"/>
                  <a:ea typeface="宋体" pitchFamily="2" charset="-122"/>
                </a:rPr>
                <a:t>Summary</a:t>
              </a:r>
            </a:p>
          </p:txBody>
        </p:sp>
        <p:sp>
          <p:nvSpPr>
            <p:cNvPr id="5203" name="TextBox 85"/>
            <p:cNvSpPr txBox="1">
              <a:spLocks noChangeArrowheads="1"/>
            </p:cNvSpPr>
            <p:nvPr/>
          </p:nvSpPr>
          <p:spPr bwMode="auto">
            <a:xfrm>
              <a:off x="0" y="388196"/>
              <a:ext cx="41148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zh-CN" sz="1200">
                  <a:latin typeface="Source Sans Pro Light" pitchFamily="34" charset="0"/>
                  <a:ea typeface="宋体" pitchFamily="2" charset="-122"/>
                </a:rPr>
                <a:t>Contrary to popular belief, Lorem Ipsum is not simply random text. It has roots in a piece of classical Latin literature monetize include</a:t>
              </a:r>
            </a:p>
          </p:txBody>
        </p:sp>
      </p:grpSp>
      <p:grpSp>
        <p:nvGrpSpPr>
          <p:cNvPr id="7173" name="Group 86"/>
          <p:cNvGrpSpPr>
            <a:grpSpLocks/>
          </p:cNvGrpSpPr>
          <p:nvPr/>
        </p:nvGrpSpPr>
        <p:grpSpPr bwMode="auto">
          <a:xfrm>
            <a:off x="304800" y="1441450"/>
            <a:ext cx="4114800" cy="862013"/>
            <a:chOff x="0" y="0"/>
            <a:chExt cx="4114800" cy="862740"/>
          </a:xfrm>
        </p:grpSpPr>
        <p:sp>
          <p:nvSpPr>
            <p:cNvPr id="5200" name="TextBox 87"/>
            <p:cNvSpPr txBox="1">
              <a:spLocks noChangeArrowheads="1"/>
            </p:cNvSpPr>
            <p:nvPr/>
          </p:nvSpPr>
          <p:spPr bwMode="auto">
            <a:xfrm>
              <a:off x="0" y="0"/>
              <a:ext cx="849313" cy="338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solidFill>
                    <a:srgbClr val="404040"/>
                  </a:solidFill>
                  <a:latin typeface="Source Sans Pro Semibold" pitchFamily="34" charset="0"/>
                  <a:ea typeface="宋体" pitchFamily="2" charset="-122"/>
                </a:rPr>
                <a:t>Mission</a:t>
              </a:r>
            </a:p>
          </p:txBody>
        </p:sp>
        <p:sp>
          <p:nvSpPr>
            <p:cNvPr id="5201" name="TextBox 88"/>
            <p:cNvSpPr txBox="1">
              <a:spLocks noChangeArrowheads="1"/>
            </p:cNvSpPr>
            <p:nvPr/>
          </p:nvSpPr>
          <p:spPr bwMode="auto">
            <a:xfrm>
              <a:off x="0" y="401075"/>
              <a:ext cx="41148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zh-CN" sz="1200">
                  <a:latin typeface="Source Sans Pro Light" pitchFamily="34" charset="0"/>
                  <a:ea typeface="宋体" pitchFamily="2" charset="-122"/>
                </a:rPr>
                <a:t>Contrary to popular belief, Lorem Ipsum is not simply random text. has roots in a piece</a:t>
              </a:r>
            </a:p>
          </p:txBody>
        </p:sp>
      </p:grpSp>
      <p:grpSp>
        <p:nvGrpSpPr>
          <p:cNvPr id="7176" name="Group 89"/>
          <p:cNvGrpSpPr>
            <a:grpSpLocks/>
          </p:cNvGrpSpPr>
          <p:nvPr/>
        </p:nvGrpSpPr>
        <p:grpSpPr bwMode="auto">
          <a:xfrm>
            <a:off x="304800" y="2417763"/>
            <a:ext cx="4114800" cy="876300"/>
            <a:chOff x="0" y="0"/>
            <a:chExt cx="4114800" cy="875619"/>
          </a:xfrm>
        </p:grpSpPr>
        <p:sp>
          <p:nvSpPr>
            <p:cNvPr id="5198" name="TextBox 90"/>
            <p:cNvSpPr txBox="1">
              <a:spLocks noChangeArrowheads="1"/>
            </p:cNvSpPr>
            <p:nvPr/>
          </p:nvSpPr>
          <p:spPr bwMode="auto">
            <a:xfrm>
              <a:off x="0" y="0"/>
              <a:ext cx="808038" cy="3378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zh-CN" sz="1600">
                  <a:solidFill>
                    <a:srgbClr val="404040"/>
                  </a:solidFill>
                  <a:latin typeface="Source Sans Pro Semibold" pitchFamily="34" charset="0"/>
                  <a:ea typeface="宋体" pitchFamily="2" charset="-122"/>
                </a:rPr>
                <a:t>Vission</a:t>
              </a:r>
            </a:p>
          </p:txBody>
        </p:sp>
        <p:sp>
          <p:nvSpPr>
            <p:cNvPr id="5199" name="TextBox 91"/>
            <p:cNvSpPr txBox="1">
              <a:spLocks noChangeArrowheads="1"/>
            </p:cNvSpPr>
            <p:nvPr/>
          </p:nvSpPr>
          <p:spPr bwMode="auto">
            <a:xfrm>
              <a:off x="0" y="413954"/>
              <a:ext cx="41148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zh-CN" sz="1200">
                  <a:latin typeface="Source Sans Pro Light" pitchFamily="34" charset="0"/>
                  <a:ea typeface="宋体" pitchFamily="2" charset="-122"/>
                </a:rPr>
                <a:t>Contrary to popular belief, Lorem Ipsum is not simply random text. It has roots in a piece of classical Latin litera</a:t>
              </a:r>
            </a:p>
          </p:txBody>
        </p:sp>
      </p:grpSp>
      <p:grpSp>
        <p:nvGrpSpPr>
          <p:cNvPr id="7179" name="Group 2"/>
          <p:cNvGrpSpPr>
            <a:grpSpLocks/>
          </p:cNvGrpSpPr>
          <p:nvPr/>
        </p:nvGrpSpPr>
        <p:grpSpPr bwMode="auto">
          <a:xfrm>
            <a:off x="4857750" y="1352550"/>
            <a:ext cx="3984625" cy="1935163"/>
            <a:chOff x="0" y="0"/>
            <a:chExt cx="3985329" cy="1935855"/>
          </a:xfrm>
        </p:grpSpPr>
        <p:grpSp>
          <p:nvGrpSpPr>
            <p:cNvPr id="5160" name="Group 92"/>
            <p:cNvGrpSpPr>
              <a:grpSpLocks/>
            </p:cNvGrpSpPr>
            <p:nvPr/>
          </p:nvGrpSpPr>
          <p:grpSpPr bwMode="auto">
            <a:xfrm>
              <a:off x="0" y="0"/>
              <a:ext cx="787395" cy="1932008"/>
              <a:chOff x="0" y="0"/>
              <a:chExt cx="787395" cy="1932008"/>
            </a:xfrm>
          </p:grpSpPr>
          <p:sp>
            <p:nvSpPr>
              <p:cNvPr id="5191" name="TextBox 93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603357" cy="276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altLang="zh-CN" sz="1200">
                    <a:solidFill>
                      <a:srgbClr val="404040"/>
                    </a:solidFill>
                    <a:latin typeface="Source Sans Pro" pitchFamily="34" charset="0"/>
                    <a:ea typeface="宋体" pitchFamily="2" charset="-122"/>
                  </a:rPr>
                  <a:t>Father</a:t>
                </a:r>
              </a:p>
            </p:txBody>
          </p:sp>
          <p:sp>
            <p:nvSpPr>
              <p:cNvPr id="5192" name="TextBox 94"/>
              <p:cNvSpPr txBox="1">
                <a:spLocks noChangeArrowheads="1"/>
              </p:cNvSpPr>
              <p:nvPr/>
            </p:nvSpPr>
            <p:spPr bwMode="auto">
              <a:xfrm>
                <a:off x="0" y="276324"/>
                <a:ext cx="644639" cy="276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altLang="zh-CN" sz="1200">
                    <a:solidFill>
                      <a:srgbClr val="404040"/>
                    </a:solidFill>
                    <a:latin typeface="Source Sans Pro" pitchFamily="34" charset="0"/>
                    <a:ea typeface="宋体" pitchFamily="2" charset="-122"/>
                  </a:rPr>
                  <a:t>Mother</a:t>
                </a:r>
              </a:p>
            </p:txBody>
          </p:sp>
          <p:sp>
            <p:nvSpPr>
              <p:cNvPr id="5193" name="TextBox 95"/>
              <p:cNvSpPr txBox="1">
                <a:spLocks noChangeArrowheads="1"/>
              </p:cNvSpPr>
              <p:nvPr/>
            </p:nvSpPr>
            <p:spPr bwMode="auto">
              <a:xfrm>
                <a:off x="0" y="552648"/>
                <a:ext cx="465220" cy="276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altLang="zh-CN" sz="1200">
                    <a:solidFill>
                      <a:srgbClr val="404040"/>
                    </a:solidFill>
                    <a:latin typeface="Source Sans Pro" pitchFamily="34" charset="0"/>
                    <a:ea typeface="宋体" pitchFamily="2" charset="-122"/>
                  </a:rPr>
                  <a:t>Wife</a:t>
                </a:r>
              </a:p>
            </p:txBody>
          </p:sp>
          <p:sp>
            <p:nvSpPr>
              <p:cNvPr id="5194" name="TextBox 96"/>
              <p:cNvSpPr txBox="1">
                <a:spLocks noChangeArrowheads="1"/>
              </p:cNvSpPr>
              <p:nvPr/>
            </p:nvSpPr>
            <p:spPr bwMode="auto">
              <a:xfrm>
                <a:off x="0" y="827384"/>
                <a:ext cx="674807" cy="2779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altLang="zh-CN" sz="1200">
                    <a:solidFill>
                      <a:srgbClr val="404040"/>
                    </a:solidFill>
                    <a:latin typeface="Source Sans Pro" pitchFamily="34" charset="0"/>
                    <a:ea typeface="宋体" pitchFamily="2" charset="-122"/>
                  </a:rPr>
                  <a:t>Brother</a:t>
                </a:r>
              </a:p>
            </p:txBody>
          </p:sp>
          <p:sp>
            <p:nvSpPr>
              <p:cNvPr id="5195" name="TextBox 97"/>
              <p:cNvSpPr txBox="1">
                <a:spLocks noChangeArrowheads="1"/>
              </p:cNvSpPr>
              <p:nvPr/>
            </p:nvSpPr>
            <p:spPr bwMode="auto">
              <a:xfrm>
                <a:off x="0" y="1103708"/>
                <a:ext cx="550960" cy="276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altLang="zh-CN" sz="1200">
                    <a:solidFill>
                      <a:srgbClr val="404040"/>
                    </a:solidFill>
                    <a:latin typeface="Source Sans Pro" pitchFamily="34" charset="0"/>
                    <a:ea typeface="宋体" pitchFamily="2" charset="-122"/>
                  </a:rPr>
                  <a:t>Sister</a:t>
                </a:r>
              </a:p>
            </p:txBody>
          </p:sp>
          <p:sp>
            <p:nvSpPr>
              <p:cNvPr id="5196" name="TextBox 98"/>
              <p:cNvSpPr txBox="1">
                <a:spLocks noChangeArrowheads="1"/>
              </p:cNvSpPr>
              <p:nvPr/>
            </p:nvSpPr>
            <p:spPr bwMode="auto">
              <a:xfrm>
                <a:off x="0" y="1380032"/>
                <a:ext cx="435052" cy="276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altLang="zh-CN" sz="1200">
                    <a:solidFill>
                      <a:srgbClr val="404040"/>
                    </a:solidFill>
                    <a:latin typeface="Source Sans Pro" pitchFamily="34" charset="0"/>
                    <a:ea typeface="宋体" pitchFamily="2" charset="-122"/>
                  </a:rPr>
                  <a:t>Son</a:t>
                </a:r>
              </a:p>
            </p:txBody>
          </p:sp>
          <p:sp>
            <p:nvSpPr>
              <p:cNvPr id="5197" name="TextBox 99"/>
              <p:cNvSpPr txBox="1">
                <a:spLocks noChangeArrowheads="1"/>
              </p:cNvSpPr>
              <p:nvPr/>
            </p:nvSpPr>
            <p:spPr bwMode="auto">
              <a:xfrm>
                <a:off x="0" y="1656355"/>
                <a:ext cx="787539" cy="276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altLang="zh-CN" sz="1200">
                    <a:solidFill>
                      <a:srgbClr val="404040"/>
                    </a:solidFill>
                    <a:latin typeface="Source Sans Pro" pitchFamily="34" charset="0"/>
                    <a:ea typeface="宋体" pitchFamily="2" charset="-122"/>
                  </a:rPr>
                  <a:t>Doughter</a:t>
                </a:r>
              </a:p>
            </p:txBody>
          </p:sp>
        </p:grpSp>
        <p:grpSp>
          <p:nvGrpSpPr>
            <p:cNvPr id="5161" name="Group 100"/>
            <p:cNvGrpSpPr>
              <a:grpSpLocks/>
            </p:cNvGrpSpPr>
            <p:nvPr/>
          </p:nvGrpSpPr>
          <p:grpSpPr bwMode="auto">
            <a:xfrm>
              <a:off x="903589" y="0"/>
              <a:ext cx="261611" cy="1932008"/>
              <a:chOff x="0" y="0"/>
              <a:chExt cx="261611" cy="1932008"/>
            </a:xfrm>
          </p:grpSpPr>
          <p:sp>
            <p:nvSpPr>
              <p:cNvPr id="5184" name="TextBox 101"/>
              <p:cNvSpPr txBox="1">
                <a:spLocks noChangeArrowheads="1"/>
              </p:cNvSpPr>
              <p:nvPr/>
            </p:nvSpPr>
            <p:spPr bwMode="auto">
              <a:xfrm>
                <a:off x="-141" y="0"/>
                <a:ext cx="261983" cy="276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1200">
                    <a:solidFill>
                      <a:srgbClr val="404040"/>
                    </a:solidFill>
                    <a:latin typeface="Source Sans Pro" pitchFamily="34" charset="0"/>
                    <a:ea typeface="宋体" pitchFamily="2" charset="-122"/>
                  </a:rPr>
                  <a:t>=</a:t>
                </a:r>
              </a:p>
            </p:txBody>
          </p:sp>
          <p:sp>
            <p:nvSpPr>
              <p:cNvPr id="5185" name="TextBox 102"/>
              <p:cNvSpPr txBox="1">
                <a:spLocks noChangeArrowheads="1"/>
              </p:cNvSpPr>
              <p:nvPr/>
            </p:nvSpPr>
            <p:spPr bwMode="auto">
              <a:xfrm>
                <a:off x="-141" y="276324"/>
                <a:ext cx="261983" cy="276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1200">
                    <a:solidFill>
                      <a:srgbClr val="404040"/>
                    </a:solidFill>
                    <a:latin typeface="Source Sans Pro" pitchFamily="34" charset="0"/>
                    <a:ea typeface="宋体" pitchFamily="2" charset="-122"/>
                  </a:rPr>
                  <a:t>=</a:t>
                </a:r>
              </a:p>
            </p:txBody>
          </p:sp>
          <p:sp>
            <p:nvSpPr>
              <p:cNvPr id="5186" name="TextBox 103"/>
              <p:cNvSpPr txBox="1">
                <a:spLocks noChangeArrowheads="1"/>
              </p:cNvSpPr>
              <p:nvPr/>
            </p:nvSpPr>
            <p:spPr bwMode="auto">
              <a:xfrm>
                <a:off x="-141" y="552648"/>
                <a:ext cx="261983" cy="276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1200">
                    <a:solidFill>
                      <a:srgbClr val="404040"/>
                    </a:solidFill>
                    <a:latin typeface="Source Sans Pro" pitchFamily="34" charset="0"/>
                    <a:ea typeface="宋体" pitchFamily="2" charset="-122"/>
                  </a:rPr>
                  <a:t>=</a:t>
                </a:r>
              </a:p>
            </p:txBody>
          </p:sp>
          <p:sp>
            <p:nvSpPr>
              <p:cNvPr id="5187" name="TextBox 104"/>
              <p:cNvSpPr txBox="1">
                <a:spLocks noChangeArrowheads="1"/>
              </p:cNvSpPr>
              <p:nvPr/>
            </p:nvSpPr>
            <p:spPr bwMode="auto">
              <a:xfrm>
                <a:off x="-141" y="827384"/>
                <a:ext cx="261983" cy="2779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1200">
                    <a:solidFill>
                      <a:srgbClr val="404040"/>
                    </a:solidFill>
                    <a:latin typeface="Source Sans Pro" pitchFamily="34" charset="0"/>
                    <a:ea typeface="宋体" pitchFamily="2" charset="-122"/>
                  </a:rPr>
                  <a:t>=</a:t>
                </a:r>
              </a:p>
            </p:txBody>
          </p:sp>
          <p:sp>
            <p:nvSpPr>
              <p:cNvPr id="5188" name="TextBox 105"/>
              <p:cNvSpPr txBox="1">
                <a:spLocks noChangeArrowheads="1"/>
              </p:cNvSpPr>
              <p:nvPr/>
            </p:nvSpPr>
            <p:spPr bwMode="auto">
              <a:xfrm>
                <a:off x="-141" y="1103708"/>
                <a:ext cx="261983" cy="276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1200">
                    <a:solidFill>
                      <a:srgbClr val="404040"/>
                    </a:solidFill>
                    <a:latin typeface="Source Sans Pro" pitchFamily="34" charset="0"/>
                    <a:ea typeface="宋体" pitchFamily="2" charset="-122"/>
                  </a:rPr>
                  <a:t>=</a:t>
                </a:r>
              </a:p>
            </p:txBody>
          </p:sp>
          <p:sp>
            <p:nvSpPr>
              <p:cNvPr id="5189" name="TextBox 106"/>
              <p:cNvSpPr txBox="1">
                <a:spLocks noChangeArrowheads="1"/>
              </p:cNvSpPr>
              <p:nvPr/>
            </p:nvSpPr>
            <p:spPr bwMode="auto">
              <a:xfrm>
                <a:off x="-141" y="1380032"/>
                <a:ext cx="261983" cy="276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1200">
                    <a:solidFill>
                      <a:srgbClr val="404040"/>
                    </a:solidFill>
                    <a:latin typeface="Source Sans Pro" pitchFamily="34" charset="0"/>
                    <a:ea typeface="宋体" pitchFamily="2" charset="-122"/>
                  </a:rPr>
                  <a:t>=</a:t>
                </a:r>
              </a:p>
            </p:txBody>
          </p:sp>
          <p:sp>
            <p:nvSpPr>
              <p:cNvPr id="5190" name="TextBox 107"/>
              <p:cNvSpPr txBox="1">
                <a:spLocks noChangeArrowheads="1"/>
              </p:cNvSpPr>
              <p:nvPr/>
            </p:nvSpPr>
            <p:spPr bwMode="auto">
              <a:xfrm>
                <a:off x="-141" y="1656355"/>
                <a:ext cx="261983" cy="276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altLang="zh-CN" sz="1200">
                    <a:solidFill>
                      <a:srgbClr val="404040"/>
                    </a:solidFill>
                    <a:latin typeface="Source Sans Pro" pitchFamily="34" charset="0"/>
                    <a:ea typeface="宋体" pitchFamily="2" charset="-122"/>
                  </a:rPr>
                  <a:t>=</a:t>
                </a:r>
              </a:p>
            </p:txBody>
          </p:sp>
        </p:grpSp>
        <p:grpSp>
          <p:nvGrpSpPr>
            <p:cNvPr id="5162" name="Group 108"/>
            <p:cNvGrpSpPr>
              <a:grpSpLocks/>
            </p:cNvGrpSpPr>
            <p:nvPr/>
          </p:nvGrpSpPr>
          <p:grpSpPr bwMode="auto">
            <a:xfrm>
              <a:off x="1273248" y="0"/>
              <a:ext cx="1152880" cy="1935855"/>
              <a:chOff x="0" y="0"/>
              <a:chExt cx="1152880" cy="1935855"/>
            </a:xfrm>
          </p:grpSpPr>
          <p:sp>
            <p:nvSpPr>
              <p:cNvPr id="5177" name="TextBox 109"/>
              <p:cNvSpPr txBox="1">
                <a:spLocks noChangeArrowheads="1"/>
              </p:cNvSpPr>
              <p:nvPr/>
            </p:nvSpPr>
            <p:spPr bwMode="auto">
              <a:xfrm>
                <a:off x="152" y="0"/>
                <a:ext cx="1152729" cy="276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altLang="zh-CN" sz="1200">
                    <a:solidFill>
                      <a:srgbClr val="404040"/>
                    </a:solidFill>
                    <a:latin typeface="Source Sans Pro" pitchFamily="34" charset="0"/>
                    <a:ea typeface="宋体" pitchFamily="2" charset="-122"/>
                  </a:rPr>
                  <a:t>Robert Michael</a:t>
                </a:r>
              </a:p>
            </p:txBody>
          </p:sp>
          <p:sp>
            <p:nvSpPr>
              <p:cNvPr id="5178" name="TextBox 110"/>
              <p:cNvSpPr txBox="1">
                <a:spLocks noChangeArrowheads="1"/>
              </p:cNvSpPr>
              <p:nvPr/>
            </p:nvSpPr>
            <p:spPr bwMode="auto">
              <a:xfrm>
                <a:off x="152" y="276324"/>
                <a:ext cx="1009829" cy="2779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altLang="zh-CN" sz="1200">
                    <a:solidFill>
                      <a:srgbClr val="404040"/>
                    </a:solidFill>
                    <a:latin typeface="Source Sans Pro" pitchFamily="34" charset="0"/>
                    <a:ea typeface="宋体" pitchFamily="2" charset="-122"/>
                  </a:rPr>
                  <a:t>Katy Stewart</a:t>
                </a:r>
              </a:p>
            </p:txBody>
          </p:sp>
          <p:sp>
            <p:nvSpPr>
              <p:cNvPr id="5179" name="TextBox 111"/>
              <p:cNvSpPr txBox="1">
                <a:spLocks noChangeArrowheads="1"/>
              </p:cNvSpPr>
              <p:nvPr/>
            </p:nvSpPr>
            <p:spPr bwMode="auto">
              <a:xfrm>
                <a:off x="152" y="552648"/>
                <a:ext cx="747845" cy="2779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altLang="zh-CN" sz="1200">
                    <a:solidFill>
                      <a:srgbClr val="404040"/>
                    </a:solidFill>
                    <a:latin typeface="Source Sans Pro" pitchFamily="34" charset="0"/>
                    <a:ea typeface="宋体" pitchFamily="2" charset="-122"/>
                  </a:rPr>
                  <a:t>Angelina</a:t>
                </a:r>
              </a:p>
            </p:txBody>
          </p:sp>
          <p:sp>
            <p:nvSpPr>
              <p:cNvPr id="5180" name="TextBox 112"/>
              <p:cNvSpPr txBox="1">
                <a:spLocks noChangeArrowheads="1"/>
              </p:cNvSpPr>
              <p:nvPr/>
            </p:nvSpPr>
            <p:spPr bwMode="auto">
              <a:xfrm>
                <a:off x="152" y="828971"/>
                <a:ext cx="862166" cy="2779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altLang="zh-CN" sz="1200">
                    <a:solidFill>
                      <a:srgbClr val="404040"/>
                    </a:solidFill>
                    <a:latin typeface="Source Sans Pro" pitchFamily="34" charset="0"/>
                    <a:ea typeface="宋体" pitchFamily="2" charset="-122"/>
                  </a:rPr>
                  <a:t>Jack Rows</a:t>
                </a:r>
              </a:p>
            </p:txBody>
          </p:sp>
          <p:sp>
            <p:nvSpPr>
              <p:cNvPr id="5181" name="TextBox 113"/>
              <p:cNvSpPr txBox="1">
                <a:spLocks noChangeArrowheads="1"/>
              </p:cNvSpPr>
              <p:nvPr/>
            </p:nvSpPr>
            <p:spPr bwMode="auto">
              <a:xfrm>
                <a:off x="152" y="1105295"/>
                <a:ext cx="496976" cy="2779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altLang="zh-CN" sz="1200">
                    <a:solidFill>
                      <a:srgbClr val="404040"/>
                    </a:solidFill>
                    <a:latin typeface="Source Sans Pro" pitchFamily="34" charset="0"/>
                    <a:ea typeface="宋体" pitchFamily="2" charset="-122"/>
                  </a:rPr>
                  <a:t>Julia</a:t>
                </a:r>
              </a:p>
            </p:txBody>
          </p:sp>
          <p:sp>
            <p:nvSpPr>
              <p:cNvPr id="5182" name="TextBox 114"/>
              <p:cNvSpPr txBox="1">
                <a:spLocks noChangeArrowheads="1"/>
              </p:cNvSpPr>
              <p:nvPr/>
            </p:nvSpPr>
            <p:spPr bwMode="auto">
              <a:xfrm>
                <a:off x="152" y="1381619"/>
                <a:ext cx="768486" cy="2779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altLang="zh-CN" sz="1200">
                    <a:solidFill>
                      <a:srgbClr val="404040"/>
                    </a:solidFill>
                    <a:latin typeface="Source Sans Pro" pitchFamily="34" charset="0"/>
                    <a:ea typeface="宋体" pitchFamily="2" charset="-122"/>
                  </a:rPr>
                  <a:t>Solomon</a:t>
                </a:r>
              </a:p>
            </p:txBody>
          </p:sp>
          <p:sp>
            <p:nvSpPr>
              <p:cNvPr id="5183" name="TextBox 115"/>
              <p:cNvSpPr txBox="1">
                <a:spLocks noChangeArrowheads="1"/>
              </p:cNvSpPr>
              <p:nvPr/>
            </p:nvSpPr>
            <p:spPr bwMode="auto">
              <a:xfrm>
                <a:off x="152" y="1659531"/>
                <a:ext cx="854226" cy="276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altLang="zh-CN" sz="1200">
                    <a:solidFill>
                      <a:srgbClr val="404040"/>
                    </a:solidFill>
                    <a:latin typeface="Source Sans Pro" pitchFamily="34" charset="0"/>
                    <a:ea typeface="宋体" pitchFamily="2" charset="-122"/>
                  </a:rPr>
                  <a:t>Perry Dian</a:t>
                </a:r>
              </a:p>
            </p:txBody>
          </p:sp>
        </p:grpSp>
        <p:sp>
          <p:nvSpPr>
            <p:cNvPr id="5163" name="Rectangle 116"/>
            <p:cNvSpPr>
              <a:spLocks noChangeArrowheads="1"/>
            </p:cNvSpPr>
            <p:nvPr/>
          </p:nvSpPr>
          <p:spPr bwMode="auto">
            <a:xfrm>
              <a:off x="2613487" y="23822"/>
              <a:ext cx="1371842" cy="214389"/>
            </a:xfrm>
            <a:prstGeom prst="rect">
              <a:avLst/>
            </a:prstGeom>
            <a:solidFill>
              <a:srgbClr val="49C4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5164" name="Rectangle 117"/>
            <p:cNvSpPr>
              <a:spLocks noChangeArrowheads="1"/>
            </p:cNvSpPr>
            <p:nvPr/>
          </p:nvSpPr>
          <p:spPr bwMode="auto">
            <a:xfrm>
              <a:off x="2613487" y="295381"/>
              <a:ext cx="1371842" cy="215977"/>
            </a:xfrm>
            <a:prstGeom prst="rect">
              <a:avLst/>
            </a:prstGeom>
            <a:solidFill>
              <a:srgbClr val="49C4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5165" name="Rectangle 118"/>
            <p:cNvSpPr>
              <a:spLocks noChangeArrowheads="1"/>
            </p:cNvSpPr>
            <p:nvPr/>
          </p:nvSpPr>
          <p:spPr bwMode="auto">
            <a:xfrm>
              <a:off x="2613487" y="571704"/>
              <a:ext cx="1371842" cy="214390"/>
            </a:xfrm>
            <a:prstGeom prst="rect">
              <a:avLst/>
            </a:prstGeom>
            <a:solidFill>
              <a:srgbClr val="49C4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5166" name="Rectangle 119"/>
            <p:cNvSpPr>
              <a:spLocks noChangeArrowheads="1"/>
            </p:cNvSpPr>
            <p:nvPr/>
          </p:nvSpPr>
          <p:spPr bwMode="auto">
            <a:xfrm>
              <a:off x="2613487" y="851204"/>
              <a:ext cx="1371842" cy="214390"/>
            </a:xfrm>
            <a:prstGeom prst="rect">
              <a:avLst/>
            </a:prstGeom>
            <a:solidFill>
              <a:srgbClr val="49C4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5167" name="Rectangle 120"/>
            <p:cNvSpPr>
              <a:spLocks noChangeArrowheads="1"/>
            </p:cNvSpPr>
            <p:nvPr/>
          </p:nvSpPr>
          <p:spPr bwMode="auto">
            <a:xfrm>
              <a:off x="2613487" y="1122764"/>
              <a:ext cx="1371842" cy="214389"/>
            </a:xfrm>
            <a:prstGeom prst="rect">
              <a:avLst/>
            </a:prstGeom>
            <a:solidFill>
              <a:srgbClr val="49C4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5168" name="Rectangle 121"/>
            <p:cNvSpPr>
              <a:spLocks noChangeArrowheads="1"/>
            </p:cNvSpPr>
            <p:nvPr/>
          </p:nvSpPr>
          <p:spPr bwMode="auto">
            <a:xfrm>
              <a:off x="2613487" y="1399088"/>
              <a:ext cx="1371842" cy="214389"/>
            </a:xfrm>
            <a:prstGeom prst="rect">
              <a:avLst/>
            </a:prstGeom>
            <a:solidFill>
              <a:srgbClr val="49C4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5169" name="Rectangle 122"/>
            <p:cNvSpPr>
              <a:spLocks noChangeArrowheads="1"/>
            </p:cNvSpPr>
            <p:nvPr/>
          </p:nvSpPr>
          <p:spPr bwMode="auto">
            <a:xfrm>
              <a:off x="2613487" y="1678588"/>
              <a:ext cx="1371842" cy="214389"/>
            </a:xfrm>
            <a:prstGeom prst="rect">
              <a:avLst/>
            </a:prstGeom>
            <a:solidFill>
              <a:srgbClr val="49C4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5170" name="TextBox 123"/>
            <p:cNvSpPr txBox="1">
              <a:spLocks noChangeArrowheads="1"/>
            </p:cNvSpPr>
            <p:nvPr/>
          </p:nvSpPr>
          <p:spPr bwMode="auto">
            <a:xfrm>
              <a:off x="2778393" y="0"/>
              <a:ext cx="10422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sz="1200">
                  <a:solidFill>
                    <a:schemeClr val="bg1"/>
                  </a:solidFill>
                  <a:latin typeface="Source Sans Pro" pitchFamily="34" charset="0"/>
                  <a:ea typeface="宋体" pitchFamily="2" charset="-122"/>
                </a:rPr>
                <a:t>Businessman</a:t>
              </a:r>
            </a:p>
          </p:txBody>
        </p:sp>
        <p:sp>
          <p:nvSpPr>
            <p:cNvPr id="5171" name="TextBox 124"/>
            <p:cNvSpPr txBox="1">
              <a:spLocks noChangeArrowheads="1"/>
            </p:cNvSpPr>
            <p:nvPr/>
          </p:nvSpPr>
          <p:spPr bwMode="auto">
            <a:xfrm>
              <a:off x="2847324" y="279682"/>
              <a:ext cx="90441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sz="1200">
                  <a:solidFill>
                    <a:schemeClr val="bg1"/>
                  </a:solidFill>
                  <a:latin typeface="Source Sans Pro" pitchFamily="34" charset="0"/>
                  <a:ea typeface="宋体" pitchFamily="2" charset="-122"/>
                </a:rPr>
                <a:t>House Wife</a:t>
              </a:r>
            </a:p>
          </p:txBody>
        </p:sp>
        <p:sp>
          <p:nvSpPr>
            <p:cNvPr id="5172" name="TextBox 125"/>
            <p:cNvSpPr txBox="1">
              <a:spLocks noChangeArrowheads="1"/>
            </p:cNvSpPr>
            <p:nvPr/>
          </p:nvSpPr>
          <p:spPr bwMode="auto">
            <a:xfrm>
              <a:off x="2847324" y="552952"/>
              <a:ext cx="90441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sz="1200">
                  <a:solidFill>
                    <a:schemeClr val="bg1"/>
                  </a:solidFill>
                  <a:latin typeface="Source Sans Pro" pitchFamily="34" charset="0"/>
                  <a:ea typeface="宋体" pitchFamily="2" charset="-122"/>
                </a:rPr>
                <a:t>House Wife</a:t>
              </a:r>
            </a:p>
          </p:txBody>
        </p:sp>
        <p:sp>
          <p:nvSpPr>
            <p:cNvPr id="5173" name="TextBox 126"/>
            <p:cNvSpPr txBox="1">
              <a:spLocks noChangeArrowheads="1"/>
            </p:cNvSpPr>
            <p:nvPr/>
          </p:nvSpPr>
          <p:spPr bwMode="auto">
            <a:xfrm>
              <a:off x="2778398" y="832352"/>
              <a:ext cx="10422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sz="1200">
                  <a:solidFill>
                    <a:schemeClr val="bg1"/>
                  </a:solidFill>
                  <a:latin typeface="Source Sans Pro" pitchFamily="34" charset="0"/>
                  <a:ea typeface="宋体" pitchFamily="2" charset="-122"/>
                </a:rPr>
                <a:t>Businessman</a:t>
              </a:r>
            </a:p>
          </p:txBody>
        </p:sp>
        <p:sp>
          <p:nvSpPr>
            <p:cNvPr id="5174" name="TextBox 127"/>
            <p:cNvSpPr txBox="1">
              <a:spLocks noChangeArrowheads="1"/>
            </p:cNvSpPr>
            <p:nvPr/>
          </p:nvSpPr>
          <p:spPr bwMode="auto">
            <a:xfrm>
              <a:off x="2989193" y="1102522"/>
              <a:ext cx="62068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sz="1200">
                  <a:solidFill>
                    <a:schemeClr val="bg1"/>
                  </a:solidFill>
                  <a:latin typeface="Source Sans Pro" pitchFamily="34" charset="0"/>
                  <a:ea typeface="宋体" pitchFamily="2" charset="-122"/>
                </a:rPr>
                <a:t>Doctor</a:t>
              </a:r>
            </a:p>
          </p:txBody>
        </p:sp>
        <p:sp>
          <p:nvSpPr>
            <p:cNvPr id="5175" name="TextBox 128"/>
            <p:cNvSpPr txBox="1">
              <a:spLocks noChangeArrowheads="1"/>
            </p:cNvSpPr>
            <p:nvPr/>
          </p:nvSpPr>
          <p:spPr bwMode="auto">
            <a:xfrm>
              <a:off x="2949922" y="1378859"/>
              <a:ext cx="69923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sz="1200">
                  <a:solidFill>
                    <a:schemeClr val="bg1"/>
                  </a:solidFill>
                  <a:latin typeface="Source Sans Pro" pitchFamily="34" charset="0"/>
                  <a:ea typeface="宋体" pitchFamily="2" charset="-122"/>
                </a:rPr>
                <a:t>Student</a:t>
              </a:r>
            </a:p>
          </p:txBody>
        </p:sp>
        <p:sp>
          <p:nvSpPr>
            <p:cNvPr id="5176" name="TextBox 129"/>
            <p:cNvSpPr txBox="1">
              <a:spLocks noChangeArrowheads="1"/>
            </p:cNvSpPr>
            <p:nvPr/>
          </p:nvSpPr>
          <p:spPr bwMode="auto">
            <a:xfrm>
              <a:off x="2949922" y="1655009"/>
              <a:ext cx="69923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sz="1200">
                  <a:solidFill>
                    <a:schemeClr val="bg1"/>
                  </a:solidFill>
                  <a:latin typeface="Source Sans Pro" pitchFamily="34" charset="0"/>
                  <a:ea typeface="宋体" pitchFamily="2" charset="-122"/>
                </a:rPr>
                <a:t>Student</a:t>
              </a:r>
            </a:p>
          </p:txBody>
        </p:sp>
      </p:grpSp>
      <p:grpSp>
        <p:nvGrpSpPr>
          <p:cNvPr id="7218" name="Group 1"/>
          <p:cNvGrpSpPr>
            <a:grpSpLocks/>
          </p:cNvGrpSpPr>
          <p:nvPr/>
        </p:nvGrpSpPr>
        <p:grpSpPr bwMode="auto">
          <a:xfrm>
            <a:off x="4965700" y="630238"/>
            <a:ext cx="3876675" cy="112712"/>
            <a:chOff x="0" y="0"/>
            <a:chExt cx="3876735" cy="111526"/>
          </a:xfrm>
        </p:grpSpPr>
        <p:sp>
          <p:nvSpPr>
            <p:cNvPr id="5151" name="object 37"/>
            <p:cNvSpPr>
              <a:spLocks/>
            </p:cNvSpPr>
            <p:nvPr/>
          </p:nvSpPr>
          <p:spPr bwMode="auto">
            <a:xfrm>
              <a:off x="550274" y="0"/>
              <a:ext cx="3326461" cy="111526"/>
            </a:xfrm>
            <a:custGeom>
              <a:avLst/>
              <a:gdLst>
                <a:gd name="T0" fmla="*/ 3326461 w 2450033"/>
                <a:gd name="T1" fmla="*/ 111526 h 101993"/>
                <a:gd name="T2" fmla="*/ 3326461 w 2450033"/>
                <a:gd name="T3" fmla="*/ 0 h 101993"/>
                <a:gd name="T4" fmla="*/ 0 w 2450033"/>
                <a:gd name="T5" fmla="*/ 0 h 101993"/>
                <a:gd name="T6" fmla="*/ 0 w 2450033"/>
                <a:gd name="T7" fmla="*/ 111526 h 101993"/>
                <a:gd name="T8" fmla="*/ 3326461 w 2450033"/>
                <a:gd name="T9" fmla="*/ 111526 h 1019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50033" h="101993">
                  <a:moveTo>
                    <a:pt x="2450033" y="101993"/>
                  </a:moveTo>
                  <a:lnTo>
                    <a:pt x="2450033" y="0"/>
                  </a:lnTo>
                  <a:lnTo>
                    <a:pt x="0" y="0"/>
                  </a:lnTo>
                  <a:lnTo>
                    <a:pt x="0" y="101993"/>
                  </a:lnTo>
                  <a:lnTo>
                    <a:pt x="2450033" y="101993"/>
                  </a:lnTo>
                  <a:close/>
                </a:path>
              </a:pathLst>
            </a:custGeom>
            <a:solidFill>
              <a:srgbClr val="48C4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5152" name="object 38"/>
            <p:cNvSpPr>
              <a:spLocks/>
            </p:cNvSpPr>
            <p:nvPr/>
          </p:nvSpPr>
          <p:spPr bwMode="auto">
            <a:xfrm>
              <a:off x="404460" y="0"/>
              <a:ext cx="105305" cy="111526"/>
            </a:xfrm>
            <a:custGeom>
              <a:avLst/>
              <a:gdLst>
                <a:gd name="T0" fmla="*/ 105305 w 96304"/>
                <a:gd name="T1" fmla="*/ 111526 h 101993"/>
                <a:gd name="T2" fmla="*/ 105305 w 96304"/>
                <a:gd name="T3" fmla="*/ 0 h 101993"/>
                <a:gd name="T4" fmla="*/ 0 w 96304"/>
                <a:gd name="T5" fmla="*/ 0 h 101993"/>
                <a:gd name="T6" fmla="*/ 0 w 96304"/>
                <a:gd name="T7" fmla="*/ 111526 h 101993"/>
                <a:gd name="T8" fmla="*/ 105305 w 96304"/>
                <a:gd name="T9" fmla="*/ 111526 h 1019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6304" h="101993">
                  <a:moveTo>
                    <a:pt x="96304" y="101993"/>
                  </a:moveTo>
                  <a:lnTo>
                    <a:pt x="96304" y="0"/>
                  </a:lnTo>
                  <a:lnTo>
                    <a:pt x="0" y="0"/>
                  </a:lnTo>
                  <a:lnTo>
                    <a:pt x="0" y="101993"/>
                  </a:lnTo>
                  <a:lnTo>
                    <a:pt x="96304" y="101993"/>
                  </a:lnTo>
                  <a:close/>
                </a:path>
              </a:pathLst>
            </a:custGeom>
            <a:solidFill>
              <a:srgbClr val="48C4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5153" name="object 39"/>
            <p:cNvSpPr>
              <a:spLocks/>
            </p:cNvSpPr>
            <p:nvPr/>
          </p:nvSpPr>
          <p:spPr bwMode="auto">
            <a:xfrm>
              <a:off x="267325" y="0"/>
              <a:ext cx="105305" cy="111526"/>
            </a:xfrm>
            <a:custGeom>
              <a:avLst/>
              <a:gdLst>
                <a:gd name="T0" fmla="*/ 105305 w 96304"/>
                <a:gd name="T1" fmla="*/ 111526 h 101993"/>
                <a:gd name="T2" fmla="*/ 105305 w 96304"/>
                <a:gd name="T3" fmla="*/ 0 h 101993"/>
                <a:gd name="T4" fmla="*/ 0 w 96304"/>
                <a:gd name="T5" fmla="*/ 0 h 101993"/>
                <a:gd name="T6" fmla="*/ 0 w 96304"/>
                <a:gd name="T7" fmla="*/ 111526 h 101993"/>
                <a:gd name="T8" fmla="*/ 105305 w 96304"/>
                <a:gd name="T9" fmla="*/ 111526 h 1019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6304" h="101993">
                  <a:moveTo>
                    <a:pt x="96304" y="101993"/>
                  </a:moveTo>
                  <a:lnTo>
                    <a:pt x="96304" y="0"/>
                  </a:lnTo>
                  <a:lnTo>
                    <a:pt x="0" y="0"/>
                  </a:lnTo>
                  <a:lnTo>
                    <a:pt x="0" y="101993"/>
                  </a:lnTo>
                  <a:lnTo>
                    <a:pt x="96304" y="101993"/>
                  </a:lnTo>
                  <a:close/>
                </a:path>
              </a:pathLst>
            </a:custGeom>
            <a:solidFill>
              <a:srgbClr val="48C4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5154" name="object 40"/>
            <p:cNvSpPr>
              <a:spLocks/>
            </p:cNvSpPr>
            <p:nvPr/>
          </p:nvSpPr>
          <p:spPr bwMode="auto">
            <a:xfrm>
              <a:off x="137135" y="0"/>
              <a:ext cx="105305" cy="111526"/>
            </a:xfrm>
            <a:custGeom>
              <a:avLst/>
              <a:gdLst>
                <a:gd name="T0" fmla="*/ 105305 w 96304"/>
                <a:gd name="T1" fmla="*/ 111526 h 101993"/>
                <a:gd name="T2" fmla="*/ 105305 w 96304"/>
                <a:gd name="T3" fmla="*/ 0 h 101993"/>
                <a:gd name="T4" fmla="*/ 0 w 96304"/>
                <a:gd name="T5" fmla="*/ 0 h 101993"/>
                <a:gd name="T6" fmla="*/ 0 w 96304"/>
                <a:gd name="T7" fmla="*/ 111526 h 101993"/>
                <a:gd name="T8" fmla="*/ 105305 w 96304"/>
                <a:gd name="T9" fmla="*/ 111526 h 1019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6304" h="101993">
                  <a:moveTo>
                    <a:pt x="96304" y="101993"/>
                  </a:moveTo>
                  <a:lnTo>
                    <a:pt x="96304" y="0"/>
                  </a:lnTo>
                  <a:lnTo>
                    <a:pt x="0" y="0"/>
                  </a:lnTo>
                  <a:lnTo>
                    <a:pt x="0" y="101993"/>
                  </a:lnTo>
                  <a:lnTo>
                    <a:pt x="96304" y="101993"/>
                  </a:lnTo>
                  <a:close/>
                </a:path>
              </a:pathLst>
            </a:custGeom>
            <a:solidFill>
              <a:srgbClr val="48C4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5155" name="object 41"/>
            <p:cNvSpPr>
              <a:spLocks/>
            </p:cNvSpPr>
            <p:nvPr/>
          </p:nvSpPr>
          <p:spPr bwMode="auto">
            <a:xfrm>
              <a:off x="0" y="0"/>
              <a:ext cx="105305" cy="111526"/>
            </a:xfrm>
            <a:custGeom>
              <a:avLst/>
              <a:gdLst>
                <a:gd name="T0" fmla="*/ 105305 w 96304"/>
                <a:gd name="T1" fmla="*/ 111526 h 101993"/>
                <a:gd name="T2" fmla="*/ 105305 w 96304"/>
                <a:gd name="T3" fmla="*/ 0 h 101993"/>
                <a:gd name="T4" fmla="*/ 0 w 96304"/>
                <a:gd name="T5" fmla="*/ 0 h 101993"/>
                <a:gd name="T6" fmla="*/ 0 w 96304"/>
                <a:gd name="T7" fmla="*/ 111526 h 101993"/>
                <a:gd name="T8" fmla="*/ 105305 w 96304"/>
                <a:gd name="T9" fmla="*/ 111526 h 1019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6304" h="101993">
                  <a:moveTo>
                    <a:pt x="96304" y="101993"/>
                  </a:moveTo>
                  <a:lnTo>
                    <a:pt x="96304" y="0"/>
                  </a:lnTo>
                  <a:lnTo>
                    <a:pt x="0" y="0"/>
                  </a:lnTo>
                  <a:lnTo>
                    <a:pt x="0" y="101993"/>
                  </a:lnTo>
                  <a:lnTo>
                    <a:pt x="96304" y="101993"/>
                  </a:lnTo>
                  <a:close/>
                </a:path>
              </a:pathLst>
            </a:custGeom>
            <a:solidFill>
              <a:srgbClr val="48C4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5156" name="object 6"/>
            <p:cNvSpPr txBox="1">
              <a:spLocks noChangeArrowheads="1"/>
            </p:cNvSpPr>
            <p:nvPr/>
          </p:nvSpPr>
          <p:spPr bwMode="auto">
            <a:xfrm>
              <a:off x="0" y="0"/>
              <a:ext cx="121220" cy="111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254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lnSpc>
                  <a:spcPts val="800"/>
                </a:lnSpc>
              </a:pPr>
              <a:endParaRPr lang="zh-CN" altLang="en-US" sz="800">
                <a:ea typeface="宋体" pitchFamily="2" charset="-122"/>
              </a:endParaRPr>
            </a:p>
          </p:txBody>
        </p:sp>
        <p:sp>
          <p:nvSpPr>
            <p:cNvPr id="5157" name="object 5"/>
            <p:cNvSpPr txBox="1">
              <a:spLocks noChangeArrowheads="1"/>
            </p:cNvSpPr>
            <p:nvPr/>
          </p:nvSpPr>
          <p:spPr bwMode="auto">
            <a:xfrm>
              <a:off x="121220" y="0"/>
              <a:ext cx="133662" cy="111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254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lnSpc>
                  <a:spcPts val="800"/>
                </a:lnSpc>
              </a:pPr>
              <a:endParaRPr lang="zh-CN" altLang="en-US" sz="800">
                <a:ea typeface="宋体" pitchFamily="2" charset="-122"/>
              </a:endParaRPr>
            </a:p>
          </p:txBody>
        </p:sp>
        <p:sp>
          <p:nvSpPr>
            <p:cNvPr id="5158" name="object 4"/>
            <p:cNvSpPr txBox="1">
              <a:spLocks noChangeArrowheads="1"/>
            </p:cNvSpPr>
            <p:nvPr/>
          </p:nvSpPr>
          <p:spPr bwMode="auto">
            <a:xfrm>
              <a:off x="254883" y="0"/>
              <a:ext cx="133662" cy="111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254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lnSpc>
                  <a:spcPts val="800"/>
                </a:lnSpc>
              </a:pPr>
              <a:endParaRPr lang="zh-CN" altLang="en-US" sz="800">
                <a:ea typeface="宋体" pitchFamily="2" charset="-122"/>
              </a:endParaRPr>
            </a:p>
          </p:txBody>
        </p:sp>
        <p:sp>
          <p:nvSpPr>
            <p:cNvPr id="5159" name="object 3"/>
            <p:cNvSpPr txBox="1">
              <a:spLocks noChangeArrowheads="1"/>
            </p:cNvSpPr>
            <p:nvPr/>
          </p:nvSpPr>
          <p:spPr bwMode="auto">
            <a:xfrm>
              <a:off x="388545" y="0"/>
              <a:ext cx="141474" cy="111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marL="254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lnSpc>
                  <a:spcPts val="800"/>
                </a:lnSpc>
              </a:pPr>
              <a:endParaRPr lang="zh-CN" altLang="en-US" sz="800">
                <a:ea typeface="宋体" pitchFamily="2" charset="-122"/>
              </a:endParaRPr>
            </a:p>
          </p:txBody>
        </p:sp>
      </p:grpSp>
      <p:sp>
        <p:nvSpPr>
          <p:cNvPr id="7228" name="TextBox 140"/>
          <p:cNvSpPr txBox="1">
            <a:spLocks noChangeArrowheads="1"/>
          </p:cNvSpPr>
          <p:nvPr/>
        </p:nvSpPr>
        <p:spPr bwMode="auto">
          <a:xfrm>
            <a:off x="4870450" y="222250"/>
            <a:ext cx="1833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404040"/>
                </a:solidFill>
                <a:latin typeface="Source Sans Pro Semibold" pitchFamily="34" charset="0"/>
                <a:ea typeface="宋体" pitchFamily="2" charset="-122"/>
              </a:rPr>
              <a:t>Personal Information</a:t>
            </a:r>
          </a:p>
        </p:txBody>
      </p:sp>
      <p:sp>
        <p:nvSpPr>
          <p:cNvPr id="7229" name="TextBox 141"/>
          <p:cNvSpPr txBox="1">
            <a:spLocks noChangeArrowheads="1"/>
          </p:cNvSpPr>
          <p:nvPr/>
        </p:nvSpPr>
        <p:spPr bwMode="auto">
          <a:xfrm>
            <a:off x="4857750" y="954088"/>
            <a:ext cx="703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404040"/>
                </a:solidFill>
                <a:latin typeface="Source Sans Pro Semibold" pitchFamily="34" charset="0"/>
                <a:ea typeface="宋体" pitchFamily="2" charset="-122"/>
              </a:rPr>
              <a:t>Family</a:t>
            </a:r>
          </a:p>
        </p:txBody>
      </p:sp>
      <p:sp>
        <p:nvSpPr>
          <p:cNvPr id="7230" name="object 2"/>
          <p:cNvSpPr>
            <a:spLocks/>
          </p:cNvSpPr>
          <p:nvPr/>
        </p:nvSpPr>
        <p:spPr bwMode="auto">
          <a:xfrm>
            <a:off x="0" y="3873500"/>
            <a:ext cx="9144000" cy="1282700"/>
          </a:xfrm>
          <a:custGeom>
            <a:avLst/>
            <a:gdLst>
              <a:gd name="T0" fmla="*/ 0 w 9144000"/>
              <a:gd name="T1" fmla="*/ 1282700 h 5148072"/>
              <a:gd name="T2" fmla="*/ 9144000 w 9144000"/>
              <a:gd name="T3" fmla="*/ 1282700 h 5148072"/>
              <a:gd name="T4" fmla="*/ 9144000 w 9144000"/>
              <a:gd name="T5" fmla="*/ 0 h 5148072"/>
              <a:gd name="T6" fmla="*/ 0 w 9144000"/>
              <a:gd name="T7" fmla="*/ 0 h 5148072"/>
              <a:gd name="T8" fmla="*/ 0 w 9144000"/>
              <a:gd name="T9" fmla="*/ 1282700 h 51480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00" h="5148072">
                <a:moveTo>
                  <a:pt x="0" y="5148072"/>
                </a:moveTo>
                <a:lnTo>
                  <a:pt x="9144000" y="5148072"/>
                </a:lnTo>
                <a:lnTo>
                  <a:pt x="9144000" y="0"/>
                </a:lnTo>
                <a:lnTo>
                  <a:pt x="0" y="0"/>
                </a:lnTo>
                <a:lnTo>
                  <a:pt x="0" y="5148072"/>
                </a:lnTo>
                <a:close/>
              </a:path>
            </a:pathLst>
          </a:custGeom>
          <a:solidFill>
            <a:srgbClr val="49C4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grpSp>
        <p:nvGrpSpPr>
          <p:cNvPr id="7231" name="Group 3"/>
          <p:cNvGrpSpPr>
            <a:grpSpLocks/>
          </p:cNvGrpSpPr>
          <p:nvPr/>
        </p:nvGrpSpPr>
        <p:grpSpPr bwMode="auto">
          <a:xfrm>
            <a:off x="92075" y="3943350"/>
            <a:ext cx="8839200" cy="1074738"/>
            <a:chOff x="0" y="0"/>
            <a:chExt cx="8839045" cy="1075634"/>
          </a:xfrm>
        </p:grpSpPr>
        <p:grpSp>
          <p:nvGrpSpPr>
            <p:cNvPr id="5132" name="Group 143"/>
            <p:cNvGrpSpPr>
              <a:grpSpLocks/>
            </p:cNvGrpSpPr>
            <p:nvPr/>
          </p:nvGrpSpPr>
          <p:grpSpPr bwMode="auto">
            <a:xfrm>
              <a:off x="213292" y="292908"/>
              <a:ext cx="8411764" cy="466610"/>
              <a:chOff x="0" y="0"/>
              <a:chExt cx="8411764" cy="466610"/>
            </a:xfrm>
          </p:grpSpPr>
          <p:sp>
            <p:nvSpPr>
              <p:cNvPr id="5145" name="Freeform 6"/>
              <p:cNvSpPr>
                <a:spLocks noEditPoints="1"/>
              </p:cNvSpPr>
              <p:nvPr/>
            </p:nvSpPr>
            <p:spPr bwMode="auto">
              <a:xfrm>
                <a:off x="7946551" y="1048"/>
                <a:ext cx="465213" cy="464514"/>
              </a:xfrm>
              <a:custGeom>
                <a:avLst/>
                <a:gdLst>
                  <a:gd name="T0" fmla="*/ 249371 w 666"/>
                  <a:gd name="T1" fmla="*/ 217937 h 665"/>
                  <a:gd name="T2" fmla="*/ 298267 w 666"/>
                  <a:gd name="T3" fmla="*/ 243783 h 665"/>
                  <a:gd name="T4" fmla="*/ 305951 w 666"/>
                  <a:gd name="T5" fmla="*/ 279407 h 665"/>
                  <a:gd name="T6" fmla="*/ 278010 w 666"/>
                  <a:gd name="T7" fmla="*/ 317825 h 665"/>
                  <a:gd name="T8" fmla="*/ 214445 w 666"/>
                  <a:gd name="T9" fmla="*/ 328303 h 665"/>
                  <a:gd name="T10" fmla="*/ 163453 w 666"/>
                  <a:gd name="T11" fmla="*/ 305252 h 665"/>
                  <a:gd name="T12" fmla="*/ 150880 w 666"/>
                  <a:gd name="T13" fmla="*/ 271723 h 665"/>
                  <a:gd name="T14" fmla="*/ 166247 w 666"/>
                  <a:gd name="T15" fmla="*/ 258451 h 665"/>
                  <a:gd name="T16" fmla="*/ 185806 w 666"/>
                  <a:gd name="T17" fmla="*/ 266834 h 665"/>
                  <a:gd name="T18" fmla="*/ 212349 w 666"/>
                  <a:gd name="T19" fmla="*/ 296870 h 665"/>
                  <a:gd name="T20" fmla="*/ 254261 w 666"/>
                  <a:gd name="T21" fmla="*/ 291282 h 665"/>
                  <a:gd name="T22" fmla="*/ 263341 w 666"/>
                  <a:gd name="T23" fmla="*/ 268231 h 665"/>
                  <a:gd name="T24" fmla="*/ 234702 w 666"/>
                  <a:gd name="T25" fmla="*/ 251466 h 665"/>
                  <a:gd name="T26" fmla="*/ 167644 w 666"/>
                  <a:gd name="T27" fmla="*/ 226320 h 665"/>
                  <a:gd name="T28" fmla="*/ 155071 w 666"/>
                  <a:gd name="T29" fmla="*/ 187203 h 665"/>
                  <a:gd name="T30" fmla="*/ 180916 w 666"/>
                  <a:gd name="T31" fmla="*/ 153674 h 665"/>
                  <a:gd name="T32" fmla="*/ 236798 w 666"/>
                  <a:gd name="T33" fmla="*/ 144593 h 665"/>
                  <a:gd name="T34" fmla="*/ 276613 w 666"/>
                  <a:gd name="T35" fmla="*/ 155769 h 665"/>
                  <a:gd name="T36" fmla="*/ 298267 w 666"/>
                  <a:gd name="T37" fmla="*/ 185107 h 665"/>
                  <a:gd name="T38" fmla="*/ 289186 w 666"/>
                  <a:gd name="T39" fmla="*/ 203967 h 665"/>
                  <a:gd name="T40" fmla="*/ 269628 w 666"/>
                  <a:gd name="T41" fmla="*/ 205364 h 665"/>
                  <a:gd name="T42" fmla="*/ 251466 w 666"/>
                  <a:gd name="T43" fmla="*/ 180916 h 665"/>
                  <a:gd name="T44" fmla="*/ 218636 w 666"/>
                  <a:gd name="T45" fmla="*/ 173931 h 665"/>
                  <a:gd name="T46" fmla="*/ 194887 w 666"/>
                  <a:gd name="T47" fmla="*/ 187901 h 665"/>
                  <a:gd name="T48" fmla="*/ 232607 w 666"/>
                  <a:gd name="T49" fmla="*/ 464514 h 665"/>
                  <a:gd name="T50" fmla="*/ 174630 w 666"/>
                  <a:gd name="T51" fmla="*/ 457529 h 665"/>
                  <a:gd name="T52" fmla="*/ 111763 w 666"/>
                  <a:gd name="T53" fmla="*/ 431684 h 665"/>
                  <a:gd name="T54" fmla="*/ 60771 w 666"/>
                  <a:gd name="T55" fmla="*/ 389074 h 665"/>
                  <a:gd name="T56" fmla="*/ 23051 w 666"/>
                  <a:gd name="T57" fmla="*/ 333891 h 665"/>
                  <a:gd name="T58" fmla="*/ 3493 w 666"/>
                  <a:gd name="T59" fmla="*/ 267532 h 665"/>
                  <a:gd name="T60" fmla="*/ 3493 w 666"/>
                  <a:gd name="T61" fmla="*/ 196982 h 665"/>
                  <a:gd name="T62" fmla="*/ 23051 w 666"/>
                  <a:gd name="T63" fmla="*/ 132020 h 665"/>
                  <a:gd name="T64" fmla="*/ 60771 w 666"/>
                  <a:gd name="T65" fmla="*/ 76138 h 665"/>
                  <a:gd name="T66" fmla="*/ 111763 w 666"/>
                  <a:gd name="T67" fmla="*/ 34227 h 665"/>
                  <a:gd name="T68" fmla="*/ 174630 w 666"/>
                  <a:gd name="T69" fmla="*/ 7684 h 665"/>
                  <a:gd name="T70" fmla="*/ 244481 w 666"/>
                  <a:gd name="T71" fmla="*/ 699 h 665"/>
                  <a:gd name="T72" fmla="*/ 312238 w 666"/>
                  <a:gd name="T73" fmla="*/ 13970 h 665"/>
                  <a:gd name="T74" fmla="*/ 372310 w 666"/>
                  <a:gd name="T75" fmla="*/ 46801 h 665"/>
                  <a:gd name="T76" fmla="*/ 419111 w 666"/>
                  <a:gd name="T77" fmla="*/ 93601 h 665"/>
                  <a:gd name="T78" fmla="*/ 451243 w 666"/>
                  <a:gd name="T79" fmla="*/ 152277 h 665"/>
                  <a:gd name="T80" fmla="*/ 465213 w 666"/>
                  <a:gd name="T81" fmla="*/ 220731 h 665"/>
                  <a:gd name="T82" fmla="*/ 457529 w 666"/>
                  <a:gd name="T83" fmla="*/ 290583 h 665"/>
                  <a:gd name="T84" fmla="*/ 431684 w 666"/>
                  <a:gd name="T85" fmla="*/ 353450 h 665"/>
                  <a:gd name="T86" fmla="*/ 389773 w 666"/>
                  <a:gd name="T87" fmla="*/ 404442 h 665"/>
                  <a:gd name="T88" fmla="*/ 333892 w 666"/>
                  <a:gd name="T89" fmla="*/ 442860 h 665"/>
                  <a:gd name="T90" fmla="*/ 267532 w 666"/>
                  <a:gd name="T91" fmla="*/ 462418 h 665"/>
                  <a:gd name="T92" fmla="*/ 361134 w 666"/>
                  <a:gd name="T93" fmla="*/ 224224 h 665"/>
                  <a:gd name="T94" fmla="*/ 331796 w 666"/>
                  <a:gd name="T95" fmla="*/ 152975 h 665"/>
                  <a:gd name="T96" fmla="*/ 268929 w 666"/>
                  <a:gd name="T97" fmla="*/ 111064 h 665"/>
                  <a:gd name="T98" fmla="*/ 196982 w 666"/>
                  <a:gd name="T99" fmla="*/ 101285 h 665"/>
                  <a:gd name="T100" fmla="*/ 142498 w 666"/>
                  <a:gd name="T101" fmla="*/ 98491 h 665"/>
                  <a:gd name="T102" fmla="*/ 105476 w 666"/>
                  <a:gd name="T103" fmla="*/ 122939 h 665"/>
                  <a:gd name="T104" fmla="*/ 88712 w 666"/>
                  <a:gd name="T105" fmla="*/ 164152 h 665"/>
                  <a:gd name="T106" fmla="*/ 97094 w 666"/>
                  <a:gd name="T107" fmla="*/ 224224 h 665"/>
                  <a:gd name="T108" fmla="*/ 111763 w 666"/>
                  <a:gd name="T109" fmla="*/ 301061 h 665"/>
                  <a:gd name="T110" fmla="*/ 165549 w 666"/>
                  <a:gd name="T111" fmla="*/ 354148 h 665"/>
                  <a:gd name="T112" fmla="*/ 241687 w 666"/>
                  <a:gd name="T113" fmla="*/ 370214 h 665"/>
                  <a:gd name="T114" fmla="*/ 297569 w 666"/>
                  <a:gd name="T115" fmla="*/ 376501 h 665"/>
                  <a:gd name="T116" fmla="*/ 338781 w 666"/>
                  <a:gd name="T117" fmla="*/ 359736 h 665"/>
                  <a:gd name="T118" fmla="*/ 363229 w 666"/>
                  <a:gd name="T119" fmla="*/ 323414 h 665"/>
                  <a:gd name="T120" fmla="*/ 362531 w 666"/>
                  <a:gd name="T121" fmla="*/ 273819 h 665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666" h="665">
                    <a:moveTo>
                      <a:pt x="294" y="294"/>
                    </a:moveTo>
                    <a:lnTo>
                      <a:pt x="294" y="294"/>
                    </a:lnTo>
                    <a:lnTo>
                      <a:pt x="300" y="298"/>
                    </a:lnTo>
                    <a:lnTo>
                      <a:pt x="308" y="300"/>
                    </a:lnTo>
                    <a:lnTo>
                      <a:pt x="335" y="307"/>
                    </a:lnTo>
                    <a:lnTo>
                      <a:pt x="357" y="312"/>
                    </a:lnTo>
                    <a:lnTo>
                      <a:pt x="377" y="317"/>
                    </a:lnTo>
                    <a:lnTo>
                      <a:pt x="395" y="324"/>
                    </a:lnTo>
                    <a:lnTo>
                      <a:pt x="410" y="332"/>
                    </a:lnTo>
                    <a:lnTo>
                      <a:pt x="415" y="338"/>
                    </a:lnTo>
                    <a:lnTo>
                      <a:pt x="422" y="342"/>
                    </a:lnTo>
                    <a:lnTo>
                      <a:pt x="427" y="349"/>
                    </a:lnTo>
                    <a:lnTo>
                      <a:pt x="431" y="355"/>
                    </a:lnTo>
                    <a:lnTo>
                      <a:pt x="435" y="363"/>
                    </a:lnTo>
                    <a:lnTo>
                      <a:pt x="437" y="371"/>
                    </a:lnTo>
                    <a:lnTo>
                      <a:pt x="438" y="379"/>
                    </a:lnTo>
                    <a:lnTo>
                      <a:pt x="438" y="389"/>
                    </a:lnTo>
                    <a:lnTo>
                      <a:pt x="438" y="400"/>
                    </a:lnTo>
                    <a:lnTo>
                      <a:pt x="435" y="411"/>
                    </a:lnTo>
                    <a:lnTo>
                      <a:pt x="431" y="421"/>
                    </a:lnTo>
                    <a:lnTo>
                      <a:pt x="426" y="431"/>
                    </a:lnTo>
                    <a:lnTo>
                      <a:pt x="418" y="440"/>
                    </a:lnTo>
                    <a:lnTo>
                      <a:pt x="409" y="448"/>
                    </a:lnTo>
                    <a:lnTo>
                      <a:pt x="398" y="455"/>
                    </a:lnTo>
                    <a:lnTo>
                      <a:pt x="387" y="461"/>
                    </a:lnTo>
                    <a:lnTo>
                      <a:pt x="373" y="465"/>
                    </a:lnTo>
                    <a:lnTo>
                      <a:pt x="360" y="469"/>
                    </a:lnTo>
                    <a:lnTo>
                      <a:pt x="344" y="470"/>
                    </a:lnTo>
                    <a:lnTo>
                      <a:pt x="328" y="471"/>
                    </a:lnTo>
                    <a:lnTo>
                      <a:pt x="307" y="470"/>
                    </a:lnTo>
                    <a:lnTo>
                      <a:pt x="290" y="467"/>
                    </a:lnTo>
                    <a:lnTo>
                      <a:pt x="273" y="463"/>
                    </a:lnTo>
                    <a:lnTo>
                      <a:pt x="259" y="456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4" y="437"/>
                    </a:lnTo>
                    <a:lnTo>
                      <a:pt x="228" y="429"/>
                    </a:lnTo>
                    <a:lnTo>
                      <a:pt x="223" y="420"/>
                    </a:lnTo>
                    <a:lnTo>
                      <a:pt x="218" y="412"/>
                    </a:lnTo>
                    <a:lnTo>
                      <a:pt x="216" y="403"/>
                    </a:lnTo>
                    <a:lnTo>
                      <a:pt x="216" y="395"/>
                    </a:lnTo>
                    <a:lnTo>
                      <a:pt x="216" y="389"/>
                    </a:lnTo>
                    <a:lnTo>
                      <a:pt x="217" y="384"/>
                    </a:lnTo>
                    <a:lnTo>
                      <a:pt x="221" y="380"/>
                    </a:lnTo>
                    <a:lnTo>
                      <a:pt x="224" y="376"/>
                    </a:lnTo>
                    <a:lnTo>
                      <a:pt x="228" y="373"/>
                    </a:lnTo>
                    <a:lnTo>
                      <a:pt x="232" y="371"/>
                    </a:lnTo>
                    <a:lnTo>
                      <a:pt x="238" y="370"/>
                    </a:lnTo>
                    <a:lnTo>
                      <a:pt x="244" y="370"/>
                    </a:lnTo>
                    <a:lnTo>
                      <a:pt x="248" y="370"/>
                    </a:lnTo>
                    <a:lnTo>
                      <a:pt x="253" y="371"/>
                    </a:lnTo>
                    <a:lnTo>
                      <a:pt x="257" y="372"/>
                    </a:lnTo>
                    <a:lnTo>
                      <a:pt x="261" y="375"/>
                    </a:lnTo>
                    <a:lnTo>
                      <a:pt x="266" y="382"/>
                    </a:lnTo>
                    <a:lnTo>
                      <a:pt x="271" y="391"/>
                    </a:lnTo>
                    <a:lnTo>
                      <a:pt x="277" y="401"/>
                    </a:lnTo>
                    <a:lnTo>
                      <a:pt x="282" y="411"/>
                    </a:lnTo>
                    <a:lnTo>
                      <a:pt x="289" y="417"/>
                    </a:lnTo>
                    <a:lnTo>
                      <a:pt x="298" y="423"/>
                    </a:lnTo>
                    <a:lnTo>
                      <a:pt x="304" y="425"/>
                    </a:lnTo>
                    <a:lnTo>
                      <a:pt x="311" y="426"/>
                    </a:lnTo>
                    <a:lnTo>
                      <a:pt x="325" y="428"/>
                    </a:lnTo>
                    <a:lnTo>
                      <a:pt x="337" y="428"/>
                    </a:lnTo>
                    <a:lnTo>
                      <a:pt x="347" y="425"/>
                    </a:lnTo>
                    <a:lnTo>
                      <a:pt x="356" y="422"/>
                    </a:lnTo>
                    <a:lnTo>
                      <a:pt x="364" y="417"/>
                    </a:lnTo>
                    <a:lnTo>
                      <a:pt x="370" y="413"/>
                    </a:lnTo>
                    <a:lnTo>
                      <a:pt x="374" y="407"/>
                    </a:lnTo>
                    <a:lnTo>
                      <a:pt x="378" y="401"/>
                    </a:lnTo>
                    <a:lnTo>
                      <a:pt x="378" y="395"/>
                    </a:lnTo>
                    <a:lnTo>
                      <a:pt x="378" y="389"/>
                    </a:lnTo>
                    <a:lnTo>
                      <a:pt x="377" y="384"/>
                    </a:lnTo>
                    <a:lnTo>
                      <a:pt x="374" y="380"/>
                    </a:lnTo>
                    <a:lnTo>
                      <a:pt x="371" y="376"/>
                    </a:lnTo>
                    <a:lnTo>
                      <a:pt x="366" y="373"/>
                    </a:lnTo>
                    <a:lnTo>
                      <a:pt x="362" y="370"/>
                    </a:lnTo>
                    <a:lnTo>
                      <a:pt x="350" y="365"/>
                    </a:lnTo>
                    <a:lnTo>
                      <a:pt x="336" y="360"/>
                    </a:lnTo>
                    <a:lnTo>
                      <a:pt x="315" y="356"/>
                    </a:lnTo>
                    <a:lnTo>
                      <a:pt x="288" y="349"/>
                    </a:lnTo>
                    <a:lnTo>
                      <a:pt x="266" y="341"/>
                    </a:lnTo>
                    <a:lnTo>
                      <a:pt x="256" y="337"/>
                    </a:lnTo>
                    <a:lnTo>
                      <a:pt x="247" y="331"/>
                    </a:lnTo>
                    <a:lnTo>
                      <a:pt x="240" y="324"/>
                    </a:lnTo>
                    <a:lnTo>
                      <a:pt x="233" y="317"/>
                    </a:lnTo>
                    <a:lnTo>
                      <a:pt x="228" y="309"/>
                    </a:lnTo>
                    <a:lnTo>
                      <a:pt x="224" y="300"/>
                    </a:lnTo>
                    <a:lnTo>
                      <a:pt x="222" y="290"/>
                    </a:lnTo>
                    <a:lnTo>
                      <a:pt x="221" y="280"/>
                    </a:lnTo>
                    <a:lnTo>
                      <a:pt x="222" y="268"/>
                    </a:lnTo>
                    <a:lnTo>
                      <a:pt x="224" y="259"/>
                    </a:lnTo>
                    <a:lnTo>
                      <a:pt x="229" y="250"/>
                    </a:lnTo>
                    <a:lnTo>
                      <a:pt x="234" y="241"/>
                    </a:lnTo>
                    <a:lnTo>
                      <a:pt x="241" y="233"/>
                    </a:lnTo>
                    <a:lnTo>
                      <a:pt x="249" y="226"/>
                    </a:lnTo>
                    <a:lnTo>
                      <a:pt x="259" y="220"/>
                    </a:lnTo>
                    <a:lnTo>
                      <a:pt x="271" y="215"/>
                    </a:lnTo>
                    <a:lnTo>
                      <a:pt x="283" y="211"/>
                    </a:lnTo>
                    <a:lnTo>
                      <a:pt x="297" y="209"/>
                    </a:lnTo>
                    <a:lnTo>
                      <a:pt x="311" y="207"/>
                    </a:lnTo>
                    <a:lnTo>
                      <a:pt x="327" y="207"/>
                    </a:lnTo>
                    <a:lnTo>
                      <a:pt x="339" y="207"/>
                    </a:lnTo>
                    <a:lnTo>
                      <a:pt x="350" y="208"/>
                    </a:lnTo>
                    <a:lnTo>
                      <a:pt x="361" y="210"/>
                    </a:lnTo>
                    <a:lnTo>
                      <a:pt x="371" y="213"/>
                    </a:lnTo>
                    <a:lnTo>
                      <a:pt x="380" y="216"/>
                    </a:lnTo>
                    <a:lnTo>
                      <a:pt x="388" y="219"/>
                    </a:lnTo>
                    <a:lnTo>
                      <a:pt x="396" y="223"/>
                    </a:lnTo>
                    <a:lnTo>
                      <a:pt x="403" y="228"/>
                    </a:lnTo>
                    <a:lnTo>
                      <a:pt x="413" y="238"/>
                    </a:lnTo>
                    <a:lnTo>
                      <a:pt x="418" y="243"/>
                    </a:lnTo>
                    <a:lnTo>
                      <a:pt x="421" y="249"/>
                    </a:lnTo>
                    <a:lnTo>
                      <a:pt x="426" y="259"/>
                    </a:lnTo>
                    <a:lnTo>
                      <a:pt x="427" y="265"/>
                    </a:lnTo>
                    <a:lnTo>
                      <a:pt x="427" y="271"/>
                    </a:lnTo>
                    <a:lnTo>
                      <a:pt x="427" y="275"/>
                    </a:lnTo>
                    <a:lnTo>
                      <a:pt x="424" y="280"/>
                    </a:lnTo>
                    <a:lnTo>
                      <a:pt x="422" y="284"/>
                    </a:lnTo>
                    <a:lnTo>
                      <a:pt x="419" y="289"/>
                    </a:lnTo>
                    <a:lnTo>
                      <a:pt x="414" y="292"/>
                    </a:lnTo>
                    <a:lnTo>
                      <a:pt x="410" y="294"/>
                    </a:lnTo>
                    <a:lnTo>
                      <a:pt x="405" y="297"/>
                    </a:lnTo>
                    <a:lnTo>
                      <a:pt x="399" y="297"/>
                    </a:lnTo>
                    <a:lnTo>
                      <a:pt x="395" y="297"/>
                    </a:lnTo>
                    <a:lnTo>
                      <a:pt x="390" y="296"/>
                    </a:lnTo>
                    <a:lnTo>
                      <a:pt x="386" y="294"/>
                    </a:lnTo>
                    <a:lnTo>
                      <a:pt x="383" y="292"/>
                    </a:lnTo>
                    <a:lnTo>
                      <a:pt x="378" y="285"/>
                    </a:lnTo>
                    <a:lnTo>
                      <a:pt x="372" y="276"/>
                    </a:lnTo>
                    <a:lnTo>
                      <a:pt x="368" y="271"/>
                    </a:lnTo>
                    <a:lnTo>
                      <a:pt x="364" y="265"/>
                    </a:lnTo>
                    <a:lnTo>
                      <a:pt x="360" y="259"/>
                    </a:lnTo>
                    <a:lnTo>
                      <a:pt x="355" y="256"/>
                    </a:lnTo>
                    <a:lnTo>
                      <a:pt x="349" y="252"/>
                    </a:lnTo>
                    <a:lnTo>
                      <a:pt x="341" y="250"/>
                    </a:lnTo>
                    <a:lnTo>
                      <a:pt x="333" y="249"/>
                    </a:lnTo>
                    <a:lnTo>
                      <a:pt x="323" y="248"/>
                    </a:lnTo>
                    <a:lnTo>
                      <a:pt x="313" y="249"/>
                    </a:lnTo>
                    <a:lnTo>
                      <a:pt x="304" y="250"/>
                    </a:lnTo>
                    <a:lnTo>
                      <a:pt x="297" y="252"/>
                    </a:lnTo>
                    <a:lnTo>
                      <a:pt x="290" y="257"/>
                    </a:lnTo>
                    <a:lnTo>
                      <a:pt x="284" y="260"/>
                    </a:lnTo>
                    <a:lnTo>
                      <a:pt x="281" y="265"/>
                    </a:lnTo>
                    <a:lnTo>
                      <a:pt x="279" y="269"/>
                    </a:lnTo>
                    <a:lnTo>
                      <a:pt x="278" y="275"/>
                    </a:lnTo>
                    <a:lnTo>
                      <a:pt x="279" y="281"/>
                    </a:lnTo>
                    <a:lnTo>
                      <a:pt x="282" y="285"/>
                    </a:lnTo>
                    <a:lnTo>
                      <a:pt x="287" y="290"/>
                    </a:lnTo>
                    <a:lnTo>
                      <a:pt x="294" y="294"/>
                    </a:lnTo>
                    <a:close/>
                    <a:moveTo>
                      <a:pt x="333" y="665"/>
                    </a:moveTo>
                    <a:lnTo>
                      <a:pt x="333" y="665"/>
                    </a:lnTo>
                    <a:lnTo>
                      <a:pt x="316" y="665"/>
                    </a:lnTo>
                    <a:lnTo>
                      <a:pt x="299" y="664"/>
                    </a:lnTo>
                    <a:lnTo>
                      <a:pt x="282" y="662"/>
                    </a:lnTo>
                    <a:lnTo>
                      <a:pt x="266" y="659"/>
                    </a:lnTo>
                    <a:lnTo>
                      <a:pt x="250" y="655"/>
                    </a:lnTo>
                    <a:lnTo>
                      <a:pt x="234" y="651"/>
                    </a:lnTo>
                    <a:lnTo>
                      <a:pt x="218" y="646"/>
                    </a:lnTo>
                    <a:lnTo>
                      <a:pt x="204" y="639"/>
                    </a:lnTo>
                    <a:lnTo>
                      <a:pt x="189" y="634"/>
                    </a:lnTo>
                    <a:lnTo>
                      <a:pt x="175" y="626"/>
                    </a:lnTo>
                    <a:lnTo>
                      <a:pt x="160" y="618"/>
                    </a:lnTo>
                    <a:lnTo>
                      <a:pt x="147" y="609"/>
                    </a:lnTo>
                    <a:lnTo>
                      <a:pt x="134" y="599"/>
                    </a:lnTo>
                    <a:lnTo>
                      <a:pt x="122" y="590"/>
                    </a:lnTo>
                    <a:lnTo>
                      <a:pt x="109" y="579"/>
                    </a:lnTo>
                    <a:lnTo>
                      <a:pt x="98" y="569"/>
                    </a:lnTo>
                    <a:lnTo>
                      <a:pt x="87" y="557"/>
                    </a:lnTo>
                    <a:lnTo>
                      <a:pt x="76" y="545"/>
                    </a:lnTo>
                    <a:lnTo>
                      <a:pt x="67" y="532"/>
                    </a:lnTo>
                    <a:lnTo>
                      <a:pt x="57" y="519"/>
                    </a:lnTo>
                    <a:lnTo>
                      <a:pt x="49" y="506"/>
                    </a:lnTo>
                    <a:lnTo>
                      <a:pt x="41" y="491"/>
                    </a:lnTo>
                    <a:lnTo>
                      <a:pt x="33" y="478"/>
                    </a:lnTo>
                    <a:lnTo>
                      <a:pt x="26" y="463"/>
                    </a:lnTo>
                    <a:lnTo>
                      <a:pt x="21" y="448"/>
                    </a:lnTo>
                    <a:lnTo>
                      <a:pt x="16" y="432"/>
                    </a:lnTo>
                    <a:lnTo>
                      <a:pt x="11" y="416"/>
                    </a:lnTo>
                    <a:lnTo>
                      <a:pt x="7" y="400"/>
                    </a:lnTo>
                    <a:lnTo>
                      <a:pt x="5" y="383"/>
                    </a:lnTo>
                    <a:lnTo>
                      <a:pt x="2" y="367"/>
                    </a:lnTo>
                    <a:lnTo>
                      <a:pt x="1" y="350"/>
                    </a:lnTo>
                    <a:lnTo>
                      <a:pt x="0" y="333"/>
                    </a:lnTo>
                    <a:lnTo>
                      <a:pt x="1" y="316"/>
                    </a:lnTo>
                    <a:lnTo>
                      <a:pt x="2" y="299"/>
                    </a:lnTo>
                    <a:lnTo>
                      <a:pt x="5" y="282"/>
                    </a:lnTo>
                    <a:lnTo>
                      <a:pt x="7" y="266"/>
                    </a:lnTo>
                    <a:lnTo>
                      <a:pt x="11" y="250"/>
                    </a:lnTo>
                    <a:lnTo>
                      <a:pt x="16" y="234"/>
                    </a:lnTo>
                    <a:lnTo>
                      <a:pt x="21" y="218"/>
                    </a:lnTo>
                    <a:lnTo>
                      <a:pt x="26" y="203"/>
                    </a:lnTo>
                    <a:lnTo>
                      <a:pt x="33" y="189"/>
                    </a:lnTo>
                    <a:lnTo>
                      <a:pt x="41" y="175"/>
                    </a:lnTo>
                    <a:lnTo>
                      <a:pt x="49" y="160"/>
                    </a:lnTo>
                    <a:lnTo>
                      <a:pt x="57" y="147"/>
                    </a:lnTo>
                    <a:lnTo>
                      <a:pt x="67" y="134"/>
                    </a:lnTo>
                    <a:lnTo>
                      <a:pt x="76" y="121"/>
                    </a:lnTo>
                    <a:lnTo>
                      <a:pt x="87" y="109"/>
                    </a:lnTo>
                    <a:lnTo>
                      <a:pt x="98" y="98"/>
                    </a:lnTo>
                    <a:lnTo>
                      <a:pt x="109" y="86"/>
                    </a:lnTo>
                    <a:lnTo>
                      <a:pt x="122" y="76"/>
                    </a:lnTo>
                    <a:lnTo>
                      <a:pt x="134" y="67"/>
                    </a:lnTo>
                    <a:lnTo>
                      <a:pt x="147" y="57"/>
                    </a:lnTo>
                    <a:lnTo>
                      <a:pt x="160" y="49"/>
                    </a:lnTo>
                    <a:lnTo>
                      <a:pt x="175" y="41"/>
                    </a:lnTo>
                    <a:lnTo>
                      <a:pt x="189" y="33"/>
                    </a:lnTo>
                    <a:lnTo>
                      <a:pt x="204" y="26"/>
                    </a:lnTo>
                    <a:lnTo>
                      <a:pt x="218" y="20"/>
                    </a:lnTo>
                    <a:lnTo>
                      <a:pt x="234" y="16"/>
                    </a:lnTo>
                    <a:lnTo>
                      <a:pt x="250" y="11"/>
                    </a:lnTo>
                    <a:lnTo>
                      <a:pt x="266" y="7"/>
                    </a:lnTo>
                    <a:lnTo>
                      <a:pt x="282" y="4"/>
                    </a:lnTo>
                    <a:lnTo>
                      <a:pt x="299" y="2"/>
                    </a:lnTo>
                    <a:lnTo>
                      <a:pt x="316" y="1"/>
                    </a:lnTo>
                    <a:lnTo>
                      <a:pt x="333" y="0"/>
                    </a:lnTo>
                    <a:lnTo>
                      <a:pt x="350" y="1"/>
                    </a:lnTo>
                    <a:lnTo>
                      <a:pt x="368" y="2"/>
                    </a:lnTo>
                    <a:lnTo>
                      <a:pt x="383" y="4"/>
                    </a:lnTo>
                    <a:lnTo>
                      <a:pt x="401" y="7"/>
                    </a:lnTo>
                    <a:lnTo>
                      <a:pt x="416" y="11"/>
                    </a:lnTo>
                    <a:lnTo>
                      <a:pt x="432" y="16"/>
                    </a:lnTo>
                    <a:lnTo>
                      <a:pt x="447" y="20"/>
                    </a:lnTo>
                    <a:lnTo>
                      <a:pt x="463" y="26"/>
                    </a:lnTo>
                    <a:lnTo>
                      <a:pt x="478" y="33"/>
                    </a:lnTo>
                    <a:lnTo>
                      <a:pt x="492" y="41"/>
                    </a:lnTo>
                    <a:lnTo>
                      <a:pt x="506" y="49"/>
                    </a:lnTo>
                    <a:lnTo>
                      <a:pt x="519" y="57"/>
                    </a:lnTo>
                    <a:lnTo>
                      <a:pt x="533" y="67"/>
                    </a:lnTo>
                    <a:lnTo>
                      <a:pt x="545" y="76"/>
                    </a:lnTo>
                    <a:lnTo>
                      <a:pt x="558" y="86"/>
                    </a:lnTo>
                    <a:lnTo>
                      <a:pt x="569" y="98"/>
                    </a:lnTo>
                    <a:lnTo>
                      <a:pt x="579" y="109"/>
                    </a:lnTo>
                    <a:lnTo>
                      <a:pt x="591" y="121"/>
                    </a:lnTo>
                    <a:lnTo>
                      <a:pt x="600" y="134"/>
                    </a:lnTo>
                    <a:lnTo>
                      <a:pt x="609" y="147"/>
                    </a:lnTo>
                    <a:lnTo>
                      <a:pt x="618" y="160"/>
                    </a:lnTo>
                    <a:lnTo>
                      <a:pt x="626" y="175"/>
                    </a:lnTo>
                    <a:lnTo>
                      <a:pt x="634" y="189"/>
                    </a:lnTo>
                    <a:lnTo>
                      <a:pt x="640" y="203"/>
                    </a:lnTo>
                    <a:lnTo>
                      <a:pt x="646" y="218"/>
                    </a:lnTo>
                    <a:lnTo>
                      <a:pt x="651" y="234"/>
                    </a:lnTo>
                    <a:lnTo>
                      <a:pt x="655" y="250"/>
                    </a:lnTo>
                    <a:lnTo>
                      <a:pt x="659" y="266"/>
                    </a:lnTo>
                    <a:lnTo>
                      <a:pt x="662" y="282"/>
                    </a:lnTo>
                    <a:lnTo>
                      <a:pt x="665" y="299"/>
                    </a:lnTo>
                    <a:lnTo>
                      <a:pt x="666" y="316"/>
                    </a:lnTo>
                    <a:lnTo>
                      <a:pt x="666" y="333"/>
                    </a:lnTo>
                    <a:lnTo>
                      <a:pt x="666" y="350"/>
                    </a:lnTo>
                    <a:lnTo>
                      <a:pt x="665" y="367"/>
                    </a:lnTo>
                    <a:lnTo>
                      <a:pt x="662" y="383"/>
                    </a:lnTo>
                    <a:lnTo>
                      <a:pt x="659" y="400"/>
                    </a:lnTo>
                    <a:lnTo>
                      <a:pt x="655" y="416"/>
                    </a:lnTo>
                    <a:lnTo>
                      <a:pt x="651" y="432"/>
                    </a:lnTo>
                    <a:lnTo>
                      <a:pt x="646" y="448"/>
                    </a:lnTo>
                    <a:lnTo>
                      <a:pt x="640" y="463"/>
                    </a:lnTo>
                    <a:lnTo>
                      <a:pt x="634" y="478"/>
                    </a:lnTo>
                    <a:lnTo>
                      <a:pt x="626" y="491"/>
                    </a:lnTo>
                    <a:lnTo>
                      <a:pt x="618" y="506"/>
                    </a:lnTo>
                    <a:lnTo>
                      <a:pt x="609" y="519"/>
                    </a:lnTo>
                    <a:lnTo>
                      <a:pt x="600" y="532"/>
                    </a:lnTo>
                    <a:lnTo>
                      <a:pt x="591" y="545"/>
                    </a:lnTo>
                    <a:lnTo>
                      <a:pt x="579" y="557"/>
                    </a:lnTo>
                    <a:lnTo>
                      <a:pt x="569" y="569"/>
                    </a:lnTo>
                    <a:lnTo>
                      <a:pt x="558" y="579"/>
                    </a:lnTo>
                    <a:lnTo>
                      <a:pt x="545" y="590"/>
                    </a:lnTo>
                    <a:lnTo>
                      <a:pt x="533" y="599"/>
                    </a:lnTo>
                    <a:lnTo>
                      <a:pt x="519" y="609"/>
                    </a:lnTo>
                    <a:lnTo>
                      <a:pt x="506" y="618"/>
                    </a:lnTo>
                    <a:lnTo>
                      <a:pt x="492" y="626"/>
                    </a:lnTo>
                    <a:lnTo>
                      <a:pt x="478" y="634"/>
                    </a:lnTo>
                    <a:lnTo>
                      <a:pt x="463" y="639"/>
                    </a:lnTo>
                    <a:lnTo>
                      <a:pt x="447" y="646"/>
                    </a:lnTo>
                    <a:lnTo>
                      <a:pt x="432" y="651"/>
                    </a:lnTo>
                    <a:lnTo>
                      <a:pt x="416" y="655"/>
                    </a:lnTo>
                    <a:lnTo>
                      <a:pt x="401" y="659"/>
                    </a:lnTo>
                    <a:lnTo>
                      <a:pt x="383" y="662"/>
                    </a:lnTo>
                    <a:lnTo>
                      <a:pt x="368" y="664"/>
                    </a:lnTo>
                    <a:lnTo>
                      <a:pt x="350" y="665"/>
                    </a:lnTo>
                    <a:lnTo>
                      <a:pt x="333" y="665"/>
                    </a:lnTo>
                    <a:close/>
                    <a:moveTo>
                      <a:pt x="518" y="340"/>
                    </a:moveTo>
                    <a:lnTo>
                      <a:pt x="518" y="340"/>
                    </a:lnTo>
                    <a:lnTo>
                      <a:pt x="517" y="321"/>
                    </a:lnTo>
                    <a:lnTo>
                      <a:pt x="514" y="302"/>
                    </a:lnTo>
                    <a:lnTo>
                      <a:pt x="510" y="284"/>
                    </a:lnTo>
                    <a:lnTo>
                      <a:pt x="503" y="266"/>
                    </a:lnTo>
                    <a:lnTo>
                      <a:pt x="495" y="250"/>
                    </a:lnTo>
                    <a:lnTo>
                      <a:pt x="486" y="234"/>
                    </a:lnTo>
                    <a:lnTo>
                      <a:pt x="475" y="219"/>
                    </a:lnTo>
                    <a:lnTo>
                      <a:pt x="462" y="206"/>
                    </a:lnTo>
                    <a:lnTo>
                      <a:pt x="448" y="193"/>
                    </a:lnTo>
                    <a:lnTo>
                      <a:pt x="434" y="183"/>
                    </a:lnTo>
                    <a:lnTo>
                      <a:pt x="419" y="173"/>
                    </a:lnTo>
                    <a:lnTo>
                      <a:pt x="402" y="165"/>
                    </a:lnTo>
                    <a:lnTo>
                      <a:pt x="385" y="159"/>
                    </a:lnTo>
                    <a:lnTo>
                      <a:pt x="366" y="154"/>
                    </a:lnTo>
                    <a:lnTo>
                      <a:pt x="347" y="151"/>
                    </a:lnTo>
                    <a:lnTo>
                      <a:pt x="328" y="150"/>
                    </a:lnTo>
                    <a:lnTo>
                      <a:pt x="312" y="151"/>
                    </a:lnTo>
                    <a:lnTo>
                      <a:pt x="296" y="153"/>
                    </a:lnTo>
                    <a:lnTo>
                      <a:pt x="282" y="145"/>
                    </a:lnTo>
                    <a:lnTo>
                      <a:pt x="267" y="141"/>
                    </a:lnTo>
                    <a:lnTo>
                      <a:pt x="253" y="137"/>
                    </a:lnTo>
                    <a:lnTo>
                      <a:pt x="237" y="136"/>
                    </a:lnTo>
                    <a:lnTo>
                      <a:pt x="225" y="136"/>
                    </a:lnTo>
                    <a:lnTo>
                      <a:pt x="214" y="139"/>
                    </a:lnTo>
                    <a:lnTo>
                      <a:pt x="204" y="141"/>
                    </a:lnTo>
                    <a:lnTo>
                      <a:pt x="193" y="144"/>
                    </a:lnTo>
                    <a:lnTo>
                      <a:pt x="184" y="149"/>
                    </a:lnTo>
                    <a:lnTo>
                      <a:pt x="175" y="154"/>
                    </a:lnTo>
                    <a:lnTo>
                      <a:pt x="166" y="161"/>
                    </a:lnTo>
                    <a:lnTo>
                      <a:pt x="158" y="168"/>
                    </a:lnTo>
                    <a:lnTo>
                      <a:pt x="151" y="176"/>
                    </a:lnTo>
                    <a:lnTo>
                      <a:pt x="146" y="184"/>
                    </a:lnTo>
                    <a:lnTo>
                      <a:pt x="140" y="193"/>
                    </a:lnTo>
                    <a:lnTo>
                      <a:pt x="135" y="203"/>
                    </a:lnTo>
                    <a:lnTo>
                      <a:pt x="131" y="214"/>
                    </a:lnTo>
                    <a:lnTo>
                      <a:pt x="129" y="224"/>
                    </a:lnTo>
                    <a:lnTo>
                      <a:pt x="127" y="235"/>
                    </a:lnTo>
                    <a:lnTo>
                      <a:pt x="126" y="247"/>
                    </a:lnTo>
                    <a:lnTo>
                      <a:pt x="127" y="261"/>
                    </a:lnTo>
                    <a:lnTo>
                      <a:pt x="131" y="275"/>
                    </a:lnTo>
                    <a:lnTo>
                      <a:pt x="135" y="289"/>
                    </a:lnTo>
                    <a:lnTo>
                      <a:pt x="141" y="302"/>
                    </a:lnTo>
                    <a:lnTo>
                      <a:pt x="139" y="321"/>
                    </a:lnTo>
                    <a:lnTo>
                      <a:pt x="138" y="340"/>
                    </a:lnTo>
                    <a:lnTo>
                      <a:pt x="139" y="359"/>
                    </a:lnTo>
                    <a:lnTo>
                      <a:pt x="141" y="379"/>
                    </a:lnTo>
                    <a:lnTo>
                      <a:pt x="147" y="397"/>
                    </a:lnTo>
                    <a:lnTo>
                      <a:pt x="152" y="414"/>
                    </a:lnTo>
                    <a:lnTo>
                      <a:pt x="160" y="431"/>
                    </a:lnTo>
                    <a:lnTo>
                      <a:pt x="171" y="447"/>
                    </a:lnTo>
                    <a:lnTo>
                      <a:pt x="181" y="461"/>
                    </a:lnTo>
                    <a:lnTo>
                      <a:pt x="193" y="474"/>
                    </a:lnTo>
                    <a:lnTo>
                      <a:pt x="207" y="487"/>
                    </a:lnTo>
                    <a:lnTo>
                      <a:pt x="222" y="498"/>
                    </a:lnTo>
                    <a:lnTo>
                      <a:pt x="237" y="507"/>
                    </a:lnTo>
                    <a:lnTo>
                      <a:pt x="254" y="515"/>
                    </a:lnTo>
                    <a:lnTo>
                      <a:pt x="271" y="522"/>
                    </a:lnTo>
                    <a:lnTo>
                      <a:pt x="289" y="527"/>
                    </a:lnTo>
                    <a:lnTo>
                      <a:pt x="308" y="529"/>
                    </a:lnTo>
                    <a:lnTo>
                      <a:pt x="328" y="530"/>
                    </a:lnTo>
                    <a:lnTo>
                      <a:pt x="346" y="530"/>
                    </a:lnTo>
                    <a:lnTo>
                      <a:pt x="363" y="527"/>
                    </a:lnTo>
                    <a:lnTo>
                      <a:pt x="374" y="532"/>
                    </a:lnTo>
                    <a:lnTo>
                      <a:pt x="387" y="537"/>
                    </a:lnTo>
                    <a:lnTo>
                      <a:pt x="401" y="539"/>
                    </a:lnTo>
                    <a:lnTo>
                      <a:pt x="414" y="540"/>
                    </a:lnTo>
                    <a:lnTo>
                      <a:pt x="426" y="539"/>
                    </a:lnTo>
                    <a:lnTo>
                      <a:pt x="437" y="538"/>
                    </a:lnTo>
                    <a:lnTo>
                      <a:pt x="447" y="536"/>
                    </a:lnTo>
                    <a:lnTo>
                      <a:pt x="457" y="531"/>
                    </a:lnTo>
                    <a:lnTo>
                      <a:pt x="468" y="527"/>
                    </a:lnTo>
                    <a:lnTo>
                      <a:pt x="477" y="521"/>
                    </a:lnTo>
                    <a:lnTo>
                      <a:pt x="485" y="515"/>
                    </a:lnTo>
                    <a:lnTo>
                      <a:pt x="493" y="508"/>
                    </a:lnTo>
                    <a:lnTo>
                      <a:pt x="500" y="500"/>
                    </a:lnTo>
                    <a:lnTo>
                      <a:pt x="506" y="491"/>
                    </a:lnTo>
                    <a:lnTo>
                      <a:pt x="512" y="482"/>
                    </a:lnTo>
                    <a:lnTo>
                      <a:pt x="517" y="473"/>
                    </a:lnTo>
                    <a:lnTo>
                      <a:pt x="520" y="463"/>
                    </a:lnTo>
                    <a:lnTo>
                      <a:pt x="522" y="453"/>
                    </a:lnTo>
                    <a:lnTo>
                      <a:pt x="525" y="441"/>
                    </a:lnTo>
                    <a:lnTo>
                      <a:pt x="525" y="430"/>
                    </a:lnTo>
                    <a:lnTo>
                      <a:pt x="525" y="417"/>
                    </a:lnTo>
                    <a:lnTo>
                      <a:pt x="522" y="405"/>
                    </a:lnTo>
                    <a:lnTo>
                      <a:pt x="519" y="392"/>
                    </a:lnTo>
                    <a:lnTo>
                      <a:pt x="513" y="381"/>
                    </a:lnTo>
                    <a:lnTo>
                      <a:pt x="517" y="360"/>
                    </a:lnTo>
                    <a:lnTo>
                      <a:pt x="518" y="34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6" name="Freeform 7"/>
              <p:cNvSpPr>
                <a:spLocks noEditPoints="1"/>
              </p:cNvSpPr>
              <p:nvPr/>
            </p:nvSpPr>
            <p:spPr bwMode="auto">
              <a:xfrm>
                <a:off x="0" y="0"/>
                <a:ext cx="466611" cy="466610"/>
              </a:xfrm>
              <a:custGeom>
                <a:avLst/>
                <a:gdLst>
                  <a:gd name="T0" fmla="*/ 220732 w 668"/>
                  <a:gd name="T1" fmla="*/ 0 h 668"/>
                  <a:gd name="T2" fmla="*/ 185806 w 668"/>
                  <a:gd name="T3" fmla="*/ 4890 h 668"/>
                  <a:gd name="T4" fmla="*/ 152277 w 668"/>
                  <a:gd name="T5" fmla="*/ 13970 h 668"/>
                  <a:gd name="T6" fmla="*/ 121542 w 668"/>
                  <a:gd name="T7" fmla="*/ 27941 h 668"/>
                  <a:gd name="T8" fmla="*/ 93602 w 668"/>
                  <a:gd name="T9" fmla="*/ 46102 h 668"/>
                  <a:gd name="T10" fmla="*/ 68455 w 668"/>
                  <a:gd name="T11" fmla="*/ 68455 h 668"/>
                  <a:gd name="T12" fmla="*/ 46102 w 668"/>
                  <a:gd name="T13" fmla="*/ 93601 h 668"/>
                  <a:gd name="T14" fmla="*/ 27941 w 668"/>
                  <a:gd name="T15" fmla="*/ 122241 h 668"/>
                  <a:gd name="T16" fmla="*/ 13272 w 668"/>
                  <a:gd name="T17" fmla="*/ 153674 h 668"/>
                  <a:gd name="T18" fmla="*/ 4890 w 668"/>
                  <a:gd name="T19" fmla="*/ 185806 h 668"/>
                  <a:gd name="T20" fmla="*/ 0 w 668"/>
                  <a:gd name="T21" fmla="*/ 222129 h 668"/>
                  <a:gd name="T22" fmla="*/ 699 w 668"/>
                  <a:gd name="T23" fmla="*/ 257753 h 668"/>
                  <a:gd name="T24" fmla="*/ 6985 w 668"/>
                  <a:gd name="T25" fmla="*/ 291981 h 668"/>
                  <a:gd name="T26" fmla="*/ 18162 w 668"/>
                  <a:gd name="T27" fmla="*/ 324112 h 668"/>
                  <a:gd name="T28" fmla="*/ 33529 w 668"/>
                  <a:gd name="T29" fmla="*/ 354847 h 668"/>
                  <a:gd name="T30" fmla="*/ 53087 w 668"/>
                  <a:gd name="T31" fmla="*/ 381391 h 668"/>
                  <a:gd name="T32" fmla="*/ 76139 w 668"/>
                  <a:gd name="T33" fmla="*/ 406537 h 668"/>
                  <a:gd name="T34" fmla="*/ 102682 w 668"/>
                  <a:gd name="T35" fmla="*/ 426794 h 668"/>
                  <a:gd name="T36" fmla="*/ 132020 w 668"/>
                  <a:gd name="T37" fmla="*/ 443559 h 668"/>
                  <a:gd name="T38" fmla="*/ 163454 w 668"/>
                  <a:gd name="T39" fmla="*/ 456132 h 668"/>
                  <a:gd name="T40" fmla="*/ 197681 w 668"/>
                  <a:gd name="T41" fmla="*/ 464514 h 668"/>
                  <a:gd name="T42" fmla="*/ 232607 w 668"/>
                  <a:gd name="T43" fmla="*/ 466610 h 668"/>
                  <a:gd name="T44" fmla="*/ 268930 w 668"/>
                  <a:gd name="T45" fmla="*/ 464514 h 668"/>
                  <a:gd name="T46" fmla="*/ 303157 w 668"/>
                  <a:gd name="T47" fmla="*/ 456132 h 668"/>
                  <a:gd name="T48" fmla="*/ 334591 w 668"/>
                  <a:gd name="T49" fmla="*/ 443559 h 668"/>
                  <a:gd name="T50" fmla="*/ 363230 w 668"/>
                  <a:gd name="T51" fmla="*/ 426794 h 668"/>
                  <a:gd name="T52" fmla="*/ 390472 w 668"/>
                  <a:gd name="T53" fmla="*/ 406537 h 668"/>
                  <a:gd name="T54" fmla="*/ 413524 w 668"/>
                  <a:gd name="T55" fmla="*/ 381391 h 668"/>
                  <a:gd name="T56" fmla="*/ 432384 w 668"/>
                  <a:gd name="T57" fmla="*/ 354847 h 668"/>
                  <a:gd name="T58" fmla="*/ 448449 w 668"/>
                  <a:gd name="T59" fmla="*/ 324112 h 668"/>
                  <a:gd name="T60" fmla="*/ 459626 w 668"/>
                  <a:gd name="T61" fmla="*/ 291981 h 668"/>
                  <a:gd name="T62" fmla="*/ 465214 w 668"/>
                  <a:gd name="T63" fmla="*/ 257753 h 668"/>
                  <a:gd name="T64" fmla="*/ 466611 w 668"/>
                  <a:gd name="T65" fmla="*/ 222129 h 668"/>
                  <a:gd name="T66" fmla="*/ 461721 w 668"/>
                  <a:gd name="T67" fmla="*/ 185806 h 668"/>
                  <a:gd name="T68" fmla="*/ 451942 w 668"/>
                  <a:gd name="T69" fmla="*/ 153674 h 668"/>
                  <a:gd name="T70" fmla="*/ 437972 w 668"/>
                  <a:gd name="T71" fmla="*/ 122241 h 668"/>
                  <a:gd name="T72" fmla="*/ 420509 w 668"/>
                  <a:gd name="T73" fmla="*/ 93601 h 668"/>
                  <a:gd name="T74" fmla="*/ 398156 w 668"/>
                  <a:gd name="T75" fmla="*/ 68455 h 668"/>
                  <a:gd name="T76" fmla="*/ 373009 w 668"/>
                  <a:gd name="T77" fmla="*/ 46102 h 668"/>
                  <a:gd name="T78" fmla="*/ 344370 w 668"/>
                  <a:gd name="T79" fmla="*/ 27941 h 668"/>
                  <a:gd name="T80" fmla="*/ 312937 w 668"/>
                  <a:gd name="T81" fmla="*/ 13970 h 668"/>
                  <a:gd name="T82" fmla="*/ 280106 w 668"/>
                  <a:gd name="T83" fmla="*/ 4890 h 668"/>
                  <a:gd name="T84" fmla="*/ 244482 w 668"/>
                  <a:gd name="T85" fmla="*/ 0 h 668"/>
                  <a:gd name="T86" fmla="*/ 249371 w 668"/>
                  <a:gd name="T87" fmla="*/ 231908 h 668"/>
                  <a:gd name="T88" fmla="*/ 190696 w 668"/>
                  <a:gd name="T89" fmla="*/ 231908 h 668"/>
                  <a:gd name="T90" fmla="*/ 190696 w 668"/>
                  <a:gd name="T91" fmla="*/ 180916 h 668"/>
                  <a:gd name="T92" fmla="*/ 193490 w 668"/>
                  <a:gd name="T93" fmla="*/ 128527 h 668"/>
                  <a:gd name="T94" fmla="*/ 201872 w 668"/>
                  <a:gd name="T95" fmla="*/ 109667 h 668"/>
                  <a:gd name="T96" fmla="*/ 214445 w 668"/>
                  <a:gd name="T97" fmla="*/ 97793 h 668"/>
                  <a:gd name="T98" fmla="*/ 234004 w 668"/>
                  <a:gd name="T99" fmla="*/ 90109 h 668"/>
                  <a:gd name="T100" fmla="*/ 294775 w 668"/>
                  <a:gd name="T101" fmla="*/ 88013 h 668"/>
                  <a:gd name="T102" fmla="*/ 258452 w 668"/>
                  <a:gd name="T103" fmla="*/ 138307 h 668"/>
                  <a:gd name="T104" fmla="*/ 252864 w 668"/>
                  <a:gd name="T105" fmla="*/ 142498 h 668"/>
                  <a:gd name="T106" fmla="*/ 249371 w 668"/>
                  <a:gd name="T107" fmla="*/ 151578 h 668"/>
                  <a:gd name="T108" fmla="*/ 289886 w 668"/>
                  <a:gd name="T109" fmla="*/ 231908 h 66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668" h="668">
                    <a:moveTo>
                      <a:pt x="333" y="0"/>
                    </a:moveTo>
                    <a:lnTo>
                      <a:pt x="333" y="0"/>
                    </a:lnTo>
                    <a:lnTo>
                      <a:pt x="316" y="0"/>
                    </a:lnTo>
                    <a:lnTo>
                      <a:pt x="299" y="1"/>
                    </a:lnTo>
                    <a:lnTo>
                      <a:pt x="283" y="3"/>
                    </a:lnTo>
                    <a:lnTo>
                      <a:pt x="266" y="7"/>
                    </a:lnTo>
                    <a:lnTo>
                      <a:pt x="250" y="10"/>
                    </a:lnTo>
                    <a:lnTo>
                      <a:pt x="234" y="15"/>
                    </a:lnTo>
                    <a:lnTo>
                      <a:pt x="218" y="20"/>
                    </a:lnTo>
                    <a:lnTo>
                      <a:pt x="204" y="26"/>
                    </a:lnTo>
                    <a:lnTo>
                      <a:pt x="189" y="33"/>
                    </a:lnTo>
                    <a:lnTo>
                      <a:pt x="174" y="40"/>
                    </a:lnTo>
                    <a:lnTo>
                      <a:pt x="160" y="48"/>
                    </a:lnTo>
                    <a:lnTo>
                      <a:pt x="147" y="57"/>
                    </a:lnTo>
                    <a:lnTo>
                      <a:pt x="134" y="66"/>
                    </a:lnTo>
                    <a:lnTo>
                      <a:pt x="121" y="76"/>
                    </a:lnTo>
                    <a:lnTo>
                      <a:pt x="109" y="86"/>
                    </a:lnTo>
                    <a:lnTo>
                      <a:pt x="98" y="98"/>
                    </a:lnTo>
                    <a:lnTo>
                      <a:pt x="86" y="109"/>
                    </a:lnTo>
                    <a:lnTo>
                      <a:pt x="76" y="122"/>
                    </a:lnTo>
                    <a:lnTo>
                      <a:pt x="66" y="134"/>
                    </a:lnTo>
                    <a:lnTo>
                      <a:pt x="57" y="147"/>
                    </a:lnTo>
                    <a:lnTo>
                      <a:pt x="48" y="160"/>
                    </a:lnTo>
                    <a:lnTo>
                      <a:pt x="40" y="175"/>
                    </a:lnTo>
                    <a:lnTo>
                      <a:pt x="33" y="189"/>
                    </a:lnTo>
                    <a:lnTo>
                      <a:pt x="26" y="204"/>
                    </a:lnTo>
                    <a:lnTo>
                      <a:pt x="19" y="220"/>
                    </a:lnTo>
                    <a:lnTo>
                      <a:pt x="15" y="234"/>
                    </a:lnTo>
                    <a:lnTo>
                      <a:pt x="10" y="250"/>
                    </a:lnTo>
                    <a:lnTo>
                      <a:pt x="7" y="266"/>
                    </a:lnTo>
                    <a:lnTo>
                      <a:pt x="3" y="283"/>
                    </a:lnTo>
                    <a:lnTo>
                      <a:pt x="1" y="300"/>
                    </a:lnTo>
                    <a:lnTo>
                      <a:pt x="0" y="318"/>
                    </a:lnTo>
                    <a:lnTo>
                      <a:pt x="0" y="335"/>
                    </a:lnTo>
                    <a:lnTo>
                      <a:pt x="0" y="352"/>
                    </a:lnTo>
                    <a:lnTo>
                      <a:pt x="1" y="369"/>
                    </a:lnTo>
                    <a:lnTo>
                      <a:pt x="3" y="385"/>
                    </a:lnTo>
                    <a:lnTo>
                      <a:pt x="7" y="402"/>
                    </a:lnTo>
                    <a:lnTo>
                      <a:pt x="10" y="418"/>
                    </a:lnTo>
                    <a:lnTo>
                      <a:pt x="15" y="434"/>
                    </a:lnTo>
                    <a:lnTo>
                      <a:pt x="19" y="450"/>
                    </a:lnTo>
                    <a:lnTo>
                      <a:pt x="26" y="464"/>
                    </a:lnTo>
                    <a:lnTo>
                      <a:pt x="33" y="479"/>
                    </a:lnTo>
                    <a:lnTo>
                      <a:pt x="40" y="494"/>
                    </a:lnTo>
                    <a:lnTo>
                      <a:pt x="48" y="508"/>
                    </a:lnTo>
                    <a:lnTo>
                      <a:pt x="57" y="521"/>
                    </a:lnTo>
                    <a:lnTo>
                      <a:pt x="66" y="534"/>
                    </a:lnTo>
                    <a:lnTo>
                      <a:pt x="76" y="546"/>
                    </a:lnTo>
                    <a:lnTo>
                      <a:pt x="86" y="559"/>
                    </a:lnTo>
                    <a:lnTo>
                      <a:pt x="98" y="570"/>
                    </a:lnTo>
                    <a:lnTo>
                      <a:pt x="109" y="582"/>
                    </a:lnTo>
                    <a:lnTo>
                      <a:pt x="121" y="592"/>
                    </a:lnTo>
                    <a:lnTo>
                      <a:pt x="134" y="602"/>
                    </a:lnTo>
                    <a:lnTo>
                      <a:pt x="147" y="611"/>
                    </a:lnTo>
                    <a:lnTo>
                      <a:pt x="160" y="620"/>
                    </a:lnTo>
                    <a:lnTo>
                      <a:pt x="174" y="628"/>
                    </a:lnTo>
                    <a:lnTo>
                      <a:pt x="189" y="635"/>
                    </a:lnTo>
                    <a:lnTo>
                      <a:pt x="204" y="642"/>
                    </a:lnTo>
                    <a:lnTo>
                      <a:pt x="218" y="648"/>
                    </a:lnTo>
                    <a:lnTo>
                      <a:pt x="234" y="653"/>
                    </a:lnTo>
                    <a:lnTo>
                      <a:pt x="250" y="658"/>
                    </a:lnTo>
                    <a:lnTo>
                      <a:pt x="266" y="661"/>
                    </a:lnTo>
                    <a:lnTo>
                      <a:pt x="283" y="665"/>
                    </a:lnTo>
                    <a:lnTo>
                      <a:pt x="299" y="667"/>
                    </a:lnTo>
                    <a:lnTo>
                      <a:pt x="316" y="668"/>
                    </a:lnTo>
                    <a:lnTo>
                      <a:pt x="333" y="668"/>
                    </a:lnTo>
                    <a:lnTo>
                      <a:pt x="350" y="668"/>
                    </a:lnTo>
                    <a:lnTo>
                      <a:pt x="368" y="667"/>
                    </a:lnTo>
                    <a:lnTo>
                      <a:pt x="385" y="665"/>
                    </a:lnTo>
                    <a:lnTo>
                      <a:pt x="401" y="661"/>
                    </a:lnTo>
                    <a:lnTo>
                      <a:pt x="418" y="658"/>
                    </a:lnTo>
                    <a:lnTo>
                      <a:pt x="434" y="653"/>
                    </a:lnTo>
                    <a:lnTo>
                      <a:pt x="448" y="648"/>
                    </a:lnTo>
                    <a:lnTo>
                      <a:pt x="464" y="642"/>
                    </a:lnTo>
                    <a:lnTo>
                      <a:pt x="479" y="635"/>
                    </a:lnTo>
                    <a:lnTo>
                      <a:pt x="493" y="628"/>
                    </a:lnTo>
                    <a:lnTo>
                      <a:pt x="507" y="620"/>
                    </a:lnTo>
                    <a:lnTo>
                      <a:pt x="520" y="611"/>
                    </a:lnTo>
                    <a:lnTo>
                      <a:pt x="534" y="602"/>
                    </a:lnTo>
                    <a:lnTo>
                      <a:pt x="546" y="592"/>
                    </a:lnTo>
                    <a:lnTo>
                      <a:pt x="559" y="582"/>
                    </a:lnTo>
                    <a:lnTo>
                      <a:pt x="570" y="570"/>
                    </a:lnTo>
                    <a:lnTo>
                      <a:pt x="581" y="559"/>
                    </a:lnTo>
                    <a:lnTo>
                      <a:pt x="592" y="546"/>
                    </a:lnTo>
                    <a:lnTo>
                      <a:pt x="602" y="534"/>
                    </a:lnTo>
                    <a:lnTo>
                      <a:pt x="611" y="521"/>
                    </a:lnTo>
                    <a:lnTo>
                      <a:pt x="619" y="508"/>
                    </a:lnTo>
                    <a:lnTo>
                      <a:pt x="627" y="494"/>
                    </a:lnTo>
                    <a:lnTo>
                      <a:pt x="635" y="479"/>
                    </a:lnTo>
                    <a:lnTo>
                      <a:pt x="642" y="464"/>
                    </a:lnTo>
                    <a:lnTo>
                      <a:pt x="647" y="450"/>
                    </a:lnTo>
                    <a:lnTo>
                      <a:pt x="653" y="434"/>
                    </a:lnTo>
                    <a:lnTo>
                      <a:pt x="658" y="418"/>
                    </a:lnTo>
                    <a:lnTo>
                      <a:pt x="661" y="402"/>
                    </a:lnTo>
                    <a:lnTo>
                      <a:pt x="665" y="385"/>
                    </a:lnTo>
                    <a:lnTo>
                      <a:pt x="666" y="369"/>
                    </a:lnTo>
                    <a:lnTo>
                      <a:pt x="668" y="352"/>
                    </a:lnTo>
                    <a:lnTo>
                      <a:pt x="668" y="335"/>
                    </a:lnTo>
                    <a:lnTo>
                      <a:pt x="668" y="318"/>
                    </a:lnTo>
                    <a:lnTo>
                      <a:pt x="666" y="300"/>
                    </a:lnTo>
                    <a:lnTo>
                      <a:pt x="665" y="283"/>
                    </a:lnTo>
                    <a:lnTo>
                      <a:pt x="661" y="266"/>
                    </a:lnTo>
                    <a:lnTo>
                      <a:pt x="658" y="250"/>
                    </a:lnTo>
                    <a:lnTo>
                      <a:pt x="653" y="234"/>
                    </a:lnTo>
                    <a:lnTo>
                      <a:pt x="647" y="220"/>
                    </a:lnTo>
                    <a:lnTo>
                      <a:pt x="642" y="204"/>
                    </a:lnTo>
                    <a:lnTo>
                      <a:pt x="635" y="189"/>
                    </a:lnTo>
                    <a:lnTo>
                      <a:pt x="627" y="175"/>
                    </a:lnTo>
                    <a:lnTo>
                      <a:pt x="619" y="160"/>
                    </a:lnTo>
                    <a:lnTo>
                      <a:pt x="611" y="147"/>
                    </a:lnTo>
                    <a:lnTo>
                      <a:pt x="602" y="134"/>
                    </a:lnTo>
                    <a:lnTo>
                      <a:pt x="592" y="122"/>
                    </a:lnTo>
                    <a:lnTo>
                      <a:pt x="581" y="109"/>
                    </a:lnTo>
                    <a:lnTo>
                      <a:pt x="570" y="98"/>
                    </a:lnTo>
                    <a:lnTo>
                      <a:pt x="559" y="86"/>
                    </a:lnTo>
                    <a:lnTo>
                      <a:pt x="546" y="76"/>
                    </a:lnTo>
                    <a:lnTo>
                      <a:pt x="534" y="66"/>
                    </a:lnTo>
                    <a:lnTo>
                      <a:pt x="520" y="57"/>
                    </a:lnTo>
                    <a:lnTo>
                      <a:pt x="507" y="48"/>
                    </a:lnTo>
                    <a:lnTo>
                      <a:pt x="493" y="40"/>
                    </a:lnTo>
                    <a:lnTo>
                      <a:pt x="479" y="33"/>
                    </a:lnTo>
                    <a:lnTo>
                      <a:pt x="464" y="26"/>
                    </a:lnTo>
                    <a:lnTo>
                      <a:pt x="448" y="20"/>
                    </a:lnTo>
                    <a:lnTo>
                      <a:pt x="434" y="15"/>
                    </a:lnTo>
                    <a:lnTo>
                      <a:pt x="418" y="10"/>
                    </a:lnTo>
                    <a:lnTo>
                      <a:pt x="401" y="7"/>
                    </a:lnTo>
                    <a:lnTo>
                      <a:pt x="385" y="3"/>
                    </a:lnTo>
                    <a:lnTo>
                      <a:pt x="368" y="1"/>
                    </a:lnTo>
                    <a:lnTo>
                      <a:pt x="350" y="0"/>
                    </a:lnTo>
                    <a:lnTo>
                      <a:pt x="333" y="0"/>
                    </a:lnTo>
                    <a:close/>
                    <a:moveTo>
                      <a:pt x="415" y="332"/>
                    </a:moveTo>
                    <a:lnTo>
                      <a:pt x="357" y="332"/>
                    </a:lnTo>
                    <a:lnTo>
                      <a:pt x="357" y="539"/>
                    </a:lnTo>
                    <a:lnTo>
                      <a:pt x="273" y="539"/>
                    </a:lnTo>
                    <a:lnTo>
                      <a:pt x="273" y="332"/>
                    </a:lnTo>
                    <a:lnTo>
                      <a:pt x="232" y="332"/>
                    </a:lnTo>
                    <a:lnTo>
                      <a:pt x="232" y="259"/>
                    </a:lnTo>
                    <a:lnTo>
                      <a:pt x="273" y="259"/>
                    </a:lnTo>
                    <a:lnTo>
                      <a:pt x="273" y="213"/>
                    </a:lnTo>
                    <a:lnTo>
                      <a:pt x="274" y="199"/>
                    </a:lnTo>
                    <a:lnTo>
                      <a:pt x="277" y="184"/>
                    </a:lnTo>
                    <a:lnTo>
                      <a:pt x="282" y="171"/>
                    </a:lnTo>
                    <a:lnTo>
                      <a:pt x="286" y="164"/>
                    </a:lnTo>
                    <a:lnTo>
                      <a:pt x="289" y="157"/>
                    </a:lnTo>
                    <a:lnTo>
                      <a:pt x="295" y="150"/>
                    </a:lnTo>
                    <a:lnTo>
                      <a:pt x="300" y="145"/>
                    </a:lnTo>
                    <a:lnTo>
                      <a:pt x="307" y="140"/>
                    </a:lnTo>
                    <a:lnTo>
                      <a:pt x="315" y="135"/>
                    </a:lnTo>
                    <a:lnTo>
                      <a:pt x="324" y="131"/>
                    </a:lnTo>
                    <a:lnTo>
                      <a:pt x="335" y="129"/>
                    </a:lnTo>
                    <a:lnTo>
                      <a:pt x="346" y="126"/>
                    </a:lnTo>
                    <a:lnTo>
                      <a:pt x="358" y="126"/>
                    </a:lnTo>
                    <a:lnTo>
                      <a:pt x="422" y="126"/>
                    </a:lnTo>
                    <a:lnTo>
                      <a:pt x="422" y="197"/>
                    </a:lnTo>
                    <a:lnTo>
                      <a:pt x="376" y="197"/>
                    </a:lnTo>
                    <a:lnTo>
                      <a:pt x="370" y="198"/>
                    </a:lnTo>
                    <a:lnTo>
                      <a:pt x="366" y="199"/>
                    </a:lnTo>
                    <a:lnTo>
                      <a:pt x="364" y="201"/>
                    </a:lnTo>
                    <a:lnTo>
                      <a:pt x="362" y="204"/>
                    </a:lnTo>
                    <a:lnTo>
                      <a:pt x="360" y="207"/>
                    </a:lnTo>
                    <a:lnTo>
                      <a:pt x="358" y="212"/>
                    </a:lnTo>
                    <a:lnTo>
                      <a:pt x="357" y="217"/>
                    </a:lnTo>
                    <a:lnTo>
                      <a:pt x="357" y="259"/>
                    </a:lnTo>
                    <a:lnTo>
                      <a:pt x="423" y="259"/>
                    </a:lnTo>
                    <a:lnTo>
                      <a:pt x="415" y="33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7" name="Freeform 9"/>
              <p:cNvSpPr>
                <a:spLocks noEditPoints="1"/>
              </p:cNvSpPr>
              <p:nvPr/>
            </p:nvSpPr>
            <p:spPr bwMode="auto">
              <a:xfrm>
                <a:off x="3178900" y="350"/>
                <a:ext cx="466611" cy="465912"/>
              </a:xfrm>
              <a:custGeom>
                <a:avLst/>
                <a:gdLst>
                  <a:gd name="T0" fmla="*/ 208857 w 668"/>
                  <a:gd name="T1" fmla="*/ 465213 h 667"/>
                  <a:gd name="T2" fmla="*/ 163454 w 668"/>
                  <a:gd name="T3" fmla="*/ 455434 h 667"/>
                  <a:gd name="T4" fmla="*/ 122241 w 668"/>
                  <a:gd name="T5" fmla="*/ 437971 h 667"/>
                  <a:gd name="T6" fmla="*/ 85219 w 668"/>
                  <a:gd name="T7" fmla="*/ 412825 h 667"/>
                  <a:gd name="T8" fmla="*/ 53087 w 668"/>
                  <a:gd name="T9" fmla="*/ 380693 h 667"/>
                  <a:gd name="T10" fmla="*/ 27941 w 668"/>
                  <a:gd name="T11" fmla="*/ 344370 h 667"/>
                  <a:gd name="T12" fmla="*/ 10478 w 668"/>
                  <a:gd name="T13" fmla="*/ 301760 h 667"/>
                  <a:gd name="T14" fmla="*/ 1397 w 668"/>
                  <a:gd name="T15" fmla="*/ 257055 h 667"/>
                  <a:gd name="T16" fmla="*/ 1397 w 668"/>
                  <a:gd name="T17" fmla="*/ 208857 h 667"/>
                  <a:gd name="T18" fmla="*/ 10478 w 668"/>
                  <a:gd name="T19" fmla="*/ 163453 h 667"/>
                  <a:gd name="T20" fmla="*/ 27941 w 668"/>
                  <a:gd name="T21" fmla="*/ 121542 h 667"/>
                  <a:gd name="T22" fmla="*/ 53087 w 668"/>
                  <a:gd name="T23" fmla="*/ 84521 h 667"/>
                  <a:gd name="T24" fmla="*/ 85219 w 668"/>
                  <a:gd name="T25" fmla="*/ 53087 h 667"/>
                  <a:gd name="T26" fmla="*/ 122241 w 668"/>
                  <a:gd name="T27" fmla="*/ 27941 h 667"/>
                  <a:gd name="T28" fmla="*/ 163454 w 668"/>
                  <a:gd name="T29" fmla="*/ 10478 h 667"/>
                  <a:gd name="T30" fmla="*/ 208857 w 668"/>
                  <a:gd name="T31" fmla="*/ 699 h 667"/>
                  <a:gd name="T32" fmla="*/ 257055 w 668"/>
                  <a:gd name="T33" fmla="*/ 699 h 667"/>
                  <a:gd name="T34" fmla="*/ 303157 w 668"/>
                  <a:gd name="T35" fmla="*/ 10478 h 667"/>
                  <a:gd name="T36" fmla="*/ 344370 w 668"/>
                  <a:gd name="T37" fmla="*/ 27941 h 667"/>
                  <a:gd name="T38" fmla="*/ 381392 w 668"/>
                  <a:gd name="T39" fmla="*/ 53087 h 667"/>
                  <a:gd name="T40" fmla="*/ 413524 w 668"/>
                  <a:gd name="T41" fmla="*/ 84521 h 667"/>
                  <a:gd name="T42" fmla="*/ 437972 w 668"/>
                  <a:gd name="T43" fmla="*/ 121542 h 667"/>
                  <a:gd name="T44" fmla="*/ 455435 w 668"/>
                  <a:gd name="T45" fmla="*/ 163453 h 667"/>
                  <a:gd name="T46" fmla="*/ 465214 w 668"/>
                  <a:gd name="T47" fmla="*/ 208857 h 667"/>
                  <a:gd name="T48" fmla="*/ 465214 w 668"/>
                  <a:gd name="T49" fmla="*/ 257055 h 667"/>
                  <a:gd name="T50" fmla="*/ 455435 w 668"/>
                  <a:gd name="T51" fmla="*/ 301760 h 667"/>
                  <a:gd name="T52" fmla="*/ 437972 w 668"/>
                  <a:gd name="T53" fmla="*/ 344370 h 667"/>
                  <a:gd name="T54" fmla="*/ 413524 w 668"/>
                  <a:gd name="T55" fmla="*/ 380693 h 667"/>
                  <a:gd name="T56" fmla="*/ 381392 w 668"/>
                  <a:gd name="T57" fmla="*/ 412825 h 667"/>
                  <a:gd name="T58" fmla="*/ 344370 w 668"/>
                  <a:gd name="T59" fmla="*/ 437971 h 667"/>
                  <a:gd name="T60" fmla="*/ 303157 w 668"/>
                  <a:gd name="T61" fmla="*/ 455434 h 667"/>
                  <a:gd name="T62" fmla="*/ 257055 w 668"/>
                  <a:gd name="T63" fmla="*/ 465213 h 667"/>
                  <a:gd name="T64" fmla="*/ 363230 w 668"/>
                  <a:gd name="T65" fmla="*/ 121542 h 667"/>
                  <a:gd name="T66" fmla="*/ 357642 w 668"/>
                  <a:gd name="T67" fmla="*/ 108969 h 667"/>
                  <a:gd name="T68" fmla="*/ 344370 w 668"/>
                  <a:gd name="T69" fmla="*/ 103381 h 667"/>
                  <a:gd name="T70" fmla="*/ 111065 w 668"/>
                  <a:gd name="T71" fmla="*/ 106175 h 667"/>
                  <a:gd name="T72" fmla="*/ 103381 w 668"/>
                  <a:gd name="T73" fmla="*/ 117351 h 667"/>
                  <a:gd name="T74" fmla="*/ 104079 w 668"/>
                  <a:gd name="T75" fmla="*/ 353450 h 667"/>
                  <a:gd name="T76" fmla="*/ 114557 w 668"/>
                  <a:gd name="T77" fmla="*/ 363230 h 667"/>
                  <a:gd name="T78" fmla="*/ 347164 w 668"/>
                  <a:gd name="T79" fmla="*/ 363928 h 667"/>
                  <a:gd name="T80" fmla="*/ 360436 w 668"/>
                  <a:gd name="T81" fmla="*/ 356943 h 667"/>
                  <a:gd name="T82" fmla="*/ 363230 w 668"/>
                  <a:gd name="T83" fmla="*/ 121542 h 667"/>
                  <a:gd name="T84" fmla="*/ 276614 w 668"/>
                  <a:gd name="T85" fmla="*/ 247974 h 667"/>
                  <a:gd name="T86" fmla="*/ 266834 w 668"/>
                  <a:gd name="T87" fmla="*/ 234702 h 667"/>
                  <a:gd name="T88" fmla="*/ 252166 w 668"/>
                  <a:gd name="T89" fmla="*/ 234004 h 667"/>
                  <a:gd name="T90" fmla="*/ 243783 w 668"/>
                  <a:gd name="T91" fmla="*/ 246577 h 667"/>
                  <a:gd name="T92" fmla="*/ 203269 w 668"/>
                  <a:gd name="T93" fmla="*/ 322017 h 667"/>
                  <a:gd name="T94" fmla="*/ 242386 w 668"/>
                  <a:gd name="T95" fmla="*/ 220732 h 667"/>
                  <a:gd name="T96" fmla="*/ 254960 w 668"/>
                  <a:gd name="T97" fmla="*/ 206063 h 667"/>
                  <a:gd name="T98" fmla="*/ 281503 w 668"/>
                  <a:gd name="T99" fmla="*/ 203269 h 667"/>
                  <a:gd name="T100" fmla="*/ 304554 w 668"/>
                  <a:gd name="T101" fmla="*/ 214445 h 667"/>
                  <a:gd name="T102" fmla="*/ 314334 w 668"/>
                  <a:gd name="T103" fmla="*/ 231210 h 667"/>
                  <a:gd name="T104" fmla="*/ 317128 w 668"/>
                  <a:gd name="T105" fmla="*/ 322017 h 667"/>
                  <a:gd name="T106" fmla="*/ 157167 w 668"/>
                  <a:gd name="T107" fmla="*/ 187902 h 667"/>
                  <a:gd name="T108" fmla="*/ 143895 w 668"/>
                  <a:gd name="T109" fmla="*/ 178821 h 667"/>
                  <a:gd name="T110" fmla="*/ 140402 w 668"/>
                  <a:gd name="T111" fmla="*/ 162755 h 667"/>
                  <a:gd name="T112" fmla="*/ 149483 w 668"/>
                  <a:gd name="T113" fmla="*/ 150182 h 667"/>
                  <a:gd name="T114" fmla="*/ 166946 w 668"/>
                  <a:gd name="T115" fmla="*/ 147387 h 667"/>
                  <a:gd name="T116" fmla="*/ 180218 w 668"/>
                  <a:gd name="T117" fmla="*/ 155770 h 667"/>
                  <a:gd name="T118" fmla="*/ 183711 w 668"/>
                  <a:gd name="T119" fmla="*/ 171836 h 667"/>
                  <a:gd name="T120" fmla="*/ 174630 w 668"/>
                  <a:gd name="T121" fmla="*/ 184409 h 667"/>
                  <a:gd name="T122" fmla="*/ 142498 w 668"/>
                  <a:gd name="T123" fmla="*/ 322017 h 667"/>
                  <a:gd name="T124" fmla="*/ 142498 w 668"/>
                  <a:gd name="T125" fmla="*/ 322017 h 667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668" h="667">
                    <a:moveTo>
                      <a:pt x="333" y="667"/>
                    </a:moveTo>
                    <a:lnTo>
                      <a:pt x="333" y="667"/>
                    </a:lnTo>
                    <a:lnTo>
                      <a:pt x="316" y="667"/>
                    </a:lnTo>
                    <a:lnTo>
                      <a:pt x="299" y="666"/>
                    </a:lnTo>
                    <a:lnTo>
                      <a:pt x="283" y="663"/>
                    </a:lnTo>
                    <a:lnTo>
                      <a:pt x="266" y="660"/>
                    </a:lnTo>
                    <a:lnTo>
                      <a:pt x="250" y="657"/>
                    </a:lnTo>
                    <a:lnTo>
                      <a:pt x="234" y="652"/>
                    </a:lnTo>
                    <a:lnTo>
                      <a:pt x="220" y="646"/>
                    </a:lnTo>
                    <a:lnTo>
                      <a:pt x="204" y="641"/>
                    </a:lnTo>
                    <a:lnTo>
                      <a:pt x="189" y="634"/>
                    </a:lnTo>
                    <a:lnTo>
                      <a:pt x="175" y="627"/>
                    </a:lnTo>
                    <a:lnTo>
                      <a:pt x="161" y="619"/>
                    </a:lnTo>
                    <a:lnTo>
                      <a:pt x="147" y="610"/>
                    </a:lnTo>
                    <a:lnTo>
                      <a:pt x="134" y="601"/>
                    </a:lnTo>
                    <a:lnTo>
                      <a:pt x="122" y="591"/>
                    </a:lnTo>
                    <a:lnTo>
                      <a:pt x="109" y="580"/>
                    </a:lnTo>
                    <a:lnTo>
                      <a:pt x="98" y="569"/>
                    </a:lnTo>
                    <a:lnTo>
                      <a:pt x="87" y="558"/>
                    </a:lnTo>
                    <a:lnTo>
                      <a:pt x="76" y="545"/>
                    </a:lnTo>
                    <a:lnTo>
                      <a:pt x="66" y="533"/>
                    </a:lnTo>
                    <a:lnTo>
                      <a:pt x="57" y="520"/>
                    </a:lnTo>
                    <a:lnTo>
                      <a:pt x="49" y="506"/>
                    </a:lnTo>
                    <a:lnTo>
                      <a:pt x="40" y="493"/>
                    </a:lnTo>
                    <a:lnTo>
                      <a:pt x="33" y="478"/>
                    </a:lnTo>
                    <a:lnTo>
                      <a:pt x="26" y="463"/>
                    </a:lnTo>
                    <a:lnTo>
                      <a:pt x="21" y="448"/>
                    </a:lnTo>
                    <a:lnTo>
                      <a:pt x="15" y="432"/>
                    </a:lnTo>
                    <a:lnTo>
                      <a:pt x="10" y="417"/>
                    </a:lnTo>
                    <a:lnTo>
                      <a:pt x="7" y="401"/>
                    </a:lnTo>
                    <a:lnTo>
                      <a:pt x="3" y="385"/>
                    </a:lnTo>
                    <a:lnTo>
                      <a:pt x="2" y="368"/>
                    </a:lnTo>
                    <a:lnTo>
                      <a:pt x="0" y="350"/>
                    </a:lnTo>
                    <a:lnTo>
                      <a:pt x="0" y="333"/>
                    </a:lnTo>
                    <a:lnTo>
                      <a:pt x="0" y="316"/>
                    </a:lnTo>
                    <a:lnTo>
                      <a:pt x="2" y="299"/>
                    </a:lnTo>
                    <a:lnTo>
                      <a:pt x="3" y="282"/>
                    </a:lnTo>
                    <a:lnTo>
                      <a:pt x="7" y="266"/>
                    </a:lnTo>
                    <a:lnTo>
                      <a:pt x="10" y="250"/>
                    </a:lnTo>
                    <a:lnTo>
                      <a:pt x="15" y="234"/>
                    </a:lnTo>
                    <a:lnTo>
                      <a:pt x="21" y="218"/>
                    </a:lnTo>
                    <a:lnTo>
                      <a:pt x="26" y="204"/>
                    </a:lnTo>
                    <a:lnTo>
                      <a:pt x="33" y="189"/>
                    </a:lnTo>
                    <a:lnTo>
                      <a:pt x="40" y="174"/>
                    </a:lnTo>
                    <a:lnTo>
                      <a:pt x="49" y="160"/>
                    </a:lnTo>
                    <a:lnTo>
                      <a:pt x="57" y="147"/>
                    </a:lnTo>
                    <a:lnTo>
                      <a:pt x="66" y="133"/>
                    </a:lnTo>
                    <a:lnTo>
                      <a:pt x="76" y="121"/>
                    </a:lnTo>
                    <a:lnTo>
                      <a:pt x="87" y="109"/>
                    </a:lnTo>
                    <a:lnTo>
                      <a:pt x="98" y="98"/>
                    </a:lnTo>
                    <a:lnTo>
                      <a:pt x="109" y="86"/>
                    </a:lnTo>
                    <a:lnTo>
                      <a:pt x="122" y="76"/>
                    </a:lnTo>
                    <a:lnTo>
                      <a:pt x="134" y="66"/>
                    </a:lnTo>
                    <a:lnTo>
                      <a:pt x="147" y="57"/>
                    </a:lnTo>
                    <a:lnTo>
                      <a:pt x="161" y="48"/>
                    </a:lnTo>
                    <a:lnTo>
                      <a:pt x="175" y="40"/>
                    </a:lnTo>
                    <a:lnTo>
                      <a:pt x="189" y="33"/>
                    </a:lnTo>
                    <a:lnTo>
                      <a:pt x="204" y="26"/>
                    </a:lnTo>
                    <a:lnTo>
                      <a:pt x="220" y="19"/>
                    </a:lnTo>
                    <a:lnTo>
                      <a:pt x="234" y="15"/>
                    </a:lnTo>
                    <a:lnTo>
                      <a:pt x="250" y="10"/>
                    </a:lnTo>
                    <a:lnTo>
                      <a:pt x="266" y="7"/>
                    </a:lnTo>
                    <a:lnTo>
                      <a:pt x="283" y="3"/>
                    </a:lnTo>
                    <a:lnTo>
                      <a:pt x="299" y="1"/>
                    </a:lnTo>
                    <a:lnTo>
                      <a:pt x="316" y="0"/>
                    </a:lnTo>
                    <a:lnTo>
                      <a:pt x="333" y="0"/>
                    </a:lnTo>
                    <a:lnTo>
                      <a:pt x="351" y="0"/>
                    </a:lnTo>
                    <a:lnTo>
                      <a:pt x="368" y="1"/>
                    </a:lnTo>
                    <a:lnTo>
                      <a:pt x="385" y="3"/>
                    </a:lnTo>
                    <a:lnTo>
                      <a:pt x="401" y="7"/>
                    </a:lnTo>
                    <a:lnTo>
                      <a:pt x="418" y="10"/>
                    </a:lnTo>
                    <a:lnTo>
                      <a:pt x="434" y="15"/>
                    </a:lnTo>
                    <a:lnTo>
                      <a:pt x="448" y="19"/>
                    </a:lnTo>
                    <a:lnTo>
                      <a:pt x="464" y="26"/>
                    </a:lnTo>
                    <a:lnTo>
                      <a:pt x="479" y="33"/>
                    </a:lnTo>
                    <a:lnTo>
                      <a:pt x="493" y="40"/>
                    </a:lnTo>
                    <a:lnTo>
                      <a:pt x="506" y="48"/>
                    </a:lnTo>
                    <a:lnTo>
                      <a:pt x="520" y="57"/>
                    </a:lnTo>
                    <a:lnTo>
                      <a:pt x="534" y="66"/>
                    </a:lnTo>
                    <a:lnTo>
                      <a:pt x="546" y="76"/>
                    </a:lnTo>
                    <a:lnTo>
                      <a:pt x="559" y="86"/>
                    </a:lnTo>
                    <a:lnTo>
                      <a:pt x="570" y="98"/>
                    </a:lnTo>
                    <a:lnTo>
                      <a:pt x="580" y="109"/>
                    </a:lnTo>
                    <a:lnTo>
                      <a:pt x="592" y="121"/>
                    </a:lnTo>
                    <a:lnTo>
                      <a:pt x="601" y="133"/>
                    </a:lnTo>
                    <a:lnTo>
                      <a:pt x="611" y="147"/>
                    </a:lnTo>
                    <a:lnTo>
                      <a:pt x="619" y="160"/>
                    </a:lnTo>
                    <a:lnTo>
                      <a:pt x="627" y="174"/>
                    </a:lnTo>
                    <a:lnTo>
                      <a:pt x="635" y="189"/>
                    </a:lnTo>
                    <a:lnTo>
                      <a:pt x="642" y="204"/>
                    </a:lnTo>
                    <a:lnTo>
                      <a:pt x="648" y="218"/>
                    </a:lnTo>
                    <a:lnTo>
                      <a:pt x="652" y="234"/>
                    </a:lnTo>
                    <a:lnTo>
                      <a:pt x="657" y="250"/>
                    </a:lnTo>
                    <a:lnTo>
                      <a:pt x="661" y="266"/>
                    </a:lnTo>
                    <a:lnTo>
                      <a:pt x="663" y="282"/>
                    </a:lnTo>
                    <a:lnTo>
                      <a:pt x="666" y="299"/>
                    </a:lnTo>
                    <a:lnTo>
                      <a:pt x="667" y="316"/>
                    </a:lnTo>
                    <a:lnTo>
                      <a:pt x="668" y="333"/>
                    </a:lnTo>
                    <a:lnTo>
                      <a:pt x="667" y="350"/>
                    </a:lnTo>
                    <a:lnTo>
                      <a:pt x="666" y="368"/>
                    </a:lnTo>
                    <a:lnTo>
                      <a:pt x="663" y="385"/>
                    </a:lnTo>
                    <a:lnTo>
                      <a:pt x="661" y="401"/>
                    </a:lnTo>
                    <a:lnTo>
                      <a:pt x="657" y="417"/>
                    </a:lnTo>
                    <a:lnTo>
                      <a:pt x="652" y="432"/>
                    </a:lnTo>
                    <a:lnTo>
                      <a:pt x="648" y="448"/>
                    </a:lnTo>
                    <a:lnTo>
                      <a:pt x="642" y="463"/>
                    </a:lnTo>
                    <a:lnTo>
                      <a:pt x="635" y="478"/>
                    </a:lnTo>
                    <a:lnTo>
                      <a:pt x="627" y="493"/>
                    </a:lnTo>
                    <a:lnTo>
                      <a:pt x="619" y="506"/>
                    </a:lnTo>
                    <a:lnTo>
                      <a:pt x="611" y="520"/>
                    </a:lnTo>
                    <a:lnTo>
                      <a:pt x="601" y="533"/>
                    </a:lnTo>
                    <a:lnTo>
                      <a:pt x="592" y="545"/>
                    </a:lnTo>
                    <a:lnTo>
                      <a:pt x="580" y="558"/>
                    </a:lnTo>
                    <a:lnTo>
                      <a:pt x="570" y="569"/>
                    </a:lnTo>
                    <a:lnTo>
                      <a:pt x="559" y="580"/>
                    </a:lnTo>
                    <a:lnTo>
                      <a:pt x="546" y="591"/>
                    </a:lnTo>
                    <a:lnTo>
                      <a:pt x="534" y="601"/>
                    </a:lnTo>
                    <a:lnTo>
                      <a:pt x="520" y="610"/>
                    </a:lnTo>
                    <a:lnTo>
                      <a:pt x="506" y="619"/>
                    </a:lnTo>
                    <a:lnTo>
                      <a:pt x="493" y="627"/>
                    </a:lnTo>
                    <a:lnTo>
                      <a:pt x="479" y="634"/>
                    </a:lnTo>
                    <a:lnTo>
                      <a:pt x="464" y="641"/>
                    </a:lnTo>
                    <a:lnTo>
                      <a:pt x="448" y="646"/>
                    </a:lnTo>
                    <a:lnTo>
                      <a:pt x="434" y="652"/>
                    </a:lnTo>
                    <a:lnTo>
                      <a:pt x="418" y="657"/>
                    </a:lnTo>
                    <a:lnTo>
                      <a:pt x="401" y="660"/>
                    </a:lnTo>
                    <a:lnTo>
                      <a:pt x="385" y="663"/>
                    </a:lnTo>
                    <a:lnTo>
                      <a:pt x="368" y="666"/>
                    </a:lnTo>
                    <a:lnTo>
                      <a:pt x="351" y="667"/>
                    </a:lnTo>
                    <a:lnTo>
                      <a:pt x="333" y="667"/>
                    </a:lnTo>
                    <a:close/>
                    <a:moveTo>
                      <a:pt x="520" y="174"/>
                    </a:moveTo>
                    <a:lnTo>
                      <a:pt x="520" y="174"/>
                    </a:lnTo>
                    <a:lnTo>
                      <a:pt x="519" y="168"/>
                    </a:lnTo>
                    <a:lnTo>
                      <a:pt x="518" y="164"/>
                    </a:lnTo>
                    <a:lnTo>
                      <a:pt x="516" y="159"/>
                    </a:lnTo>
                    <a:lnTo>
                      <a:pt x="512" y="156"/>
                    </a:lnTo>
                    <a:lnTo>
                      <a:pt x="508" y="152"/>
                    </a:lnTo>
                    <a:lnTo>
                      <a:pt x="503" y="149"/>
                    </a:lnTo>
                    <a:lnTo>
                      <a:pt x="497" y="148"/>
                    </a:lnTo>
                    <a:lnTo>
                      <a:pt x="493" y="148"/>
                    </a:lnTo>
                    <a:lnTo>
                      <a:pt x="175" y="148"/>
                    </a:lnTo>
                    <a:lnTo>
                      <a:pt x="170" y="148"/>
                    </a:lnTo>
                    <a:lnTo>
                      <a:pt x="164" y="149"/>
                    </a:lnTo>
                    <a:lnTo>
                      <a:pt x="159" y="152"/>
                    </a:lnTo>
                    <a:lnTo>
                      <a:pt x="156" y="156"/>
                    </a:lnTo>
                    <a:lnTo>
                      <a:pt x="153" y="159"/>
                    </a:lnTo>
                    <a:lnTo>
                      <a:pt x="149" y="164"/>
                    </a:lnTo>
                    <a:lnTo>
                      <a:pt x="148" y="168"/>
                    </a:lnTo>
                    <a:lnTo>
                      <a:pt x="147" y="174"/>
                    </a:lnTo>
                    <a:lnTo>
                      <a:pt x="147" y="495"/>
                    </a:lnTo>
                    <a:lnTo>
                      <a:pt x="148" y="501"/>
                    </a:lnTo>
                    <a:lnTo>
                      <a:pt x="149" y="506"/>
                    </a:lnTo>
                    <a:lnTo>
                      <a:pt x="153" y="511"/>
                    </a:lnTo>
                    <a:lnTo>
                      <a:pt x="156" y="514"/>
                    </a:lnTo>
                    <a:lnTo>
                      <a:pt x="159" y="518"/>
                    </a:lnTo>
                    <a:lnTo>
                      <a:pt x="164" y="520"/>
                    </a:lnTo>
                    <a:lnTo>
                      <a:pt x="170" y="521"/>
                    </a:lnTo>
                    <a:lnTo>
                      <a:pt x="175" y="522"/>
                    </a:lnTo>
                    <a:lnTo>
                      <a:pt x="493" y="522"/>
                    </a:lnTo>
                    <a:lnTo>
                      <a:pt x="497" y="521"/>
                    </a:lnTo>
                    <a:lnTo>
                      <a:pt x="503" y="520"/>
                    </a:lnTo>
                    <a:lnTo>
                      <a:pt x="508" y="518"/>
                    </a:lnTo>
                    <a:lnTo>
                      <a:pt x="512" y="514"/>
                    </a:lnTo>
                    <a:lnTo>
                      <a:pt x="516" y="511"/>
                    </a:lnTo>
                    <a:lnTo>
                      <a:pt x="518" y="506"/>
                    </a:lnTo>
                    <a:lnTo>
                      <a:pt x="519" y="501"/>
                    </a:lnTo>
                    <a:lnTo>
                      <a:pt x="520" y="495"/>
                    </a:lnTo>
                    <a:lnTo>
                      <a:pt x="520" y="174"/>
                    </a:lnTo>
                    <a:close/>
                    <a:moveTo>
                      <a:pt x="398" y="461"/>
                    </a:moveTo>
                    <a:lnTo>
                      <a:pt x="398" y="371"/>
                    </a:lnTo>
                    <a:lnTo>
                      <a:pt x="397" y="363"/>
                    </a:lnTo>
                    <a:lnTo>
                      <a:pt x="396" y="355"/>
                    </a:lnTo>
                    <a:lnTo>
                      <a:pt x="395" y="348"/>
                    </a:lnTo>
                    <a:lnTo>
                      <a:pt x="391" y="343"/>
                    </a:lnTo>
                    <a:lnTo>
                      <a:pt x="388" y="338"/>
                    </a:lnTo>
                    <a:lnTo>
                      <a:pt x="382" y="336"/>
                    </a:lnTo>
                    <a:lnTo>
                      <a:pt x="377" y="333"/>
                    </a:lnTo>
                    <a:lnTo>
                      <a:pt x="370" y="332"/>
                    </a:lnTo>
                    <a:lnTo>
                      <a:pt x="364" y="332"/>
                    </a:lnTo>
                    <a:lnTo>
                      <a:pt x="361" y="335"/>
                    </a:lnTo>
                    <a:lnTo>
                      <a:pt x="357" y="336"/>
                    </a:lnTo>
                    <a:lnTo>
                      <a:pt x="355" y="339"/>
                    </a:lnTo>
                    <a:lnTo>
                      <a:pt x="352" y="346"/>
                    </a:lnTo>
                    <a:lnTo>
                      <a:pt x="349" y="353"/>
                    </a:lnTo>
                    <a:lnTo>
                      <a:pt x="348" y="360"/>
                    </a:lnTo>
                    <a:lnTo>
                      <a:pt x="347" y="366"/>
                    </a:lnTo>
                    <a:lnTo>
                      <a:pt x="347" y="461"/>
                    </a:lnTo>
                    <a:lnTo>
                      <a:pt x="291" y="461"/>
                    </a:lnTo>
                    <a:lnTo>
                      <a:pt x="291" y="382"/>
                    </a:lnTo>
                    <a:lnTo>
                      <a:pt x="291" y="292"/>
                    </a:lnTo>
                    <a:lnTo>
                      <a:pt x="347" y="292"/>
                    </a:lnTo>
                    <a:lnTo>
                      <a:pt x="347" y="316"/>
                    </a:lnTo>
                    <a:lnTo>
                      <a:pt x="353" y="307"/>
                    </a:lnTo>
                    <a:lnTo>
                      <a:pt x="356" y="303"/>
                    </a:lnTo>
                    <a:lnTo>
                      <a:pt x="361" y="298"/>
                    </a:lnTo>
                    <a:lnTo>
                      <a:pt x="365" y="295"/>
                    </a:lnTo>
                    <a:lnTo>
                      <a:pt x="371" y="292"/>
                    </a:lnTo>
                    <a:lnTo>
                      <a:pt x="379" y="290"/>
                    </a:lnTo>
                    <a:lnTo>
                      <a:pt x="389" y="290"/>
                    </a:lnTo>
                    <a:lnTo>
                      <a:pt x="403" y="291"/>
                    </a:lnTo>
                    <a:lnTo>
                      <a:pt x="415" y="294"/>
                    </a:lnTo>
                    <a:lnTo>
                      <a:pt x="427" y="299"/>
                    </a:lnTo>
                    <a:lnTo>
                      <a:pt x="431" y="303"/>
                    </a:lnTo>
                    <a:lnTo>
                      <a:pt x="436" y="307"/>
                    </a:lnTo>
                    <a:lnTo>
                      <a:pt x="440" y="312"/>
                    </a:lnTo>
                    <a:lnTo>
                      <a:pt x="444" y="317"/>
                    </a:lnTo>
                    <a:lnTo>
                      <a:pt x="447" y="324"/>
                    </a:lnTo>
                    <a:lnTo>
                      <a:pt x="450" y="331"/>
                    </a:lnTo>
                    <a:lnTo>
                      <a:pt x="452" y="338"/>
                    </a:lnTo>
                    <a:lnTo>
                      <a:pt x="453" y="346"/>
                    </a:lnTo>
                    <a:lnTo>
                      <a:pt x="454" y="364"/>
                    </a:lnTo>
                    <a:lnTo>
                      <a:pt x="454" y="461"/>
                    </a:lnTo>
                    <a:lnTo>
                      <a:pt x="398" y="461"/>
                    </a:lnTo>
                    <a:close/>
                    <a:moveTo>
                      <a:pt x="232" y="269"/>
                    </a:moveTo>
                    <a:lnTo>
                      <a:pt x="232" y="269"/>
                    </a:lnTo>
                    <a:lnTo>
                      <a:pt x="225" y="269"/>
                    </a:lnTo>
                    <a:lnTo>
                      <a:pt x="219" y="266"/>
                    </a:lnTo>
                    <a:lnTo>
                      <a:pt x="214" y="264"/>
                    </a:lnTo>
                    <a:lnTo>
                      <a:pt x="209" y="261"/>
                    </a:lnTo>
                    <a:lnTo>
                      <a:pt x="206" y="256"/>
                    </a:lnTo>
                    <a:lnTo>
                      <a:pt x="203" y="251"/>
                    </a:lnTo>
                    <a:lnTo>
                      <a:pt x="201" y="246"/>
                    </a:lnTo>
                    <a:lnTo>
                      <a:pt x="200" y="240"/>
                    </a:lnTo>
                    <a:lnTo>
                      <a:pt x="201" y="233"/>
                    </a:lnTo>
                    <a:lnTo>
                      <a:pt x="203" y="228"/>
                    </a:lnTo>
                    <a:lnTo>
                      <a:pt x="206" y="223"/>
                    </a:lnTo>
                    <a:lnTo>
                      <a:pt x="209" y="218"/>
                    </a:lnTo>
                    <a:lnTo>
                      <a:pt x="214" y="215"/>
                    </a:lnTo>
                    <a:lnTo>
                      <a:pt x="220" y="213"/>
                    </a:lnTo>
                    <a:lnTo>
                      <a:pt x="225" y="211"/>
                    </a:lnTo>
                    <a:lnTo>
                      <a:pt x="232" y="211"/>
                    </a:lnTo>
                    <a:lnTo>
                      <a:pt x="239" y="211"/>
                    </a:lnTo>
                    <a:lnTo>
                      <a:pt x="246" y="213"/>
                    </a:lnTo>
                    <a:lnTo>
                      <a:pt x="250" y="215"/>
                    </a:lnTo>
                    <a:lnTo>
                      <a:pt x="255" y="218"/>
                    </a:lnTo>
                    <a:lnTo>
                      <a:pt x="258" y="223"/>
                    </a:lnTo>
                    <a:lnTo>
                      <a:pt x="262" y="228"/>
                    </a:lnTo>
                    <a:lnTo>
                      <a:pt x="263" y="233"/>
                    </a:lnTo>
                    <a:lnTo>
                      <a:pt x="264" y="240"/>
                    </a:lnTo>
                    <a:lnTo>
                      <a:pt x="263" y="246"/>
                    </a:lnTo>
                    <a:lnTo>
                      <a:pt x="262" y="251"/>
                    </a:lnTo>
                    <a:lnTo>
                      <a:pt x="260" y="256"/>
                    </a:lnTo>
                    <a:lnTo>
                      <a:pt x="255" y="261"/>
                    </a:lnTo>
                    <a:lnTo>
                      <a:pt x="250" y="264"/>
                    </a:lnTo>
                    <a:lnTo>
                      <a:pt x="246" y="266"/>
                    </a:lnTo>
                    <a:lnTo>
                      <a:pt x="239" y="269"/>
                    </a:lnTo>
                    <a:lnTo>
                      <a:pt x="232" y="269"/>
                    </a:lnTo>
                    <a:close/>
                    <a:moveTo>
                      <a:pt x="204" y="461"/>
                    </a:moveTo>
                    <a:lnTo>
                      <a:pt x="204" y="292"/>
                    </a:lnTo>
                    <a:lnTo>
                      <a:pt x="261" y="292"/>
                    </a:lnTo>
                    <a:lnTo>
                      <a:pt x="261" y="461"/>
                    </a:lnTo>
                    <a:lnTo>
                      <a:pt x="204" y="46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8" name="Freeform 10"/>
              <p:cNvSpPr>
                <a:spLocks noEditPoints="1"/>
              </p:cNvSpPr>
              <p:nvPr/>
            </p:nvSpPr>
            <p:spPr bwMode="auto">
              <a:xfrm>
                <a:off x="6357800" y="350"/>
                <a:ext cx="465912" cy="465912"/>
              </a:xfrm>
              <a:custGeom>
                <a:avLst/>
                <a:gdLst>
                  <a:gd name="T0" fmla="*/ 209556 w 667"/>
                  <a:gd name="T1" fmla="*/ 699 h 667"/>
                  <a:gd name="T2" fmla="*/ 164152 w 667"/>
                  <a:gd name="T3" fmla="*/ 10478 h 667"/>
                  <a:gd name="T4" fmla="*/ 122939 w 667"/>
                  <a:gd name="T5" fmla="*/ 27941 h 667"/>
                  <a:gd name="T6" fmla="*/ 85219 w 667"/>
                  <a:gd name="T7" fmla="*/ 53087 h 667"/>
                  <a:gd name="T8" fmla="*/ 53786 w 667"/>
                  <a:gd name="T9" fmla="*/ 84521 h 667"/>
                  <a:gd name="T10" fmla="*/ 28639 w 667"/>
                  <a:gd name="T11" fmla="*/ 121542 h 667"/>
                  <a:gd name="T12" fmla="*/ 10478 w 667"/>
                  <a:gd name="T13" fmla="*/ 164152 h 667"/>
                  <a:gd name="T14" fmla="*/ 2096 w 667"/>
                  <a:gd name="T15" fmla="*/ 208857 h 667"/>
                  <a:gd name="T16" fmla="*/ 2096 w 667"/>
                  <a:gd name="T17" fmla="*/ 257055 h 667"/>
                  <a:gd name="T18" fmla="*/ 10478 w 667"/>
                  <a:gd name="T19" fmla="*/ 302459 h 667"/>
                  <a:gd name="T20" fmla="*/ 28639 w 667"/>
                  <a:gd name="T21" fmla="*/ 343671 h 667"/>
                  <a:gd name="T22" fmla="*/ 53786 w 667"/>
                  <a:gd name="T23" fmla="*/ 380693 h 667"/>
                  <a:gd name="T24" fmla="*/ 85219 w 667"/>
                  <a:gd name="T25" fmla="*/ 412825 h 667"/>
                  <a:gd name="T26" fmla="*/ 122939 w 667"/>
                  <a:gd name="T27" fmla="*/ 437273 h 667"/>
                  <a:gd name="T28" fmla="*/ 164152 w 667"/>
                  <a:gd name="T29" fmla="*/ 454736 h 667"/>
                  <a:gd name="T30" fmla="*/ 209556 w 667"/>
                  <a:gd name="T31" fmla="*/ 464515 h 667"/>
                  <a:gd name="T32" fmla="*/ 257055 w 667"/>
                  <a:gd name="T33" fmla="*/ 464515 h 667"/>
                  <a:gd name="T34" fmla="*/ 302459 w 667"/>
                  <a:gd name="T35" fmla="*/ 454736 h 667"/>
                  <a:gd name="T36" fmla="*/ 344370 w 667"/>
                  <a:gd name="T37" fmla="*/ 437273 h 667"/>
                  <a:gd name="T38" fmla="*/ 380693 w 667"/>
                  <a:gd name="T39" fmla="*/ 412825 h 667"/>
                  <a:gd name="T40" fmla="*/ 412825 w 667"/>
                  <a:gd name="T41" fmla="*/ 380693 h 667"/>
                  <a:gd name="T42" fmla="*/ 437971 w 667"/>
                  <a:gd name="T43" fmla="*/ 343671 h 667"/>
                  <a:gd name="T44" fmla="*/ 455434 w 667"/>
                  <a:gd name="T45" fmla="*/ 302459 h 667"/>
                  <a:gd name="T46" fmla="*/ 465213 w 667"/>
                  <a:gd name="T47" fmla="*/ 257055 h 667"/>
                  <a:gd name="T48" fmla="*/ 465213 w 667"/>
                  <a:gd name="T49" fmla="*/ 208857 h 667"/>
                  <a:gd name="T50" fmla="*/ 455434 w 667"/>
                  <a:gd name="T51" fmla="*/ 164152 h 667"/>
                  <a:gd name="T52" fmla="*/ 437971 w 667"/>
                  <a:gd name="T53" fmla="*/ 121542 h 667"/>
                  <a:gd name="T54" fmla="*/ 412825 w 667"/>
                  <a:gd name="T55" fmla="*/ 84521 h 667"/>
                  <a:gd name="T56" fmla="*/ 380693 w 667"/>
                  <a:gd name="T57" fmla="*/ 53087 h 667"/>
                  <a:gd name="T58" fmla="*/ 344370 w 667"/>
                  <a:gd name="T59" fmla="*/ 27941 h 667"/>
                  <a:gd name="T60" fmla="*/ 302459 w 667"/>
                  <a:gd name="T61" fmla="*/ 10478 h 667"/>
                  <a:gd name="T62" fmla="*/ 257055 w 667"/>
                  <a:gd name="T63" fmla="*/ 699 h 667"/>
                  <a:gd name="T64" fmla="*/ 335988 w 667"/>
                  <a:gd name="T65" fmla="*/ 189299 h 667"/>
                  <a:gd name="T66" fmla="*/ 291282 w 667"/>
                  <a:gd name="T67" fmla="*/ 221430 h 667"/>
                  <a:gd name="T68" fmla="*/ 250768 w 667"/>
                  <a:gd name="T69" fmla="*/ 259150 h 667"/>
                  <a:gd name="T70" fmla="*/ 250070 w 667"/>
                  <a:gd name="T71" fmla="*/ 309444 h 667"/>
                  <a:gd name="T72" fmla="*/ 287091 w 667"/>
                  <a:gd name="T73" fmla="*/ 321319 h 667"/>
                  <a:gd name="T74" fmla="*/ 219335 w 667"/>
                  <a:gd name="T75" fmla="*/ 336686 h 667"/>
                  <a:gd name="T76" fmla="*/ 176725 w 667"/>
                  <a:gd name="T77" fmla="*/ 322716 h 667"/>
                  <a:gd name="T78" fmla="*/ 197681 w 667"/>
                  <a:gd name="T79" fmla="*/ 317826 h 667"/>
                  <a:gd name="T80" fmla="*/ 199078 w 667"/>
                  <a:gd name="T81" fmla="*/ 274518 h 667"/>
                  <a:gd name="T82" fmla="*/ 161358 w 667"/>
                  <a:gd name="T83" fmla="*/ 213747 h 667"/>
                  <a:gd name="T84" fmla="*/ 71249 w 667"/>
                  <a:gd name="T85" fmla="*/ 160659 h 667"/>
                  <a:gd name="T86" fmla="*/ 217938 w 667"/>
                  <a:gd name="T87" fmla="*/ 132719 h 667"/>
                  <a:gd name="T88" fmla="*/ 189299 w 667"/>
                  <a:gd name="T89" fmla="*/ 183012 h 667"/>
                  <a:gd name="T90" fmla="*/ 257055 w 667"/>
                  <a:gd name="T91" fmla="*/ 187902 h 667"/>
                  <a:gd name="T92" fmla="*/ 379994 w 667"/>
                  <a:gd name="T93" fmla="*/ 161358 h 667"/>
                  <a:gd name="T94" fmla="*/ 335988 w 667"/>
                  <a:gd name="T95" fmla="*/ 189299 h 667"/>
                  <a:gd name="T96" fmla="*/ 353450 w 667"/>
                  <a:gd name="T97" fmla="*/ 314333 h 667"/>
                  <a:gd name="T98" fmla="*/ 376502 w 667"/>
                  <a:gd name="T99" fmla="*/ 301062 h 667"/>
                  <a:gd name="T100" fmla="*/ 399553 w 667"/>
                  <a:gd name="T101" fmla="*/ 218636 h 667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667" h="667">
                    <a:moveTo>
                      <a:pt x="334" y="0"/>
                    </a:moveTo>
                    <a:lnTo>
                      <a:pt x="334" y="0"/>
                    </a:lnTo>
                    <a:lnTo>
                      <a:pt x="317" y="0"/>
                    </a:lnTo>
                    <a:lnTo>
                      <a:pt x="300" y="1"/>
                    </a:lnTo>
                    <a:lnTo>
                      <a:pt x="284" y="4"/>
                    </a:lnTo>
                    <a:lnTo>
                      <a:pt x="267" y="7"/>
                    </a:lnTo>
                    <a:lnTo>
                      <a:pt x="251" y="10"/>
                    </a:lnTo>
                    <a:lnTo>
                      <a:pt x="235" y="15"/>
                    </a:lnTo>
                    <a:lnTo>
                      <a:pt x="219" y="21"/>
                    </a:lnTo>
                    <a:lnTo>
                      <a:pt x="204" y="26"/>
                    </a:lnTo>
                    <a:lnTo>
                      <a:pt x="189" y="33"/>
                    </a:lnTo>
                    <a:lnTo>
                      <a:pt x="176" y="40"/>
                    </a:lnTo>
                    <a:lnTo>
                      <a:pt x="161" y="48"/>
                    </a:lnTo>
                    <a:lnTo>
                      <a:pt x="147" y="57"/>
                    </a:lnTo>
                    <a:lnTo>
                      <a:pt x="135" y="66"/>
                    </a:lnTo>
                    <a:lnTo>
                      <a:pt x="122" y="76"/>
                    </a:lnTo>
                    <a:lnTo>
                      <a:pt x="110" y="87"/>
                    </a:lnTo>
                    <a:lnTo>
                      <a:pt x="98" y="98"/>
                    </a:lnTo>
                    <a:lnTo>
                      <a:pt x="87" y="109"/>
                    </a:lnTo>
                    <a:lnTo>
                      <a:pt x="77" y="121"/>
                    </a:lnTo>
                    <a:lnTo>
                      <a:pt x="66" y="133"/>
                    </a:lnTo>
                    <a:lnTo>
                      <a:pt x="57" y="147"/>
                    </a:lnTo>
                    <a:lnTo>
                      <a:pt x="49" y="161"/>
                    </a:lnTo>
                    <a:lnTo>
                      <a:pt x="41" y="174"/>
                    </a:lnTo>
                    <a:lnTo>
                      <a:pt x="33" y="189"/>
                    </a:lnTo>
                    <a:lnTo>
                      <a:pt x="27" y="204"/>
                    </a:lnTo>
                    <a:lnTo>
                      <a:pt x="21" y="219"/>
                    </a:lnTo>
                    <a:lnTo>
                      <a:pt x="15" y="235"/>
                    </a:lnTo>
                    <a:lnTo>
                      <a:pt x="12" y="249"/>
                    </a:lnTo>
                    <a:lnTo>
                      <a:pt x="7" y="266"/>
                    </a:lnTo>
                    <a:lnTo>
                      <a:pt x="5" y="282"/>
                    </a:lnTo>
                    <a:lnTo>
                      <a:pt x="3" y="299"/>
                    </a:lnTo>
                    <a:lnTo>
                      <a:pt x="2" y="317"/>
                    </a:lnTo>
                    <a:lnTo>
                      <a:pt x="0" y="334"/>
                    </a:lnTo>
                    <a:lnTo>
                      <a:pt x="2" y="351"/>
                    </a:lnTo>
                    <a:lnTo>
                      <a:pt x="3" y="368"/>
                    </a:lnTo>
                    <a:lnTo>
                      <a:pt x="5" y="384"/>
                    </a:lnTo>
                    <a:lnTo>
                      <a:pt x="7" y="401"/>
                    </a:lnTo>
                    <a:lnTo>
                      <a:pt x="12" y="417"/>
                    </a:lnTo>
                    <a:lnTo>
                      <a:pt x="15" y="433"/>
                    </a:lnTo>
                    <a:lnTo>
                      <a:pt x="21" y="447"/>
                    </a:lnTo>
                    <a:lnTo>
                      <a:pt x="27" y="463"/>
                    </a:lnTo>
                    <a:lnTo>
                      <a:pt x="33" y="478"/>
                    </a:lnTo>
                    <a:lnTo>
                      <a:pt x="41" y="492"/>
                    </a:lnTo>
                    <a:lnTo>
                      <a:pt x="49" y="507"/>
                    </a:lnTo>
                    <a:lnTo>
                      <a:pt x="57" y="519"/>
                    </a:lnTo>
                    <a:lnTo>
                      <a:pt x="66" y="533"/>
                    </a:lnTo>
                    <a:lnTo>
                      <a:pt x="77" y="545"/>
                    </a:lnTo>
                    <a:lnTo>
                      <a:pt x="87" y="558"/>
                    </a:lnTo>
                    <a:lnTo>
                      <a:pt x="98" y="569"/>
                    </a:lnTo>
                    <a:lnTo>
                      <a:pt x="110" y="579"/>
                    </a:lnTo>
                    <a:lnTo>
                      <a:pt x="122" y="591"/>
                    </a:lnTo>
                    <a:lnTo>
                      <a:pt x="135" y="600"/>
                    </a:lnTo>
                    <a:lnTo>
                      <a:pt x="147" y="609"/>
                    </a:lnTo>
                    <a:lnTo>
                      <a:pt x="161" y="618"/>
                    </a:lnTo>
                    <a:lnTo>
                      <a:pt x="176" y="626"/>
                    </a:lnTo>
                    <a:lnTo>
                      <a:pt x="189" y="634"/>
                    </a:lnTo>
                    <a:lnTo>
                      <a:pt x="204" y="640"/>
                    </a:lnTo>
                    <a:lnTo>
                      <a:pt x="219" y="647"/>
                    </a:lnTo>
                    <a:lnTo>
                      <a:pt x="235" y="651"/>
                    </a:lnTo>
                    <a:lnTo>
                      <a:pt x="251" y="656"/>
                    </a:lnTo>
                    <a:lnTo>
                      <a:pt x="267" y="660"/>
                    </a:lnTo>
                    <a:lnTo>
                      <a:pt x="284" y="662"/>
                    </a:lnTo>
                    <a:lnTo>
                      <a:pt x="300" y="665"/>
                    </a:lnTo>
                    <a:lnTo>
                      <a:pt x="317" y="666"/>
                    </a:lnTo>
                    <a:lnTo>
                      <a:pt x="334" y="667"/>
                    </a:lnTo>
                    <a:lnTo>
                      <a:pt x="351" y="666"/>
                    </a:lnTo>
                    <a:lnTo>
                      <a:pt x="368" y="665"/>
                    </a:lnTo>
                    <a:lnTo>
                      <a:pt x="385" y="662"/>
                    </a:lnTo>
                    <a:lnTo>
                      <a:pt x="401" y="660"/>
                    </a:lnTo>
                    <a:lnTo>
                      <a:pt x="417" y="656"/>
                    </a:lnTo>
                    <a:lnTo>
                      <a:pt x="433" y="651"/>
                    </a:lnTo>
                    <a:lnTo>
                      <a:pt x="449" y="647"/>
                    </a:lnTo>
                    <a:lnTo>
                      <a:pt x="464" y="640"/>
                    </a:lnTo>
                    <a:lnTo>
                      <a:pt x="478" y="634"/>
                    </a:lnTo>
                    <a:lnTo>
                      <a:pt x="493" y="626"/>
                    </a:lnTo>
                    <a:lnTo>
                      <a:pt x="507" y="618"/>
                    </a:lnTo>
                    <a:lnTo>
                      <a:pt x="520" y="609"/>
                    </a:lnTo>
                    <a:lnTo>
                      <a:pt x="533" y="600"/>
                    </a:lnTo>
                    <a:lnTo>
                      <a:pt x="545" y="591"/>
                    </a:lnTo>
                    <a:lnTo>
                      <a:pt x="558" y="579"/>
                    </a:lnTo>
                    <a:lnTo>
                      <a:pt x="569" y="569"/>
                    </a:lnTo>
                    <a:lnTo>
                      <a:pt x="581" y="558"/>
                    </a:lnTo>
                    <a:lnTo>
                      <a:pt x="591" y="545"/>
                    </a:lnTo>
                    <a:lnTo>
                      <a:pt x="601" y="533"/>
                    </a:lnTo>
                    <a:lnTo>
                      <a:pt x="610" y="519"/>
                    </a:lnTo>
                    <a:lnTo>
                      <a:pt x="619" y="507"/>
                    </a:lnTo>
                    <a:lnTo>
                      <a:pt x="627" y="492"/>
                    </a:lnTo>
                    <a:lnTo>
                      <a:pt x="634" y="478"/>
                    </a:lnTo>
                    <a:lnTo>
                      <a:pt x="641" y="463"/>
                    </a:lnTo>
                    <a:lnTo>
                      <a:pt x="647" y="447"/>
                    </a:lnTo>
                    <a:lnTo>
                      <a:pt x="652" y="433"/>
                    </a:lnTo>
                    <a:lnTo>
                      <a:pt x="657" y="417"/>
                    </a:lnTo>
                    <a:lnTo>
                      <a:pt x="660" y="401"/>
                    </a:lnTo>
                    <a:lnTo>
                      <a:pt x="664" y="384"/>
                    </a:lnTo>
                    <a:lnTo>
                      <a:pt x="666" y="368"/>
                    </a:lnTo>
                    <a:lnTo>
                      <a:pt x="667" y="351"/>
                    </a:lnTo>
                    <a:lnTo>
                      <a:pt x="667" y="334"/>
                    </a:lnTo>
                    <a:lnTo>
                      <a:pt x="667" y="317"/>
                    </a:lnTo>
                    <a:lnTo>
                      <a:pt x="666" y="299"/>
                    </a:lnTo>
                    <a:lnTo>
                      <a:pt x="664" y="282"/>
                    </a:lnTo>
                    <a:lnTo>
                      <a:pt x="660" y="266"/>
                    </a:lnTo>
                    <a:lnTo>
                      <a:pt x="657" y="249"/>
                    </a:lnTo>
                    <a:lnTo>
                      <a:pt x="652" y="235"/>
                    </a:lnTo>
                    <a:lnTo>
                      <a:pt x="647" y="219"/>
                    </a:lnTo>
                    <a:lnTo>
                      <a:pt x="641" y="204"/>
                    </a:lnTo>
                    <a:lnTo>
                      <a:pt x="634" y="189"/>
                    </a:lnTo>
                    <a:lnTo>
                      <a:pt x="627" y="174"/>
                    </a:lnTo>
                    <a:lnTo>
                      <a:pt x="619" y="161"/>
                    </a:lnTo>
                    <a:lnTo>
                      <a:pt x="610" y="147"/>
                    </a:lnTo>
                    <a:lnTo>
                      <a:pt x="601" y="133"/>
                    </a:lnTo>
                    <a:lnTo>
                      <a:pt x="591" y="121"/>
                    </a:lnTo>
                    <a:lnTo>
                      <a:pt x="581" y="109"/>
                    </a:lnTo>
                    <a:lnTo>
                      <a:pt x="569" y="98"/>
                    </a:lnTo>
                    <a:lnTo>
                      <a:pt x="558" y="87"/>
                    </a:lnTo>
                    <a:lnTo>
                      <a:pt x="545" y="76"/>
                    </a:lnTo>
                    <a:lnTo>
                      <a:pt x="533" y="66"/>
                    </a:lnTo>
                    <a:lnTo>
                      <a:pt x="520" y="57"/>
                    </a:lnTo>
                    <a:lnTo>
                      <a:pt x="507" y="48"/>
                    </a:lnTo>
                    <a:lnTo>
                      <a:pt x="493" y="40"/>
                    </a:lnTo>
                    <a:lnTo>
                      <a:pt x="478" y="33"/>
                    </a:lnTo>
                    <a:lnTo>
                      <a:pt x="464" y="26"/>
                    </a:lnTo>
                    <a:lnTo>
                      <a:pt x="449" y="21"/>
                    </a:lnTo>
                    <a:lnTo>
                      <a:pt x="433" y="15"/>
                    </a:lnTo>
                    <a:lnTo>
                      <a:pt x="417" y="10"/>
                    </a:lnTo>
                    <a:lnTo>
                      <a:pt x="401" y="7"/>
                    </a:lnTo>
                    <a:lnTo>
                      <a:pt x="385" y="4"/>
                    </a:lnTo>
                    <a:lnTo>
                      <a:pt x="368" y="1"/>
                    </a:lnTo>
                    <a:lnTo>
                      <a:pt x="351" y="0"/>
                    </a:lnTo>
                    <a:lnTo>
                      <a:pt x="334" y="0"/>
                    </a:lnTo>
                    <a:close/>
                    <a:moveTo>
                      <a:pt x="481" y="271"/>
                    </a:moveTo>
                    <a:lnTo>
                      <a:pt x="481" y="271"/>
                    </a:lnTo>
                    <a:lnTo>
                      <a:pt x="473" y="276"/>
                    </a:lnTo>
                    <a:lnTo>
                      <a:pt x="457" y="286"/>
                    </a:lnTo>
                    <a:lnTo>
                      <a:pt x="438" y="301"/>
                    </a:lnTo>
                    <a:lnTo>
                      <a:pt x="417" y="317"/>
                    </a:lnTo>
                    <a:lnTo>
                      <a:pt x="396" y="335"/>
                    </a:lnTo>
                    <a:lnTo>
                      <a:pt x="377" y="351"/>
                    </a:lnTo>
                    <a:lnTo>
                      <a:pt x="363" y="365"/>
                    </a:lnTo>
                    <a:lnTo>
                      <a:pt x="359" y="371"/>
                    </a:lnTo>
                    <a:lnTo>
                      <a:pt x="357" y="376"/>
                    </a:lnTo>
                    <a:lnTo>
                      <a:pt x="357" y="390"/>
                    </a:lnTo>
                    <a:lnTo>
                      <a:pt x="357" y="416"/>
                    </a:lnTo>
                    <a:lnTo>
                      <a:pt x="358" y="443"/>
                    </a:lnTo>
                    <a:lnTo>
                      <a:pt x="359" y="459"/>
                    </a:lnTo>
                    <a:lnTo>
                      <a:pt x="370" y="460"/>
                    </a:lnTo>
                    <a:lnTo>
                      <a:pt x="391" y="460"/>
                    </a:lnTo>
                    <a:lnTo>
                      <a:pt x="411" y="460"/>
                    </a:lnTo>
                    <a:lnTo>
                      <a:pt x="425" y="461"/>
                    </a:lnTo>
                    <a:lnTo>
                      <a:pt x="424" y="482"/>
                    </a:lnTo>
                    <a:lnTo>
                      <a:pt x="379" y="482"/>
                    </a:lnTo>
                    <a:lnTo>
                      <a:pt x="314" y="482"/>
                    </a:lnTo>
                    <a:lnTo>
                      <a:pt x="267" y="482"/>
                    </a:lnTo>
                    <a:lnTo>
                      <a:pt x="219" y="483"/>
                    </a:lnTo>
                    <a:lnTo>
                      <a:pt x="222" y="463"/>
                    </a:lnTo>
                    <a:lnTo>
                      <a:pt x="253" y="462"/>
                    </a:lnTo>
                    <a:lnTo>
                      <a:pt x="262" y="461"/>
                    </a:lnTo>
                    <a:lnTo>
                      <a:pt x="270" y="460"/>
                    </a:lnTo>
                    <a:lnTo>
                      <a:pt x="278" y="458"/>
                    </a:lnTo>
                    <a:lnTo>
                      <a:pt x="283" y="455"/>
                    </a:lnTo>
                    <a:lnTo>
                      <a:pt x="284" y="451"/>
                    </a:lnTo>
                    <a:lnTo>
                      <a:pt x="285" y="442"/>
                    </a:lnTo>
                    <a:lnTo>
                      <a:pt x="286" y="418"/>
                    </a:lnTo>
                    <a:lnTo>
                      <a:pt x="285" y="393"/>
                    </a:lnTo>
                    <a:lnTo>
                      <a:pt x="284" y="376"/>
                    </a:lnTo>
                    <a:lnTo>
                      <a:pt x="279" y="368"/>
                    </a:lnTo>
                    <a:lnTo>
                      <a:pt x="267" y="351"/>
                    </a:lnTo>
                    <a:lnTo>
                      <a:pt x="231" y="306"/>
                    </a:lnTo>
                    <a:lnTo>
                      <a:pt x="193" y="260"/>
                    </a:lnTo>
                    <a:lnTo>
                      <a:pt x="176" y="241"/>
                    </a:lnTo>
                    <a:lnTo>
                      <a:pt x="164" y="230"/>
                    </a:lnTo>
                    <a:lnTo>
                      <a:pt x="102" y="230"/>
                    </a:lnTo>
                    <a:lnTo>
                      <a:pt x="102" y="188"/>
                    </a:lnTo>
                    <a:lnTo>
                      <a:pt x="311" y="188"/>
                    </a:lnTo>
                    <a:lnTo>
                      <a:pt x="311" y="190"/>
                    </a:lnTo>
                    <a:lnTo>
                      <a:pt x="312" y="190"/>
                    </a:lnTo>
                    <a:lnTo>
                      <a:pt x="311" y="208"/>
                    </a:lnTo>
                    <a:lnTo>
                      <a:pt x="311" y="230"/>
                    </a:lnTo>
                    <a:lnTo>
                      <a:pt x="248" y="230"/>
                    </a:lnTo>
                    <a:lnTo>
                      <a:pt x="271" y="262"/>
                    </a:lnTo>
                    <a:lnTo>
                      <a:pt x="295" y="294"/>
                    </a:lnTo>
                    <a:lnTo>
                      <a:pt x="334" y="345"/>
                    </a:lnTo>
                    <a:lnTo>
                      <a:pt x="418" y="269"/>
                    </a:lnTo>
                    <a:lnTo>
                      <a:pt x="368" y="269"/>
                    </a:lnTo>
                    <a:lnTo>
                      <a:pt x="361" y="229"/>
                    </a:lnTo>
                    <a:lnTo>
                      <a:pt x="544" y="229"/>
                    </a:lnTo>
                    <a:lnTo>
                      <a:pt x="543" y="231"/>
                    </a:lnTo>
                    <a:lnTo>
                      <a:pt x="544" y="231"/>
                    </a:lnTo>
                    <a:lnTo>
                      <a:pt x="531" y="261"/>
                    </a:lnTo>
                    <a:lnTo>
                      <a:pt x="525" y="269"/>
                    </a:lnTo>
                    <a:lnTo>
                      <a:pt x="491" y="269"/>
                    </a:lnTo>
                    <a:lnTo>
                      <a:pt x="481" y="271"/>
                    </a:lnTo>
                    <a:close/>
                    <a:moveTo>
                      <a:pt x="536" y="483"/>
                    </a:moveTo>
                    <a:lnTo>
                      <a:pt x="520" y="482"/>
                    </a:lnTo>
                    <a:lnTo>
                      <a:pt x="506" y="480"/>
                    </a:lnTo>
                    <a:lnTo>
                      <a:pt x="506" y="450"/>
                    </a:lnTo>
                    <a:lnTo>
                      <a:pt x="524" y="452"/>
                    </a:lnTo>
                    <a:lnTo>
                      <a:pt x="541" y="452"/>
                    </a:lnTo>
                    <a:lnTo>
                      <a:pt x="536" y="483"/>
                    </a:lnTo>
                    <a:close/>
                    <a:moveTo>
                      <a:pt x="539" y="431"/>
                    </a:moveTo>
                    <a:lnTo>
                      <a:pt x="511" y="429"/>
                    </a:lnTo>
                    <a:lnTo>
                      <a:pt x="510" y="307"/>
                    </a:lnTo>
                    <a:lnTo>
                      <a:pt x="541" y="311"/>
                    </a:lnTo>
                    <a:lnTo>
                      <a:pt x="572" y="313"/>
                    </a:lnTo>
                    <a:lnTo>
                      <a:pt x="539" y="43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49" name="Freeform 11"/>
              <p:cNvSpPr>
                <a:spLocks noEditPoints="1"/>
              </p:cNvSpPr>
              <p:nvPr/>
            </p:nvSpPr>
            <p:spPr bwMode="auto">
              <a:xfrm>
                <a:off x="4768350" y="0"/>
                <a:ext cx="466611" cy="466610"/>
              </a:xfrm>
              <a:custGeom>
                <a:avLst/>
                <a:gdLst>
                  <a:gd name="T0" fmla="*/ 185806 w 668"/>
                  <a:gd name="T1" fmla="*/ 461720 h 668"/>
                  <a:gd name="T2" fmla="*/ 122241 w 668"/>
                  <a:gd name="T3" fmla="*/ 438669 h 668"/>
                  <a:gd name="T4" fmla="*/ 68455 w 668"/>
                  <a:gd name="T5" fmla="*/ 398155 h 668"/>
                  <a:gd name="T6" fmla="*/ 27941 w 668"/>
                  <a:gd name="T7" fmla="*/ 344369 h 668"/>
                  <a:gd name="T8" fmla="*/ 4890 w 668"/>
                  <a:gd name="T9" fmla="*/ 280804 h 668"/>
                  <a:gd name="T10" fmla="*/ 1397 w 668"/>
                  <a:gd name="T11" fmla="*/ 208857 h 668"/>
                  <a:gd name="T12" fmla="*/ 18162 w 668"/>
                  <a:gd name="T13" fmla="*/ 142498 h 668"/>
                  <a:gd name="T14" fmla="*/ 53087 w 668"/>
                  <a:gd name="T15" fmla="*/ 85219 h 668"/>
                  <a:gd name="T16" fmla="*/ 102682 w 668"/>
                  <a:gd name="T17" fmla="*/ 39816 h 668"/>
                  <a:gd name="T18" fmla="*/ 163454 w 668"/>
                  <a:gd name="T19" fmla="*/ 10478 h 668"/>
                  <a:gd name="T20" fmla="*/ 233306 w 668"/>
                  <a:gd name="T21" fmla="*/ 0 h 668"/>
                  <a:gd name="T22" fmla="*/ 302459 w 668"/>
                  <a:gd name="T23" fmla="*/ 10478 h 668"/>
                  <a:gd name="T24" fmla="*/ 363929 w 668"/>
                  <a:gd name="T25" fmla="*/ 39816 h 668"/>
                  <a:gd name="T26" fmla="*/ 413524 w 668"/>
                  <a:gd name="T27" fmla="*/ 85219 h 668"/>
                  <a:gd name="T28" fmla="*/ 448449 w 668"/>
                  <a:gd name="T29" fmla="*/ 142498 h 668"/>
                  <a:gd name="T30" fmla="*/ 465912 w 668"/>
                  <a:gd name="T31" fmla="*/ 208857 h 668"/>
                  <a:gd name="T32" fmla="*/ 461721 w 668"/>
                  <a:gd name="T33" fmla="*/ 280804 h 668"/>
                  <a:gd name="T34" fmla="*/ 438670 w 668"/>
                  <a:gd name="T35" fmla="*/ 344369 h 668"/>
                  <a:gd name="T36" fmla="*/ 398156 w 668"/>
                  <a:gd name="T37" fmla="*/ 398155 h 668"/>
                  <a:gd name="T38" fmla="*/ 345069 w 668"/>
                  <a:gd name="T39" fmla="*/ 438669 h 668"/>
                  <a:gd name="T40" fmla="*/ 280805 w 668"/>
                  <a:gd name="T41" fmla="*/ 461720 h 668"/>
                  <a:gd name="T42" fmla="*/ 260548 w 668"/>
                  <a:gd name="T43" fmla="*/ 188600 h 668"/>
                  <a:gd name="T44" fmla="*/ 247276 w 668"/>
                  <a:gd name="T45" fmla="*/ 148086 h 668"/>
                  <a:gd name="T46" fmla="*/ 261945 w 668"/>
                  <a:gd name="T47" fmla="*/ 139704 h 668"/>
                  <a:gd name="T48" fmla="*/ 201872 w 668"/>
                  <a:gd name="T49" fmla="*/ 132718 h 668"/>
                  <a:gd name="T50" fmla="*/ 157865 w 668"/>
                  <a:gd name="T51" fmla="*/ 148086 h 668"/>
                  <a:gd name="T52" fmla="*/ 136910 w 668"/>
                  <a:gd name="T53" fmla="*/ 192092 h 668"/>
                  <a:gd name="T54" fmla="*/ 155770 w 668"/>
                  <a:gd name="T55" fmla="*/ 234004 h 668"/>
                  <a:gd name="T56" fmla="*/ 192791 w 668"/>
                  <a:gd name="T57" fmla="*/ 243084 h 668"/>
                  <a:gd name="T58" fmla="*/ 201872 w 668"/>
                  <a:gd name="T59" fmla="*/ 264738 h 668"/>
                  <a:gd name="T60" fmla="*/ 177424 w 668"/>
                  <a:gd name="T61" fmla="*/ 275915 h 668"/>
                  <a:gd name="T62" fmla="*/ 134814 w 668"/>
                  <a:gd name="T63" fmla="*/ 293378 h 668"/>
                  <a:gd name="T64" fmla="*/ 125734 w 668"/>
                  <a:gd name="T65" fmla="*/ 340178 h 668"/>
                  <a:gd name="T66" fmla="*/ 157167 w 668"/>
                  <a:gd name="T67" fmla="*/ 368119 h 668"/>
                  <a:gd name="T68" fmla="*/ 194887 w 668"/>
                  <a:gd name="T69" fmla="*/ 373009 h 668"/>
                  <a:gd name="T70" fmla="*/ 246577 w 668"/>
                  <a:gd name="T71" fmla="*/ 360435 h 668"/>
                  <a:gd name="T72" fmla="*/ 271724 w 668"/>
                  <a:gd name="T73" fmla="*/ 317826 h 668"/>
                  <a:gd name="T74" fmla="*/ 261246 w 668"/>
                  <a:gd name="T75" fmla="*/ 282201 h 668"/>
                  <a:gd name="T76" fmla="*/ 226320 w 668"/>
                  <a:gd name="T77" fmla="*/ 247974 h 668"/>
                  <a:gd name="T78" fmla="*/ 249371 w 668"/>
                  <a:gd name="T79" fmla="*/ 217938 h 668"/>
                  <a:gd name="T80" fmla="*/ 260548 w 668"/>
                  <a:gd name="T81" fmla="*/ 188600 h 668"/>
                  <a:gd name="T82" fmla="*/ 287091 w 668"/>
                  <a:gd name="T83" fmla="*/ 179519 h 668"/>
                  <a:gd name="T84" fmla="*/ 391171 w 668"/>
                  <a:gd name="T85" fmla="*/ 191394 h 668"/>
                  <a:gd name="T86" fmla="*/ 248673 w 668"/>
                  <a:gd name="T87" fmla="*/ 327605 h 668"/>
                  <a:gd name="T88" fmla="*/ 212350 w 668"/>
                  <a:gd name="T89" fmla="*/ 355546 h 668"/>
                  <a:gd name="T90" fmla="*/ 159961 w 668"/>
                  <a:gd name="T91" fmla="*/ 343671 h 668"/>
                  <a:gd name="T92" fmla="*/ 149483 w 668"/>
                  <a:gd name="T93" fmla="*/ 319223 h 668"/>
                  <a:gd name="T94" fmla="*/ 169740 w 668"/>
                  <a:gd name="T95" fmla="*/ 291981 h 668"/>
                  <a:gd name="T96" fmla="*/ 225622 w 668"/>
                  <a:gd name="T97" fmla="*/ 287789 h 668"/>
                  <a:gd name="T98" fmla="*/ 249371 w 668"/>
                  <a:gd name="T99" fmla="*/ 312238 h 668"/>
                  <a:gd name="T100" fmla="*/ 190696 w 668"/>
                  <a:gd name="T101" fmla="*/ 226320 h 668"/>
                  <a:gd name="T102" fmla="*/ 166248 w 668"/>
                  <a:gd name="T103" fmla="*/ 186504 h 668"/>
                  <a:gd name="T104" fmla="*/ 180218 w 668"/>
                  <a:gd name="T105" fmla="*/ 148086 h 668"/>
                  <a:gd name="T106" fmla="*/ 215843 w 668"/>
                  <a:gd name="T107" fmla="*/ 157167 h 668"/>
                  <a:gd name="T108" fmla="*/ 229114 w 668"/>
                  <a:gd name="T109" fmla="*/ 203967 h 66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668" h="668">
                    <a:moveTo>
                      <a:pt x="334" y="668"/>
                    </a:moveTo>
                    <a:lnTo>
                      <a:pt x="334" y="668"/>
                    </a:lnTo>
                    <a:lnTo>
                      <a:pt x="317" y="668"/>
                    </a:lnTo>
                    <a:lnTo>
                      <a:pt x="300" y="667"/>
                    </a:lnTo>
                    <a:lnTo>
                      <a:pt x="283" y="665"/>
                    </a:lnTo>
                    <a:lnTo>
                      <a:pt x="266" y="661"/>
                    </a:lnTo>
                    <a:lnTo>
                      <a:pt x="250" y="658"/>
                    </a:lnTo>
                    <a:lnTo>
                      <a:pt x="234" y="653"/>
                    </a:lnTo>
                    <a:lnTo>
                      <a:pt x="220" y="648"/>
                    </a:lnTo>
                    <a:lnTo>
                      <a:pt x="204" y="642"/>
                    </a:lnTo>
                    <a:lnTo>
                      <a:pt x="189" y="635"/>
                    </a:lnTo>
                    <a:lnTo>
                      <a:pt x="175" y="628"/>
                    </a:lnTo>
                    <a:lnTo>
                      <a:pt x="160" y="620"/>
                    </a:lnTo>
                    <a:lnTo>
                      <a:pt x="147" y="611"/>
                    </a:lnTo>
                    <a:lnTo>
                      <a:pt x="134" y="602"/>
                    </a:lnTo>
                    <a:lnTo>
                      <a:pt x="122" y="592"/>
                    </a:lnTo>
                    <a:lnTo>
                      <a:pt x="109" y="582"/>
                    </a:lnTo>
                    <a:lnTo>
                      <a:pt x="98" y="570"/>
                    </a:lnTo>
                    <a:lnTo>
                      <a:pt x="86" y="559"/>
                    </a:lnTo>
                    <a:lnTo>
                      <a:pt x="76" y="546"/>
                    </a:lnTo>
                    <a:lnTo>
                      <a:pt x="66" y="534"/>
                    </a:lnTo>
                    <a:lnTo>
                      <a:pt x="57" y="521"/>
                    </a:lnTo>
                    <a:lnTo>
                      <a:pt x="49" y="508"/>
                    </a:lnTo>
                    <a:lnTo>
                      <a:pt x="40" y="493"/>
                    </a:lnTo>
                    <a:lnTo>
                      <a:pt x="33" y="479"/>
                    </a:lnTo>
                    <a:lnTo>
                      <a:pt x="26" y="464"/>
                    </a:lnTo>
                    <a:lnTo>
                      <a:pt x="20" y="448"/>
                    </a:lnTo>
                    <a:lnTo>
                      <a:pt x="15" y="434"/>
                    </a:lnTo>
                    <a:lnTo>
                      <a:pt x="10" y="418"/>
                    </a:lnTo>
                    <a:lnTo>
                      <a:pt x="7" y="402"/>
                    </a:lnTo>
                    <a:lnTo>
                      <a:pt x="3" y="385"/>
                    </a:lnTo>
                    <a:lnTo>
                      <a:pt x="2" y="368"/>
                    </a:lnTo>
                    <a:lnTo>
                      <a:pt x="0" y="352"/>
                    </a:lnTo>
                    <a:lnTo>
                      <a:pt x="0" y="333"/>
                    </a:lnTo>
                    <a:lnTo>
                      <a:pt x="0" y="316"/>
                    </a:lnTo>
                    <a:lnTo>
                      <a:pt x="2" y="299"/>
                    </a:lnTo>
                    <a:lnTo>
                      <a:pt x="3" y="283"/>
                    </a:lnTo>
                    <a:lnTo>
                      <a:pt x="7" y="266"/>
                    </a:lnTo>
                    <a:lnTo>
                      <a:pt x="10" y="250"/>
                    </a:lnTo>
                    <a:lnTo>
                      <a:pt x="15" y="234"/>
                    </a:lnTo>
                    <a:lnTo>
                      <a:pt x="20" y="220"/>
                    </a:lnTo>
                    <a:lnTo>
                      <a:pt x="26" y="204"/>
                    </a:lnTo>
                    <a:lnTo>
                      <a:pt x="33" y="189"/>
                    </a:lnTo>
                    <a:lnTo>
                      <a:pt x="40" y="174"/>
                    </a:lnTo>
                    <a:lnTo>
                      <a:pt x="49" y="160"/>
                    </a:lnTo>
                    <a:lnTo>
                      <a:pt x="57" y="147"/>
                    </a:lnTo>
                    <a:lnTo>
                      <a:pt x="66" y="134"/>
                    </a:lnTo>
                    <a:lnTo>
                      <a:pt x="76" y="122"/>
                    </a:lnTo>
                    <a:lnTo>
                      <a:pt x="86" y="109"/>
                    </a:lnTo>
                    <a:lnTo>
                      <a:pt x="98" y="98"/>
                    </a:lnTo>
                    <a:lnTo>
                      <a:pt x="109" y="86"/>
                    </a:lnTo>
                    <a:lnTo>
                      <a:pt x="122" y="76"/>
                    </a:lnTo>
                    <a:lnTo>
                      <a:pt x="134" y="66"/>
                    </a:lnTo>
                    <a:lnTo>
                      <a:pt x="147" y="57"/>
                    </a:lnTo>
                    <a:lnTo>
                      <a:pt x="160" y="48"/>
                    </a:lnTo>
                    <a:lnTo>
                      <a:pt x="175" y="40"/>
                    </a:lnTo>
                    <a:lnTo>
                      <a:pt x="189" y="33"/>
                    </a:lnTo>
                    <a:lnTo>
                      <a:pt x="204" y="26"/>
                    </a:lnTo>
                    <a:lnTo>
                      <a:pt x="220" y="20"/>
                    </a:lnTo>
                    <a:lnTo>
                      <a:pt x="234" y="15"/>
                    </a:lnTo>
                    <a:lnTo>
                      <a:pt x="250" y="10"/>
                    </a:lnTo>
                    <a:lnTo>
                      <a:pt x="266" y="7"/>
                    </a:lnTo>
                    <a:lnTo>
                      <a:pt x="283" y="3"/>
                    </a:lnTo>
                    <a:lnTo>
                      <a:pt x="300" y="1"/>
                    </a:lnTo>
                    <a:lnTo>
                      <a:pt x="317" y="0"/>
                    </a:lnTo>
                    <a:lnTo>
                      <a:pt x="334" y="0"/>
                    </a:lnTo>
                    <a:lnTo>
                      <a:pt x="352" y="0"/>
                    </a:lnTo>
                    <a:lnTo>
                      <a:pt x="369" y="1"/>
                    </a:lnTo>
                    <a:lnTo>
                      <a:pt x="385" y="3"/>
                    </a:lnTo>
                    <a:lnTo>
                      <a:pt x="402" y="7"/>
                    </a:lnTo>
                    <a:lnTo>
                      <a:pt x="418" y="10"/>
                    </a:lnTo>
                    <a:lnTo>
                      <a:pt x="433" y="15"/>
                    </a:lnTo>
                    <a:lnTo>
                      <a:pt x="449" y="20"/>
                    </a:lnTo>
                    <a:lnTo>
                      <a:pt x="464" y="26"/>
                    </a:lnTo>
                    <a:lnTo>
                      <a:pt x="479" y="33"/>
                    </a:lnTo>
                    <a:lnTo>
                      <a:pt x="494" y="40"/>
                    </a:lnTo>
                    <a:lnTo>
                      <a:pt x="507" y="48"/>
                    </a:lnTo>
                    <a:lnTo>
                      <a:pt x="521" y="57"/>
                    </a:lnTo>
                    <a:lnTo>
                      <a:pt x="534" y="66"/>
                    </a:lnTo>
                    <a:lnTo>
                      <a:pt x="546" y="76"/>
                    </a:lnTo>
                    <a:lnTo>
                      <a:pt x="559" y="86"/>
                    </a:lnTo>
                    <a:lnTo>
                      <a:pt x="570" y="98"/>
                    </a:lnTo>
                    <a:lnTo>
                      <a:pt x="581" y="109"/>
                    </a:lnTo>
                    <a:lnTo>
                      <a:pt x="592" y="122"/>
                    </a:lnTo>
                    <a:lnTo>
                      <a:pt x="602" y="134"/>
                    </a:lnTo>
                    <a:lnTo>
                      <a:pt x="611" y="147"/>
                    </a:lnTo>
                    <a:lnTo>
                      <a:pt x="620" y="160"/>
                    </a:lnTo>
                    <a:lnTo>
                      <a:pt x="628" y="174"/>
                    </a:lnTo>
                    <a:lnTo>
                      <a:pt x="635" y="189"/>
                    </a:lnTo>
                    <a:lnTo>
                      <a:pt x="642" y="204"/>
                    </a:lnTo>
                    <a:lnTo>
                      <a:pt x="647" y="220"/>
                    </a:lnTo>
                    <a:lnTo>
                      <a:pt x="653" y="234"/>
                    </a:lnTo>
                    <a:lnTo>
                      <a:pt x="658" y="250"/>
                    </a:lnTo>
                    <a:lnTo>
                      <a:pt x="661" y="266"/>
                    </a:lnTo>
                    <a:lnTo>
                      <a:pt x="664" y="283"/>
                    </a:lnTo>
                    <a:lnTo>
                      <a:pt x="667" y="299"/>
                    </a:lnTo>
                    <a:lnTo>
                      <a:pt x="668" y="316"/>
                    </a:lnTo>
                    <a:lnTo>
                      <a:pt x="668" y="333"/>
                    </a:lnTo>
                    <a:lnTo>
                      <a:pt x="668" y="352"/>
                    </a:lnTo>
                    <a:lnTo>
                      <a:pt x="667" y="368"/>
                    </a:lnTo>
                    <a:lnTo>
                      <a:pt x="664" y="385"/>
                    </a:lnTo>
                    <a:lnTo>
                      <a:pt x="661" y="402"/>
                    </a:lnTo>
                    <a:lnTo>
                      <a:pt x="658" y="418"/>
                    </a:lnTo>
                    <a:lnTo>
                      <a:pt x="653" y="434"/>
                    </a:lnTo>
                    <a:lnTo>
                      <a:pt x="647" y="448"/>
                    </a:lnTo>
                    <a:lnTo>
                      <a:pt x="642" y="464"/>
                    </a:lnTo>
                    <a:lnTo>
                      <a:pt x="635" y="479"/>
                    </a:lnTo>
                    <a:lnTo>
                      <a:pt x="628" y="493"/>
                    </a:lnTo>
                    <a:lnTo>
                      <a:pt x="620" y="508"/>
                    </a:lnTo>
                    <a:lnTo>
                      <a:pt x="611" y="521"/>
                    </a:lnTo>
                    <a:lnTo>
                      <a:pt x="602" y="534"/>
                    </a:lnTo>
                    <a:lnTo>
                      <a:pt x="592" y="546"/>
                    </a:lnTo>
                    <a:lnTo>
                      <a:pt x="581" y="559"/>
                    </a:lnTo>
                    <a:lnTo>
                      <a:pt x="570" y="570"/>
                    </a:lnTo>
                    <a:lnTo>
                      <a:pt x="559" y="582"/>
                    </a:lnTo>
                    <a:lnTo>
                      <a:pt x="546" y="592"/>
                    </a:lnTo>
                    <a:lnTo>
                      <a:pt x="534" y="602"/>
                    </a:lnTo>
                    <a:lnTo>
                      <a:pt x="521" y="611"/>
                    </a:lnTo>
                    <a:lnTo>
                      <a:pt x="507" y="620"/>
                    </a:lnTo>
                    <a:lnTo>
                      <a:pt x="494" y="628"/>
                    </a:lnTo>
                    <a:lnTo>
                      <a:pt x="479" y="635"/>
                    </a:lnTo>
                    <a:lnTo>
                      <a:pt x="464" y="642"/>
                    </a:lnTo>
                    <a:lnTo>
                      <a:pt x="449" y="648"/>
                    </a:lnTo>
                    <a:lnTo>
                      <a:pt x="433" y="653"/>
                    </a:lnTo>
                    <a:lnTo>
                      <a:pt x="418" y="658"/>
                    </a:lnTo>
                    <a:lnTo>
                      <a:pt x="402" y="661"/>
                    </a:lnTo>
                    <a:lnTo>
                      <a:pt x="385" y="665"/>
                    </a:lnTo>
                    <a:lnTo>
                      <a:pt x="369" y="667"/>
                    </a:lnTo>
                    <a:lnTo>
                      <a:pt x="352" y="668"/>
                    </a:lnTo>
                    <a:lnTo>
                      <a:pt x="334" y="668"/>
                    </a:lnTo>
                    <a:close/>
                    <a:moveTo>
                      <a:pt x="373" y="270"/>
                    </a:moveTo>
                    <a:lnTo>
                      <a:pt x="373" y="270"/>
                    </a:lnTo>
                    <a:lnTo>
                      <a:pt x="372" y="248"/>
                    </a:lnTo>
                    <a:lnTo>
                      <a:pt x="371" y="239"/>
                    </a:lnTo>
                    <a:lnTo>
                      <a:pt x="369" y="231"/>
                    </a:lnTo>
                    <a:lnTo>
                      <a:pt x="365" y="224"/>
                    </a:lnTo>
                    <a:lnTo>
                      <a:pt x="359" y="217"/>
                    </a:lnTo>
                    <a:lnTo>
                      <a:pt x="354" y="212"/>
                    </a:lnTo>
                    <a:lnTo>
                      <a:pt x="345" y="207"/>
                    </a:lnTo>
                    <a:lnTo>
                      <a:pt x="346" y="206"/>
                    </a:lnTo>
                    <a:lnTo>
                      <a:pt x="347" y="205"/>
                    </a:lnTo>
                    <a:lnTo>
                      <a:pt x="352" y="204"/>
                    </a:lnTo>
                    <a:lnTo>
                      <a:pt x="367" y="201"/>
                    </a:lnTo>
                    <a:lnTo>
                      <a:pt x="375" y="200"/>
                    </a:lnTo>
                    <a:lnTo>
                      <a:pt x="382" y="198"/>
                    </a:lnTo>
                    <a:lnTo>
                      <a:pt x="387" y="195"/>
                    </a:lnTo>
                    <a:lnTo>
                      <a:pt x="388" y="192"/>
                    </a:lnTo>
                    <a:lnTo>
                      <a:pt x="389" y="190"/>
                    </a:lnTo>
                    <a:lnTo>
                      <a:pt x="292" y="190"/>
                    </a:lnTo>
                    <a:lnTo>
                      <a:pt x="289" y="190"/>
                    </a:lnTo>
                    <a:lnTo>
                      <a:pt x="278" y="192"/>
                    </a:lnTo>
                    <a:lnTo>
                      <a:pt x="262" y="196"/>
                    </a:lnTo>
                    <a:lnTo>
                      <a:pt x="254" y="198"/>
                    </a:lnTo>
                    <a:lnTo>
                      <a:pt x="245" y="201"/>
                    </a:lnTo>
                    <a:lnTo>
                      <a:pt x="235" y="206"/>
                    </a:lnTo>
                    <a:lnTo>
                      <a:pt x="226" y="212"/>
                    </a:lnTo>
                    <a:lnTo>
                      <a:pt x="218" y="218"/>
                    </a:lnTo>
                    <a:lnTo>
                      <a:pt x="210" y="226"/>
                    </a:lnTo>
                    <a:lnTo>
                      <a:pt x="205" y="237"/>
                    </a:lnTo>
                    <a:lnTo>
                      <a:pt x="200" y="248"/>
                    </a:lnTo>
                    <a:lnTo>
                      <a:pt x="197" y="261"/>
                    </a:lnTo>
                    <a:lnTo>
                      <a:pt x="196" y="275"/>
                    </a:lnTo>
                    <a:lnTo>
                      <a:pt x="197" y="289"/>
                    </a:lnTo>
                    <a:lnTo>
                      <a:pt x="199" y="302"/>
                    </a:lnTo>
                    <a:lnTo>
                      <a:pt x="204" y="312"/>
                    </a:lnTo>
                    <a:lnTo>
                      <a:pt x="209" y="321"/>
                    </a:lnTo>
                    <a:lnTo>
                      <a:pt x="215" y="329"/>
                    </a:lnTo>
                    <a:lnTo>
                      <a:pt x="223" y="335"/>
                    </a:lnTo>
                    <a:lnTo>
                      <a:pt x="230" y="339"/>
                    </a:lnTo>
                    <a:lnTo>
                      <a:pt x="238" y="343"/>
                    </a:lnTo>
                    <a:lnTo>
                      <a:pt x="246" y="345"/>
                    </a:lnTo>
                    <a:lnTo>
                      <a:pt x="254" y="347"/>
                    </a:lnTo>
                    <a:lnTo>
                      <a:pt x="267" y="348"/>
                    </a:lnTo>
                    <a:lnTo>
                      <a:pt x="276" y="348"/>
                    </a:lnTo>
                    <a:lnTo>
                      <a:pt x="281" y="348"/>
                    </a:lnTo>
                    <a:lnTo>
                      <a:pt x="281" y="369"/>
                    </a:lnTo>
                    <a:lnTo>
                      <a:pt x="281" y="371"/>
                    </a:lnTo>
                    <a:lnTo>
                      <a:pt x="282" y="373"/>
                    </a:lnTo>
                    <a:lnTo>
                      <a:pt x="287" y="377"/>
                    </a:lnTo>
                    <a:lnTo>
                      <a:pt x="289" y="379"/>
                    </a:lnTo>
                    <a:lnTo>
                      <a:pt x="291" y="382"/>
                    </a:lnTo>
                    <a:lnTo>
                      <a:pt x="292" y="386"/>
                    </a:lnTo>
                    <a:lnTo>
                      <a:pt x="293" y="391"/>
                    </a:lnTo>
                    <a:lnTo>
                      <a:pt x="287" y="391"/>
                    </a:lnTo>
                    <a:lnTo>
                      <a:pt x="273" y="393"/>
                    </a:lnTo>
                    <a:lnTo>
                      <a:pt x="254" y="395"/>
                    </a:lnTo>
                    <a:lnTo>
                      <a:pt x="243" y="396"/>
                    </a:lnTo>
                    <a:lnTo>
                      <a:pt x="232" y="399"/>
                    </a:lnTo>
                    <a:lnTo>
                      <a:pt x="222" y="403"/>
                    </a:lnTo>
                    <a:lnTo>
                      <a:pt x="212" y="407"/>
                    </a:lnTo>
                    <a:lnTo>
                      <a:pt x="201" y="413"/>
                    </a:lnTo>
                    <a:lnTo>
                      <a:pt x="193" y="420"/>
                    </a:lnTo>
                    <a:lnTo>
                      <a:pt x="185" y="429"/>
                    </a:lnTo>
                    <a:lnTo>
                      <a:pt x="180" y="438"/>
                    </a:lnTo>
                    <a:lnTo>
                      <a:pt x="176" y="450"/>
                    </a:lnTo>
                    <a:lnTo>
                      <a:pt x="175" y="463"/>
                    </a:lnTo>
                    <a:lnTo>
                      <a:pt x="176" y="476"/>
                    </a:lnTo>
                    <a:lnTo>
                      <a:pt x="180" y="487"/>
                    </a:lnTo>
                    <a:lnTo>
                      <a:pt x="184" y="497"/>
                    </a:lnTo>
                    <a:lnTo>
                      <a:pt x="191" y="505"/>
                    </a:lnTo>
                    <a:lnTo>
                      <a:pt x="198" y="512"/>
                    </a:lnTo>
                    <a:lnTo>
                      <a:pt x="207" y="519"/>
                    </a:lnTo>
                    <a:lnTo>
                      <a:pt x="215" y="523"/>
                    </a:lnTo>
                    <a:lnTo>
                      <a:pt x="225" y="527"/>
                    </a:lnTo>
                    <a:lnTo>
                      <a:pt x="234" y="529"/>
                    </a:lnTo>
                    <a:lnTo>
                      <a:pt x="243" y="531"/>
                    </a:lnTo>
                    <a:lnTo>
                      <a:pt x="259" y="534"/>
                    </a:lnTo>
                    <a:lnTo>
                      <a:pt x="270" y="534"/>
                    </a:lnTo>
                    <a:lnTo>
                      <a:pt x="274" y="534"/>
                    </a:lnTo>
                    <a:lnTo>
                      <a:pt x="279" y="534"/>
                    </a:lnTo>
                    <a:lnTo>
                      <a:pt x="292" y="534"/>
                    </a:lnTo>
                    <a:lnTo>
                      <a:pt x="311" y="531"/>
                    </a:lnTo>
                    <a:lnTo>
                      <a:pt x="321" y="528"/>
                    </a:lnTo>
                    <a:lnTo>
                      <a:pt x="332" y="526"/>
                    </a:lnTo>
                    <a:lnTo>
                      <a:pt x="342" y="521"/>
                    </a:lnTo>
                    <a:lnTo>
                      <a:pt x="353" y="516"/>
                    </a:lnTo>
                    <a:lnTo>
                      <a:pt x="363" y="508"/>
                    </a:lnTo>
                    <a:lnTo>
                      <a:pt x="371" y="500"/>
                    </a:lnTo>
                    <a:lnTo>
                      <a:pt x="379" y="489"/>
                    </a:lnTo>
                    <a:lnTo>
                      <a:pt x="385" y="477"/>
                    </a:lnTo>
                    <a:lnTo>
                      <a:pt x="388" y="463"/>
                    </a:lnTo>
                    <a:lnTo>
                      <a:pt x="389" y="455"/>
                    </a:lnTo>
                    <a:lnTo>
                      <a:pt x="389" y="447"/>
                    </a:lnTo>
                    <a:lnTo>
                      <a:pt x="388" y="437"/>
                    </a:lnTo>
                    <a:lnTo>
                      <a:pt x="386" y="428"/>
                    </a:lnTo>
                    <a:lnTo>
                      <a:pt x="383" y="419"/>
                    </a:lnTo>
                    <a:lnTo>
                      <a:pt x="379" y="412"/>
                    </a:lnTo>
                    <a:lnTo>
                      <a:pt x="374" y="404"/>
                    </a:lnTo>
                    <a:lnTo>
                      <a:pt x="369" y="398"/>
                    </a:lnTo>
                    <a:lnTo>
                      <a:pt x="356" y="386"/>
                    </a:lnTo>
                    <a:lnTo>
                      <a:pt x="333" y="368"/>
                    </a:lnTo>
                    <a:lnTo>
                      <a:pt x="330" y="363"/>
                    </a:lnTo>
                    <a:lnTo>
                      <a:pt x="326" y="360"/>
                    </a:lnTo>
                    <a:lnTo>
                      <a:pt x="324" y="355"/>
                    </a:lnTo>
                    <a:lnTo>
                      <a:pt x="323" y="350"/>
                    </a:lnTo>
                    <a:lnTo>
                      <a:pt x="324" y="347"/>
                    </a:lnTo>
                    <a:lnTo>
                      <a:pt x="325" y="343"/>
                    </a:lnTo>
                    <a:lnTo>
                      <a:pt x="331" y="336"/>
                    </a:lnTo>
                    <a:lnTo>
                      <a:pt x="348" y="321"/>
                    </a:lnTo>
                    <a:lnTo>
                      <a:pt x="357" y="312"/>
                    </a:lnTo>
                    <a:lnTo>
                      <a:pt x="362" y="307"/>
                    </a:lnTo>
                    <a:lnTo>
                      <a:pt x="365" y="302"/>
                    </a:lnTo>
                    <a:lnTo>
                      <a:pt x="369" y="295"/>
                    </a:lnTo>
                    <a:lnTo>
                      <a:pt x="371" y="287"/>
                    </a:lnTo>
                    <a:lnTo>
                      <a:pt x="372" y="279"/>
                    </a:lnTo>
                    <a:lnTo>
                      <a:pt x="373" y="270"/>
                    </a:lnTo>
                    <a:close/>
                    <a:moveTo>
                      <a:pt x="560" y="257"/>
                    </a:moveTo>
                    <a:lnTo>
                      <a:pt x="491" y="257"/>
                    </a:lnTo>
                    <a:lnTo>
                      <a:pt x="491" y="192"/>
                    </a:lnTo>
                    <a:lnTo>
                      <a:pt x="478" y="192"/>
                    </a:lnTo>
                    <a:lnTo>
                      <a:pt x="478" y="257"/>
                    </a:lnTo>
                    <a:lnTo>
                      <a:pt x="411" y="257"/>
                    </a:lnTo>
                    <a:lnTo>
                      <a:pt x="411" y="274"/>
                    </a:lnTo>
                    <a:lnTo>
                      <a:pt x="478" y="274"/>
                    </a:lnTo>
                    <a:lnTo>
                      <a:pt x="478" y="340"/>
                    </a:lnTo>
                    <a:lnTo>
                      <a:pt x="491" y="340"/>
                    </a:lnTo>
                    <a:lnTo>
                      <a:pt x="491" y="274"/>
                    </a:lnTo>
                    <a:lnTo>
                      <a:pt x="560" y="274"/>
                    </a:lnTo>
                    <a:lnTo>
                      <a:pt x="560" y="257"/>
                    </a:lnTo>
                    <a:close/>
                    <a:moveTo>
                      <a:pt x="358" y="453"/>
                    </a:moveTo>
                    <a:lnTo>
                      <a:pt x="358" y="453"/>
                    </a:lnTo>
                    <a:lnTo>
                      <a:pt x="358" y="459"/>
                    </a:lnTo>
                    <a:lnTo>
                      <a:pt x="357" y="463"/>
                    </a:lnTo>
                    <a:lnTo>
                      <a:pt x="356" y="469"/>
                    </a:lnTo>
                    <a:lnTo>
                      <a:pt x="354" y="473"/>
                    </a:lnTo>
                    <a:lnTo>
                      <a:pt x="348" y="484"/>
                    </a:lnTo>
                    <a:lnTo>
                      <a:pt x="339" y="492"/>
                    </a:lnTo>
                    <a:lnTo>
                      <a:pt x="329" y="498"/>
                    </a:lnTo>
                    <a:lnTo>
                      <a:pt x="317" y="504"/>
                    </a:lnTo>
                    <a:lnTo>
                      <a:pt x="304" y="509"/>
                    </a:lnTo>
                    <a:lnTo>
                      <a:pt x="290" y="510"/>
                    </a:lnTo>
                    <a:lnTo>
                      <a:pt x="275" y="510"/>
                    </a:lnTo>
                    <a:lnTo>
                      <a:pt x="262" y="508"/>
                    </a:lnTo>
                    <a:lnTo>
                      <a:pt x="249" y="504"/>
                    </a:lnTo>
                    <a:lnTo>
                      <a:pt x="238" y="498"/>
                    </a:lnTo>
                    <a:lnTo>
                      <a:pt x="229" y="492"/>
                    </a:lnTo>
                    <a:lnTo>
                      <a:pt x="222" y="483"/>
                    </a:lnTo>
                    <a:lnTo>
                      <a:pt x="218" y="478"/>
                    </a:lnTo>
                    <a:lnTo>
                      <a:pt x="216" y="473"/>
                    </a:lnTo>
                    <a:lnTo>
                      <a:pt x="215" y="468"/>
                    </a:lnTo>
                    <a:lnTo>
                      <a:pt x="214" y="463"/>
                    </a:lnTo>
                    <a:lnTo>
                      <a:pt x="214" y="457"/>
                    </a:lnTo>
                    <a:lnTo>
                      <a:pt x="215" y="452"/>
                    </a:lnTo>
                    <a:lnTo>
                      <a:pt x="216" y="447"/>
                    </a:lnTo>
                    <a:lnTo>
                      <a:pt x="218" y="442"/>
                    </a:lnTo>
                    <a:lnTo>
                      <a:pt x="225" y="432"/>
                    </a:lnTo>
                    <a:lnTo>
                      <a:pt x="233" y="424"/>
                    </a:lnTo>
                    <a:lnTo>
                      <a:pt x="243" y="418"/>
                    </a:lnTo>
                    <a:lnTo>
                      <a:pt x="255" y="412"/>
                    </a:lnTo>
                    <a:lnTo>
                      <a:pt x="268" y="407"/>
                    </a:lnTo>
                    <a:lnTo>
                      <a:pt x="282" y="405"/>
                    </a:lnTo>
                    <a:lnTo>
                      <a:pt x="297" y="405"/>
                    </a:lnTo>
                    <a:lnTo>
                      <a:pt x="311" y="407"/>
                    </a:lnTo>
                    <a:lnTo>
                      <a:pt x="323" y="412"/>
                    </a:lnTo>
                    <a:lnTo>
                      <a:pt x="334" y="418"/>
                    </a:lnTo>
                    <a:lnTo>
                      <a:pt x="344" y="424"/>
                    </a:lnTo>
                    <a:lnTo>
                      <a:pt x="352" y="434"/>
                    </a:lnTo>
                    <a:lnTo>
                      <a:pt x="354" y="438"/>
                    </a:lnTo>
                    <a:lnTo>
                      <a:pt x="356" y="443"/>
                    </a:lnTo>
                    <a:lnTo>
                      <a:pt x="357" y="447"/>
                    </a:lnTo>
                    <a:lnTo>
                      <a:pt x="358" y="453"/>
                    </a:lnTo>
                    <a:close/>
                    <a:moveTo>
                      <a:pt x="299" y="328"/>
                    </a:moveTo>
                    <a:lnTo>
                      <a:pt x="299" y="328"/>
                    </a:lnTo>
                    <a:lnTo>
                      <a:pt x="291" y="329"/>
                    </a:lnTo>
                    <a:lnTo>
                      <a:pt x="282" y="328"/>
                    </a:lnTo>
                    <a:lnTo>
                      <a:pt x="273" y="324"/>
                    </a:lnTo>
                    <a:lnTo>
                      <a:pt x="265" y="319"/>
                    </a:lnTo>
                    <a:lnTo>
                      <a:pt x="257" y="312"/>
                    </a:lnTo>
                    <a:lnTo>
                      <a:pt x="250" y="303"/>
                    </a:lnTo>
                    <a:lnTo>
                      <a:pt x="245" y="291"/>
                    </a:lnTo>
                    <a:lnTo>
                      <a:pt x="240" y="280"/>
                    </a:lnTo>
                    <a:lnTo>
                      <a:pt x="238" y="267"/>
                    </a:lnTo>
                    <a:lnTo>
                      <a:pt x="238" y="256"/>
                    </a:lnTo>
                    <a:lnTo>
                      <a:pt x="239" y="245"/>
                    </a:lnTo>
                    <a:lnTo>
                      <a:pt x="241" y="234"/>
                    </a:lnTo>
                    <a:lnTo>
                      <a:pt x="246" y="225"/>
                    </a:lnTo>
                    <a:lnTo>
                      <a:pt x="251" y="217"/>
                    </a:lnTo>
                    <a:lnTo>
                      <a:pt x="258" y="212"/>
                    </a:lnTo>
                    <a:lnTo>
                      <a:pt x="267" y="208"/>
                    </a:lnTo>
                    <a:lnTo>
                      <a:pt x="276" y="207"/>
                    </a:lnTo>
                    <a:lnTo>
                      <a:pt x="284" y="208"/>
                    </a:lnTo>
                    <a:lnTo>
                      <a:pt x="293" y="212"/>
                    </a:lnTo>
                    <a:lnTo>
                      <a:pt x="303" y="217"/>
                    </a:lnTo>
                    <a:lnTo>
                      <a:pt x="309" y="225"/>
                    </a:lnTo>
                    <a:lnTo>
                      <a:pt x="316" y="234"/>
                    </a:lnTo>
                    <a:lnTo>
                      <a:pt x="322" y="245"/>
                    </a:lnTo>
                    <a:lnTo>
                      <a:pt x="326" y="256"/>
                    </a:lnTo>
                    <a:lnTo>
                      <a:pt x="329" y="269"/>
                    </a:lnTo>
                    <a:lnTo>
                      <a:pt x="329" y="281"/>
                    </a:lnTo>
                    <a:lnTo>
                      <a:pt x="328" y="292"/>
                    </a:lnTo>
                    <a:lnTo>
                      <a:pt x="325" y="303"/>
                    </a:lnTo>
                    <a:lnTo>
                      <a:pt x="321" y="312"/>
                    </a:lnTo>
                    <a:lnTo>
                      <a:pt x="315" y="319"/>
                    </a:lnTo>
                    <a:lnTo>
                      <a:pt x="308" y="324"/>
                    </a:lnTo>
                    <a:lnTo>
                      <a:pt x="299" y="32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0" name="Freeform 14"/>
              <p:cNvSpPr>
                <a:spLocks noEditPoints="1"/>
              </p:cNvSpPr>
              <p:nvPr/>
            </p:nvSpPr>
            <p:spPr bwMode="auto">
              <a:xfrm>
                <a:off x="1589450" y="350"/>
                <a:ext cx="466611" cy="465912"/>
              </a:xfrm>
              <a:custGeom>
                <a:avLst/>
                <a:gdLst>
                  <a:gd name="T0" fmla="*/ 197681 w 668"/>
                  <a:gd name="T1" fmla="*/ 463118 h 667"/>
                  <a:gd name="T2" fmla="*/ 142498 w 668"/>
                  <a:gd name="T3" fmla="*/ 447751 h 667"/>
                  <a:gd name="T4" fmla="*/ 93602 w 668"/>
                  <a:gd name="T5" fmla="*/ 419810 h 667"/>
                  <a:gd name="T6" fmla="*/ 53087 w 668"/>
                  <a:gd name="T7" fmla="*/ 380693 h 667"/>
                  <a:gd name="T8" fmla="*/ 23051 w 668"/>
                  <a:gd name="T9" fmla="*/ 333892 h 667"/>
                  <a:gd name="T10" fmla="*/ 4890 w 668"/>
                  <a:gd name="T11" fmla="*/ 280106 h 667"/>
                  <a:gd name="T12" fmla="*/ 699 w 668"/>
                  <a:gd name="T13" fmla="*/ 220732 h 667"/>
                  <a:gd name="T14" fmla="*/ 11176 w 668"/>
                  <a:gd name="T15" fmla="*/ 163453 h 667"/>
                  <a:gd name="T16" fmla="*/ 34227 w 668"/>
                  <a:gd name="T17" fmla="*/ 111763 h 667"/>
                  <a:gd name="T18" fmla="*/ 68455 w 668"/>
                  <a:gd name="T19" fmla="*/ 68455 h 667"/>
                  <a:gd name="T20" fmla="*/ 111763 w 668"/>
                  <a:gd name="T21" fmla="*/ 33529 h 667"/>
                  <a:gd name="T22" fmla="*/ 163454 w 668"/>
                  <a:gd name="T23" fmla="*/ 10478 h 667"/>
                  <a:gd name="T24" fmla="*/ 220732 w 668"/>
                  <a:gd name="T25" fmla="*/ 0 h 667"/>
                  <a:gd name="T26" fmla="*/ 280106 w 668"/>
                  <a:gd name="T27" fmla="*/ 4890 h 667"/>
                  <a:gd name="T28" fmla="*/ 333892 w 668"/>
                  <a:gd name="T29" fmla="*/ 23051 h 667"/>
                  <a:gd name="T30" fmla="*/ 381392 w 668"/>
                  <a:gd name="T31" fmla="*/ 53087 h 667"/>
                  <a:gd name="T32" fmla="*/ 419810 w 668"/>
                  <a:gd name="T33" fmla="*/ 93602 h 667"/>
                  <a:gd name="T34" fmla="*/ 447751 w 668"/>
                  <a:gd name="T35" fmla="*/ 142498 h 667"/>
                  <a:gd name="T36" fmla="*/ 463118 w 668"/>
                  <a:gd name="T37" fmla="*/ 196982 h 667"/>
                  <a:gd name="T38" fmla="*/ 465214 w 668"/>
                  <a:gd name="T39" fmla="*/ 257055 h 667"/>
                  <a:gd name="T40" fmla="*/ 451942 w 668"/>
                  <a:gd name="T41" fmla="*/ 312936 h 667"/>
                  <a:gd name="T42" fmla="*/ 426097 w 668"/>
                  <a:gd name="T43" fmla="*/ 363230 h 667"/>
                  <a:gd name="T44" fmla="*/ 389774 w 668"/>
                  <a:gd name="T45" fmla="*/ 405141 h 667"/>
                  <a:gd name="T46" fmla="*/ 344370 w 668"/>
                  <a:gd name="T47" fmla="*/ 437971 h 667"/>
                  <a:gd name="T48" fmla="*/ 291981 w 668"/>
                  <a:gd name="T49" fmla="*/ 458927 h 667"/>
                  <a:gd name="T50" fmla="*/ 232607 w 668"/>
                  <a:gd name="T51" fmla="*/ 465912 h 667"/>
                  <a:gd name="T52" fmla="*/ 356943 w 668"/>
                  <a:gd name="T53" fmla="*/ 136910 h 667"/>
                  <a:gd name="T54" fmla="*/ 326209 w 668"/>
                  <a:gd name="T55" fmla="*/ 125035 h 667"/>
                  <a:gd name="T56" fmla="*/ 294775 w 668"/>
                  <a:gd name="T57" fmla="*/ 120145 h 667"/>
                  <a:gd name="T58" fmla="*/ 266834 w 668"/>
                  <a:gd name="T59" fmla="*/ 130623 h 667"/>
                  <a:gd name="T60" fmla="*/ 247276 w 668"/>
                  <a:gd name="T61" fmla="*/ 152277 h 667"/>
                  <a:gd name="T62" fmla="*/ 240291 w 668"/>
                  <a:gd name="T63" fmla="*/ 182313 h 667"/>
                  <a:gd name="T64" fmla="*/ 213048 w 668"/>
                  <a:gd name="T65" fmla="*/ 192093 h 667"/>
                  <a:gd name="T66" fmla="*/ 170439 w 668"/>
                  <a:gd name="T67" fmla="*/ 176725 h 667"/>
                  <a:gd name="T68" fmla="*/ 110366 w 668"/>
                  <a:gd name="T69" fmla="*/ 138307 h 667"/>
                  <a:gd name="T70" fmla="*/ 108271 w 668"/>
                  <a:gd name="T71" fmla="*/ 178122 h 667"/>
                  <a:gd name="T72" fmla="*/ 127131 w 668"/>
                  <a:gd name="T73" fmla="*/ 208857 h 667"/>
                  <a:gd name="T74" fmla="*/ 104778 w 668"/>
                  <a:gd name="T75" fmla="*/ 206063 h 667"/>
                  <a:gd name="T76" fmla="*/ 113859 w 668"/>
                  <a:gd name="T77" fmla="*/ 237496 h 667"/>
                  <a:gd name="T78" fmla="*/ 155071 w 668"/>
                  <a:gd name="T79" fmla="*/ 267533 h 667"/>
                  <a:gd name="T80" fmla="*/ 130623 w 668"/>
                  <a:gd name="T81" fmla="*/ 277312 h 667"/>
                  <a:gd name="T82" fmla="*/ 165549 w 668"/>
                  <a:gd name="T83" fmla="*/ 308745 h 667"/>
                  <a:gd name="T84" fmla="*/ 159262 w 668"/>
                  <a:gd name="T85" fmla="*/ 327605 h 667"/>
                  <a:gd name="T86" fmla="*/ 108271 w 668"/>
                  <a:gd name="T87" fmla="*/ 338083 h 667"/>
                  <a:gd name="T88" fmla="*/ 137608 w 668"/>
                  <a:gd name="T89" fmla="*/ 357642 h 667"/>
                  <a:gd name="T90" fmla="*/ 197681 w 668"/>
                  <a:gd name="T91" fmla="*/ 364627 h 667"/>
                  <a:gd name="T92" fmla="*/ 246577 w 668"/>
                  <a:gd name="T93" fmla="*/ 356245 h 667"/>
                  <a:gd name="T94" fmla="*/ 293378 w 668"/>
                  <a:gd name="T95" fmla="*/ 330399 h 667"/>
                  <a:gd name="T96" fmla="*/ 345069 w 668"/>
                  <a:gd name="T97" fmla="*/ 266136 h 667"/>
                  <a:gd name="T98" fmla="*/ 363230 w 668"/>
                  <a:gd name="T99" fmla="*/ 189299 h 667"/>
                  <a:gd name="T100" fmla="*/ 393266 w 668"/>
                  <a:gd name="T101" fmla="*/ 148784 h 667"/>
                  <a:gd name="T102" fmla="*/ 363230 w 668"/>
                  <a:gd name="T103" fmla="*/ 155770 h 667"/>
                  <a:gd name="T104" fmla="*/ 380693 w 668"/>
                  <a:gd name="T105" fmla="*/ 134814 h 667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668" h="667">
                    <a:moveTo>
                      <a:pt x="333" y="667"/>
                    </a:moveTo>
                    <a:lnTo>
                      <a:pt x="333" y="667"/>
                    </a:lnTo>
                    <a:lnTo>
                      <a:pt x="316" y="667"/>
                    </a:lnTo>
                    <a:lnTo>
                      <a:pt x="299" y="665"/>
                    </a:lnTo>
                    <a:lnTo>
                      <a:pt x="283" y="663"/>
                    </a:lnTo>
                    <a:lnTo>
                      <a:pt x="266" y="660"/>
                    </a:lnTo>
                    <a:lnTo>
                      <a:pt x="250" y="657"/>
                    </a:lnTo>
                    <a:lnTo>
                      <a:pt x="234" y="652"/>
                    </a:lnTo>
                    <a:lnTo>
                      <a:pt x="220" y="646"/>
                    </a:lnTo>
                    <a:lnTo>
                      <a:pt x="204" y="641"/>
                    </a:lnTo>
                    <a:lnTo>
                      <a:pt x="189" y="634"/>
                    </a:lnTo>
                    <a:lnTo>
                      <a:pt x="175" y="627"/>
                    </a:lnTo>
                    <a:lnTo>
                      <a:pt x="160" y="619"/>
                    </a:lnTo>
                    <a:lnTo>
                      <a:pt x="148" y="610"/>
                    </a:lnTo>
                    <a:lnTo>
                      <a:pt x="134" y="601"/>
                    </a:lnTo>
                    <a:lnTo>
                      <a:pt x="122" y="591"/>
                    </a:lnTo>
                    <a:lnTo>
                      <a:pt x="109" y="580"/>
                    </a:lnTo>
                    <a:lnTo>
                      <a:pt x="98" y="569"/>
                    </a:lnTo>
                    <a:lnTo>
                      <a:pt x="88" y="558"/>
                    </a:lnTo>
                    <a:lnTo>
                      <a:pt x="76" y="545"/>
                    </a:lnTo>
                    <a:lnTo>
                      <a:pt x="67" y="533"/>
                    </a:lnTo>
                    <a:lnTo>
                      <a:pt x="57" y="520"/>
                    </a:lnTo>
                    <a:lnTo>
                      <a:pt x="49" y="506"/>
                    </a:lnTo>
                    <a:lnTo>
                      <a:pt x="41" y="493"/>
                    </a:lnTo>
                    <a:lnTo>
                      <a:pt x="33" y="478"/>
                    </a:lnTo>
                    <a:lnTo>
                      <a:pt x="26" y="463"/>
                    </a:lnTo>
                    <a:lnTo>
                      <a:pt x="20" y="448"/>
                    </a:lnTo>
                    <a:lnTo>
                      <a:pt x="16" y="432"/>
                    </a:lnTo>
                    <a:lnTo>
                      <a:pt x="11" y="417"/>
                    </a:lnTo>
                    <a:lnTo>
                      <a:pt x="7" y="401"/>
                    </a:lnTo>
                    <a:lnTo>
                      <a:pt x="5" y="383"/>
                    </a:lnTo>
                    <a:lnTo>
                      <a:pt x="2" y="368"/>
                    </a:lnTo>
                    <a:lnTo>
                      <a:pt x="1" y="350"/>
                    </a:lnTo>
                    <a:lnTo>
                      <a:pt x="0" y="333"/>
                    </a:lnTo>
                    <a:lnTo>
                      <a:pt x="1" y="316"/>
                    </a:lnTo>
                    <a:lnTo>
                      <a:pt x="2" y="299"/>
                    </a:lnTo>
                    <a:lnTo>
                      <a:pt x="5" y="282"/>
                    </a:lnTo>
                    <a:lnTo>
                      <a:pt x="7" y="266"/>
                    </a:lnTo>
                    <a:lnTo>
                      <a:pt x="11" y="250"/>
                    </a:lnTo>
                    <a:lnTo>
                      <a:pt x="16" y="234"/>
                    </a:lnTo>
                    <a:lnTo>
                      <a:pt x="20" y="218"/>
                    </a:lnTo>
                    <a:lnTo>
                      <a:pt x="26" y="204"/>
                    </a:lnTo>
                    <a:lnTo>
                      <a:pt x="33" y="189"/>
                    </a:lnTo>
                    <a:lnTo>
                      <a:pt x="41" y="174"/>
                    </a:lnTo>
                    <a:lnTo>
                      <a:pt x="49" y="160"/>
                    </a:lnTo>
                    <a:lnTo>
                      <a:pt x="57" y="147"/>
                    </a:lnTo>
                    <a:lnTo>
                      <a:pt x="67" y="134"/>
                    </a:lnTo>
                    <a:lnTo>
                      <a:pt x="76" y="121"/>
                    </a:lnTo>
                    <a:lnTo>
                      <a:pt x="88" y="109"/>
                    </a:lnTo>
                    <a:lnTo>
                      <a:pt x="98" y="98"/>
                    </a:lnTo>
                    <a:lnTo>
                      <a:pt x="109" y="86"/>
                    </a:lnTo>
                    <a:lnTo>
                      <a:pt x="122" y="76"/>
                    </a:lnTo>
                    <a:lnTo>
                      <a:pt x="134" y="66"/>
                    </a:lnTo>
                    <a:lnTo>
                      <a:pt x="148" y="57"/>
                    </a:lnTo>
                    <a:lnTo>
                      <a:pt x="160" y="48"/>
                    </a:lnTo>
                    <a:lnTo>
                      <a:pt x="175" y="40"/>
                    </a:lnTo>
                    <a:lnTo>
                      <a:pt x="189" y="33"/>
                    </a:lnTo>
                    <a:lnTo>
                      <a:pt x="204" y="26"/>
                    </a:lnTo>
                    <a:lnTo>
                      <a:pt x="220" y="20"/>
                    </a:lnTo>
                    <a:lnTo>
                      <a:pt x="234" y="15"/>
                    </a:lnTo>
                    <a:lnTo>
                      <a:pt x="250" y="10"/>
                    </a:lnTo>
                    <a:lnTo>
                      <a:pt x="266" y="7"/>
                    </a:lnTo>
                    <a:lnTo>
                      <a:pt x="283" y="3"/>
                    </a:lnTo>
                    <a:lnTo>
                      <a:pt x="299" y="1"/>
                    </a:lnTo>
                    <a:lnTo>
                      <a:pt x="316" y="0"/>
                    </a:lnTo>
                    <a:lnTo>
                      <a:pt x="333" y="0"/>
                    </a:lnTo>
                    <a:lnTo>
                      <a:pt x="352" y="0"/>
                    </a:lnTo>
                    <a:lnTo>
                      <a:pt x="368" y="1"/>
                    </a:lnTo>
                    <a:lnTo>
                      <a:pt x="385" y="3"/>
                    </a:lnTo>
                    <a:lnTo>
                      <a:pt x="401" y="7"/>
                    </a:lnTo>
                    <a:lnTo>
                      <a:pt x="418" y="10"/>
                    </a:lnTo>
                    <a:lnTo>
                      <a:pt x="434" y="15"/>
                    </a:lnTo>
                    <a:lnTo>
                      <a:pt x="448" y="20"/>
                    </a:lnTo>
                    <a:lnTo>
                      <a:pt x="464" y="26"/>
                    </a:lnTo>
                    <a:lnTo>
                      <a:pt x="478" y="33"/>
                    </a:lnTo>
                    <a:lnTo>
                      <a:pt x="493" y="40"/>
                    </a:lnTo>
                    <a:lnTo>
                      <a:pt x="506" y="48"/>
                    </a:lnTo>
                    <a:lnTo>
                      <a:pt x="520" y="57"/>
                    </a:lnTo>
                    <a:lnTo>
                      <a:pt x="534" y="66"/>
                    </a:lnTo>
                    <a:lnTo>
                      <a:pt x="546" y="76"/>
                    </a:lnTo>
                    <a:lnTo>
                      <a:pt x="558" y="86"/>
                    </a:lnTo>
                    <a:lnTo>
                      <a:pt x="570" y="98"/>
                    </a:lnTo>
                    <a:lnTo>
                      <a:pt x="580" y="109"/>
                    </a:lnTo>
                    <a:lnTo>
                      <a:pt x="592" y="121"/>
                    </a:lnTo>
                    <a:lnTo>
                      <a:pt x="601" y="134"/>
                    </a:lnTo>
                    <a:lnTo>
                      <a:pt x="610" y="147"/>
                    </a:lnTo>
                    <a:lnTo>
                      <a:pt x="619" y="160"/>
                    </a:lnTo>
                    <a:lnTo>
                      <a:pt x="627" y="174"/>
                    </a:lnTo>
                    <a:lnTo>
                      <a:pt x="635" y="189"/>
                    </a:lnTo>
                    <a:lnTo>
                      <a:pt x="641" y="204"/>
                    </a:lnTo>
                    <a:lnTo>
                      <a:pt x="647" y="218"/>
                    </a:lnTo>
                    <a:lnTo>
                      <a:pt x="652" y="234"/>
                    </a:lnTo>
                    <a:lnTo>
                      <a:pt x="657" y="250"/>
                    </a:lnTo>
                    <a:lnTo>
                      <a:pt x="661" y="266"/>
                    </a:lnTo>
                    <a:lnTo>
                      <a:pt x="663" y="282"/>
                    </a:lnTo>
                    <a:lnTo>
                      <a:pt x="666" y="299"/>
                    </a:lnTo>
                    <a:lnTo>
                      <a:pt x="667" y="316"/>
                    </a:lnTo>
                    <a:lnTo>
                      <a:pt x="668" y="333"/>
                    </a:lnTo>
                    <a:lnTo>
                      <a:pt x="667" y="350"/>
                    </a:lnTo>
                    <a:lnTo>
                      <a:pt x="666" y="368"/>
                    </a:lnTo>
                    <a:lnTo>
                      <a:pt x="663" y="383"/>
                    </a:lnTo>
                    <a:lnTo>
                      <a:pt x="661" y="401"/>
                    </a:lnTo>
                    <a:lnTo>
                      <a:pt x="657" y="417"/>
                    </a:lnTo>
                    <a:lnTo>
                      <a:pt x="652" y="432"/>
                    </a:lnTo>
                    <a:lnTo>
                      <a:pt x="647" y="448"/>
                    </a:lnTo>
                    <a:lnTo>
                      <a:pt x="641" y="463"/>
                    </a:lnTo>
                    <a:lnTo>
                      <a:pt x="635" y="478"/>
                    </a:lnTo>
                    <a:lnTo>
                      <a:pt x="627" y="493"/>
                    </a:lnTo>
                    <a:lnTo>
                      <a:pt x="619" y="506"/>
                    </a:lnTo>
                    <a:lnTo>
                      <a:pt x="610" y="520"/>
                    </a:lnTo>
                    <a:lnTo>
                      <a:pt x="601" y="533"/>
                    </a:lnTo>
                    <a:lnTo>
                      <a:pt x="592" y="545"/>
                    </a:lnTo>
                    <a:lnTo>
                      <a:pt x="580" y="558"/>
                    </a:lnTo>
                    <a:lnTo>
                      <a:pt x="570" y="569"/>
                    </a:lnTo>
                    <a:lnTo>
                      <a:pt x="558" y="580"/>
                    </a:lnTo>
                    <a:lnTo>
                      <a:pt x="546" y="591"/>
                    </a:lnTo>
                    <a:lnTo>
                      <a:pt x="534" y="601"/>
                    </a:lnTo>
                    <a:lnTo>
                      <a:pt x="520" y="610"/>
                    </a:lnTo>
                    <a:lnTo>
                      <a:pt x="506" y="619"/>
                    </a:lnTo>
                    <a:lnTo>
                      <a:pt x="493" y="627"/>
                    </a:lnTo>
                    <a:lnTo>
                      <a:pt x="478" y="634"/>
                    </a:lnTo>
                    <a:lnTo>
                      <a:pt x="464" y="641"/>
                    </a:lnTo>
                    <a:lnTo>
                      <a:pt x="448" y="646"/>
                    </a:lnTo>
                    <a:lnTo>
                      <a:pt x="434" y="652"/>
                    </a:lnTo>
                    <a:lnTo>
                      <a:pt x="418" y="657"/>
                    </a:lnTo>
                    <a:lnTo>
                      <a:pt x="401" y="660"/>
                    </a:lnTo>
                    <a:lnTo>
                      <a:pt x="385" y="663"/>
                    </a:lnTo>
                    <a:lnTo>
                      <a:pt x="368" y="665"/>
                    </a:lnTo>
                    <a:lnTo>
                      <a:pt x="352" y="667"/>
                    </a:lnTo>
                    <a:lnTo>
                      <a:pt x="333" y="667"/>
                    </a:lnTo>
                    <a:close/>
                    <a:moveTo>
                      <a:pt x="552" y="178"/>
                    </a:moveTo>
                    <a:lnTo>
                      <a:pt x="552" y="178"/>
                    </a:lnTo>
                    <a:lnTo>
                      <a:pt x="538" y="185"/>
                    </a:lnTo>
                    <a:lnTo>
                      <a:pt x="525" y="191"/>
                    </a:lnTo>
                    <a:lnTo>
                      <a:pt x="511" y="196"/>
                    </a:lnTo>
                    <a:lnTo>
                      <a:pt x="496" y="199"/>
                    </a:lnTo>
                    <a:lnTo>
                      <a:pt x="489" y="193"/>
                    </a:lnTo>
                    <a:lnTo>
                      <a:pt x="482" y="188"/>
                    </a:lnTo>
                    <a:lnTo>
                      <a:pt x="474" y="183"/>
                    </a:lnTo>
                    <a:lnTo>
                      <a:pt x="467" y="179"/>
                    </a:lnTo>
                    <a:lnTo>
                      <a:pt x="459" y="176"/>
                    </a:lnTo>
                    <a:lnTo>
                      <a:pt x="449" y="173"/>
                    </a:lnTo>
                    <a:lnTo>
                      <a:pt x="440" y="172"/>
                    </a:lnTo>
                    <a:lnTo>
                      <a:pt x="431" y="172"/>
                    </a:lnTo>
                    <a:lnTo>
                      <a:pt x="422" y="172"/>
                    </a:lnTo>
                    <a:lnTo>
                      <a:pt x="413" y="173"/>
                    </a:lnTo>
                    <a:lnTo>
                      <a:pt x="405" y="175"/>
                    </a:lnTo>
                    <a:lnTo>
                      <a:pt x="397" y="179"/>
                    </a:lnTo>
                    <a:lnTo>
                      <a:pt x="389" y="182"/>
                    </a:lnTo>
                    <a:lnTo>
                      <a:pt x="382" y="187"/>
                    </a:lnTo>
                    <a:lnTo>
                      <a:pt x="376" y="192"/>
                    </a:lnTo>
                    <a:lnTo>
                      <a:pt x="369" y="198"/>
                    </a:lnTo>
                    <a:lnTo>
                      <a:pt x="363" y="204"/>
                    </a:lnTo>
                    <a:lnTo>
                      <a:pt x="358" y="211"/>
                    </a:lnTo>
                    <a:lnTo>
                      <a:pt x="354" y="218"/>
                    </a:lnTo>
                    <a:lnTo>
                      <a:pt x="350" y="225"/>
                    </a:lnTo>
                    <a:lnTo>
                      <a:pt x="347" y="233"/>
                    </a:lnTo>
                    <a:lnTo>
                      <a:pt x="345" y="242"/>
                    </a:lnTo>
                    <a:lnTo>
                      <a:pt x="344" y="251"/>
                    </a:lnTo>
                    <a:lnTo>
                      <a:pt x="344" y="261"/>
                    </a:lnTo>
                    <a:lnTo>
                      <a:pt x="344" y="271"/>
                    </a:lnTo>
                    <a:lnTo>
                      <a:pt x="346" y="280"/>
                    </a:lnTo>
                    <a:lnTo>
                      <a:pt x="332" y="279"/>
                    </a:lnTo>
                    <a:lnTo>
                      <a:pt x="319" y="278"/>
                    </a:lnTo>
                    <a:lnTo>
                      <a:pt x="305" y="275"/>
                    </a:lnTo>
                    <a:lnTo>
                      <a:pt x="292" y="272"/>
                    </a:lnTo>
                    <a:lnTo>
                      <a:pt x="280" y="269"/>
                    </a:lnTo>
                    <a:lnTo>
                      <a:pt x="267" y="264"/>
                    </a:lnTo>
                    <a:lnTo>
                      <a:pt x="255" y="258"/>
                    </a:lnTo>
                    <a:lnTo>
                      <a:pt x="244" y="253"/>
                    </a:lnTo>
                    <a:lnTo>
                      <a:pt x="221" y="240"/>
                    </a:lnTo>
                    <a:lnTo>
                      <a:pt x="200" y="224"/>
                    </a:lnTo>
                    <a:lnTo>
                      <a:pt x="181" y="207"/>
                    </a:lnTo>
                    <a:lnTo>
                      <a:pt x="164" y="188"/>
                    </a:lnTo>
                    <a:lnTo>
                      <a:pt x="158" y="198"/>
                    </a:lnTo>
                    <a:lnTo>
                      <a:pt x="155" y="209"/>
                    </a:lnTo>
                    <a:lnTo>
                      <a:pt x="152" y="221"/>
                    </a:lnTo>
                    <a:lnTo>
                      <a:pt x="151" y="232"/>
                    </a:lnTo>
                    <a:lnTo>
                      <a:pt x="152" y="244"/>
                    </a:lnTo>
                    <a:lnTo>
                      <a:pt x="155" y="255"/>
                    </a:lnTo>
                    <a:lnTo>
                      <a:pt x="158" y="265"/>
                    </a:lnTo>
                    <a:lnTo>
                      <a:pt x="163" y="274"/>
                    </a:lnTo>
                    <a:lnTo>
                      <a:pt x="168" y="283"/>
                    </a:lnTo>
                    <a:lnTo>
                      <a:pt x="174" y="292"/>
                    </a:lnTo>
                    <a:lnTo>
                      <a:pt x="182" y="299"/>
                    </a:lnTo>
                    <a:lnTo>
                      <a:pt x="191" y="306"/>
                    </a:lnTo>
                    <a:lnTo>
                      <a:pt x="180" y="305"/>
                    </a:lnTo>
                    <a:lnTo>
                      <a:pt x="170" y="303"/>
                    </a:lnTo>
                    <a:lnTo>
                      <a:pt x="160" y="299"/>
                    </a:lnTo>
                    <a:lnTo>
                      <a:pt x="150" y="295"/>
                    </a:lnTo>
                    <a:lnTo>
                      <a:pt x="150" y="296"/>
                    </a:lnTo>
                    <a:lnTo>
                      <a:pt x="151" y="304"/>
                    </a:lnTo>
                    <a:lnTo>
                      <a:pt x="152" y="312"/>
                    </a:lnTo>
                    <a:lnTo>
                      <a:pt x="156" y="327"/>
                    </a:lnTo>
                    <a:lnTo>
                      <a:pt x="163" y="340"/>
                    </a:lnTo>
                    <a:lnTo>
                      <a:pt x="171" y="353"/>
                    </a:lnTo>
                    <a:lnTo>
                      <a:pt x="181" y="363"/>
                    </a:lnTo>
                    <a:lnTo>
                      <a:pt x="193" y="372"/>
                    </a:lnTo>
                    <a:lnTo>
                      <a:pt x="207" y="379"/>
                    </a:lnTo>
                    <a:lnTo>
                      <a:pt x="222" y="383"/>
                    </a:lnTo>
                    <a:lnTo>
                      <a:pt x="211" y="386"/>
                    </a:lnTo>
                    <a:lnTo>
                      <a:pt x="198" y="386"/>
                    </a:lnTo>
                    <a:lnTo>
                      <a:pt x="190" y="386"/>
                    </a:lnTo>
                    <a:lnTo>
                      <a:pt x="182" y="385"/>
                    </a:lnTo>
                    <a:lnTo>
                      <a:pt x="187" y="397"/>
                    </a:lnTo>
                    <a:lnTo>
                      <a:pt x="193" y="409"/>
                    </a:lnTo>
                    <a:lnTo>
                      <a:pt x="203" y="419"/>
                    </a:lnTo>
                    <a:lnTo>
                      <a:pt x="213" y="428"/>
                    </a:lnTo>
                    <a:lnTo>
                      <a:pt x="224" y="436"/>
                    </a:lnTo>
                    <a:lnTo>
                      <a:pt x="237" y="442"/>
                    </a:lnTo>
                    <a:lnTo>
                      <a:pt x="250" y="445"/>
                    </a:lnTo>
                    <a:lnTo>
                      <a:pt x="264" y="446"/>
                    </a:lnTo>
                    <a:lnTo>
                      <a:pt x="253" y="454"/>
                    </a:lnTo>
                    <a:lnTo>
                      <a:pt x="240" y="462"/>
                    </a:lnTo>
                    <a:lnTo>
                      <a:pt x="228" y="469"/>
                    </a:lnTo>
                    <a:lnTo>
                      <a:pt x="214" y="473"/>
                    </a:lnTo>
                    <a:lnTo>
                      <a:pt x="199" y="478"/>
                    </a:lnTo>
                    <a:lnTo>
                      <a:pt x="184" y="481"/>
                    </a:lnTo>
                    <a:lnTo>
                      <a:pt x="170" y="484"/>
                    </a:lnTo>
                    <a:lnTo>
                      <a:pt x="155" y="484"/>
                    </a:lnTo>
                    <a:lnTo>
                      <a:pt x="133" y="483"/>
                    </a:lnTo>
                    <a:lnTo>
                      <a:pt x="148" y="492"/>
                    </a:lnTo>
                    <a:lnTo>
                      <a:pt x="164" y="500"/>
                    </a:lnTo>
                    <a:lnTo>
                      <a:pt x="180" y="506"/>
                    </a:lnTo>
                    <a:lnTo>
                      <a:pt x="197" y="512"/>
                    </a:lnTo>
                    <a:lnTo>
                      <a:pt x="214" y="517"/>
                    </a:lnTo>
                    <a:lnTo>
                      <a:pt x="232" y="520"/>
                    </a:lnTo>
                    <a:lnTo>
                      <a:pt x="250" y="522"/>
                    </a:lnTo>
                    <a:lnTo>
                      <a:pt x="269" y="522"/>
                    </a:lnTo>
                    <a:lnTo>
                      <a:pt x="283" y="522"/>
                    </a:lnTo>
                    <a:lnTo>
                      <a:pt x="298" y="521"/>
                    </a:lnTo>
                    <a:lnTo>
                      <a:pt x="313" y="519"/>
                    </a:lnTo>
                    <a:lnTo>
                      <a:pt x="327" y="517"/>
                    </a:lnTo>
                    <a:lnTo>
                      <a:pt x="339" y="513"/>
                    </a:lnTo>
                    <a:lnTo>
                      <a:pt x="353" y="510"/>
                    </a:lnTo>
                    <a:lnTo>
                      <a:pt x="364" y="505"/>
                    </a:lnTo>
                    <a:lnTo>
                      <a:pt x="377" y="500"/>
                    </a:lnTo>
                    <a:lnTo>
                      <a:pt x="388" y="494"/>
                    </a:lnTo>
                    <a:lnTo>
                      <a:pt x="399" y="488"/>
                    </a:lnTo>
                    <a:lnTo>
                      <a:pt x="420" y="473"/>
                    </a:lnTo>
                    <a:lnTo>
                      <a:pt x="438" y="457"/>
                    </a:lnTo>
                    <a:lnTo>
                      <a:pt x="455" y="440"/>
                    </a:lnTo>
                    <a:lnTo>
                      <a:pt x="470" y="421"/>
                    </a:lnTo>
                    <a:lnTo>
                      <a:pt x="484" y="402"/>
                    </a:lnTo>
                    <a:lnTo>
                      <a:pt x="494" y="381"/>
                    </a:lnTo>
                    <a:lnTo>
                      <a:pt x="504" y="360"/>
                    </a:lnTo>
                    <a:lnTo>
                      <a:pt x="511" y="337"/>
                    </a:lnTo>
                    <a:lnTo>
                      <a:pt x="515" y="315"/>
                    </a:lnTo>
                    <a:lnTo>
                      <a:pt x="519" y="292"/>
                    </a:lnTo>
                    <a:lnTo>
                      <a:pt x="520" y="271"/>
                    </a:lnTo>
                    <a:lnTo>
                      <a:pt x="520" y="259"/>
                    </a:lnTo>
                    <a:lnTo>
                      <a:pt x="533" y="249"/>
                    </a:lnTo>
                    <a:lnTo>
                      <a:pt x="544" y="238"/>
                    </a:lnTo>
                    <a:lnTo>
                      <a:pt x="554" y="226"/>
                    </a:lnTo>
                    <a:lnTo>
                      <a:pt x="563" y="213"/>
                    </a:lnTo>
                    <a:lnTo>
                      <a:pt x="552" y="218"/>
                    </a:lnTo>
                    <a:lnTo>
                      <a:pt x="539" y="222"/>
                    </a:lnTo>
                    <a:lnTo>
                      <a:pt x="527" y="225"/>
                    </a:lnTo>
                    <a:lnTo>
                      <a:pt x="513" y="228"/>
                    </a:lnTo>
                    <a:lnTo>
                      <a:pt x="520" y="223"/>
                    </a:lnTo>
                    <a:lnTo>
                      <a:pt x="526" y="217"/>
                    </a:lnTo>
                    <a:lnTo>
                      <a:pt x="531" y="212"/>
                    </a:lnTo>
                    <a:lnTo>
                      <a:pt x="537" y="206"/>
                    </a:lnTo>
                    <a:lnTo>
                      <a:pt x="542" y="200"/>
                    </a:lnTo>
                    <a:lnTo>
                      <a:pt x="545" y="193"/>
                    </a:lnTo>
                    <a:lnTo>
                      <a:pt x="550" y="185"/>
                    </a:lnTo>
                    <a:lnTo>
                      <a:pt x="552" y="17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33" name="TextBox 150"/>
            <p:cNvSpPr txBox="1">
              <a:spLocks noChangeArrowheads="1"/>
            </p:cNvSpPr>
            <p:nvPr/>
          </p:nvSpPr>
          <p:spPr bwMode="auto">
            <a:xfrm>
              <a:off x="0" y="844802"/>
              <a:ext cx="89319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sz="900">
                  <a:solidFill>
                    <a:schemeClr val="bg1"/>
                  </a:solidFill>
                  <a:latin typeface="Source Sans Pro Semibold" pitchFamily="34" charset="0"/>
                  <a:ea typeface="宋体" pitchFamily="2" charset="-122"/>
                </a:rPr>
                <a:t>/Daen_Marker</a:t>
              </a:r>
            </a:p>
          </p:txBody>
        </p:sp>
        <p:sp>
          <p:nvSpPr>
            <p:cNvPr id="5134" name="TextBox 151"/>
            <p:cNvSpPr txBox="1">
              <a:spLocks noChangeArrowheads="1"/>
            </p:cNvSpPr>
            <p:nvPr/>
          </p:nvSpPr>
          <p:spPr bwMode="auto">
            <a:xfrm>
              <a:off x="1589450" y="844802"/>
              <a:ext cx="89319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sz="900">
                  <a:solidFill>
                    <a:schemeClr val="bg1"/>
                  </a:solidFill>
                  <a:latin typeface="Source Sans Pro Semibold" pitchFamily="34" charset="0"/>
                  <a:ea typeface="宋体" pitchFamily="2" charset="-122"/>
                </a:rPr>
                <a:t>/Daen_Marker</a:t>
              </a:r>
            </a:p>
          </p:txBody>
        </p:sp>
        <p:sp>
          <p:nvSpPr>
            <p:cNvPr id="5135" name="TextBox 152"/>
            <p:cNvSpPr txBox="1">
              <a:spLocks noChangeArrowheads="1"/>
            </p:cNvSpPr>
            <p:nvPr/>
          </p:nvSpPr>
          <p:spPr bwMode="auto">
            <a:xfrm>
              <a:off x="3178900" y="844802"/>
              <a:ext cx="89319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sz="900">
                  <a:solidFill>
                    <a:schemeClr val="bg1"/>
                  </a:solidFill>
                  <a:latin typeface="Source Sans Pro Semibold" pitchFamily="34" charset="0"/>
                  <a:ea typeface="宋体" pitchFamily="2" charset="-122"/>
                </a:rPr>
                <a:t>/Daen_Marker</a:t>
              </a:r>
            </a:p>
          </p:txBody>
        </p:sp>
        <p:sp>
          <p:nvSpPr>
            <p:cNvPr id="5136" name="TextBox 153"/>
            <p:cNvSpPr txBox="1">
              <a:spLocks noChangeArrowheads="1"/>
            </p:cNvSpPr>
            <p:nvPr/>
          </p:nvSpPr>
          <p:spPr bwMode="auto">
            <a:xfrm>
              <a:off x="4768350" y="844802"/>
              <a:ext cx="89319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sz="900">
                  <a:solidFill>
                    <a:schemeClr val="bg1"/>
                  </a:solidFill>
                  <a:latin typeface="Source Sans Pro Semibold" pitchFamily="34" charset="0"/>
                  <a:ea typeface="宋体" pitchFamily="2" charset="-122"/>
                </a:rPr>
                <a:t>/Daen_Marker</a:t>
              </a:r>
            </a:p>
          </p:txBody>
        </p:sp>
        <p:sp>
          <p:nvSpPr>
            <p:cNvPr id="5137" name="TextBox 154"/>
            <p:cNvSpPr txBox="1">
              <a:spLocks noChangeArrowheads="1"/>
            </p:cNvSpPr>
            <p:nvPr/>
          </p:nvSpPr>
          <p:spPr bwMode="auto">
            <a:xfrm>
              <a:off x="6357451" y="844802"/>
              <a:ext cx="89319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sz="900">
                  <a:solidFill>
                    <a:schemeClr val="bg1"/>
                  </a:solidFill>
                  <a:latin typeface="Source Sans Pro Semibold" pitchFamily="34" charset="0"/>
                  <a:ea typeface="宋体" pitchFamily="2" charset="-122"/>
                </a:rPr>
                <a:t>/Daen_Marker</a:t>
              </a:r>
            </a:p>
          </p:txBody>
        </p:sp>
        <p:sp>
          <p:nvSpPr>
            <p:cNvPr id="5138" name="TextBox 155"/>
            <p:cNvSpPr txBox="1">
              <a:spLocks noChangeArrowheads="1"/>
            </p:cNvSpPr>
            <p:nvPr/>
          </p:nvSpPr>
          <p:spPr bwMode="auto">
            <a:xfrm>
              <a:off x="7945852" y="844802"/>
              <a:ext cx="893193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sz="900">
                  <a:solidFill>
                    <a:schemeClr val="bg1"/>
                  </a:solidFill>
                  <a:latin typeface="Source Sans Pro Semibold" pitchFamily="34" charset="0"/>
                  <a:ea typeface="宋体" pitchFamily="2" charset="-122"/>
                </a:rPr>
                <a:t>/Daen_Marker</a:t>
              </a:r>
            </a:p>
          </p:txBody>
        </p:sp>
        <p:sp>
          <p:nvSpPr>
            <p:cNvPr id="5139" name="TextBox 156"/>
            <p:cNvSpPr txBox="1">
              <a:spLocks noChangeArrowheads="1"/>
            </p:cNvSpPr>
            <p:nvPr/>
          </p:nvSpPr>
          <p:spPr bwMode="auto">
            <a:xfrm>
              <a:off x="117020" y="0"/>
              <a:ext cx="659155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sz="900">
                  <a:solidFill>
                    <a:schemeClr val="bg1"/>
                  </a:solidFill>
                  <a:latin typeface="Source Sans Pro" pitchFamily="34" charset="0"/>
                  <a:ea typeface="宋体" pitchFamily="2" charset="-122"/>
                </a:rPr>
                <a:t>Facebook</a:t>
              </a:r>
            </a:p>
          </p:txBody>
        </p:sp>
        <p:sp>
          <p:nvSpPr>
            <p:cNvPr id="5140" name="TextBox 157"/>
            <p:cNvSpPr txBox="1">
              <a:spLocks noChangeArrowheads="1"/>
            </p:cNvSpPr>
            <p:nvPr/>
          </p:nvSpPr>
          <p:spPr bwMode="auto">
            <a:xfrm>
              <a:off x="1768985" y="0"/>
              <a:ext cx="53412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sz="900">
                  <a:solidFill>
                    <a:schemeClr val="bg1"/>
                  </a:solidFill>
                  <a:latin typeface="Source Sans Pro" pitchFamily="34" charset="0"/>
                  <a:ea typeface="宋体" pitchFamily="2" charset="-122"/>
                </a:rPr>
                <a:t>Twitter</a:t>
              </a:r>
            </a:p>
          </p:txBody>
        </p:sp>
        <p:sp>
          <p:nvSpPr>
            <p:cNvPr id="5141" name="TextBox 158"/>
            <p:cNvSpPr txBox="1">
              <a:spLocks noChangeArrowheads="1"/>
            </p:cNvSpPr>
            <p:nvPr/>
          </p:nvSpPr>
          <p:spPr bwMode="auto">
            <a:xfrm>
              <a:off x="3323973" y="0"/>
              <a:ext cx="60305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sz="900">
                  <a:solidFill>
                    <a:schemeClr val="bg1"/>
                  </a:solidFill>
                  <a:latin typeface="Source Sans Pro" pitchFamily="34" charset="0"/>
                  <a:ea typeface="宋体" pitchFamily="2" charset="-122"/>
                </a:rPr>
                <a:t>Linkedin</a:t>
              </a:r>
            </a:p>
          </p:txBody>
        </p:sp>
        <p:sp>
          <p:nvSpPr>
            <p:cNvPr id="5142" name="TextBox 159"/>
            <p:cNvSpPr txBox="1">
              <a:spLocks noChangeArrowheads="1"/>
            </p:cNvSpPr>
            <p:nvPr/>
          </p:nvSpPr>
          <p:spPr bwMode="auto">
            <a:xfrm>
              <a:off x="4848142" y="0"/>
              <a:ext cx="753732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sz="900">
                  <a:solidFill>
                    <a:schemeClr val="bg1"/>
                  </a:solidFill>
                  <a:latin typeface="Source Sans Pro" pitchFamily="34" charset="0"/>
                  <a:ea typeface="宋体" pitchFamily="2" charset="-122"/>
                </a:rPr>
                <a:t>Google Plus</a:t>
              </a:r>
            </a:p>
          </p:txBody>
        </p:sp>
        <p:sp>
          <p:nvSpPr>
            <p:cNvPr id="5143" name="TextBox 160"/>
            <p:cNvSpPr txBox="1">
              <a:spLocks noChangeArrowheads="1"/>
            </p:cNvSpPr>
            <p:nvPr/>
          </p:nvSpPr>
          <p:spPr bwMode="auto">
            <a:xfrm>
              <a:off x="6455428" y="0"/>
              <a:ext cx="723276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sz="900">
                  <a:solidFill>
                    <a:schemeClr val="bg1"/>
                  </a:solidFill>
                  <a:latin typeface="Source Sans Pro" pitchFamily="34" charset="0"/>
                  <a:ea typeface="宋体" pitchFamily="2" charset="-122"/>
                </a:rPr>
                <a:t>Yahoo mail</a:t>
              </a:r>
            </a:p>
          </p:txBody>
        </p:sp>
        <p:sp>
          <p:nvSpPr>
            <p:cNvPr id="5144" name="TextBox 161"/>
            <p:cNvSpPr txBox="1">
              <a:spLocks noChangeArrowheads="1"/>
            </p:cNvSpPr>
            <p:nvPr/>
          </p:nvSpPr>
          <p:spPr bwMode="auto">
            <a:xfrm>
              <a:off x="8152640" y="0"/>
              <a:ext cx="479619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sz="900">
                  <a:solidFill>
                    <a:schemeClr val="bg1"/>
                  </a:solidFill>
                  <a:latin typeface="Source Sans Pro" pitchFamily="34" charset="0"/>
                  <a:ea typeface="宋体" pitchFamily="2" charset="-122"/>
                </a:rPr>
                <a:t>Skype</a:t>
              </a:r>
            </a:p>
          </p:txBody>
        </p:sp>
      </p:grpSp>
      <p:sp>
        <p:nvSpPr>
          <p:cNvPr id="7251" name="TextBox 162"/>
          <p:cNvSpPr txBox="1">
            <a:spLocks noChangeArrowheads="1"/>
          </p:cNvSpPr>
          <p:nvPr/>
        </p:nvSpPr>
        <p:spPr bwMode="auto">
          <a:xfrm>
            <a:off x="128588" y="3486150"/>
            <a:ext cx="1155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zh-CN" sz="1400">
                <a:solidFill>
                  <a:srgbClr val="404040"/>
                </a:solidFill>
                <a:latin typeface="Source Sans Pro Semibold" pitchFamily="34" charset="0"/>
                <a:ea typeface="宋体" pitchFamily="2" charset="-122"/>
              </a:rPr>
              <a:t>Social Media</a:t>
            </a:r>
          </a:p>
        </p:txBody>
      </p:sp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1" presetClass="entr" presetSubtype="0" fill="hold" grpId="0" nodeType="withEffect">
                                  <p:stCondLst>
                                    <p:cond delay="1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7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8" grpId="0" autoUpdateAnimBg="0"/>
      <p:bldP spid="7229" grpId="0" autoUpdateAnimBg="0"/>
      <p:bldP spid="7230" grpId="0" animBg="1"/>
      <p:bldP spid="725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bject 27"/>
          <p:cNvSpPr>
            <a:spLocks/>
          </p:cNvSpPr>
          <p:nvPr/>
        </p:nvSpPr>
        <p:spPr bwMode="auto">
          <a:xfrm>
            <a:off x="0" y="0"/>
            <a:ext cx="9144000" cy="5156200"/>
          </a:xfrm>
          <a:custGeom>
            <a:avLst/>
            <a:gdLst>
              <a:gd name="T0" fmla="*/ 0 w 3353193"/>
              <a:gd name="T1" fmla="*/ 5156200 h 5148072"/>
              <a:gd name="T2" fmla="*/ 9144000 w 3353193"/>
              <a:gd name="T3" fmla="*/ 5156200 h 5148072"/>
              <a:gd name="T4" fmla="*/ 9144000 w 3353193"/>
              <a:gd name="T5" fmla="*/ 0 h 5148072"/>
              <a:gd name="T6" fmla="*/ 0 w 3353193"/>
              <a:gd name="T7" fmla="*/ 0 h 5148072"/>
              <a:gd name="T8" fmla="*/ 0 w 3353193"/>
              <a:gd name="T9" fmla="*/ 5156200 h 51480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53193" h="5148072">
                <a:moveTo>
                  <a:pt x="0" y="5148072"/>
                </a:moveTo>
                <a:lnTo>
                  <a:pt x="3353193" y="5148072"/>
                </a:lnTo>
                <a:lnTo>
                  <a:pt x="3353193" y="0"/>
                </a:lnTo>
                <a:lnTo>
                  <a:pt x="0" y="0"/>
                </a:lnTo>
                <a:lnTo>
                  <a:pt x="0" y="5148072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grpSp>
        <p:nvGrpSpPr>
          <p:cNvPr id="8195" name="Group 72"/>
          <p:cNvGrpSpPr>
            <a:grpSpLocks/>
          </p:cNvGrpSpPr>
          <p:nvPr/>
        </p:nvGrpSpPr>
        <p:grpSpPr bwMode="auto">
          <a:xfrm>
            <a:off x="6240463" y="879475"/>
            <a:ext cx="103187" cy="3822700"/>
            <a:chOff x="0" y="0"/>
            <a:chExt cx="102336" cy="3823845"/>
          </a:xfrm>
        </p:grpSpPr>
        <p:sp>
          <p:nvSpPr>
            <p:cNvPr id="6241" name="object 36"/>
            <p:cNvSpPr>
              <a:spLocks/>
            </p:cNvSpPr>
            <p:nvPr/>
          </p:nvSpPr>
          <p:spPr bwMode="auto">
            <a:xfrm>
              <a:off x="51955" y="98454"/>
              <a:ext cx="0" cy="3626936"/>
            </a:xfrm>
            <a:custGeom>
              <a:avLst/>
              <a:gdLst>
                <a:gd name="T0" fmla="*/ 0 h 3628466"/>
                <a:gd name="T1" fmla="*/ 3626936 h 3628466"/>
                <a:gd name="T2" fmla="*/ 0 60000 65536"/>
                <a:gd name="T3" fmla="*/ 0 60000 65536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0" r="r" b="b"/>
              <a:pathLst>
                <a:path h="3628466">
                  <a:moveTo>
                    <a:pt x="0" y="0"/>
                  </a:moveTo>
                  <a:lnTo>
                    <a:pt x="0" y="3628466"/>
                  </a:lnTo>
                </a:path>
              </a:pathLst>
            </a:custGeom>
            <a:noFill/>
            <a:ln w="10591" cmpd="sng">
              <a:solidFill>
                <a:srgbClr val="404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6242" name="object 41"/>
            <p:cNvSpPr>
              <a:spLocks/>
            </p:cNvSpPr>
            <p:nvPr/>
          </p:nvSpPr>
          <p:spPr bwMode="auto">
            <a:xfrm>
              <a:off x="0" y="0"/>
              <a:ext cx="102336" cy="102349"/>
            </a:xfrm>
            <a:custGeom>
              <a:avLst/>
              <a:gdLst>
                <a:gd name="T0" fmla="*/ 102336 w 102336"/>
                <a:gd name="T1" fmla="*/ 51168 h 102349"/>
                <a:gd name="T2" fmla="*/ 101336 w 102336"/>
                <a:gd name="T3" fmla="*/ 41072 h 102349"/>
                <a:gd name="T4" fmla="*/ 96691 w 102336"/>
                <a:gd name="T5" fmla="*/ 27818 h 102349"/>
                <a:gd name="T6" fmla="*/ 88778 w 102336"/>
                <a:gd name="T7" fmla="*/ 16510 h 102349"/>
                <a:gd name="T8" fmla="*/ 78171 w 102336"/>
                <a:gd name="T9" fmla="*/ 7720 h 102349"/>
                <a:gd name="T10" fmla="*/ 65443 w 102336"/>
                <a:gd name="T11" fmla="*/ 2026 h 102349"/>
                <a:gd name="T12" fmla="*/ 51168 w 102336"/>
                <a:gd name="T13" fmla="*/ 0 h 102349"/>
                <a:gd name="T14" fmla="*/ 41069 w 102336"/>
                <a:gd name="T15" fmla="*/ 1000 h 102349"/>
                <a:gd name="T16" fmla="*/ 27813 w 102336"/>
                <a:gd name="T17" fmla="*/ 5647 h 102349"/>
                <a:gd name="T18" fmla="*/ 16505 w 102336"/>
                <a:gd name="T19" fmla="*/ 13562 h 102349"/>
                <a:gd name="T20" fmla="*/ 10401 w 102336"/>
                <a:gd name="T21" fmla="*/ 41648 h 102349"/>
                <a:gd name="T22" fmla="*/ 15807 w 102336"/>
                <a:gd name="T23" fmla="*/ 28787 h 102349"/>
                <a:gd name="T24" fmla="*/ 24974 w 102336"/>
                <a:gd name="T25" fmla="*/ 18538 h 102349"/>
                <a:gd name="T26" fmla="*/ 37047 w 102336"/>
                <a:gd name="T27" fmla="*/ 11759 h 102349"/>
                <a:gd name="T28" fmla="*/ 51168 w 102336"/>
                <a:gd name="T29" fmla="*/ 9309 h 102349"/>
                <a:gd name="T30" fmla="*/ 60697 w 102336"/>
                <a:gd name="T31" fmla="*/ 10403 h 102349"/>
                <a:gd name="T32" fmla="*/ 73558 w 102336"/>
                <a:gd name="T33" fmla="*/ 15813 h 102349"/>
                <a:gd name="T34" fmla="*/ 83808 w 102336"/>
                <a:gd name="T35" fmla="*/ 24983 h 102349"/>
                <a:gd name="T36" fmla="*/ 90588 w 102336"/>
                <a:gd name="T37" fmla="*/ 37054 h 102349"/>
                <a:gd name="T38" fmla="*/ 93040 w 102336"/>
                <a:gd name="T39" fmla="*/ 51168 h 102349"/>
                <a:gd name="T40" fmla="*/ 91942 w 102336"/>
                <a:gd name="T41" fmla="*/ 60709 h 102349"/>
                <a:gd name="T42" fmla="*/ 86528 w 102336"/>
                <a:gd name="T43" fmla="*/ 73569 h 102349"/>
                <a:gd name="T44" fmla="*/ 77354 w 102336"/>
                <a:gd name="T45" fmla="*/ 83815 h 102349"/>
                <a:gd name="T46" fmla="*/ 65281 w 102336"/>
                <a:gd name="T47" fmla="*/ 90591 h 102349"/>
                <a:gd name="T48" fmla="*/ 51168 w 102336"/>
                <a:gd name="T49" fmla="*/ 93040 h 102349"/>
                <a:gd name="T50" fmla="*/ 41635 w 102336"/>
                <a:gd name="T51" fmla="*/ 91945 h 102349"/>
                <a:gd name="T52" fmla="*/ 28776 w 102336"/>
                <a:gd name="T53" fmla="*/ 86534 h 102349"/>
                <a:gd name="T54" fmla="*/ 18531 w 102336"/>
                <a:gd name="T55" fmla="*/ 77363 h 102349"/>
                <a:gd name="T56" fmla="*/ 11757 w 102336"/>
                <a:gd name="T57" fmla="*/ 65288 h 102349"/>
                <a:gd name="T58" fmla="*/ 13561 w 102336"/>
                <a:gd name="T59" fmla="*/ 85841 h 102349"/>
                <a:gd name="T60" fmla="*/ 24168 w 102336"/>
                <a:gd name="T61" fmla="*/ 94629 h 102349"/>
                <a:gd name="T62" fmla="*/ 36894 w 102336"/>
                <a:gd name="T63" fmla="*/ 100323 h 102349"/>
                <a:gd name="T64" fmla="*/ 51168 w 102336"/>
                <a:gd name="T65" fmla="*/ 102349 h 102349"/>
                <a:gd name="T66" fmla="*/ 61276 w 102336"/>
                <a:gd name="T67" fmla="*/ 101346 h 102349"/>
                <a:gd name="T68" fmla="*/ 74529 w 102336"/>
                <a:gd name="T69" fmla="*/ 96698 h 102349"/>
                <a:gd name="T70" fmla="*/ 85835 w 102336"/>
                <a:gd name="T71" fmla="*/ 88781 h 102349"/>
                <a:gd name="T72" fmla="*/ 94620 w 102336"/>
                <a:gd name="T73" fmla="*/ 78172 h 102349"/>
                <a:gd name="T74" fmla="*/ 100312 w 102336"/>
                <a:gd name="T75" fmla="*/ 65442 h 102349"/>
                <a:gd name="T76" fmla="*/ 102336 w 102336"/>
                <a:gd name="T77" fmla="*/ 51168 h 102349"/>
                <a:gd name="T78" fmla="*/ 0 w 102336"/>
                <a:gd name="T79" fmla="*/ 51168 h 102349"/>
                <a:gd name="T80" fmla="*/ 1002 w 102336"/>
                <a:gd name="T81" fmla="*/ 61276 h 102349"/>
                <a:gd name="T82" fmla="*/ 5648 w 102336"/>
                <a:gd name="T83" fmla="*/ 74532 h 102349"/>
                <a:gd name="T84" fmla="*/ 13561 w 102336"/>
                <a:gd name="T85" fmla="*/ 85841 h 102349"/>
                <a:gd name="T86" fmla="*/ 11757 w 102336"/>
                <a:gd name="T87" fmla="*/ 65288 h 102349"/>
                <a:gd name="T88" fmla="*/ 9309 w 102336"/>
                <a:gd name="T89" fmla="*/ 51168 h 102349"/>
                <a:gd name="T90" fmla="*/ 10401 w 102336"/>
                <a:gd name="T91" fmla="*/ 41648 h 102349"/>
                <a:gd name="T92" fmla="*/ 16505 w 102336"/>
                <a:gd name="T93" fmla="*/ 13562 h 102349"/>
                <a:gd name="T94" fmla="*/ 7717 w 102336"/>
                <a:gd name="T95" fmla="*/ 24170 h 102349"/>
                <a:gd name="T96" fmla="*/ 2025 w 102336"/>
                <a:gd name="T97" fmla="*/ 36897 h 102349"/>
                <a:gd name="T98" fmla="*/ 0 w 102336"/>
                <a:gd name="T99" fmla="*/ 51168 h 10234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02336" h="102349">
                  <a:moveTo>
                    <a:pt x="102336" y="51168"/>
                  </a:moveTo>
                  <a:lnTo>
                    <a:pt x="101336" y="41072"/>
                  </a:lnTo>
                  <a:lnTo>
                    <a:pt x="96691" y="27818"/>
                  </a:lnTo>
                  <a:lnTo>
                    <a:pt x="88778" y="16510"/>
                  </a:lnTo>
                  <a:lnTo>
                    <a:pt x="78171" y="7720"/>
                  </a:lnTo>
                  <a:lnTo>
                    <a:pt x="65443" y="2026"/>
                  </a:lnTo>
                  <a:lnTo>
                    <a:pt x="51168" y="0"/>
                  </a:lnTo>
                  <a:lnTo>
                    <a:pt x="41069" y="1000"/>
                  </a:lnTo>
                  <a:lnTo>
                    <a:pt x="27813" y="5647"/>
                  </a:lnTo>
                  <a:lnTo>
                    <a:pt x="16505" y="13562"/>
                  </a:lnTo>
                  <a:lnTo>
                    <a:pt x="10401" y="41648"/>
                  </a:lnTo>
                  <a:lnTo>
                    <a:pt x="15807" y="28787"/>
                  </a:lnTo>
                  <a:lnTo>
                    <a:pt x="24974" y="18538"/>
                  </a:lnTo>
                  <a:lnTo>
                    <a:pt x="37047" y="11759"/>
                  </a:lnTo>
                  <a:lnTo>
                    <a:pt x="51168" y="9309"/>
                  </a:lnTo>
                  <a:lnTo>
                    <a:pt x="60697" y="10403"/>
                  </a:lnTo>
                  <a:lnTo>
                    <a:pt x="73558" y="15813"/>
                  </a:lnTo>
                  <a:lnTo>
                    <a:pt x="83808" y="24983"/>
                  </a:lnTo>
                  <a:lnTo>
                    <a:pt x="90588" y="37054"/>
                  </a:lnTo>
                  <a:lnTo>
                    <a:pt x="93040" y="51168"/>
                  </a:lnTo>
                  <a:lnTo>
                    <a:pt x="91942" y="60709"/>
                  </a:lnTo>
                  <a:lnTo>
                    <a:pt x="86528" y="73569"/>
                  </a:lnTo>
                  <a:lnTo>
                    <a:pt x="77354" y="83815"/>
                  </a:lnTo>
                  <a:lnTo>
                    <a:pt x="65281" y="90591"/>
                  </a:lnTo>
                  <a:lnTo>
                    <a:pt x="51168" y="93040"/>
                  </a:lnTo>
                  <a:lnTo>
                    <a:pt x="41635" y="91945"/>
                  </a:lnTo>
                  <a:lnTo>
                    <a:pt x="28776" y="86534"/>
                  </a:lnTo>
                  <a:lnTo>
                    <a:pt x="18531" y="77363"/>
                  </a:lnTo>
                  <a:lnTo>
                    <a:pt x="11757" y="65288"/>
                  </a:lnTo>
                  <a:lnTo>
                    <a:pt x="13561" y="85841"/>
                  </a:lnTo>
                  <a:lnTo>
                    <a:pt x="24168" y="94629"/>
                  </a:lnTo>
                  <a:lnTo>
                    <a:pt x="36894" y="100323"/>
                  </a:lnTo>
                  <a:lnTo>
                    <a:pt x="51168" y="102349"/>
                  </a:lnTo>
                  <a:lnTo>
                    <a:pt x="61276" y="101346"/>
                  </a:lnTo>
                  <a:lnTo>
                    <a:pt x="74529" y="96698"/>
                  </a:lnTo>
                  <a:lnTo>
                    <a:pt x="85835" y="88781"/>
                  </a:lnTo>
                  <a:lnTo>
                    <a:pt x="94620" y="78172"/>
                  </a:lnTo>
                  <a:lnTo>
                    <a:pt x="100312" y="65442"/>
                  </a:lnTo>
                  <a:lnTo>
                    <a:pt x="102336" y="51168"/>
                  </a:lnTo>
                  <a:close/>
                </a:path>
                <a:path w="102336" h="102349">
                  <a:moveTo>
                    <a:pt x="0" y="51168"/>
                  </a:moveTo>
                  <a:lnTo>
                    <a:pt x="1002" y="61276"/>
                  </a:lnTo>
                  <a:lnTo>
                    <a:pt x="5648" y="74532"/>
                  </a:lnTo>
                  <a:lnTo>
                    <a:pt x="13561" y="85841"/>
                  </a:lnTo>
                  <a:lnTo>
                    <a:pt x="11757" y="65288"/>
                  </a:lnTo>
                  <a:lnTo>
                    <a:pt x="9309" y="51168"/>
                  </a:lnTo>
                  <a:lnTo>
                    <a:pt x="10401" y="41648"/>
                  </a:lnTo>
                  <a:lnTo>
                    <a:pt x="16505" y="13562"/>
                  </a:lnTo>
                  <a:lnTo>
                    <a:pt x="7717" y="24170"/>
                  </a:lnTo>
                  <a:lnTo>
                    <a:pt x="2025" y="36897"/>
                  </a:lnTo>
                  <a:lnTo>
                    <a:pt x="0" y="51168"/>
                  </a:lnTo>
                  <a:close/>
                </a:path>
              </a:pathLst>
            </a:custGeom>
            <a:solidFill>
              <a:srgbClr val="49C4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6243" name="object 43"/>
            <p:cNvSpPr>
              <a:spLocks/>
            </p:cNvSpPr>
            <p:nvPr/>
          </p:nvSpPr>
          <p:spPr bwMode="auto">
            <a:xfrm>
              <a:off x="0" y="3721496"/>
              <a:ext cx="102336" cy="102349"/>
            </a:xfrm>
            <a:custGeom>
              <a:avLst/>
              <a:gdLst>
                <a:gd name="T0" fmla="*/ 102336 w 102336"/>
                <a:gd name="T1" fmla="*/ 51168 h 102349"/>
                <a:gd name="T2" fmla="*/ 101336 w 102336"/>
                <a:gd name="T3" fmla="*/ 41072 h 102349"/>
                <a:gd name="T4" fmla="*/ 96691 w 102336"/>
                <a:gd name="T5" fmla="*/ 27818 h 102349"/>
                <a:gd name="T6" fmla="*/ 88778 w 102336"/>
                <a:gd name="T7" fmla="*/ 16510 h 102349"/>
                <a:gd name="T8" fmla="*/ 78171 w 102336"/>
                <a:gd name="T9" fmla="*/ 7720 h 102349"/>
                <a:gd name="T10" fmla="*/ 65443 w 102336"/>
                <a:gd name="T11" fmla="*/ 2026 h 102349"/>
                <a:gd name="T12" fmla="*/ 51168 w 102336"/>
                <a:gd name="T13" fmla="*/ 0 h 102349"/>
                <a:gd name="T14" fmla="*/ 41069 w 102336"/>
                <a:gd name="T15" fmla="*/ 1000 h 102349"/>
                <a:gd name="T16" fmla="*/ 27813 w 102336"/>
                <a:gd name="T17" fmla="*/ 5647 h 102349"/>
                <a:gd name="T18" fmla="*/ 16505 w 102336"/>
                <a:gd name="T19" fmla="*/ 13562 h 102349"/>
                <a:gd name="T20" fmla="*/ 10401 w 102336"/>
                <a:gd name="T21" fmla="*/ 41648 h 102349"/>
                <a:gd name="T22" fmla="*/ 15807 w 102336"/>
                <a:gd name="T23" fmla="*/ 28787 h 102349"/>
                <a:gd name="T24" fmla="*/ 24974 w 102336"/>
                <a:gd name="T25" fmla="*/ 18538 h 102349"/>
                <a:gd name="T26" fmla="*/ 37047 w 102336"/>
                <a:gd name="T27" fmla="*/ 11759 h 102349"/>
                <a:gd name="T28" fmla="*/ 51168 w 102336"/>
                <a:gd name="T29" fmla="*/ 9309 h 102349"/>
                <a:gd name="T30" fmla="*/ 60697 w 102336"/>
                <a:gd name="T31" fmla="*/ 10403 h 102349"/>
                <a:gd name="T32" fmla="*/ 73558 w 102336"/>
                <a:gd name="T33" fmla="*/ 15813 h 102349"/>
                <a:gd name="T34" fmla="*/ 83808 w 102336"/>
                <a:gd name="T35" fmla="*/ 24983 h 102349"/>
                <a:gd name="T36" fmla="*/ 90588 w 102336"/>
                <a:gd name="T37" fmla="*/ 37054 h 102349"/>
                <a:gd name="T38" fmla="*/ 93040 w 102336"/>
                <a:gd name="T39" fmla="*/ 51168 h 102349"/>
                <a:gd name="T40" fmla="*/ 91942 w 102336"/>
                <a:gd name="T41" fmla="*/ 60709 h 102349"/>
                <a:gd name="T42" fmla="*/ 86528 w 102336"/>
                <a:gd name="T43" fmla="*/ 73569 h 102349"/>
                <a:gd name="T44" fmla="*/ 77354 w 102336"/>
                <a:gd name="T45" fmla="*/ 83815 h 102349"/>
                <a:gd name="T46" fmla="*/ 65281 w 102336"/>
                <a:gd name="T47" fmla="*/ 90591 h 102349"/>
                <a:gd name="T48" fmla="*/ 51168 w 102336"/>
                <a:gd name="T49" fmla="*/ 93040 h 102349"/>
                <a:gd name="T50" fmla="*/ 41635 w 102336"/>
                <a:gd name="T51" fmla="*/ 91945 h 102349"/>
                <a:gd name="T52" fmla="*/ 28776 w 102336"/>
                <a:gd name="T53" fmla="*/ 86534 h 102349"/>
                <a:gd name="T54" fmla="*/ 18531 w 102336"/>
                <a:gd name="T55" fmla="*/ 77363 h 102349"/>
                <a:gd name="T56" fmla="*/ 11757 w 102336"/>
                <a:gd name="T57" fmla="*/ 65288 h 102349"/>
                <a:gd name="T58" fmla="*/ 13561 w 102336"/>
                <a:gd name="T59" fmla="*/ 85841 h 102349"/>
                <a:gd name="T60" fmla="*/ 24168 w 102336"/>
                <a:gd name="T61" fmla="*/ 94629 h 102349"/>
                <a:gd name="T62" fmla="*/ 36894 w 102336"/>
                <a:gd name="T63" fmla="*/ 100323 h 102349"/>
                <a:gd name="T64" fmla="*/ 51168 w 102336"/>
                <a:gd name="T65" fmla="*/ 102349 h 102349"/>
                <a:gd name="T66" fmla="*/ 61276 w 102336"/>
                <a:gd name="T67" fmla="*/ 101346 h 102349"/>
                <a:gd name="T68" fmla="*/ 74529 w 102336"/>
                <a:gd name="T69" fmla="*/ 96698 h 102349"/>
                <a:gd name="T70" fmla="*/ 85835 w 102336"/>
                <a:gd name="T71" fmla="*/ 88781 h 102349"/>
                <a:gd name="T72" fmla="*/ 94620 w 102336"/>
                <a:gd name="T73" fmla="*/ 78172 h 102349"/>
                <a:gd name="T74" fmla="*/ 100312 w 102336"/>
                <a:gd name="T75" fmla="*/ 65442 h 102349"/>
                <a:gd name="T76" fmla="*/ 102336 w 102336"/>
                <a:gd name="T77" fmla="*/ 51168 h 102349"/>
                <a:gd name="T78" fmla="*/ 0 w 102336"/>
                <a:gd name="T79" fmla="*/ 51168 h 102349"/>
                <a:gd name="T80" fmla="*/ 1002 w 102336"/>
                <a:gd name="T81" fmla="*/ 61276 h 102349"/>
                <a:gd name="T82" fmla="*/ 5648 w 102336"/>
                <a:gd name="T83" fmla="*/ 74532 h 102349"/>
                <a:gd name="T84" fmla="*/ 13561 w 102336"/>
                <a:gd name="T85" fmla="*/ 85841 h 102349"/>
                <a:gd name="T86" fmla="*/ 11757 w 102336"/>
                <a:gd name="T87" fmla="*/ 65288 h 102349"/>
                <a:gd name="T88" fmla="*/ 9309 w 102336"/>
                <a:gd name="T89" fmla="*/ 51168 h 102349"/>
                <a:gd name="T90" fmla="*/ 10401 w 102336"/>
                <a:gd name="T91" fmla="*/ 41648 h 102349"/>
                <a:gd name="T92" fmla="*/ 16505 w 102336"/>
                <a:gd name="T93" fmla="*/ 13562 h 102349"/>
                <a:gd name="T94" fmla="*/ 7717 w 102336"/>
                <a:gd name="T95" fmla="*/ 24170 h 102349"/>
                <a:gd name="T96" fmla="*/ 2025 w 102336"/>
                <a:gd name="T97" fmla="*/ 36897 h 102349"/>
                <a:gd name="T98" fmla="*/ 0 w 102336"/>
                <a:gd name="T99" fmla="*/ 51168 h 10234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02336" h="102349">
                  <a:moveTo>
                    <a:pt x="102336" y="51168"/>
                  </a:moveTo>
                  <a:lnTo>
                    <a:pt x="101336" y="41072"/>
                  </a:lnTo>
                  <a:lnTo>
                    <a:pt x="96691" y="27818"/>
                  </a:lnTo>
                  <a:lnTo>
                    <a:pt x="88778" y="16510"/>
                  </a:lnTo>
                  <a:lnTo>
                    <a:pt x="78171" y="7720"/>
                  </a:lnTo>
                  <a:lnTo>
                    <a:pt x="65443" y="2026"/>
                  </a:lnTo>
                  <a:lnTo>
                    <a:pt x="51168" y="0"/>
                  </a:lnTo>
                  <a:lnTo>
                    <a:pt x="41069" y="1000"/>
                  </a:lnTo>
                  <a:lnTo>
                    <a:pt x="27813" y="5647"/>
                  </a:lnTo>
                  <a:lnTo>
                    <a:pt x="16505" y="13562"/>
                  </a:lnTo>
                  <a:lnTo>
                    <a:pt x="10401" y="41648"/>
                  </a:lnTo>
                  <a:lnTo>
                    <a:pt x="15807" y="28787"/>
                  </a:lnTo>
                  <a:lnTo>
                    <a:pt x="24974" y="18538"/>
                  </a:lnTo>
                  <a:lnTo>
                    <a:pt x="37047" y="11759"/>
                  </a:lnTo>
                  <a:lnTo>
                    <a:pt x="51168" y="9309"/>
                  </a:lnTo>
                  <a:lnTo>
                    <a:pt x="60697" y="10403"/>
                  </a:lnTo>
                  <a:lnTo>
                    <a:pt x="73558" y="15813"/>
                  </a:lnTo>
                  <a:lnTo>
                    <a:pt x="83808" y="24983"/>
                  </a:lnTo>
                  <a:lnTo>
                    <a:pt x="90588" y="37054"/>
                  </a:lnTo>
                  <a:lnTo>
                    <a:pt x="93040" y="51168"/>
                  </a:lnTo>
                  <a:lnTo>
                    <a:pt x="91942" y="60709"/>
                  </a:lnTo>
                  <a:lnTo>
                    <a:pt x="86528" y="73569"/>
                  </a:lnTo>
                  <a:lnTo>
                    <a:pt x="77354" y="83815"/>
                  </a:lnTo>
                  <a:lnTo>
                    <a:pt x="65281" y="90591"/>
                  </a:lnTo>
                  <a:lnTo>
                    <a:pt x="51168" y="93040"/>
                  </a:lnTo>
                  <a:lnTo>
                    <a:pt x="41635" y="91945"/>
                  </a:lnTo>
                  <a:lnTo>
                    <a:pt x="28776" y="86534"/>
                  </a:lnTo>
                  <a:lnTo>
                    <a:pt x="18531" y="77363"/>
                  </a:lnTo>
                  <a:lnTo>
                    <a:pt x="11757" y="65288"/>
                  </a:lnTo>
                  <a:lnTo>
                    <a:pt x="13561" y="85841"/>
                  </a:lnTo>
                  <a:lnTo>
                    <a:pt x="24168" y="94629"/>
                  </a:lnTo>
                  <a:lnTo>
                    <a:pt x="36894" y="100323"/>
                  </a:lnTo>
                  <a:lnTo>
                    <a:pt x="51168" y="102349"/>
                  </a:lnTo>
                  <a:lnTo>
                    <a:pt x="61276" y="101346"/>
                  </a:lnTo>
                  <a:lnTo>
                    <a:pt x="74529" y="96698"/>
                  </a:lnTo>
                  <a:lnTo>
                    <a:pt x="85835" y="88781"/>
                  </a:lnTo>
                  <a:lnTo>
                    <a:pt x="94620" y="78172"/>
                  </a:lnTo>
                  <a:lnTo>
                    <a:pt x="100312" y="65442"/>
                  </a:lnTo>
                  <a:lnTo>
                    <a:pt x="102336" y="51168"/>
                  </a:lnTo>
                  <a:close/>
                </a:path>
                <a:path w="102336" h="102349">
                  <a:moveTo>
                    <a:pt x="0" y="51168"/>
                  </a:moveTo>
                  <a:lnTo>
                    <a:pt x="1002" y="61276"/>
                  </a:lnTo>
                  <a:lnTo>
                    <a:pt x="5648" y="74532"/>
                  </a:lnTo>
                  <a:lnTo>
                    <a:pt x="13561" y="85841"/>
                  </a:lnTo>
                  <a:lnTo>
                    <a:pt x="11757" y="65288"/>
                  </a:lnTo>
                  <a:lnTo>
                    <a:pt x="9309" y="51168"/>
                  </a:lnTo>
                  <a:lnTo>
                    <a:pt x="10401" y="41648"/>
                  </a:lnTo>
                  <a:lnTo>
                    <a:pt x="16505" y="13562"/>
                  </a:lnTo>
                  <a:lnTo>
                    <a:pt x="7717" y="24170"/>
                  </a:lnTo>
                  <a:lnTo>
                    <a:pt x="2025" y="36897"/>
                  </a:lnTo>
                  <a:lnTo>
                    <a:pt x="0" y="51168"/>
                  </a:lnTo>
                  <a:close/>
                </a:path>
              </a:pathLst>
            </a:custGeom>
            <a:solidFill>
              <a:srgbClr val="49C4BE"/>
            </a:solidFill>
            <a:ln w="9525" cmpd="sng">
              <a:solidFill>
                <a:srgbClr val="49C4BE"/>
              </a:solidFill>
              <a:bevel/>
              <a:headEnd/>
              <a:tailEnd/>
            </a:ln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sp>
        <p:nvSpPr>
          <p:cNvPr id="8199" name="object 27"/>
          <p:cNvSpPr>
            <a:spLocks/>
          </p:cNvSpPr>
          <p:nvPr/>
        </p:nvSpPr>
        <p:spPr bwMode="auto">
          <a:xfrm>
            <a:off x="0" y="0"/>
            <a:ext cx="3352800" cy="5156200"/>
          </a:xfrm>
          <a:custGeom>
            <a:avLst/>
            <a:gdLst>
              <a:gd name="T0" fmla="*/ 0 w 3353193"/>
              <a:gd name="T1" fmla="*/ 5156200 h 5148072"/>
              <a:gd name="T2" fmla="*/ 3352800 w 3353193"/>
              <a:gd name="T3" fmla="*/ 5156200 h 5148072"/>
              <a:gd name="T4" fmla="*/ 3352800 w 3353193"/>
              <a:gd name="T5" fmla="*/ 0 h 5148072"/>
              <a:gd name="T6" fmla="*/ 0 w 3353193"/>
              <a:gd name="T7" fmla="*/ 0 h 5148072"/>
              <a:gd name="T8" fmla="*/ 0 w 3353193"/>
              <a:gd name="T9" fmla="*/ 5156200 h 51480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53193" h="5148072">
                <a:moveTo>
                  <a:pt x="0" y="5148072"/>
                </a:moveTo>
                <a:lnTo>
                  <a:pt x="3353193" y="5148072"/>
                </a:lnTo>
                <a:lnTo>
                  <a:pt x="3353193" y="0"/>
                </a:lnTo>
                <a:lnTo>
                  <a:pt x="0" y="0"/>
                </a:lnTo>
                <a:lnTo>
                  <a:pt x="0" y="5148072"/>
                </a:lnTo>
                <a:close/>
              </a:path>
            </a:pathLst>
          </a:custGeom>
          <a:solidFill>
            <a:srgbClr val="49C4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sp>
        <p:nvSpPr>
          <p:cNvPr id="6149" name="object 42"/>
          <p:cNvSpPr>
            <a:spLocks/>
          </p:cNvSpPr>
          <p:nvPr/>
        </p:nvSpPr>
        <p:spPr bwMode="auto">
          <a:xfrm>
            <a:off x="6245225" y="4605338"/>
            <a:ext cx="93663" cy="92075"/>
          </a:xfrm>
          <a:custGeom>
            <a:avLst/>
            <a:gdLst>
              <a:gd name="T0" fmla="*/ 93663 w 93052"/>
              <a:gd name="T1" fmla="*/ 46038 h 93040"/>
              <a:gd name="T2" fmla="*/ 90584 w 93052"/>
              <a:gd name="T3" fmla="*/ 29588 h 93040"/>
              <a:gd name="T4" fmla="*/ 83712 w 93052"/>
              <a:gd name="T5" fmla="*/ 17665 h 93040"/>
              <a:gd name="T6" fmla="*/ 73666 w 93052"/>
              <a:gd name="T7" fmla="*/ 8305 h 93040"/>
              <a:gd name="T8" fmla="*/ 61138 w 93052"/>
              <a:gd name="T9" fmla="*/ 2190 h 93040"/>
              <a:gd name="T10" fmla="*/ 46825 w 93052"/>
              <a:gd name="T11" fmla="*/ 0 h 93040"/>
              <a:gd name="T12" fmla="*/ 44145 w 93052"/>
              <a:gd name="T13" fmla="*/ 73 h 93040"/>
              <a:gd name="T14" fmla="*/ 30106 w 93052"/>
              <a:gd name="T15" fmla="*/ 3022 h 93040"/>
              <a:gd name="T16" fmla="*/ 17977 w 93052"/>
              <a:gd name="T17" fmla="*/ 9776 h 93040"/>
              <a:gd name="T18" fmla="*/ 8453 w 93052"/>
              <a:gd name="T19" fmla="*/ 19650 h 93040"/>
              <a:gd name="T20" fmla="*/ 2229 w 93052"/>
              <a:gd name="T21" fmla="*/ 31964 h 93040"/>
              <a:gd name="T22" fmla="*/ 0 w 93052"/>
              <a:gd name="T23" fmla="*/ 46038 h 93040"/>
              <a:gd name="T24" fmla="*/ 75 w 93052"/>
              <a:gd name="T25" fmla="*/ 48673 h 93040"/>
              <a:gd name="T26" fmla="*/ 3076 w 93052"/>
              <a:gd name="T27" fmla="*/ 62479 h 93040"/>
              <a:gd name="T28" fmla="*/ 9947 w 93052"/>
              <a:gd name="T29" fmla="*/ 74404 h 93040"/>
              <a:gd name="T30" fmla="*/ 19991 w 93052"/>
              <a:gd name="T31" fmla="*/ 83767 h 93040"/>
              <a:gd name="T32" fmla="*/ 32516 w 93052"/>
              <a:gd name="T33" fmla="*/ 89884 h 93040"/>
              <a:gd name="T34" fmla="*/ 46825 w 93052"/>
              <a:gd name="T35" fmla="*/ 92075 h 93040"/>
              <a:gd name="T36" fmla="*/ 49516 w 93052"/>
              <a:gd name="T37" fmla="*/ 92000 h 93040"/>
              <a:gd name="T38" fmla="*/ 63558 w 93052"/>
              <a:gd name="T39" fmla="*/ 89049 h 93040"/>
              <a:gd name="T40" fmla="*/ 75688 w 93052"/>
              <a:gd name="T41" fmla="*/ 82295 h 93040"/>
              <a:gd name="T42" fmla="*/ 85211 w 93052"/>
              <a:gd name="T43" fmla="*/ 72421 h 93040"/>
              <a:gd name="T44" fmla="*/ 91434 w 93052"/>
              <a:gd name="T45" fmla="*/ 60108 h 93040"/>
              <a:gd name="T46" fmla="*/ 93663 w 93052"/>
              <a:gd name="T47" fmla="*/ 46038 h 9304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93052" h="93040">
                <a:moveTo>
                  <a:pt x="93052" y="46520"/>
                </a:moveTo>
                <a:lnTo>
                  <a:pt x="89993" y="29898"/>
                </a:lnTo>
                <a:lnTo>
                  <a:pt x="83166" y="17850"/>
                </a:lnTo>
                <a:lnTo>
                  <a:pt x="73185" y="8392"/>
                </a:lnTo>
                <a:lnTo>
                  <a:pt x="60739" y="2213"/>
                </a:lnTo>
                <a:lnTo>
                  <a:pt x="46520" y="0"/>
                </a:lnTo>
                <a:lnTo>
                  <a:pt x="43857" y="74"/>
                </a:lnTo>
                <a:lnTo>
                  <a:pt x="29910" y="3054"/>
                </a:lnTo>
                <a:lnTo>
                  <a:pt x="17860" y="9878"/>
                </a:lnTo>
                <a:lnTo>
                  <a:pt x="8398" y="19856"/>
                </a:lnTo>
                <a:lnTo>
                  <a:pt x="2214" y="32299"/>
                </a:lnTo>
                <a:lnTo>
                  <a:pt x="0" y="46520"/>
                </a:lnTo>
                <a:lnTo>
                  <a:pt x="75" y="49183"/>
                </a:lnTo>
                <a:lnTo>
                  <a:pt x="3056" y="63134"/>
                </a:lnTo>
                <a:lnTo>
                  <a:pt x="9882" y="75184"/>
                </a:lnTo>
                <a:lnTo>
                  <a:pt x="19861" y="84645"/>
                </a:lnTo>
                <a:lnTo>
                  <a:pt x="32304" y="90826"/>
                </a:lnTo>
                <a:lnTo>
                  <a:pt x="46520" y="93040"/>
                </a:lnTo>
                <a:lnTo>
                  <a:pt x="49193" y="92964"/>
                </a:lnTo>
                <a:lnTo>
                  <a:pt x="63143" y="89982"/>
                </a:lnTo>
                <a:lnTo>
                  <a:pt x="75194" y="83158"/>
                </a:lnTo>
                <a:lnTo>
                  <a:pt x="84655" y="73180"/>
                </a:lnTo>
                <a:lnTo>
                  <a:pt x="90838" y="60738"/>
                </a:lnTo>
                <a:lnTo>
                  <a:pt x="93052" y="46520"/>
                </a:lnTo>
                <a:close/>
              </a:path>
            </a:pathLst>
          </a:custGeom>
          <a:solidFill>
            <a:srgbClr val="F1F0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grpSp>
        <p:nvGrpSpPr>
          <p:cNvPr id="8201" name="Group 114"/>
          <p:cNvGrpSpPr>
            <a:grpSpLocks/>
          </p:cNvGrpSpPr>
          <p:nvPr/>
        </p:nvGrpSpPr>
        <p:grpSpPr bwMode="auto">
          <a:xfrm>
            <a:off x="6245225" y="4046538"/>
            <a:ext cx="744538" cy="279400"/>
            <a:chOff x="0" y="0"/>
            <a:chExt cx="744293" cy="279120"/>
          </a:xfrm>
        </p:grpSpPr>
        <p:sp>
          <p:nvSpPr>
            <p:cNvPr id="6237" name="object 53"/>
            <p:cNvSpPr>
              <a:spLocks/>
            </p:cNvSpPr>
            <p:nvPr/>
          </p:nvSpPr>
          <p:spPr bwMode="auto">
            <a:xfrm>
              <a:off x="93050" y="139559"/>
              <a:ext cx="651243" cy="0"/>
            </a:xfrm>
            <a:custGeom>
              <a:avLst/>
              <a:gdLst>
                <a:gd name="T0" fmla="*/ 0 w 651243"/>
                <a:gd name="T1" fmla="*/ 651243 w 651243"/>
                <a:gd name="T2" fmla="*/ 0 60000 65536"/>
                <a:gd name="T3" fmla="*/ 0 60000 65536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0" t="0" r="r" b="b"/>
              <a:pathLst>
                <a:path w="651243">
                  <a:moveTo>
                    <a:pt x="0" y="0"/>
                  </a:moveTo>
                  <a:lnTo>
                    <a:pt x="651243" y="0"/>
                  </a:lnTo>
                </a:path>
              </a:pathLst>
            </a:custGeom>
            <a:noFill/>
            <a:ln w="10566" cmpd="sng">
              <a:solidFill>
                <a:srgbClr val="49C4BE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6238" name="object 57"/>
            <p:cNvSpPr>
              <a:spLocks/>
            </p:cNvSpPr>
            <p:nvPr/>
          </p:nvSpPr>
          <p:spPr bwMode="auto">
            <a:xfrm>
              <a:off x="0" y="93041"/>
              <a:ext cx="93052" cy="93040"/>
            </a:xfrm>
            <a:custGeom>
              <a:avLst/>
              <a:gdLst>
                <a:gd name="T0" fmla="*/ 93052 w 93052"/>
                <a:gd name="T1" fmla="*/ 46520 h 93040"/>
                <a:gd name="T2" fmla="*/ 89993 w 93052"/>
                <a:gd name="T3" fmla="*/ 29898 h 93040"/>
                <a:gd name="T4" fmla="*/ 83166 w 93052"/>
                <a:gd name="T5" fmla="*/ 17850 h 93040"/>
                <a:gd name="T6" fmla="*/ 73185 w 93052"/>
                <a:gd name="T7" fmla="*/ 8392 h 93040"/>
                <a:gd name="T8" fmla="*/ 60739 w 93052"/>
                <a:gd name="T9" fmla="*/ 2213 h 93040"/>
                <a:gd name="T10" fmla="*/ 46520 w 93052"/>
                <a:gd name="T11" fmla="*/ 0 h 93040"/>
                <a:gd name="T12" fmla="*/ 43857 w 93052"/>
                <a:gd name="T13" fmla="*/ 74 h 93040"/>
                <a:gd name="T14" fmla="*/ 29910 w 93052"/>
                <a:gd name="T15" fmla="*/ 3054 h 93040"/>
                <a:gd name="T16" fmla="*/ 17860 w 93052"/>
                <a:gd name="T17" fmla="*/ 9878 h 93040"/>
                <a:gd name="T18" fmla="*/ 8398 w 93052"/>
                <a:gd name="T19" fmla="*/ 19856 h 93040"/>
                <a:gd name="T20" fmla="*/ 2214 w 93052"/>
                <a:gd name="T21" fmla="*/ 32299 h 93040"/>
                <a:gd name="T22" fmla="*/ 0 w 93052"/>
                <a:gd name="T23" fmla="*/ 46520 h 93040"/>
                <a:gd name="T24" fmla="*/ 75 w 93052"/>
                <a:gd name="T25" fmla="*/ 49183 h 93040"/>
                <a:gd name="T26" fmla="*/ 3056 w 93052"/>
                <a:gd name="T27" fmla="*/ 63134 h 93040"/>
                <a:gd name="T28" fmla="*/ 9882 w 93052"/>
                <a:gd name="T29" fmla="*/ 75184 h 93040"/>
                <a:gd name="T30" fmla="*/ 19861 w 93052"/>
                <a:gd name="T31" fmla="*/ 84645 h 93040"/>
                <a:gd name="T32" fmla="*/ 32304 w 93052"/>
                <a:gd name="T33" fmla="*/ 90826 h 93040"/>
                <a:gd name="T34" fmla="*/ 46520 w 93052"/>
                <a:gd name="T35" fmla="*/ 93040 h 93040"/>
                <a:gd name="T36" fmla="*/ 49193 w 93052"/>
                <a:gd name="T37" fmla="*/ 92964 h 93040"/>
                <a:gd name="T38" fmla="*/ 63143 w 93052"/>
                <a:gd name="T39" fmla="*/ 89982 h 93040"/>
                <a:gd name="T40" fmla="*/ 75194 w 93052"/>
                <a:gd name="T41" fmla="*/ 83158 h 93040"/>
                <a:gd name="T42" fmla="*/ 84655 w 93052"/>
                <a:gd name="T43" fmla="*/ 73180 h 93040"/>
                <a:gd name="T44" fmla="*/ 90838 w 93052"/>
                <a:gd name="T45" fmla="*/ 60738 h 93040"/>
                <a:gd name="T46" fmla="*/ 93052 w 93052"/>
                <a:gd name="T47" fmla="*/ 46520 h 9304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93052" h="93040">
                  <a:moveTo>
                    <a:pt x="93052" y="46520"/>
                  </a:moveTo>
                  <a:lnTo>
                    <a:pt x="89993" y="29898"/>
                  </a:lnTo>
                  <a:lnTo>
                    <a:pt x="83166" y="17850"/>
                  </a:lnTo>
                  <a:lnTo>
                    <a:pt x="73185" y="8392"/>
                  </a:lnTo>
                  <a:lnTo>
                    <a:pt x="60739" y="2213"/>
                  </a:lnTo>
                  <a:lnTo>
                    <a:pt x="46520" y="0"/>
                  </a:lnTo>
                  <a:lnTo>
                    <a:pt x="43857" y="74"/>
                  </a:lnTo>
                  <a:lnTo>
                    <a:pt x="29910" y="3054"/>
                  </a:lnTo>
                  <a:lnTo>
                    <a:pt x="17860" y="9878"/>
                  </a:lnTo>
                  <a:lnTo>
                    <a:pt x="8398" y="19856"/>
                  </a:lnTo>
                  <a:lnTo>
                    <a:pt x="2214" y="32299"/>
                  </a:lnTo>
                  <a:lnTo>
                    <a:pt x="0" y="46520"/>
                  </a:lnTo>
                  <a:lnTo>
                    <a:pt x="75" y="49183"/>
                  </a:lnTo>
                  <a:lnTo>
                    <a:pt x="3056" y="63134"/>
                  </a:lnTo>
                  <a:lnTo>
                    <a:pt x="9882" y="75184"/>
                  </a:lnTo>
                  <a:lnTo>
                    <a:pt x="19861" y="84645"/>
                  </a:lnTo>
                  <a:lnTo>
                    <a:pt x="32304" y="90826"/>
                  </a:lnTo>
                  <a:lnTo>
                    <a:pt x="46520" y="93040"/>
                  </a:lnTo>
                  <a:lnTo>
                    <a:pt x="49193" y="92964"/>
                  </a:lnTo>
                  <a:lnTo>
                    <a:pt x="63143" y="89982"/>
                  </a:lnTo>
                  <a:lnTo>
                    <a:pt x="75194" y="83158"/>
                  </a:lnTo>
                  <a:lnTo>
                    <a:pt x="84655" y="73180"/>
                  </a:lnTo>
                  <a:lnTo>
                    <a:pt x="90838" y="60738"/>
                  </a:lnTo>
                  <a:lnTo>
                    <a:pt x="93052" y="46520"/>
                  </a:lnTo>
                  <a:close/>
                </a:path>
              </a:pathLst>
            </a:custGeom>
            <a:solidFill>
              <a:srgbClr val="49C4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6239" name="object 58"/>
            <p:cNvSpPr>
              <a:spLocks/>
            </p:cNvSpPr>
            <p:nvPr/>
          </p:nvSpPr>
          <p:spPr bwMode="auto">
            <a:xfrm>
              <a:off x="279119" y="0"/>
              <a:ext cx="279107" cy="279120"/>
            </a:xfrm>
            <a:custGeom>
              <a:avLst/>
              <a:gdLst>
                <a:gd name="T0" fmla="*/ 278882 w 279107"/>
                <a:gd name="T1" fmla="*/ 131568 h 279120"/>
                <a:gd name="T2" fmla="*/ 274307 w 279107"/>
                <a:gd name="T3" fmla="*/ 103135 h 279120"/>
                <a:gd name="T4" fmla="*/ 264301 w 279107"/>
                <a:gd name="T5" fmla="*/ 76930 h 279120"/>
                <a:gd name="T6" fmla="*/ 249477 w 279107"/>
                <a:gd name="T7" fmla="*/ 53566 h 279120"/>
                <a:gd name="T8" fmla="*/ 230446 w 279107"/>
                <a:gd name="T9" fmla="*/ 33654 h 279120"/>
                <a:gd name="T10" fmla="*/ 207820 w 279107"/>
                <a:gd name="T11" fmla="*/ 17808 h 279120"/>
                <a:gd name="T12" fmla="*/ 182213 w 279107"/>
                <a:gd name="T13" fmla="*/ 6640 h 279120"/>
                <a:gd name="T14" fmla="*/ 154234 w 279107"/>
                <a:gd name="T15" fmla="*/ 763 h 279120"/>
                <a:gd name="T16" fmla="*/ 131567 w 279107"/>
                <a:gd name="T17" fmla="*/ 224 h 279120"/>
                <a:gd name="T18" fmla="*/ 103136 w 279107"/>
                <a:gd name="T19" fmla="*/ 4799 h 279120"/>
                <a:gd name="T20" fmla="*/ 76932 w 279107"/>
                <a:gd name="T21" fmla="*/ 14805 h 279120"/>
                <a:gd name="T22" fmla="*/ 53568 w 279107"/>
                <a:gd name="T23" fmla="*/ 29631 h 279120"/>
                <a:gd name="T24" fmla="*/ 33656 w 279107"/>
                <a:gd name="T25" fmla="*/ 48663 h 279120"/>
                <a:gd name="T26" fmla="*/ 17809 w 279107"/>
                <a:gd name="T27" fmla="*/ 71289 h 279120"/>
                <a:gd name="T28" fmla="*/ 6641 w 279107"/>
                <a:gd name="T29" fmla="*/ 96897 h 279120"/>
                <a:gd name="T30" fmla="*/ 763 w 279107"/>
                <a:gd name="T31" fmla="*/ 124874 h 279120"/>
                <a:gd name="T32" fmla="*/ 224 w 279107"/>
                <a:gd name="T33" fmla="*/ 147541 h 279120"/>
                <a:gd name="T34" fmla="*/ 4798 w 279107"/>
                <a:gd name="T35" fmla="*/ 175976 h 279120"/>
                <a:gd name="T36" fmla="*/ 14805 w 279107"/>
                <a:gd name="T37" fmla="*/ 202183 h 279120"/>
                <a:gd name="T38" fmla="*/ 29630 w 279107"/>
                <a:gd name="T39" fmla="*/ 225550 h 279120"/>
                <a:gd name="T40" fmla="*/ 48661 w 279107"/>
                <a:gd name="T41" fmla="*/ 245463 h 279120"/>
                <a:gd name="T42" fmla="*/ 71285 w 279107"/>
                <a:gd name="T43" fmla="*/ 261310 h 279120"/>
                <a:gd name="T44" fmla="*/ 96891 w 279107"/>
                <a:gd name="T45" fmla="*/ 272479 h 279120"/>
                <a:gd name="T46" fmla="*/ 124864 w 279107"/>
                <a:gd name="T47" fmla="*/ 278357 h 279120"/>
                <a:gd name="T48" fmla="*/ 147540 w 279107"/>
                <a:gd name="T49" fmla="*/ 278895 h 279120"/>
                <a:gd name="T50" fmla="*/ 175976 w 279107"/>
                <a:gd name="T51" fmla="*/ 274319 h 279120"/>
                <a:gd name="T52" fmla="*/ 202182 w 279107"/>
                <a:gd name="T53" fmla="*/ 264312 h 279120"/>
                <a:gd name="T54" fmla="*/ 225547 w 279107"/>
                <a:gd name="T55" fmla="*/ 249486 h 279120"/>
                <a:gd name="T56" fmla="*/ 245457 w 279107"/>
                <a:gd name="T57" fmla="*/ 230453 h 279120"/>
                <a:gd name="T58" fmla="*/ 261301 w 279107"/>
                <a:gd name="T59" fmla="*/ 207828 h 279120"/>
                <a:gd name="T60" fmla="*/ 272468 w 279107"/>
                <a:gd name="T61" fmla="*/ 182220 h 279120"/>
                <a:gd name="T62" fmla="*/ 278344 w 279107"/>
                <a:gd name="T63" fmla="*/ 154245 h 27912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79107" h="279120">
                  <a:moveTo>
                    <a:pt x="279107" y="139560"/>
                  </a:moveTo>
                  <a:lnTo>
                    <a:pt x="278882" y="131568"/>
                  </a:lnTo>
                  <a:lnTo>
                    <a:pt x="277312" y="117112"/>
                  </a:lnTo>
                  <a:lnTo>
                    <a:pt x="274307" y="103135"/>
                  </a:lnTo>
                  <a:lnTo>
                    <a:pt x="269945" y="89716"/>
                  </a:lnTo>
                  <a:lnTo>
                    <a:pt x="264301" y="76930"/>
                  </a:lnTo>
                  <a:lnTo>
                    <a:pt x="257453" y="64854"/>
                  </a:lnTo>
                  <a:lnTo>
                    <a:pt x="249477" y="53566"/>
                  </a:lnTo>
                  <a:lnTo>
                    <a:pt x="240449" y="43140"/>
                  </a:lnTo>
                  <a:lnTo>
                    <a:pt x="230446" y="33654"/>
                  </a:lnTo>
                  <a:lnTo>
                    <a:pt x="219544" y="25185"/>
                  </a:lnTo>
                  <a:lnTo>
                    <a:pt x="207820" y="17808"/>
                  </a:lnTo>
                  <a:lnTo>
                    <a:pt x="195351" y="11601"/>
                  </a:lnTo>
                  <a:lnTo>
                    <a:pt x="182213" y="6640"/>
                  </a:lnTo>
                  <a:lnTo>
                    <a:pt x="168481" y="3002"/>
                  </a:lnTo>
                  <a:lnTo>
                    <a:pt x="154234" y="763"/>
                  </a:lnTo>
                  <a:lnTo>
                    <a:pt x="139547" y="0"/>
                  </a:lnTo>
                  <a:lnTo>
                    <a:pt x="131567" y="224"/>
                  </a:lnTo>
                  <a:lnTo>
                    <a:pt x="117111" y="1794"/>
                  </a:lnTo>
                  <a:lnTo>
                    <a:pt x="103136" y="4799"/>
                  </a:lnTo>
                  <a:lnTo>
                    <a:pt x="89717" y="9161"/>
                  </a:lnTo>
                  <a:lnTo>
                    <a:pt x="76932" y="14805"/>
                  </a:lnTo>
                  <a:lnTo>
                    <a:pt x="64856" y="21654"/>
                  </a:lnTo>
                  <a:lnTo>
                    <a:pt x="53568" y="29631"/>
                  </a:lnTo>
                  <a:lnTo>
                    <a:pt x="43142" y="38659"/>
                  </a:lnTo>
                  <a:lnTo>
                    <a:pt x="33656" y="48663"/>
                  </a:lnTo>
                  <a:lnTo>
                    <a:pt x="25186" y="59565"/>
                  </a:lnTo>
                  <a:lnTo>
                    <a:pt x="17809" y="71289"/>
                  </a:lnTo>
                  <a:lnTo>
                    <a:pt x="11602" y="83759"/>
                  </a:lnTo>
                  <a:lnTo>
                    <a:pt x="6641" y="96897"/>
                  </a:lnTo>
                  <a:lnTo>
                    <a:pt x="3002" y="110628"/>
                  </a:lnTo>
                  <a:lnTo>
                    <a:pt x="763" y="124874"/>
                  </a:lnTo>
                  <a:lnTo>
                    <a:pt x="0" y="139560"/>
                  </a:lnTo>
                  <a:lnTo>
                    <a:pt x="224" y="147541"/>
                  </a:lnTo>
                  <a:lnTo>
                    <a:pt x="1794" y="161999"/>
                  </a:lnTo>
                  <a:lnTo>
                    <a:pt x="4798" y="175976"/>
                  </a:lnTo>
                  <a:lnTo>
                    <a:pt x="9161" y="189397"/>
                  </a:lnTo>
                  <a:lnTo>
                    <a:pt x="14805" y="202183"/>
                  </a:lnTo>
                  <a:lnTo>
                    <a:pt x="21653" y="214260"/>
                  </a:lnTo>
                  <a:lnTo>
                    <a:pt x="29630" y="225550"/>
                  </a:lnTo>
                  <a:lnTo>
                    <a:pt x="38658" y="235976"/>
                  </a:lnTo>
                  <a:lnTo>
                    <a:pt x="48661" y="245463"/>
                  </a:lnTo>
                  <a:lnTo>
                    <a:pt x="59562" y="253933"/>
                  </a:lnTo>
                  <a:lnTo>
                    <a:pt x="71285" y="261310"/>
                  </a:lnTo>
                  <a:lnTo>
                    <a:pt x="83754" y="267517"/>
                  </a:lnTo>
                  <a:lnTo>
                    <a:pt x="96891" y="272479"/>
                  </a:lnTo>
                  <a:lnTo>
                    <a:pt x="110620" y="276117"/>
                  </a:lnTo>
                  <a:lnTo>
                    <a:pt x="124864" y="278357"/>
                  </a:lnTo>
                  <a:lnTo>
                    <a:pt x="139547" y="279120"/>
                  </a:lnTo>
                  <a:lnTo>
                    <a:pt x="147540" y="278895"/>
                  </a:lnTo>
                  <a:lnTo>
                    <a:pt x="161998" y="277324"/>
                  </a:lnTo>
                  <a:lnTo>
                    <a:pt x="175976" y="274319"/>
                  </a:lnTo>
                  <a:lnTo>
                    <a:pt x="189396" y="269956"/>
                  </a:lnTo>
                  <a:lnTo>
                    <a:pt x="202182" y="264312"/>
                  </a:lnTo>
                  <a:lnTo>
                    <a:pt x="214258" y="257463"/>
                  </a:lnTo>
                  <a:lnTo>
                    <a:pt x="225547" y="249486"/>
                  </a:lnTo>
                  <a:lnTo>
                    <a:pt x="235972" y="240457"/>
                  </a:lnTo>
                  <a:lnTo>
                    <a:pt x="245457" y="230453"/>
                  </a:lnTo>
                  <a:lnTo>
                    <a:pt x="253926" y="219551"/>
                  </a:lnTo>
                  <a:lnTo>
                    <a:pt x="261301" y="207828"/>
                  </a:lnTo>
                  <a:lnTo>
                    <a:pt x="267508" y="195358"/>
                  </a:lnTo>
                  <a:lnTo>
                    <a:pt x="272468" y="182220"/>
                  </a:lnTo>
                  <a:lnTo>
                    <a:pt x="276105" y="168490"/>
                  </a:lnTo>
                  <a:lnTo>
                    <a:pt x="278344" y="154245"/>
                  </a:lnTo>
                  <a:lnTo>
                    <a:pt x="279107" y="139560"/>
                  </a:lnTo>
                  <a:close/>
                </a:path>
              </a:pathLst>
            </a:custGeom>
            <a:solidFill>
              <a:srgbClr val="48C4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6240" name="object 59"/>
            <p:cNvSpPr>
              <a:spLocks/>
            </p:cNvSpPr>
            <p:nvPr/>
          </p:nvSpPr>
          <p:spPr bwMode="auto">
            <a:xfrm>
              <a:off x="357164" y="82704"/>
              <a:ext cx="123012" cy="122999"/>
            </a:xfrm>
            <a:custGeom>
              <a:avLst/>
              <a:gdLst>
                <a:gd name="T0" fmla="*/ 105168 w 123012"/>
                <a:gd name="T1" fmla="*/ 89954 h 122999"/>
                <a:gd name="T2" fmla="*/ 101815 w 123012"/>
                <a:gd name="T3" fmla="*/ 83680 h 122999"/>
                <a:gd name="T4" fmla="*/ 109118 w 123012"/>
                <a:gd name="T5" fmla="*/ 72262 h 122999"/>
                <a:gd name="T6" fmla="*/ 123012 w 123012"/>
                <a:gd name="T7" fmla="*/ 69494 h 122999"/>
                <a:gd name="T8" fmla="*/ 120230 w 123012"/>
                <a:gd name="T9" fmla="*/ 50749 h 122999"/>
                <a:gd name="T10" fmla="*/ 105676 w 123012"/>
                <a:gd name="T11" fmla="*/ 48666 h 122999"/>
                <a:gd name="T12" fmla="*/ 104012 w 123012"/>
                <a:gd name="T13" fmla="*/ 43560 h 122999"/>
                <a:gd name="T14" fmla="*/ 105168 w 123012"/>
                <a:gd name="T15" fmla="*/ 33045 h 122999"/>
                <a:gd name="T16" fmla="*/ 110642 w 123012"/>
                <a:gd name="T17" fmla="*/ 27584 h 122999"/>
                <a:gd name="T18" fmla="*/ 108242 w 123012"/>
                <a:gd name="T19" fmla="*/ 21285 h 122999"/>
                <a:gd name="T20" fmla="*/ 99326 w 123012"/>
                <a:gd name="T21" fmla="*/ 12357 h 122999"/>
                <a:gd name="T22" fmla="*/ 93014 w 123012"/>
                <a:gd name="T23" fmla="*/ 14744 h 122999"/>
                <a:gd name="T24" fmla="*/ 87553 w 123012"/>
                <a:gd name="T25" fmla="*/ 20218 h 122999"/>
                <a:gd name="T26" fmla="*/ 78968 w 123012"/>
                <a:gd name="T27" fmla="*/ 18783 h 122999"/>
                <a:gd name="T28" fmla="*/ 72262 w 123012"/>
                <a:gd name="T29" fmla="*/ 2793 h 122999"/>
                <a:gd name="T30" fmla="*/ 53505 w 123012"/>
                <a:gd name="T31" fmla="*/ 0 h 122999"/>
                <a:gd name="T32" fmla="*/ 50736 w 123012"/>
                <a:gd name="T33" fmla="*/ 13906 h 122999"/>
                <a:gd name="T34" fmla="*/ 46100 w 123012"/>
                <a:gd name="T35" fmla="*/ 18173 h 122999"/>
                <a:gd name="T36" fmla="*/ 35445 w 123012"/>
                <a:gd name="T37" fmla="*/ 20218 h 122999"/>
                <a:gd name="T38" fmla="*/ 29984 w 123012"/>
                <a:gd name="T39" fmla="*/ 14744 h 122999"/>
                <a:gd name="T40" fmla="*/ 23672 w 123012"/>
                <a:gd name="T41" fmla="*/ 12357 h 122999"/>
                <a:gd name="T42" fmla="*/ 14770 w 123012"/>
                <a:gd name="T43" fmla="*/ 21285 h 122999"/>
                <a:gd name="T44" fmla="*/ 12369 w 123012"/>
                <a:gd name="T45" fmla="*/ 27584 h 122999"/>
                <a:gd name="T46" fmla="*/ 17830 w 123012"/>
                <a:gd name="T47" fmla="*/ 33058 h 122999"/>
                <a:gd name="T48" fmla="*/ 21183 w 123012"/>
                <a:gd name="T49" fmla="*/ 39319 h 122999"/>
                <a:gd name="T50" fmla="*/ 13881 w 123012"/>
                <a:gd name="T51" fmla="*/ 50749 h 122999"/>
                <a:gd name="T52" fmla="*/ 0 w 123012"/>
                <a:gd name="T53" fmla="*/ 53505 h 122999"/>
                <a:gd name="T54" fmla="*/ 2781 w 123012"/>
                <a:gd name="T55" fmla="*/ 72262 h 122999"/>
                <a:gd name="T56" fmla="*/ 17348 w 123012"/>
                <a:gd name="T57" fmla="*/ 74333 h 122999"/>
                <a:gd name="T58" fmla="*/ 18999 w 123012"/>
                <a:gd name="T59" fmla="*/ 79438 h 122999"/>
                <a:gd name="T60" fmla="*/ 17830 w 123012"/>
                <a:gd name="T61" fmla="*/ 89954 h 122999"/>
                <a:gd name="T62" fmla="*/ 12369 w 123012"/>
                <a:gd name="T63" fmla="*/ 95427 h 122999"/>
                <a:gd name="T64" fmla="*/ 14770 w 123012"/>
                <a:gd name="T65" fmla="*/ 101726 h 122999"/>
                <a:gd name="T66" fmla="*/ 23672 w 123012"/>
                <a:gd name="T67" fmla="*/ 110642 h 122999"/>
                <a:gd name="T68" fmla="*/ 29984 w 123012"/>
                <a:gd name="T69" fmla="*/ 108242 h 122999"/>
                <a:gd name="T70" fmla="*/ 31372 w 123012"/>
                <a:gd name="T71" fmla="*/ 67643 h 122999"/>
                <a:gd name="T72" fmla="*/ 34019 w 123012"/>
                <a:gd name="T73" fmla="*/ 47713 h 122999"/>
                <a:gd name="T74" fmla="*/ 55368 w 123012"/>
                <a:gd name="T75" fmla="*/ 31372 h 122999"/>
                <a:gd name="T76" fmla="*/ 75298 w 123012"/>
                <a:gd name="T77" fmla="*/ 34019 h 122999"/>
                <a:gd name="T78" fmla="*/ 91639 w 123012"/>
                <a:gd name="T79" fmla="*/ 55368 h 122999"/>
                <a:gd name="T80" fmla="*/ 88992 w 123012"/>
                <a:gd name="T81" fmla="*/ 75298 h 122999"/>
                <a:gd name="T82" fmla="*/ 67643 w 123012"/>
                <a:gd name="T83" fmla="*/ 91639 h 122999"/>
                <a:gd name="T84" fmla="*/ 47713 w 123012"/>
                <a:gd name="T85" fmla="*/ 88992 h 122999"/>
                <a:gd name="T86" fmla="*/ 39331 w 123012"/>
                <a:gd name="T87" fmla="*/ 101790 h 122999"/>
                <a:gd name="T88" fmla="*/ 50736 w 123012"/>
                <a:gd name="T89" fmla="*/ 109105 h 122999"/>
                <a:gd name="T90" fmla="*/ 53505 w 123012"/>
                <a:gd name="T91" fmla="*/ 122999 h 122999"/>
                <a:gd name="T92" fmla="*/ 72262 w 123012"/>
                <a:gd name="T93" fmla="*/ 120230 h 122999"/>
                <a:gd name="T94" fmla="*/ 74345 w 123012"/>
                <a:gd name="T95" fmla="*/ 105676 h 122999"/>
                <a:gd name="T96" fmla="*/ 79438 w 123012"/>
                <a:gd name="T97" fmla="*/ 104012 h 122999"/>
                <a:gd name="T98" fmla="*/ 89954 w 123012"/>
                <a:gd name="T99" fmla="*/ 105168 h 122999"/>
                <a:gd name="T100" fmla="*/ 95402 w 123012"/>
                <a:gd name="T101" fmla="*/ 110642 h 122999"/>
                <a:gd name="T102" fmla="*/ 101714 w 123012"/>
                <a:gd name="T103" fmla="*/ 108242 h 122999"/>
                <a:gd name="T104" fmla="*/ 110642 w 123012"/>
                <a:gd name="T105" fmla="*/ 99352 h 122999"/>
                <a:gd name="T106" fmla="*/ 108242 w 123012"/>
                <a:gd name="T107" fmla="*/ 93040 h 122999"/>
                <a:gd name="T108" fmla="*/ 31372 w 123012"/>
                <a:gd name="T109" fmla="*/ 67643 h 122999"/>
                <a:gd name="T110" fmla="*/ 35445 w 123012"/>
                <a:gd name="T111" fmla="*/ 102793 h 122999"/>
                <a:gd name="T112" fmla="*/ 37142 w 123012"/>
                <a:gd name="T113" fmla="*/ 80263 h 12299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23012" h="122999">
                  <a:moveTo>
                    <a:pt x="108242" y="93040"/>
                  </a:moveTo>
                  <a:lnTo>
                    <a:pt x="105168" y="89954"/>
                  </a:lnTo>
                  <a:lnTo>
                    <a:pt x="102781" y="87553"/>
                  </a:lnTo>
                  <a:lnTo>
                    <a:pt x="101815" y="83680"/>
                  </a:lnTo>
                  <a:lnTo>
                    <a:pt x="104216" y="78968"/>
                  </a:lnTo>
                  <a:lnTo>
                    <a:pt x="109118" y="72262"/>
                  </a:lnTo>
                  <a:lnTo>
                    <a:pt x="120230" y="72262"/>
                  </a:lnTo>
                  <a:lnTo>
                    <a:pt x="123012" y="69494"/>
                  </a:lnTo>
                  <a:lnTo>
                    <a:pt x="123012" y="53505"/>
                  </a:lnTo>
                  <a:lnTo>
                    <a:pt x="120230" y="50749"/>
                  </a:lnTo>
                  <a:lnTo>
                    <a:pt x="109118" y="50749"/>
                  </a:lnTo>
                  <a:lnTo>
                    <a:pt x="105676" y="48666"/>
                  </a:lnTo>
                  <a:lnTo>
                    <a:pt x="104838" y="46113"/>
                  </a:lnTo>
                  <a:lnTo>
                    <a:pt x="104012" y="43560"/>
                  </a:lnTo>
                  <a:lnTo>
                    <a:pt x="102781" y="35445"/>
                  </a:lnTo>
                  <a:lnTo>
                    <a:pt x="105168" y="33045"/>
                  </a:lnTo>
                  <a:lnTo>
                    <a:pt x="108242" y="29984"/>
                  </a:lnTo>
                  <a:lnTo>
                    <a:pt x="110642" y="27584"/>
                  </a:lnTo>
                  <a:lnTo>
                    <a:pt x="110642" y="23672"/>
                  </a:lnTo>
                  <a:lnTo>
                    <a:pt x="108242" y="21285"/>
                  </a:lnTo>
                  <a:lnTo>
                    <a:pt x="101714" y="14744"/>
                  </a:lnTo>
                  <a:lnTo>
                    <a:pt x="99326" y="12357"/>
                  </a:lnTo>
                  <a:lnTo>
                    <a:pt x="95402" y="12357"/>
                  </a:lnTo>
                  <a:lnTo>
                    <a:pt x="93014" y="14744"/>
                  </a:lnTo>
                  <a:lnTo>
                    <a:pt x="89954" y="17843"/>
                  </a:lnTo>
                  <a:lnTo>
                    <a:pt x="87553" y="20218"/>
                  </a:lnTo>
                  <a:lnTo>
                    <a:pt x="83680" y="21196"/>
                  </a:lnTo>
                  <a:lnTo>
                    <a:pt x="78968" y="18783"/>
                  </a:lnTo>
                  <a:lnTo>
                    <a:pt x="72262" y="13906"/>
                  </a:lnTo>
                  <a:lnTo>
                    <a:pt x="72262" y="2793"/>
                  </a:lnTo>
                  <a:lnTo>
                    <a:pt x="69494" y="0"/>
                  </a:lnTo>
                  <a:lnTo>
                    <a:pt x="53505" y="0"/>
                  </a:lnTo>
                  <a:lnTo>
                    <a:pt x="50736" y="2793"/>
                  </a:lnTo>
                  <a:lnTo>
                    <a:pt x="50736" y="13906"/>
                  </a:lnTo>
                  <a:lnTo>
                    <a:pt x="48640" y="17322"/>
                  </a:lnTo>
                  <a:lnTo>
                    <a:pt x="46100" y="18173"/>
                  </a:lnTo>
                  <a:lnTo>
                    <a:pt x="43548" y="18999"/>
                  </a:lnTo>
                  <a:lnTo>
                    <a:pt x="35445" y="20218"/>
                  </a:lnTo>
                  <a:lnTo>
                    <a:pt x="33045" y="17843"/>
                  </a:lnTo>
                  <a:lnTo>
                    <a:pt x="29984" y="14744"/>
                  </a:lnTo>
                  <a:lnTo>
                    <a:pt x="27571" y="12357"/>
                  </a:lnTo>
                  <a:lnTo>
                    <a:pt x="23672" y="12357"/>
                  </a:lnTo>
                  <a:lnTo>
                    <a:pt x="21272" y="14744"/>
                  </a:lnTo>
                  <a:lnTo>
                    <a:pt x="14770" y="21285"/>
                  </a:lnTo>
                  <a:lnTo>
                    <a:pt x="12369" y="23672"/>
                  </a:lnTo>
                  <a:lnTo>
                    <a:pt x="12369" y="27584"/>
                  </a:lnTo>
                  <a:lnTo>
                    <a:pt x="14770" y="29984"/>
                  </a:lnTo>
                  <a:lnTo>
                    <a:pt x="17830" y="33058"/>
                  </a:lnTo>
                  <a:lnTo>
                    <a:pt x="20205" y="35445"/>
                  </a:lnTo>
                  <a:lnTo>
                    <a:pt x="21183" y="39319"/>
                  </a:lnTo>
                  <a:lnTo>
                    <a:pt x="18795" y="44043"/>
                  </a:lnTo>
                  <a:lnTo>
                    <a:pt x="13881" y="50749"/>
                  </a:lnTo>
                  <a:lnTo>
                    <a:pt x="2781" y="50749"/>
                  </a:lnTo>
                  <a:lnTo>
                    <a:pt x="0" y="53505"/>
                  </a:lnTo>
                  <a:lnTo>
                    <a:pt x="0" y="69494"/>
                  </a:lnTo>
                  <a:lnTo>
                    <a:pt x="2781" y="72262"/>
                  </a:lnTo>
                  <a:lnTo>
                    <a:pt x="13881" y="72262"/>
                  </a:lnTo>
                  <a:lnTo>
                    <a:pt x="17348" y="74333"/>
                  </a:lnTo>
                  <a:lnTo>
                    <a:pt x="18148" y="76898"/>
                  </a:lnTo>
                  <a:lnTo>
                    <a:pt x="18999" y="79438"/>
                  </a:lnTo>
                  <a:lnTo>
                    <a:pt x="20205" y="87553"/>
                  </a:lnTo>
                  <a:lnTo>
                    <a:pt x="17830" y="89954"/>
                  </a:lnTo>
                  <a:lnTo>
                    <a:pt x="14770" y="93040"/>
                  </a:lnTo>
                  <a:lnTo>
                    <a:pt x="12369" y="95427"/>
                  </a:lnTo>
                  <a:lnTo>
                    <a:pt x="12369" y="99352"/>
                  </a:lnTo>
                  <a:lnTo>
                    <a:pt x="14770" y="101726"/>
                  </a:lnTo>
                  <a:lnTo>
                    <a:pt x="21272" y="108242"/>
                  </a:lnTo>
                  <a:lnTo>
                    <a:pt x="23672" y="110642"/>
                  </a:lnTo>
                  <a:lnTo>
                    <a:pt x="27571" y="110642"/>
                  </a:lnTo>
                  <a:lnTo>
                    <a:pt x="29984" y="108242"/>
                  </a:lnTo>
                  <a:lnTo>
                    <a:pt x="33045" y="105168"/>
                  </a:lnTo>
                  <a:lnTo>
                    <a:pt x="31372" y="67643"/>
                  </a:lnTo>
                  <a:lnTo>
                    <a:pt x="30759" y="61506"/>
                  </a:lnTo>
                  <a:lnTo>
                    <a:pt x="34019" y="47713"/>
                  </a:lnTo>
                  <a:lnTo>
                    <a:pt x="42748" y="37142"/>
                  </a:lnTo>
                  <a:lnTo>
                    <a:pt x="55368" y="31372"/>
                  </a:lnTo>
                  <a:lnTo>
                    <a:pt x="61506" y="30759"/>
                  </a:lnTo>
                  <a:lnTo>
                    <a:pt x="75298" y="34019"/>
                  </a:lnTo>
                  <a:lnTo>
                    <a:pt x="85869" y="42748"/>
                  </a:lnTo>
                  <a:lnTo>
                    <a:pt x="91639" y="55368"/>
                  </a:lnTo>
                  <a:lnTo>
                    <a:pt x="92252" y="61506"/>
                  </a:lnTo>
                  <a:lnTo>
                    <a:pt x="88992" y="75298"/>
                  </a:lnTo>
                  <a:lnTo>
                    <a:pt x="80263" y="85869"/>
                  </a:lnTo>
                  <a:lnTo>
                    <a:pt x="67643" y="91639"/>
                  </a:lnTo>
                  <a:lnTo>
                    <a:pt x="61506" y="92252"/>
                  </a:lnTo>
                  <a:lnTo>
                    <a:pt x="47713" y="88992"/>
                  </a:lnTo>
                  <a:lnTo>
                    <a:pt x="37142" y="80263"/>
                  </a:lnTo>
                  <a:lnTo>
                    <a:pt x="39331" y="101790"/>
                  </a:lnTo>
                  <a:lnTo>
                    <a:pt x="44043" y="104228"/>
                  </a:lnTo>
                  <a:lnTo>
                    <a:pt x="50736" y="109105"/>
                  </a:lnTo>
                  <a:lnTo>
                    <a:pt x="50736" y="120230"/>
                  </a:lnTo>
                  <a:lnTo>
                    <a:pt x="53505" y="122999"/>
                  </a:lnTo>
                  <a:lnTo>
                    <a:pt x="69494" y="122999"/>
                  </a:lnTo>
                  <a:lnTo>
                    <a:pt x="72262" y="120230"/>
                  </a:lnTo>
                  <a:lnTo>
                    <a:pt x="72262" y="109105"/>
                  </a:lnTo>
                  <a:lnTo>
                    <a:pt x="74345" y="105676"/>
                  </a:lnTo>
                  <a:lnTo>
                    <a:pt x="76885" y="104838"/>
                  </a:lnTo>
                  <a:lnTo>
                    <a:pt x="79438" y="104012"/>
                  </a:lnTo>
                  <a:lnTo>
                    <a:pt x="87553" y="102793"/>
                  </a:lnTo>
                  <a:lnTo>
                    <a:pt x="89954" y="105168"/>
                  </a:lnTo>
                  <a:lnTo>
                    <a:pt x="93014" y="108242"/>
                  </a:lnTo>
                  <a:lnTo>
                    <a:pt x="95402" y="110642"/>
                  </a:lnTo>
                  <a:lnTo>
                    <a:pt x="99326" y="110642"/>
                  </a:lnTo>
                  <a:lnTo>
                    <a:pt x="101714" y="108242"/>
                  </a:lnTo>
                  <a:lnTo>
                    <a:pt x="108242" y="101726"/>
                  </a:lnTo>
                  <a:lnTo>
                    <a:pt x="110642" y="99352"/>
                  </a:lnTo>
                  <a:lnTo>
                    <a:pt x="110642" y="95427"/>
                  </a:lnTo>
                  <a:lnTo>
                    <a:pt x="108242" y="93040"/>
                  </a:lnTo>
                  <a:close/>
                </a:path>
                <a:path w="123012" h="122999">
                  <a:moveTo>
                    <a:pt x="37142" y="80263"/>
                  </a:moveTo>
                  <a:lnTo>
                    <a:pt x="31372" y="67643"/>
                  </a:lnTo>
                  <a:lnTo>
                    <a:pt x="33045" y="105168"/>
                  </a:lnTo>
                  <a:lnTo>
                    <a:pt x="35445" y="102793"/>
                  </a:lnTo>
                  <a:lnTo>
                    <a:pt x="39331" y="101790"/>
                  </a:lnTo>
                  <a:lnTo>
                    <a:pt x="37142" y="802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8206" name="Group 74"/>
          <p:cNvGrpSpPr>
            <a:grpSpLocks/>
          </p:cNvGrpSpPr>
          <p:nvPr/>
        </p:nvGrpSpPr>
        <p:grpSpPr bwMode="auto">
          <a:xfrm>
            <a:off x="5543550" y="1255713"/>
            <a:ext cx="795338" cy="279400"/>
            <a:chOff x="0" y="0"/>
            <a:chExt cx="795479" cy="279120"/>
          </a:xfrm>
        </p:grpSpPr>
        <p:sp>
          <p:nvSpPr>
            <p:cNvPr id="6232" name="object 35"/>
            <p:cNvSpPr>
              <a:spLocks/>
            </p:cNvSpPr>
            <p:nvPr/>
          </p:nvSpPr>
          <p:spPr bwMode="auto">
            <a:xfrm>
              <a:off x="0" y="139564"/>
              <a:ext cx="748957" cy="0"/>
            </a:xfrm>
            <a:custGeom>
              <a:avLst/>
              <a:gdLst>
                <a:gd name="T0" fmla="*/ 0 w 748957"/>
                <a:gd name="T1" fmla="*/ 748957 w 748957"/>
                <a:gd name="T2" fmla="*/ 0 60000 65536"/>
                <a:gd name="T3" fmla="*/ 0 60000 65536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0" t="0" r="r" b="b"/>
              <a:pathLst>
                <a:path w="748957">
                  <a:moveTo>
                    <a:pt x="0" y="0"/>
                  </a:moveTo>
                  <a:lnTo>
                    <a:pt x="748957" y="0"/>
                  </a:lnTo>
                </a:path>
              </a:pathLst>
            </a:custGeom>
            <a:noFill/>
            <a:ln w="10566" cmpd="sng">
              <a:solidFill>
                <a:srgbClr val="49C4BE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6233" name="object 39"/>
            <p:cNvSpPr>
              <a:spLocks/>
            </p:cNvSpPr>
            <p:nvPr/>
          </p:nvSpPr>
          <p:spPr bwMode="auto">
            <a:xfrm>
              <a:off x="702427" y="93040"/>
              <a:ext cx="93052" cy="93040"/>
            </a:xfrm>
            <a:custGeom>
              <a:avLst/>
              <a:gdLst>
                <a:gd name="T0" fmla="*/ 93052 w 93052"/>
                <a:gd name="T1" fmla="*/ 46520 h 93040"/>
                <a:gd name="T2" fmla="*/ 89993 w 93052"/>
                <a:gd name="T3" fmla="*/ 29898 h 93040"/>
                <a:gd name="T4" fmla="*/ 83166 w 93052"/>
                <a:gd name="T5" fmla="*/ 17850 h 93040"/>
                <a:gd name="T6" fmla="*/ 73185 w 93052"/>
                <a:gd name="T7" fmla="*/ 8392 h 93040"/>
                <a:gd name="T8" fmla="*/ 60739 w 93052"/>
                <a:gd name="T9" fmla="*/ 2213 h 93040"/>
                <a:gd name="T10" fmla="*/ 46520 w 93052"/>
                <a:gd name="T11" fmla="*/ 0 h 93040"/>
                <a:gd name="T12" fmla="*/ 43857 w 93052"/>
                <a:gd name="T13" fmla="*/ 74 h 93040"/>
                <a:gd name="T14" fmla="*/ 29910 w 93052"/>
                <a:gd name="T15" fmla="*/ 3054 h 93040"/>
                <a:gd name="T16" fmla="*/ 17860 w 93052"/>
                <a:gd name="T17" fmla="*/ 9878 h 93040"/>
                <a:gd name="T18" fmla="*/ 8398 w 93052"/>
                <a:gd name="T19" fmla="*/ 19856 h 93040"/>
                <a:gd name="T20" fmla="*/ 2214 w 93052"/>
                <a:gd name="T21" fmla="*/ 32299 h 93040"/>
                <a:gd name="T22" fmla="*/ 0 w 93052"/>
                <a:gd name="T23" fmla="*/ 46520 h 93040"/>
                <a:gd name="T24" fmla="*/ 75 w 93052"/>
                <a:gd name="T25" fmla="*/ 49183 h 93040"/>
                <a:gd name="T26" fmla="*/ 3056 w 93052"/>
                <a:gd name="T27" fmla="*/ 63134 h 93040"/>
                <a:gd name="T28" fmla="*/ 9882 w 93052"/>
                <a:gd name="T29" fmla="*/ 75184 h 93040"/>
                <a:gd name="T30" fmla="*/ 19861 w 93052"/>
                <a:gd name="T31" fmla="*/ 84645 h 93040"/>
                <a:gd name="T32" fmla="*/ 32304 w 93052"/>
                <a:gd name="T33" fmla="*/ 90826 h 93040"/>
                <a:gd name="T34" fmla="*/ 46520 w 93052"/>
                <a:gd name="T35" fmla="*/ 93040 h 93040"/>
                <a:gd name="T36" fmla="*/ 49193 w 93052"/>
                <a:gd name="T37" fmla="*/ 92964 h 93040"/>
                <a:gd name="T38" fmla="*/ 63143 w 93052"/>
                <a:gd name="T39" fmla="*/ 89982 h 93040"/>
                <a:gd name="T40" fmla="*/ 75194 w 93052"/>
                <a:gd name="T41" fmla="*/ 83158 h 93040"/>
                <a:gd name="T42" fmla="*/ 84655 w 93052"/>
                <a:gd name="T43" fmla="*/ 73180 h 93040"/>
                <a:gd name="T44" fmla="*/ 90838 w 93052"/>
                <a:gd name="T45" fmla="*/ 60738 h 93040"/>
                <a:gd name="T46" fmla="*/ 93052 w 93052"/>
                <a:gd name="T47" fmla="*/ 46520 h 9304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93052" h="93040">
                  <a:moveTo>
                    <a:pt x="93052" y="46520"/>
                  </a:moveTo>
                  <a:lnTo>
                    <a:pt x="89993" y="29898"/>
                  </a:lnTo>
                  <a:lnTo>
                    <a:pt x="83166" y="17850"/>
                  </a:lnTo>
                  <a:lnTo>
                    <a:pt x="73185" y="8392"/>
                  </a:lnTo>
                  <a:lnTo>
                    <a:pt x="60739" y="2213"/>
                  </a:lnTo>
                  <a:lnTo>
                    <a:pt x="46520" y="0"/>
                  </a:lnTo>
                  <a:lnTo>
                    <a:pt x="43857" y="74"/>
                  </a:lnTo>
                  <a:lnTo>
                    <a:pt x="29910" y="3054"/>
                  </a:lnTo>
                  <a:lnTo>
                    <a:pt x="17860" y="9878"/>
                  </a:lnTo>
                  <a:lnTo>
                    <a:pt x="8398" y="19856"/>
                  </a:lnTo>
                  <a:lnTo>
                    <a:pt x="2214" y="32299"/>
                  </a:lnTo>
                  <a:lnTo>
                    <a:pt x="0" y="46520"/>
                  </a:lnTo>
                  <a:lnTo>
                    <a:pt x="75" y="49183"/>
                  </a:lnTo>
                  <a:lnTo>
                    <a:pt x="3056" y="63134"/>
                  </a:lnTo>
                  <a:lnTo>
                    <a:pt x="9882" y="75184"/>
                  </a:lnTo>
                  <a:lnTo>
                    <a:pt x="19861" y="84645"/>
                  </a:lnTo>
                  <a:lnTo>
                    <a:pt x="32304" y="90826"/>
                  </a:lnTo>
                  <a:lnTo>
                    <a:pt x="46520" y="93040"/>
                  </a:lnTo>
                  <a:lnTo>
                    <a:pt x="49193" y="92964"/>
                  </a:lnTo>
                  <a:lnTo>
                    <a:pt x="63143" y="89982"/>
                  </a:lnTo>
                  <a:lnTo>
                    <a:pt x="75194" y="83158"/>
                  </a:lnTo>
                  <a:lnTo>
                    <a:pt x="84655" y="73180"/>
                  </a:lnTo>
                  <a:lnTo>
                    <a:pt x="90838" y="60738"/>
                  </a:lnTo>
                  <a:lnTo>
                    <a:pt x="93052" y="46520"/>
                  </a:lnTo>
                  <a:close/>
                </a:path>
              </a:pathLst>
            </a:custGeom>
            <a:solidFill>
              <a:srgbClr val="49C4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6234" name="object 44"/>
            <p:cNvSpPr>
              <a:spLocks/>
            </p:cNvSpPr>
            <p:nvPr/>
          </p:nvSpPr>
          <p:spPr bwMode="auto">
            <a:xfrm>
              <a:off x="237251" y="0"/>
              <a:ext cx="279107" cy="279120"/>
            </a:xfrm>
            <a:custGeom>
              <a:avLst/>
              <a:gdLst>
                <a:gd name="T0" fmla="*/ 278882 w 279107"/>
                <a:gd name="T1" fmla="*/ 131567 h 279120"/>
                <a:gd name="T2" fmla="*/ 274307 w 279107"/>
                <a:gd name="T3" fmla="*/ 103131 h 279120"/>
                <a:gd name="T4" fmla="*/ 264301 w 279107"/>
                <a:gd name="T5" fmla="*/ 76924 h 279120"/>
                <a:gd name="T6" fmla="*/ 249477 w 279107"/>
                <a:gd name="T7" fmla="*/ 53560 h 279120"/>
                <a:gd name="T8" fmla="*/ 230446 w 279107"/>
                <a:gd name="T9" fmla="*/ 33650 h 279120"/>
                <a:gd name="T10" fmla="*/ 207820 w 279107"/>
                <a:gd name="T11" fmla="*/ 17806 h 279120"/>
                <a:gd name="T12" fmla="*/ 182213 w 279107"/>
                <a:gd name="T13" fmla="*/ 6639 h 279120"/>
                <a:gd name="T14" fmla="*/ 154234 w 279107"/>
                <a:gd name="T15" fmla="*/ 763 h 279120"/>
                <a:gd name="T16" fmla="*/ 131566 w 279107"/>
                <a:gd name="T17" fmla="*/ 224 h 279120"/>
                <a:gd name="T18" fmla="*/ 103132 w 279107"/>
                <a:gd name="T19" fmla="*/ 4798 h 279120"/>
                <a:gd name="T20" fmla="*/ 76926 w 279107"/>
                <a:gd name="T21" fmla="*/ 14803 h 279120"/>
                <a:gd name="T22" fmla="*/ 53562 w 279107"/>
                <a:gd name="T23" fmla="*/ 29627 h 279120"/>
                <a:gd name="T24" fmla="*/ 33652 w 279107"/>
                <a:gd name="T25" fmla="*/ 48658 h 279120"/>
                <a:gd name="T26" fmla="*/ 17807 w 279107"/>
                <a:gd name="T27" fmla="*/ 71284 h 279120"/>
                <a:gd name="T28" fmla="*/ 6640 w 279107"/>
                <a:gd name="T29" fmla="*/ 96893 h 279120"/>
                <a:gd name="T30" fmla="*/ 763 w 279107"/>
                <a:gd name="T31" fmla="*/ 124872 h 279120"/>
                <a:gd name="T32" fmla="*/ 224 w 279107"/>
                <a:gd name="T33" fmla="*/ 147542 h 279120"/>
                <a:gd name="T34" fmla="*/ 4798 w 279107"/>
                <a:gd name="T35" fmla="*/ 175981 h 279120"/>
                <a:gd name="T36" fmla="*/ 14802 w 279107"/>
                <a:gd name="T37" fmla="*/ 202189 h 279120"/>
                <a:gd name="T38" fmla="*/ 29626 w 279107"/>
                <a:gd name="T39" fmla="*/ 225555 h 279120"/>
                <a:gd name="T40" fmla="*/ 48656 w 279107"/>
                <a:gd name="T41" fmla="*/ 245467 h 279120"/>
                <a:gd name="T42" fmla="*/ 71280 w 279107"/>
                <a:gd name="T43" fmla="*/ 261313 h 279120"/>
                <a:gd name="T44" fmla="*/ 96886 w 279107"/>
                <a:gd name="T45" fmla="*/ 272480 h 279120"/>
                <a:gd name="T46" fmla="*/ 124862 w 279107"/>
                <a:gd name="T47" fmla="*/ 278357 h 279120"/>
                <a:gd name="T48" fmla="*/ 147540 w 279107"/>
                <a:gd name="T49" fmla="*/ 278895 h 279120"/>
                <a:gd name="T50" fmla="*/ 175976 w 279107"/>
                <a:gd name="T51" fmla="*/ 274320 h 279120"/>
                <a:gd name="T52" fmla="*/ 202182 w 279107"/>
                <a:gd name="T53" fmla="*/ 264314 h 279120"/>
                <a:gd name="T54" fmla="*/ 225547 w 279107"/>
                <a:gd name="T55" fmla="*/ 249489 h 279120"/>
                <a:gd name="T56" fmla="*/ 245457 w 279107"/>
                <a:gd name="T57" fmla="*/ 230459 h 279120"/>
                <a:gd name="T58" fmla="*/ 261301 w 279107"/>
                <a:gd name="T59" fmla="*/ 207833 h 279120"/>
                <a:gd name="T60" fmla="*/ 272468 w 279107"/>
                <a:gd name="T61" fmla="*/ 182225 h 279120"/>
                <a:gd name="T62" fmla="*/ 278344 w 279107"/>
                <a:gd name="T63" fmla="*/ 154247 h 27912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79107" h="279120">
                  <a:moveTo>
                    <a:pt x="279107" y="139560"/>
                  </a:moveTo>
                  <a:lnTo>
                    <a:pt x="278882" y="131567"/>
                  </a:lnTo>
                  <a:lnTo>
                    <a:pt x="277312" y="117109"/>
                  </a:lnTo>
                  <a:lnTo>
                    <a:pt x="274307" y="103131"/>
                  </a:lnTo>
                  <a:lnTo>
                    <a:pt x="269945" y="89711"/>
                  </a:lnTo>
                  <a:lnTo>
                    <a:pt x="264301" y="76924"/>
                  </a:lnTo>
                  <a:lnTo>
                    <a:pt x="257453" y="64849"/>
                  </a:lnTo>
                  <a:lnTo>
                    <a:pt x="249477" y="53560"/>
                  </a:lnTo>
                  <a:lnTo>
                    <a:pt x="240449" y="43135"/>
                  </a:lnTo>
                  <a:lnTo>
                    <a:pt x="230446" y="33650"/>
                  </a:lnTo>
                  <a:lnTo>
                    <a:pt x="219544" y="25181"/>
                  </a:lnTo>
                  <a:lnTo>
                    <a:pt x="207820" y="17806"/>
                  </a:lnTo>
                  <a:lnTo>
                    <a:pt x="195351" y="11599"/>
                  </a:lnTo>
                  <a:lnTo>
                    <a:pt x="182213" y="6639"/>
                  </a:lnTo>
                  <a:lnTo>
                    <a:pt x="168481" y="3001"/>
                  </a:lnTo>
                  <a:lnTo>
                    <a:pt x="154234" y="763"/>
                  </a:lnTo>
                  <a:lnTo>
                    <a:pt x="139547" y="0"/>
                  </a:lnTo>
                  <a:lnTo>
                    <a:pt x="131566" y="224"/>
                  </a:lnTo>
                  <a:lnTo>
                    <a:pt x="117108" y="1794"/>
                  </a:lnTo>
                  <a:lnTo>
                    <a:pt x="103132" y="4798"/>
                  </a:lnTo>
                  <a:lnTo>
                    <a:pt x="89712" y="9160"/>
                  </a:lnTo>
                  <a:lnTo>
                    <a:pt x="76926" y="14803"/>
                  </a:lnTo>
                  <a:lnTo>
                    <a:pt x="64851" y="21651"/>
                  </a:lnTo>
                  <a:lnTo>
                    <a:pt x="53562" y="29627"/>
                  </a:lnTo>
                  <a:lnTo>
                    <a:pt x="43137" y="38655"/>
                  </a:lnTo>
                  <a:lnTo>
                    <a:pt x="33652" y="48658"/>
                  </a:lnTo>
                  <a:lnTo>
                    <a:pt x="25183" y="59560"/>
                  </a:lnTo>
                  <a:lnTo>
                    <a:pt x="17807" y="71284"/>
                  </a:lnTo>
                  <a:lnTo>
                    <a:pt x="11600" y="83753"/>
                  </a:lnTo>
                  <a:lnTo>
                    <a:pt x="6640" y="96893"/>
                  </a:lnTo>
                  <a:lnTo>
                    <a:pt x="3002" y="110624"/>
                  </a:lnTo>
                  <a:lnTo>
                    <a:pt x="763" y="124872"/>
                  </a:lnTo>
                  <a:lnTo>
                    <a:pt x="0" y="139560"/>
                  </a:lnTo>
                  <a:lnTo>
                    <a:pt x="224" y="147542"/>
                  </a:lnTo>
                  <a:lnTo>
                    <a:pt x="1794" y="162002"/>
                  </a:lnTo>
                  <a:lnTo>
                    <a:pt x="4798" y="175981"/>
                  </a:lnTo>
                  <a:lnTo>
                    <a:pt x="9159" y="189402"/>
                  </a:lnTo>
                  <a:lnTo>
                    <a:pt x="14802" y="202189"/>
                  </a:lnTo>
                  <a:lnTo>
                    <a:pt x="21650" y="214265"/>
                  </a:lnTo>
                  <a:lnTo>
                    <a:pt x="29626" y="225555"/>
                  </a:lnTo>
                  <a:lnTo>
                    <a:pt x="38653" y="235981"/>
                  </a:lnTo>
                  <a:lnTo>
                    <a:pt x="48656" y="245467"/>
                  </a:lnTo>
                  <a:lnTo>
                    <a:pt x="59557" y="253936"/>
                  </a:lnTo>
                  <a:lnTo>
                    <a:pt x="71280" y="261313"/>
                  </a:lnTo>
                  <a:lnTo>
                    <a:pt x="83748" y="267519"/>
                  </a:lnTo>
                  <a:lnTo>
                    <a:pt x="96886" y="272480"/>
                  </a:lnTo>
                  <a:lnTo>
                    <a:pt x="110616" y="276118"/>
                  </a:lnTo>
                  <a:lnTo>
                    <a:pt x="124862" y="278357"/>
                  </a:lnTo>
                  <a:lnTo>
                    <a:pt x="139547" y="279120"/>
                  </a:lnTo>
                  <a:lnTo>
                    <a:pt x="147540" y="278895"/>
                  </a:lnTo>
                  <a:lnTo>
                    <a:pt x="161998" y="277325"/>
                  </a:lnTo>
                  <a:lnTo>
                    <a:pt x="175976" y="274320"/>
                  </a:lnTo>
                  <a:lnTo>
                    <a:pt x="189396" y="269957"/>
                  </a:lnTo>
                  <a:lnTo>
                    <a:pt x="202182" y="264314"/>
                  </a:lnTo>
                  <a:lnTo>
                    <a:pt x="214258" y="257466"/>
                  </a:lnTo>
                  <a:lnTo>
                    <a:pt x="225547" y="249489"/>
                  </a:lnTo>
                  <a:lnTo>
                    <a:pt x="235972" y="240462"/>
                  </a:lnTo>
                  <a:lnTo>
                    <a:pt x="245457" y="230459"/>
                  </a:lnTo>
                  <a:lnTo>
                    <a:pt x="253926" y="219557"/>
                  </a:lnTo>
                  <a:lnTo>
                    <a:pt x="261301" y="207833"/>
                  </a:lnTo>
                  <a:lnTo>
                    <a:pt x="267508" y="195364"/>
                  </a:lnTo>
                  <a:lnTo>
                    <a:pt x="272468" y="182225"/>
                  </a:lnTo>
                  <a:lnTo>
                    <a:pt x="276105" y="168494"/>
                  </a:lnTo>
                  <a:lnTo>
                    <a:pt x="278344" y="154247"/>
                  </a:lnTo>
                  <a:lnTo>
                    <a:pt x="279107" y="139560"/>
                  </a:lnTo>
                  <a:close/>
                </a:path>
              </a:pathLst>
            </a:custGeom>
            <a:solidFill>
              <a:srgbClr val="48C4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6235" name="object 60"/>
            <p:cNvSpPr>
              <a:spLocks/>
            </p:cNvSpPr>
            <p:nvPr/>
          </p:nvSpPr>
          <p:spPr bwMode="auto">
            <a:xfrm>
              <a:off x="319291" y="99648"/>
              <a:ext cx="109423" cy="0"/>
            </a:xfrm>
            <a:custGeom>
              <a:avLst/>
              <a:gdLst>
                <a:gd name="T0" fmla="*/ 0 w 109423"/>
                <a:gd name="T1" fmla="*/ 109423 w 109423"/>
                <a:gd name="T2" fmla="*/ 0 60000 65536"/>
                <a:gd name="T3" fmla="*/ 0 60000 65536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0" t="0" r="r" b="b"/>
              <a:pathLst>
                <a:path w="109423">
                  <a:moveTo>
                    <a:pt x="0" y="0"/>
                  </a:moveTo>
                  <a:lnTo>
                    <a:pt x="109423" y="0"/>
                  </a:lnTo>
                </a:path>
              </a:pathLst>
            </a:custGeom>
            <a:noFill/>
            <a:ln w="5105" cmpd="sng">
              <a:solidFill>
                <a:srgbClr val="F1F0EF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6236" name="object 61"/>
            <p:cNvSpPr>
              <a:spLocks/>
            </p:cNvSpPr>
            <p:nvPr/>
          </p:nvSpPr>
          <p:spPr bwMode="auto">
            <a:xfrm>
              <a:off x="323127" y="105419"/>
              <a:ext cx="101752" cy="85280"/>
            </a:xfrm>
            <a:custGeom>
              <a:avLst/>
              <a:gdLst>
                <a:gd name="T0" fmla="*/ 47993 w 101752"/>
                <a:gd name="T1" fmla="*/ 57594 h 85280"/>
                <a:gd name="T2" fmla="*/ 47993 w 101752"/>
                <a:gd name="T3" fmla="*/ 71196 h 85280"/>
                <a:gd name="T4" fmla="*/ 22136 w 101752"/>
                <a:gd name="T5" fmla="*/ 79806 h 85280"/>
                <a:gd name="T6" fmla="*/ 23939 w 101752"/>
                <a:gd name="T7" fmla="*/ 85280 h 85280"/>
                <a:gd name="T8" fmla="*/ 51828 w 101752"/>
                <a:gd name="T9" fmla="*/ 75996 h 85280"/>
                <a:gd name="T10" fmla="*/ 79730 w 101752"/>
                <a:gd name="T11" fmla="*/ 85280 h 85280"/>
                <a:gd name="T12" fmla="*/ 81546 w 101752"/>
                <a:gd name="T13" fmla="*/ 79806 h 85280"/>
                <a:gd name="T14" fmla="*/ 53759 w 101752"/>
                <a:gd name="T15" fmla="*/ 70548 h 85280"/>
                <a:gd name="T16" fmla="*/ 53759 w 101752"/>
                <a:gd name="T17" fmla="*/ 57594 h 85280"/>
                <a:gd name="T18" fmla="*/ 55156 w 101752"/>
                <a:gd name="T19" fmla="*/ 49136 h 85280"/>
                <a:gd name="T20" fmla="*/ 48018 w 101752"/>
                <a:gd name="T21" fmla="*/ 27038 h 85280"/>
                <a:gd name="T22" fmla="*/ 41922 w 101752"/>
                <a:gd name="T23" fmla="*/ 41198 h 85280"/>
                <a:gd name="T24" fmla="*/ 34493 w 101752"/>
                <a:gd name="T25" fmla="*/ 35445 h 85280"/>
                <a:gd name="T26" fmla="*/ 27368 w 101752"/>
                <a:gd name="T27" fmla="*/ 46482 h 85280"/>
                <a:gd name="T28" fmla="*/ 20243 w 101752"/>
                <a:gd name="T29" fmla="*/ 40957 h 85280"/>
                <a:gd name="T30" fmla="*/ 14262 w 101752"/>
                <a:gd name="T31" fmla="*/ 50253 h 85280"/>
                <a:gd name="T32" fmla="*/ 11010 w 101752"/>
                <a:gd name="T33" fmla="*/ 48171 h 85280"/>
                <a:gd name="T34" fmla="*/ 19291 w 101752"/>
                <a:gd name="T35" fmla="*/ 35356 h 85280"/>
                <a:gd name="T36" fmla="*/ 0 w 101752"/>
                <a:gd name="T37" fmla="*/ 0 h 85280"/>
                <a:gd name="T38" fmla="*/ 0 w 101752"/>
                <a:gd name="T39" fmla="*/ 53746 h 85280"/>
                <a:gd name="T40" fmla="*/ 1727 w 101752"/>
                <a:gd name="T41" fmla="*/ 57594 h 85280"/>
                <a:gd name="T42" fmla="*/ 47993 w 101752"/>
                <a:gd name="T43" fmla="*/ 57594 h 85280"/>
                <a:gd name="T44" fmla="*/ 33540 w 101752"/>
                <a:gd name="T45" fmla="*/ 29832 h 85280"/>
                <a:gd name="T46" fmla="*/ 40360 w 101752"/>
                <a:gd name="T47" fmla="*/ 35115 h 85280"/>
                <a:gd name="T48" fmla="*/ 48513 w 101752"/>
                <a:gd name="T49" fmla="*/ 16129 h 85280"/>
                <a:gd name="T50" fmla="*/ 55664 w 101752"/>
                <a:gd name="T51" fmla="*/ 38227 h 85280"/>
                <a:gd name="T52" fmla="*/ 62522 w 101752"/>
                <a:gd name="T53" fmla="*/ 22237 h 85280"/>
                <a:gd name="T54" fmla="*/ 69189 w 101752"/>
                <a:gd name="T55" fmla="*/ 37757 h 85280"/>
                <a:gd name="T56" fmla="*/ 76771 w 101752"/>
                <a:gd name="T57" fmla="*/ 8356 h 85280"/>
                <a:gd name="T58" fmla="*/ 84366 w 101752"/>
                <a:gd name="T59" fmla="*/ 37757 h 85280"/>
                <a:gd name="T60" fmla="*/ 89268 w 101752"/>
                <a:gd name="T61" fmla="*/ 26339 h 85280"/>
                <a:gd name="T62" fmla="*/ 92798 w 101752"/>
                <a:gd name="T63" fmla="*/ 27863 h 85280"/>
                <a:gd name="T64" fmla="*/ 83438 w 101752"/>
                <a:gd name="T65" fmla="*/ 49606 h 85280"/>
                <a:gd name="T66" fmla="*/ 76771 w 101752"/>
                <a:gd name="T67" fmla="*/ 23736 h 85280"/>
                <a:gd name="T68" fmla="*/ 70103 w 101752"/>
                <a:gd name="T69" fmla="*/ 49606 h 85280"/>
                <a:gd name="T70" fmla="*/ 62522 w 101752"/>
                <a:gd name="T71" fmla="*/ 31965 h 85280"/>
                <a:gd name="T72" fmla="*/ 55156 w 101752"/>
                <a:gd name="T73" fmla="*/ 49136 h 85280"/>
                <a:gd name="T74" fmla="*/ 53759 w 101752"/>
                <a:gd name="T75" fmla="*/ 57594 h 85280"/>
                <a:gd name="T76" fmla="*/ 97904 w 101752"/>
                <a:gd name="T77" fmla="*/ 57594 h 85280"/>
                <a:gd name="T78" fmla="*/ 101752 w 101752"/>
                <a:gd name="T79" fmla="*/ 55867 h 85280"/>
                <a:gd name="T80" fmla="*/ 101752 w 101752"/>
                <a:gd name="T81" fmla="*/ 0 h 85280"/>
                <a:gd name="T82" fmla="*/ 0 w 101752"/>
                <a:gd name="T83" fmla="*/ 0 h 85280"/>
                <a:gd name="T84" fmla="*/ 19291 w 101752"/>
                <a:gd name="T85" fmla="*/ 35356 h 85280"/>
                <a:gd name="T86" fmla="*/ 26415 w 101752"/>
                <a:gd name="T87" fmla="*/ 40881 h 85280"/>
                <a:gd name="T88" fmla="*/ 33540 w 101752"/>
                <a:gd name="T89" fmla="*/ 29832 h 8528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01752" h="85280">
                  <a:moveTo>
                    <a:pt x="47993" y="57594"/>
                  </a:moveTo>
                  <a:lnTo>
                    <a:pt x="47993" y="71196"/>
                  </a:lnTo>
                  <a:lnTo>
                    <a:pt x="22136" y="79806"/>
                  </a:lnTo>
                  <a:lnTo>
                    <a:pt x="23939" y="85280"/>
                  </a:lnTo>
                  <a:lnTo>
                    <a:pt x="51828" y="75996"/>
                  </a:lnTo>
                  <a:lnTo>
                    <a:pt x="79730" y="85280"/>
                  </a:lnTo>
                  <a:lnTo>
                    <a:pt x="81546" y="79806"/>
                  </a:lnTo>
                  <a:lnTo>
                    <a:pt x="53759" y="70548"/>
                  </a:lnTo>
                  <a:lnTo>
                    <a:pt x="53759" y="57594"/>
                  </a:lnTo>
                  <a:lnTo>
                    <a:pt x="55156" y="49136"/>
                  </a:lnTo>
                  <a:lnTo>
                    <a:pt x="48018" y="27038"/>
                  </a:lnTo>
                  <a:lnTo>
                    <a:pt x="41922" y="41198"/>
                  </a:lnTo>
                  <a:lnTo>
                    <a:pt x="34493" y="35445"/>
                  </a:lnTo>
                  <a:lnTo>
                    <a:pt x="27368" y="46482"/>
                  </a:lnTo>
                  <a:lnTo>
                    <a:pt x="20243" y="40957"/>
                  </a:lnTo>
                  <a:lnTo>
                    <a:pt x="14262" y="50253"/>
                  </a:lnTo>
                  <a:lnTo>
                    <a:pt x="11010" y="48171"/>
                  </a:lnTo>
                  <a:lnTo>
                    <a:pt x="19291" y="35356"/>
                  </a:lnTo>
                  <a:lnTo>
                    <a:pt x="0" y="0"/>
                  </a:lnTo>
                  <a:lnTo>
                    <a:pt x="0" y="53746"/>
                  </a:lnTo>
                  <a:lnTo>
                    <a:pt x="1727" y="57594"/>
                  </a:lnTo>
                  <a:lnTo>
                    <a:pt x="47993" y="57594"/>
                  </a:lnTo>
                  <a:close/>
                </a:path>
                <a:path w="101752" h="85280">
                  <a:moveTo>
                    <a:pt x="33540" y="29832"/>
                  </a:moveTo>
                  <a:lnTo>
                    <a:pt x="40360" y="35115"/>
                  </a:lnTo>
                  <a:lnTo>
                    <a:pt x="48513" y="16129"/>
                  </a:lnTo>
                  <a:lnTo>
                    <a:pt x="55664" y="38227"/>
                  </a:lnTo>
                  <a:lnTo>
                    <a:pt x="62522" y="22237"/>
                  </a:lnTo>
                  <a:lnTo>
                    <a:pt x="69189" y="37757"/>
                  </a:lnTo>
                  <a:lnTo>
                    <a:pt x="76771" y="8356"/>
                  </a:lnTo>
                  <a:lnTo>
                    <a:pt x="84366" y="37757"/>
                  </a:lnTo>
                  <a:lnTo>
                    <a:pt x="89268" y="26339"/>
                  </a:lnTo>
                  <a:lnTo>
                    <a:pt x="92798" y="27863"/>
                  </a:lnTo>
                  <a:lnTo>
                    <a:pt x="83438" y="49606"/>
                  </a:lnTo>
                  <a:lnTo>
                    <a:pt x="76771" y="23736"/>
                  </a:lnTo>
                  <a:lnTo>
                    <a:pt x="70103" y="49606"/>
                  </a:lnTo>
                  <a:lnTo>
                    <a:pt x="62522" y="31965"/>
                  </a:lnTo>
                  <a:lnTo>
                    <a:pt x="55156" y="49136"/>
                  </a:lnTo>
                  <a:lnTo>
                    <a:pt x="53759" y="57594"/>
                  </a:lnTo>
                  <a:lnTo>
                    <a:pt x="97904" y="57594"/>
                  </a:lnTo>
                  <a:lnTo>
                    <a:pt x="101752" y="55867"/>
                  </a:lnTo>
                  <a:lnTo>
                    <a:pt x="101752" y="0"/>
                  </a:lnTo>
                  <a:lnTo>
                    <a:pt x="0" y="0"/>
                  </a:lnTo>
                  <a:lnTo>
                    <a:pt x="19291" y="35356"/>
                  </a:lnTo>
                  <a:lnTo>
                    <a:pt x="26415" y="40881"/>
                  </a:lnTo>
                  <a:lnTo>
                    <a:pt x="33540" y="29832"/>
                  </a:lnTo>
                  <a:close/>
                </a:path>
              </a:pathLst>
            </a:custGeom>
            <a:solidFill>
              <a:srgbClr val="F1F0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8212" name="Group 79"/>
          <p:cNvGrpSpPr>
            <a:grpSpLocks/>
          </p:cNvGrpSpPr>
          <p:nvPr/>
        </p:nvGrpSpPr>
        <p:grpSpPr bwMode="auto">
          <a:xfrm>
            <a:off x="5502275" y="2390775"/>
            <a:ext cx="836613" cy="279400"/>
            <a:chOff x="0" y="0"/>
            <a:chExt cx="837351" cy="279107"/>
          </a:xfrm>
        </p:grpSpPr>
        <p:sp>
          <p:nvSpPr>
            <p:cNvPr id="6228" name="object 48"/>
            <p:cNvSpPr>
              <a:spLocks/>
            </p:cNvSpPr>
            <p:nvPr/>
          </p:nvSpPr>
          <p:spPr bwMode="auto">
            <a:xfrm>
              <a:off x="0" y="139551"/>
              <a:ext cx="790829" cy="0"/>
            </a:xfrm>
            <a:custGeom>
              <a:avLst/>
              <a:gdLst>
                <a:gd name="T0" fmla="*/ 0 w 790829"/>
                <a:gd name="T1" fmla="*/ 790829 w 790829"/>
                <a:gd name="T2" fmla="*/ 0 60000 65536"/>
                <a:gd name="T3" fmla="*/ 0 60000 65536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0" t="0" r="r" b="b"/>
              <a:pathLst>
                <a:path w="790829">
                  <a:moveTo>
                    <a:pt x="0" y="0"/>
                  </a:moveTo>
                  <a:lnTo>
                    <a:pt x="790829" y="0"/>
                  </a:lnTo>
                </a:path>
              </a:pathLst>
            </a:custGeom>
            <a:noFill/>
            <a:ln w="10566" cmpd="sng">
              <a:solidFill>
                <a:srgbClr val="49C4BE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6229" name="object 49"/>
            <p:cNvSpPr>
              <a:spLocks/>
            </p:cNvSpPr>
            <p:nvPr/>
          </p:nvSpPr>
          <p:spPr bwMode="auto">
            <a:xfrm>
              <a:off x="744299" y="93028"/>
              <a:ext cx="93052" cy="93040"/>
            </a:xfrm>
            <a:custGeom>
              <a:avLst/>
              <a:gdLst>
                <a:gd name="T0" fmla="*/ 93052 w 93052"/>
                <a:gd name="T1" fmla="*/ 46520 h 93040"/>
                <a:gd name="T2" fmla="*/ 89993 w 93052"/>
                <a:gd name="T3" fmla="*/ 29898 h 93040"/>
                <a:gd name="T4" fmla="*/ 83166 w 93052"/>
                <a:gd name="T5" fmla="*/ 17850 h 93040"/>
                <a:gd name="T6" fmla="*/ 73185 w 93052"/>
                <a:gd name="T7" fmla="*/ 8392 h 93040"/>
                <a:gd name="T8" fmla="*/ 60739 w 93052"/>
                <a:gd name="T9" fmla="*/ 2213 h 93040"/>
                <a:gd name="T10" fmla="*/ 46520 w 93052"/>
                <a:gd name="T11" fmla="*/ 0 h 93040"/>
                <a:gd name="T12" fmla="*/ 43857 w 93052"/>
                <a:gd name="T13" fmla="*/ 74 h 93040"/>
                <a:gd name="T14" fmla="*/ 29910 w 93052"/>
                <a:gd name="T15" fmla="*/ 3054 h 93040"/>
                <a:gd name="T16" fmla="*/ 17860 w 93052"/>
                <a:gd name="T17" fmla="*/ 9878 h 93040"/>
                <a:gd name="T18" fmla="*/ 8398 w 93052"/>
                <a:gd name="T19" fmla="*/ 19856 h 93040"/>
                <a:gd name="T20" fmla="*/ 2214 w 93052"/>
                <a:gd name="T21" fmla="*/ 32299 h 93040"/>
                <a:gd name="T22" fmla="*/ 0 w 93052"/>
                <a:gd name="T23" fmla="*/ 46520 h 93040"/>
                <a:gd name="T24" fmla="*/ 75 w 93052"/>
                <a:gd name="T25" fmla="*/ 49183 h 93040"/>
                <a:gd name="T26" fmla="*/ 3056 w 93052"/>
                <a:gd name="T27" fmla="*/ 63134 h 93040"/>
                <a:gd name="T28" fmla="*/ 9882 w 93052"/>
                <a:gd name="T29" fmla="*/ 75184 h 93040"/>
                <a:gd name="T30" fmla="*/ 19861 w 93052"/>
                <a:gd name="T31" fmla="*/ 84645 h 93040"/>
                <a:gd name="T32" fmla="*/ 32304 w 93052"/>
                <a:gd name="T33" fmla="*/ 90826 h 93040"/>
                <a:gd name="T34" fmla="*/ 46520 w 93052"/>
                <a:gd name="T35" fmla="*/ 93040 h 93040"/>
                <a:gd name="T36" fmla="*/ 49193 w 93052"/>
                <a:gd name="T37" fmla="*/ 92964 h 93040"/>
                <a:gd name="T38" fmla="*/ 63143 w 93052"/>
                <a:gd name="T39" fmla="*/ 89982 h 93040"/>
                <a:gd name="T40" fmla="*/ 75194 w 93052"/>
                <a:gd name="T41" fmla="*/ 83158 h 93040"/>
                <a:gd name="T42" fmla="*/ 84655 w 93052"/>
                <a:gd name="T43" fmla="*/ 73180 h 93040"/>
                <a:gd name="T44" fmla="*/ 90838 w 93052"/>
                <a:gd name="T45" fmla="*/ 60738 h 93040"/>
                <a:gd name="T46" fmla="*/ 93052 w 93052"/>
                <a:gd name="T47" fmla="*/ 46520 h 9304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93052" h="93040">
                  <a:moveTo>
                    <a:pt x="93052" y="46520"/>
                  </a:moveTo>
                  <a:lnTo>
                    <a:pt x="89993" y="29898"/>
                  </a:lnTo>
                  <a:lnTo>
                    <a:pt x="83166" y="17850"/>
                  </a:lnTo>
                  <a:lnTo>
                    <a:pt x="73185" y="8392"/>
                  </a:lnTo>
                  <a:lnTo>
                    <a:pt x="60739" y="2213"/>
                  </a:lnTo>
                  <a:lnTo>
                    <a:pt x="46520" y="0"/>
                  </a:lnTo>
                  <a:lnTo>
                    <a:pt x="43857" y="74"/>
                  </a:lnTo>
                  <a:lnTo>
                    <a:pt x="29910" y="3054"/>
                  </a:lnTo>
                  <a:lnTo>
                    <a:pt x="17860" y="9878"/>
                  </a:lnTo>
                  <a:lnTo>
                    <a:pt x="8398" y="19856"/>
                  </a:lnTo>
                  <a:lnTo>
                    <a:pt x="2214" y="32299"/>
                  </a:lnTo>
                  <a:lnTo>
                    <a:pt x="0" y="46520"/>
                  </a:lnTo>
                  <a:lnTo>
                    <a:pt x="75" y="49183"/>
                  </a:lnTo>
                  <a:lnTo>
                    <a:pt x="3056" y="63134"/>
                  </a:lnTo>
                  <a:lnTo>
                    <a:pt x="9882" y="75184"/>
                  </a:lnTo>
                  <a:lnTo>
                    <a:pt x="19861" y="84645"/>
                  </a:lnTo>
                  <a:lnTo>
                    <a:pt x="32304" y="90826"/>
                  </a:lnTo>
                  <a:lnTo>
                    <a:pt x="46520" y="93040"/>
                  </a:lnTo>
                  <a:lnTo>
                    <a:pt x="49193" y="92964"/>
                  </a:lnTo>
                  <a:lnTo>
                    <a:pt x="63143" y="89982"/>
                  </a:lnTo>
                  <a:lnTo>
                    <a:pt x="75194" y="83158"/>
                  </a:lnTo>
                  <a:lnTo>
                    <a:pt x="84655" y="73180"/>
                  </a:lnTo>
                  <a:lnTo>
                    <a:pt x="90838" y="60738"/>
                  </a:lnTo>
                  <a:lnTo>
                    <a:pt x="93052" y="46520"/>
                  </a:lnTo>
                  <a:close/>
                </a:path>
              </a:pathLst>
            </a:custGeom>
            <a:solidFill>
              <a:srgbClr val="49C4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6230" name="object 50"/>
            <p:cNvSpPr>
              <a:spLocks/>
            </p:cNvSpPr>
            <p:nvPr/>
          </p:nvSpPr>
          <p:spPr bwMode="auto">
            <a:xfrm>
              <a:off x="279123" y="0"/>
              <a:ext cx="279107" cy="279107"/>
            </a:xfrm>
            <a:custGeom>
              <a:avLst/>
              <a:gdLst>
                <a:gd name="T0" fmla="*/ 278883 w 279107"/>
                <a:gd name="T1" fmla="*/ 131566 h 279107"/>
                <a:gd name="T2" fmla="*/ 274309 w 279107"/>
                <a:gd name="T3" fmla="*/ 103132 h 279107"/>
                <a:gd name="T4" fmla="*/ 264304 w 279107"/>
                <a:gd name="T5" fmla="*/ 76926 h 279107"/>
                <a:gd name="T6" fmla="*/ 249480 w 279107"/>
                <a:gd name="T7" fmla="*/ 53562 h 279107"/>
                <a:gd name="T8" fmla="*/ 230449 w 279107"/>
                <a:gd name="T9" fmla="*/ 33652 h 279107"/>
                <a:gd name="T10" fmla="*/ 207823 w 279107"/>
                <a:gd name="T11" fmla="*/ 17807 h 279107"/>
                <a:gd name="T12" fmla="*/ 182214 w 279107"/>
                <a:gd name="T13" fmla="*/ 6640 h 279107"/>
                <a:gd name="T14" fmla="*/ 154235 w 279107"/>
                <a:gd name="T15" fmla="*/ 763 h 279107"/>
                <a:gd name="T16" fmla="*/ 131576 w 279107"/>
                <a:gd name="T17" fmla="*/ 223 h 279107"/>
                <a:gd name="T18" fmla="*/ 103140 w 279107"/>
                <a:gd name="T19" fmla="*/ 4795 h 279107"/>
                <a:gd name="T20" fmla="*/ 76932 w 279107"/>
                <a:gd name="T21" fmla="*/ 14799 h 279107"/>
                <a:gd name="T22" fmla="*/ 53567 w 279107"/>
                <a:gd name="T23" fmla="*/ 29622 h 279107"/>
                <a:gd name="T24" fmla="*/ 33654 w 279107"/>
                <a:gd name="T25" fmla="*/ 48652 h 279107"/>
                <a:gd name="T26" fmla="*/ 17808 w 279107"/>
                <a:gd name="T27" fmla="*/ 71277 h 279107"/>
                <a:gd name="T28" fmla="*/ 6640 w 279107"/>
                <a:gd name="T29" fmla="*/ 96884 h 279107"/>
                <a:gd name="T30" fmla="*/ 763 w 279107"/>
                <a:gd name="T31" fmla="*/ 124861 h 279107"/>
                <a:gd name="T32" fmla="*/ 224 w 279107"/>
                <a:gd name="T33" fmla="*/ 147530 h 279107"/>
                <a:gd name="T34" fmla="*/ 4798 w 279107"/>
                <a:gd name="T35" fmla="*/ 175968 h 279107"/>
                <a:gd name="T36" fmla="*/ 14802 w 279107"/>
                <a:gd name="T37" fmla="*/ 202176 h 279107"/>
                <a:gd name="T38" fmla="*/ 29626 w 279107"/>
                <a:gd name="T39" fmla="*/ 225542 h 279107"/>
                <a:gd name="T40" fmla="*/ 48656 w 279107"/>
                <a:gd name="T41" fmla="*/ 245454 h 279107"/>
                <a:gd name="T42" fmla="*/ 71280 w 279107"/>
                <a:gd name="T43" fmla="*/ 261300 h 279107"/>
                <a:gd name="T44" fmla="*/ 96886 w 279107"/>
                <a:gd name="T45" fmla="*/ 272467 h 279107"/>
                <a:gd name="T46" fmla="*/ 124862 w 279107"/>
                <a:gd name="T47" fmla="*/ 278344 h 279107"/>
                <a:gd name="T48" fmla="*/ 147540 w 279107"/>
                <a:gd name="T49" fmla="*/ 278882 h 279107"/>
                <a:gd name="T50" fmla="*/ 175976 w 279107"/>
                <a:gd name="T51" fmla="*/ 274307 h 279107"/>
                <a:gd name="T52" fmla="*/ 202182 w 279107"/>
                <a:gd name="T53" fmla="*/ 264301 h 279107"/>
                <a:gd name="T54" fmla="*/ 225547 w 279107"/>
                <a:gd name="T55" fmla="*/ 249477 h 279107"/>
                <a:gd name="T56" fmla="*/ 245457 w 279107"/>
                <a:gd name="T57" fmla="*/ 230446 h 279107"/>
                <a:gd name="T58" fmla="*/ 261301 w 279107"/>
                <a:gd name="T59" fmla="*/ 207820 h 279107"/>
                <a:gd name="T60" fmla="*/ 272468 w 279107"/>
                <a:gd name="T61" fmla="*/ 182213 h 279107"/>
                <a:gd name="T62" fmla="*/ 278344 w 279107"/>
                <a:gd name="T63" fmla="*/ 154234 h 27910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79107" h="279107">
                  <a:moveTo>
                    <a:pt x="279107" y="139547"/>
                  </a:moveTo>
                  <a:lnTo>
                    <a:pt x="278883" y="131566"/>
                  </a:lnTo>
                  <a:lnTo>
                    <a:pt x="277313" y="117108"/>
                  </a:lnTo>
                  <a:lnTo>
                    <a:pt x="274309" y="103132"/>
                  </a:lnTo>
                  <a:lnTo>
                    <a:pt x="269947" y="89712"/>
                  </a:lnTo>
                  <a:lnTo>
                    <a:pt x="264304" y="76926"/>
                  </a:lnTo>
                  <a:lnTo>
                    <a:pt x="257456" y="64851"/>
                  </a:lnTo>
                  <a:lnTo>
                    <a:pt x="249480" y="53562"/>
                  </a:lnTo>
                  <a:lnTo>
                    <a:pt x="240452" y="43137"/>
                  </a:lnTo>
                  <a:lnTo>
                    <a:pt x="230449" y="33652"/>
                  </a:lnTo>
                  <a:lnTo>
                    <a:pt x="219547" y="25183"/>
                  </a:lnTo>
                  <a:lnTo>
                    <a:pt x="207823" y="17807"/>
                  </a:lnTo>
                  <a:lnTo>
                    <a:pt x="195353" y="11600"/>
                  </a:lnTo>
                  <a:lnTo>
                    <a:pt x="182214" y="6640"/>
                  </a:lnTo>
                  <a:lnTo>
                    <a:pt x="168483" y="3002"/>
                  </a:lnTo>
                  <a:lnTo>
                    <a:pt x="154235" y="763"/>
                  </a:lnTo>
                  <a:lnTo>
                    <a:pt x="139547" y="0"/>
                  </a:lnTo>
                  <a:lnTo>
                    <a:pt x="131576" y="223"/>
                  </a:lnTo>
                  <a:lnTo>
                    <a:pt x="117117" y="1792"/>
                  </a:lnTo>
                  <a:lnTo>
                    <a:pt x="103140" y="4795"/>
                  </a:lnTo>
                  <a:lnTo>
                    <a:pt x="89719" y="9157"/>
                  </a:lnTo>
                  <a:lnTo>
                    <a:pt x="76932" y="14799"/>
                  </a:lnTo>
                  <a:lnTo>
                    <a:pt x="64856" y="21647"/>
                  </a:lnTo>
                  <a:lnTo>
                    <a:pt x="53567" y="29622"/>
                  </a:lnTo>
                  <a:lnTo>
                    <a:pt x="43141" y="38650"/>
                  </a:lnTo>
                  <a:lnTo>
                    <a:pt x="33654" y="48652"/>
                  </a:lnTo>
                  <a:lnTo>
                    <a:pt x="25185" y="59554"/>
                  </a:lnTo>
                  <a:lnTo>
                    <a:pt x="17808" y="71277"/>
                  </a:lnTo>
                  <a:lnTo>
                    <a:pt x="11601" y="83746"/>
                  </a:lnTo>
                  <a:lnTo>
                    <a:pt x="6640" y="96884"/>
                  </a:lnTo>
                  <a:lnTo>
                    <a:pt x="3002" y="110615"/>
                  </a:lnTo>
                  <a:lnTo>
                    <a:pt x="763" y="124861"/>
                  </a:lnTo>
                  <a:lnTo>
                    <a:pt x="0" y="139547"/>
                  </a:lnTo>
                  <a:lnTo>
                    <a:pt x="224" y="147530"/>
                  </a:lnTo>
                  <a:lnTo>
                    <a:pt x="1794" y="161989"/>
                  </a:lnTo>
                  <a:lnTo>
                    <a:pt x="4798" y="175968"/>
                  </a:lnTo>
                  <a:lnTo>
                    <a:pt x="9159" y="189389"/>
                  </a:lnTo>
                  <a:lnTo>
                    <a:pt x="14802" y="202176"/>
                  </a:lnTo>
                  <a:lnTo>
                    <a:pt x="21650" y="214253"/>
                  </a:lnTo>
                  <a:lnTo>
                    <a:pt x="29626" y="225542"/>
                  </a:lnTo>
                  <a:lnTo>
                    <a:pt x="38653" y="235968"/>
                  </a:lnTo>
                  <a:lnTo>
                    <a:pt x="48656" y="245454"/>
                  </a:lnTo>
                  <a:lnTo>
                    <a:pt x="59557" y="253924"/>
                  </a:lnTo>
                  <a:lnTo>
                    <a:pt x="71280" y="261300"/>
                  </a:lnTo>
                  <a:lnTo>
                    <a:pt x="83748" y="267507"/>
                  </a:lnTo>
                  <a:lnTo>
                    <a:pt x="96886" y="272467"/>
                  </a:lnTo>
                  <a:lnTo>
                    <a:pt x="110616" y="276105"/>
                  </a:lnTo>
                  <a:lnTo>
                    <a:pt x="124862" y="278344"/>
                  </a:lnTo>
                  <a:lnTo>
                    <a:pt x="139547" y="279107"/>
                  </a:lnTo>
                  <a:lnTo>
                    <a:pt x="147540" y="278882"/>
                  </a:lnTo>
                  <a:lnTo>
                    <a:pt x="161998" y="277312"/>
                  </a:lnTo>
                  <a:lnTo>
                    <a:pt x="175976" y="274307"/>
                  </a:lnTo>
                  <a:lnTo>
                    <a:pt x="189396" y="269945"/>
                  </a:lnTo>
                  <a:lnTo>
                    <a:pt x="202182" y="264301"/>
                  </a:lnTo>
                  <a:lnTo>
                    <a:pt x="214258" y="257453"/>
                  </a:lnTo>
                  <a:lnTo>
                    <a:pt x="225547" y="249477"/>
                  </a:lnTo>
                  <a:lnTo>
                    <a:pt x="235972" y="240449"/>
                  </a:lnTo>
                  <a:lnTo>
                    <a:pt x="245457" y="230446"/>
                  </a:lnTo>
                  <a:lnTo>
                    <a:pt x="253926" y="219544"/>
                  </a:lnTo>
                  <a:lnTo>
                    <a:pt x="261301" y="207820"/>
                  </a:lnTo>
                  <a:lnTo>
                    <a:pt x="267508" y="195351"/>
                  </a:lnTo>
                  <a:lnTo>
                    <a:pt x="272468" y="182213"/>
                  </a:lnTo>
                  <a:lnTo>
                    <a:pt x="276105" y="168481"/>
                  </a:lnTo>
                  <a:lnTo>
                    <a:pt x="278344" y="154234"/>
                  </a:lnTo>
                  <a:lnTo>
                    <a:pt x="279107" y="139547"/>
                  </a:lnTo>
                  <a:close/>
                </a:path>
              </a:pathLst>
            </a:custGeom>
            <a:solidFill>
              <a:srgbClr val="48C4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6231" name="object 66"/>
            <p:cNvSpPr>
              <a:spLocks/>
            </p:cNvSpPr>
            <p:nvPr/>
          </p:nvSpPr>
          <p:spPr bwMode="auto">
            <a:xfrm>
              <a:off x="361271" y="75897"/>
              <a:ext cx="115227" cy="127304"/>
            </a:xfrm>
            <a:custGeom>
              <a:avLst/>
              <a:gdLst>
                <a:gd name="T0" fmla="*/ 24873 w 115227"/>
                <a:gd name="T1" fmla="*/ 80987 h 127304"/>
                <a:gd name="T2" fmla="*/ 49777 w 115227"/>
                <a:gd name="T3" fmla="*/ 75905 h 127304"/>
                <a:gd name="T4" fmla="*/ 55277 w 115227"/>
                <a:gd name="T5" fmla="*/ 77851 h 127304"/>
                <a:gd name="T6" fmla="*/ 63304 w 115227"/>
                <a:gd name="T7" fmla="*/ 77050 h 127304"/>
                <a:gd name="T8" fmla="*/ 65856 w 115227"/>
                <a:gd name="T9" fmla="*/ 69342 h 127304"/>
                <a:gd name="T10" fmla="*/ 59925 w 115227"/>
                <a:gd name="T11" fmla="*/ 63893 h 127304"/>
                <a:gd name="T12" fmla="*/ 56115 w 115227"/>
                <a:gd name="T13" fmla="*/ 58026 h 127304"/>
                <a:gd name="T14" fmla="*/ 49016 w 115227"/>
                <a:gd name="T15" fmla="*/ 47586 h 127304"/>
                <a:gd name="T16" fmla="*/ 44774 w 115227"/>
                <a:gd name="T17" fmla="*/ 49847 h 127304"/>
                <a:gd name="T18" fmla="*/ 49207 w 115227"/>
                <a:gd name="T19" fmla="*/ 60731 h 127304"/>
                <a:gd name="T20" fmla="*/ 50629 w 115227"/>
                <a:gd name="T21" fmla="*/ 68567 h 127304"/>
                <a:gd name="T22" fmla="*/ 37839 w 115227"/>
                <a:gd name="T23" fmla="*/ 72973 h 127304"/>
                <a:gd name="T24" fmla="*/ 24619 w 115227"/>
                <a:gd name="T25" fmla="*/ 79603 h 127304"/>
                <a:gd name="T26" fmla="*/ 635 w 115227"/>
                <a:gd name="T27" fmla="*/ 22483 h 127304"/>
                <a:gd name="T28" fmla="*/ 1848 w 115227"/>
                <a:gd name="T29" fmla="*/ 39992 h 127304"/>
                <a:gd name="T30" fmla="*/ 31871 w 115227"/>
                <a:gd name="T31" fmla="*/ 7469 h 127304"/>
                <a:gd name="T32" fmla="*/ 14434 w 115227"/>
                <a:gd name="T33" fmla="*/ 7594 h 127304"/>
                <a:gd name="T34" fmla="*/ 2331 w 115227"/>
                <a:gd name="T35" fmla="*/ 4597 h 127304"/>
                <a:gd name="T36" fmla="*/ 115227 w 115227"/>
                <a:gd name="T37" fmla="*/ 27987 h 127304"/>
                <a:gd name="T38" fmla="*/ 107639 w 115227"/>
                <a:gd name="T39" fmla="*/ 12217 h 127304"/>
                <a:gd name="T40" fmla="*/ 105188 w 115227"/>
                <a:gd name="T41" fmla="*/ 0 h 127304"/>
                <a:gd name="T42" fmla="*/ 88244 w 115227"/>
                <a:gd name="T43" fmla="*/ 6101 h 127304"/>
                <a:gd name="T44" fmla="*/ 72981 w 115227"/>
                <a:gd name="T45" fmla="*/ 14681 h 127304"/>
                <a:gd name="T46" fmla="*/ 115227 w 115227"/>
                <a:gd name="T47" fmla="*/ 27987 h 127304"/>
                <a:gd name="T48" fmla="*/ 57852 w 115227"/>
                <a:gd name="T49" fmla="*/ 34684 h 127304"/>
                <a:gd name="T50" fmla="*/ 81300 w 115227"/>
                <a:gd name="T51" fmla="*/ 44208 h 127304"/>
                <a:gd name="T52" fmla="*/ 90484 w 115227"/>
                <a:gd name="T53" fmla="*/ 57189 h 127304"/>
                <a:gd name="T54" fmla="*/ 93301 w 115227"/>
                <a:gd name="T55" fmla="*/ 72572 h 127304"/>
                <a:gd name="T56" fmla="*/ 83789 w 115227"/>
                <a:gd name="T57" fmla="*/ 96024 h 127304"/>
                <a:gd name="T58" fmla="*/ 70791 w 115227"/>
                <a:gd name="T59" fmla="*/ 105211 h 127304"/>
                <a:gd name="T60" fmla="*/ 55404 w 115227"/>
                <a:gd name="T61" fmla="*/ 108025 h 127304"/>
                <a:gd name="T62" fmla="*/ 31947 w 115227"/>
                <a:gd name="T63" fmla="*/ 98513 h 127304"/>
                <a:gd name="T64" fmla="*/ 22779 w 115227"/>
                <a:gd name="T65" fmla="*/ 85525 h 127304"/>
                <a:gd name="T66" fmla="*/ 19960 w 115227"/>
                <a:gd name="T67" fmla="*/ 70120 h 127304"/>
                <a:gd name="T68" fmla="*/ 18827 w 115227"/>
                <a:gd name="T69" fmla="*/ 38196 h 127304"/>
                <a:gd name="T70" fmla="*/ 7370 w 115227"/>
                <a:gd name="T71" fmla="*/ 61210 h 127304"/>
                <a:gd name="T72" fmla="*/ 6427 w 115227"/>
                <a:gd name="T73" fmla="*/ 74146 h 127304"/>
                <a:gd name="T74" fmla="*/ 14196 w 115227"/>
                <a:gd name="T75" fmla="*/ 98366 h 127304"/>
                <a:gd name="T76" fmla="*/ 23121 w 115227"/>
                <a:gd name="T77" fmla="*/ 108851 h 127304"/>
                <a:gd name="T78" fmla="*/ 24696 w 115227"/>
                <a:gd name="T79" fmla="*/ 127304 h 127304"/>
                <a:gd name="T80" fmla="*/ 44647 w 115227"/>
                <a:gd name="T81" fmla="*/ 120751 h 127304"/>
                <a:gd name="T82" fmla="*/ 59036 w 115227"/>
                <a:gd name="T83" fmla="*/ 121577 h 127304"/>
                <a:gd name="T84" fmla="*/ 71101 w 115227"/>
                <a:gd name="T85" fmla="*/ 119926 h 127304"/>
                <a:gd name="T86" fmla="*/ 90698 w 115227"/>
                <a:gd name="T87" fmla="*/ 127304 h 127304"/>
                <a:gd name="T88" fmla="*/ 91904 w 115227"/>
                <a:gd name="T89" fmla="*/ 107200 h 127304"/>
                <a:gd name="T90" fmla="*/ 101766 w 115227"/>
                <a:gd name="T91" fmla="*/ 93567 h 127304"/>
                <a:gd name="T92" fmla="*/ 106865 w 115227"/>
                <a:gd name="T93" fmla="*/ 68948 h 127304"/>
                <a:gd name="T94" fmla="*/ 104535 w 115227"/>
                <a:gd name="T95" fmla="*/ 56035 h 127304"/>
                <a:gd name="T96" fmla="*/ 90444 w 115227"/>
                <a:gd name="T97" fmla="*/ 34137 h 127304"/>
                <a:gd name="T98" fmla="*/ 67211 w 115227"/>
                <a:gd name="T99" fmla="*/ 22186 h 127304"/>
                <a:gd name="T100" fmla="*/ 52801 w 115227"/>
                <a:gd name="T101" fmla="*/ 11188 h 127304"/>
                <a:gd name="T102" fmla="*/ 57144 w 115227"/>
                <a:gd name="T103" fmla="*/ 4064 h 127304"/>
                <a:gd name="T104" fmla="*/ 42831 w 115227"/>
                <a:gd name="T105" fmla="*/ 13042 h 127304"/>
                <a:gd name="T106" fmla="*/ 50324 w 115227"/>
                <a:gd name="T107" fmla="*/ 21463 h 127304"/>
                <a:gd name="T108" fmla="*/ 29538 w 115227"/>
                <a:gd name="T109" fmla="*/ 28976 h 127304"/>
                <a:gd name="T110" fmla="*/ 29484 w 115227"/>
                <a:gd name="T111" fmla="*/ 46672 h 127304"/>
                <a:gd name="T112" fmla="*/ 42462 w 115227"/>
                <a:gd name="T113" fmla="*/ 37504 h 127304"/>
                <a:gd name="T114" fmla="*/ 22539 w 115227"/>
                <a:gd name="T115" fmla="*/ 57763 h 127304"/>
                <a:gd name="T116" fmla="*/ 19412 w 115227"/>
                <a:gd name="T117" fmla="*/ 37541 h 127304"/>
                <a:gd name="T118" fmla="*/ 22539 w 115227"/>
                <a:gd name="T119" fmla="*/ 57763 h 12730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15227" h="127304">
                  <a:moveTo>
                    <a:pt x="24619" y="79603"/>
                  </a:moveTo>
                  <a:lnTo>
                    <a:pt x="24873" y="80987"/>
                  </a:lnTo>
                  <a:lnTo>
                    <a:pt x="37509" y="79068"/>
                  </a:lnTo>
                  <a:lnTo>
                    <a:pt x="49777" y="75905"/>
                  </a:lnTo>
                  <a:lnTo>
                    <a:pt x="52585" y="76454"/>
                  </a:lnTo>
                  <a:lnTo>
                    <a:pt x="55277" y="77851"/>
                  </a:lnTo>
                  <a:lnTo>
                    <a:pt x="59138" y="79133"/>
                  </a:lnTo>
                  <a:lnTo>
                    <a:pt x="63304" y="77050"/>
                  </a:lnTo>
                  <a:lnTo>
                    <a:pt x="64586" y="73190"/>
                  </a:lnTo>
                  <a:lnTo>
                    <a:pt x="65856" y="69342"/>
                  </a:lnTo>
                  <a:lnTo>
                    <a:pt x="63761" y="65176"/>
                  </a:lnTo>
                  <a:lnTo>
                    <a:pt x="59925" y="63893"/>
                  </a:lnTo>
                  <a:lnTo>
                    <a:pt x="58478" y="63576"/>
                  </a:lnTo>
                  <a:lnTo>
                    <a:pt x="56115" y="58026"/>
                  </a:lnTo>
                  <a:lnTo>
                    <a:pt x="53029" y="52679"/>
                  </a:lnTo>
                  <a:lnTo>
                    <a:pt x="49016" y="47586"/>
                  </a:lnTo>
                  <a:lnTo>
                    <a:pt x="46184" y="49085"/>
                  </a:lnTo>
                  <a:lnTo>
                    <a:pt x="44774" y="49847"/>
                  </a:lnTo>
                  <a:lnTo>
                    <a:pt x="46641" y="55448"/>
                  </a:lnTo>
                  <a:lnTo>
                    <a:pt x="49207" y="60731"/>
                  </a:lnTo>
                  <a:lnTo>
                    <a:pt x="52331" y="65735"/>
                  </a:lnTo>
                  <a:lnTo>
                    <a:pt x="50629" y="68567"/>
                  </a:lnTo>
                  <a:lnTo>
                    <a:pt x="50248" y="70688"/>
                  </a:lnTo>
                  <a:lnTo>
                    <a:pt x="37839" y="72973"/>
                  </a:lnTo>
                  <a:lnTo>
                    <a:pt x="25516" y="76390"/>
                  </a:lnTo>
                  <a:lnTo>
                    <a:pt x="24619" y="79603"/>
                  </a:lnTo>
                  <a:close/>
                </a:path>
                <a:path w="115227" h="127304">
                  <a:moveTo>
                    <a:pt x="7157" y="12217"/>
                  </a:moveTo>
                  <a:lnTo>
                    <a:pt x="635" y="22483"/>
                  </a:lnTo>
                  <a:lnTo>
                    <a:pt x="0" y="34516"/>
                  </a:lnTo>
                  <a:lnTo>
                    <a:pt x="1848" y="39992"/>
                  </a:lnTo>
                  <a:lnTo>
                    <a:pt x="41815" y="14681"/>
                  </a:lnTo>
                  <a:lnTo>
                    <a:pt x="31871" y="7469"/>
                  </a:lnTo>
                  <a:lnTo>
                    <a:pt x="19866" y="6126"/>
                  </a:lnTo>
                  <a:lnTo>
                    <a:pt x="14434" y="7594"/>
                  </a:lnTo>
                  <a:lnTo>
                    <a:pt x="9621" y="0"/>
                  </a:lnTo>
                  <a:lnTo>
                    <a:pt x="2331" y="4597"/>
                  </a:lnTo>
                  <a:lnTo>
                    <a:pt x="7157" y="12217"/>
                  </a:lnTo>
                  <a:close/>
                </a:path>
                <a:path w="115227" h="127304">
                  <a:moveTo>
                    <a:pt x="115227" y="27987"/>
                  </a:moveTo>
                  <a:lnTo>
                    <a:pt x="111366" y="16600"/>
                  </a:lnTo>
                  <a:lnTo>
                    <a:pt x="107639" y="12217"/>
                  </a:lnTo>
                  <a:lnTo>
                    <a:pt x="112465" y="4597"/>
                  </a:lnTo>
                  <a:lnTo>
                    <a:pt x="105188" y="0"/>
                  </a:lnTo>
                  <a:lnTo>
                    <a:pt x="100375" y="7594"/>
                  </a:lnTo>
                  <a:lnTo>
                    <a:pt x="88244" y="6101"/>
                  </a:lnTo>
                  <a:lnTo>
                    <a:pt x="77063" y="10724"/>
                  </a:lnTo>
                  <a:lnTo>
                    <a:pt x="72981" y="14681"/>
                  </a:lnTo>
                  <a:lnTo>
                    <a:pt x="112935" y="39992"/>
                  </a:lnTo>
                  <a:lnTo>
                    <a:pt x="115227" y="27987"/>
                  </a:lnTo>
                  <a:close/>
                </a:path>
                <a:path w="115227" h="127304">
                  <a:moveTo>
                    <a:pt x="54884" y="34709"/>
                  </a:moveTo>
                  <a:lnTo>
                    <a:pt x="57852" y="34684"/>
                  </a:lnTo>
                  <a:lnTo>
                    <a:pt x="70211" y="37260"/>
                  </a:lnTo>
                  <a:lnTo>
                    <a:pt x="81300" y="44208"/>
                  </a:lnTo>
                  <a:lnTo>
                    <a:pt x="83355" y="46222"/>
                  </a:lnTo>
                  <a:lnTo>
                    <a:pt x="90484" y="57189"/>
                  </a:lnTo>
                  <a:lnTo>
                    <a:pt x="93276" y="69608"/>
                  </a:lnTo>
                  <a:lnTo>
                    <a:pt x="93301" y="72572"/>
                  </a:lnTo>
                  <a:lnTo>
                    <a:pt x="90733" y="84928"/>
                  </a:lnTo>
                  <a:lnTo>
                    <a:pt x="83789" y="96024"/>
                  </a:lnTo>
                  <a:lnTo>
                    <a:pt x="81763" y="98087"/>
                  </a:lnTo>
                  <a:lnTo>
                    <a:pt x="70791" y="105211"/>
                  </a:lnTo>
                  <a:lnTo>
                    <a:pt x="58376" y="108000"/>
                  </a:lnTo>
                  <a:lnTo>
                    <a:pt x="55404" y="108025"/>
                  </a:lnTo>
                  <a:lnTo>
                    <a:pt x="43048" y="105450"/>
                  </a:lnTo>
                  <a:lnTo>
                    <a:pt x="31947" y="98513"/>
                  </a:lnTo>
                  <a:lnTo>
                    <a:pt x="29902" y="96500"/>
                  </a:lnTo>
                  <a:lnTo>
                    <a:pt x="22779" y="85525"/>
                  </a:lnTo>
                  <a:lnTo>
                    <a:pt x="19984" y="73113"/>
                  </a:lnTo>
                  <a:lnTo>
                    <a:pt x="19960" y="70120"/>
                  </a:lnTo>
                  <a:lnTo>
                    <a:pt x="19412" y="37541"/>
                  </a:lnTo>
                  <a:lnTo>
                    <a:pt x="18827" y="38196"/>
                  </a:lnTo>
                  <a:lnTo>
                    <a:pt x="11498" y="49142"/>
                  </a:lnTo>
                  <a:lnTo>
                    <a:pt x="7370" y="61210"/>
                  </a:lnTo>
                  <a:lnTo>
                    <a:pt x="6408" y="73761"/>
                  </a:lnTo>
                  <a:lnTo>
                    <a:pt x="6427" y="74146"/>
                  </a:lnTo>
                  <a:lnTo>
                    <a:pt x="8724" y="86670"/>
                  </a:lnTo>
                  <a:lnTo>
                    <a:pt x="14196" y="98366"/>
                  </a:lnTo>
                  <a:lnTo>
                    <a:pt x="22816" y="108572"/>
                  </a:lnTo>
                  <a:lnTo>
                    <a:pt x="23121" y="108851"/>
                  </a:lnTo>
                  <a:lnTo>
                    <a:pt x="18866" y="127304"/>
                  </a:lnTo>
                  <a:lnTo>
                    <a:pt x="24696" y="127304"/>
                  </a:lnTo>
                  <a:lnTo>
                    <a:pt x="37866" y="118033"/>
                  </a:lnTo>
                  <a:lnTo>
                    <a:pt x="44647" y="120751"/>
                  </a:lnTo>
                  <a:lnTo>
                    <a:pt x="51886" y="121932"/>
                  </a:lnTo>
                  <a:lnTo>
                    <a:pt x="59036" y="121577"/>
                  </a:lnTo>
                  <a:lnTo>
                    <a:pt x="65094" y="121285"/>
                  </a:lnTo>
                  <a:lnTo>
                    <a:pt x="71101" y="119926"/>
                  </a:lnTo>
                  <a:lnTo>
                    <a:pt x="76740" y="117462"/>
                  </a:lnTo>
                  <a:lnTo>
                    <a:pt x="90698" y="127304"/>
                  </a:lnTo>
                  <a:lnTo>
                    <a:pt x="96527" y="127304"/>
                  </a:lnTo>
                  <a:lnTo>
                    <a:pt x="91904" y="107200"/>
                  </a:lnTo>
                  <a:lnTo>
                    <a:pt x="94436" y="104509"/>
                  </a:lnTo>
                  <a:lnTo>
                    <a:pt x="101766" y="93567"/>
                  </a:lnTo>
                  <a:lnTo>
                    <a:pt x="105899" y="81504"/>
                  </a:lnTo>
                  <a:lnTo>
                    <a:pt x="106865" y="68948"/>
                  </a:lnTo>
                  <a:lnTo>
                    <a:pt x="106844" y="68558"/>
                  </a:lnTo>
                  <a:lnTo>
                    <a:pt x="104535" y="56035"/>
                  </a:lnTo>
                  <a:lnTo>
                    <a:pt x="99057" y="44342"/>
                  </a:lnTo>
                  <a:lnTo>
                    <a:pt x="90444" y="34137"/>
                  </a:lnTo>
                  <a:lnTo>
                    <a:pt x="79268" y="26432"/>
                  </a:lnTo>
                  <a:lnTo>
                    <a:pt x="67211" y="22186"/>
                  </a:lnTo>
                  <a:lnTo>
                    <a:pt x="54642" y="21107"/>
                  </a:lnTo>
                  <a:lnTo>
                    <a:pt x="52801" y="11188"/>
                  </a:lnTo>
                  <a:lnTo>
                    <a:pt x="58287" y="10160"/>
                  </a:lnTo>
                  <a:lnTo>
                    <a:pt x="57144" y="4064"/>
                  </a:lnTo>
                  <a:lnTo>
                    <a:pt x="41701" y="6946"/>
                  </a:lnTo>
                  <a:lnTo>
                    <a:pt x="42831" y="13042"/>
                  </a:lnTo>
                  <a:lnTo>
                    <a:pt x="48559" y="11976"/>
                  </a:lnTo>
                  <a:lnTo>
                    <a:pt x="50324" y="21463"/>
                  </a:lnTo>
                  <a:lnTo>
                    <a:pt x="41131" y="23502"/>
                  </a:lnTo>
                  <a:lnTo>
                    <a:pt x="29538" y="28976"/>
                  </a:lnTo>
                  <a:lnTo>
                    <a:pt x="22539" y="57763"/>
                  </a:lnTo>
                  <a:lnTo>
                    <a:pt x="29484" y="46672"/>
                  </a:lnTo>
                  <a:lnTo>
                    <a:pt x="31494" y="44627"/>
                  </a:lnTo>
                  <a:lnTo>
                    <a:pt x="42462" y="37504"/>
                  </a:lnTo>
                  <a:lnTo>
                    <a:pt x="54884" y="34709"/>
                  </a:lnTo>
                  <a:close/>
                </a:path>
                <a:path w="115227" h="127304">
                  <a:moveTo>
                    <a:pt x="22539" y="57763"/>
                  </a:moveTo>
                  <a:lnTo>
                    <a:pt x="29538" y="28976"/>
                  </a:lnTo>
                  <a:lnTo>
                    <a:pt x="19412" y="37541"/>
                  </a:lnTo>
                  <a:lnTo>
                    <a:pt x="19960" y="70120"/>
                  </a:lnTo>
                  <a:lnTo>
                    <a:pt x="22539" y="57763"/>
                  </a:lnTo>
                  <a:close/>
                </a:path>
              </a:pathLst>
            </a:custGeom>
            <a:solidFill>
              <a:srgbClr val="F1F0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8217" name="Group 77"/>
          <p:cNvGrpSpPr>
            <a:grpSpLocks/>
          </p:cNvGrpSpPr>
          <p:nvPr/>
        </p:nvGrpSpPr>
        <p:grpSpPr bwMode="auto">
          <a:xfrm>
            <a:off x="6245225" y="1814513"/>
            <a:ext cx="744538" cy="277812"/>
            <a:chOff x="0" y="0"/>
            <a:chExt cx="744293" cy="279120"/>
          </a:xfrm>
        </p:grpSpPr>
        <p:sp>
          <p:nvSpPr>
            <p:cNvPr id="6224" name="object 34"/>
            <p:cNvSpPr>
              <a:spLocks/>
            </p:cNvSpPr>
            <p:nvPr/>
          </p:nvSpPr>
          <p:spPr bwMode="auto">
            <a:xfrm>
              <a:off x="93050" y="139558"/>
              <a:ext cx="651243" cy="0"/>
            </a:xfrm>
            <a:custGeom>
              <a:avLst/>
              <a:gdLst>
                <a:gd name="T0" fmla="*/ 0 w 651243"/>
                <a:gd name="T1" fmla="*/ 651243 w 651243"/>
                <a:gd name="T2" fmla="*/ 0 60000 65536"/>
                <a:gd name="T3" fmla="*/ 0 60000 65536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0" t="0" r="r" b="b"/>
              <a:pathLst>
                <a:path w="651243">
                  <a:moveTo>
                    <a:pt x="0" y="0"/>
                  </a:moveTo>
                  <a:lnTo>
                    <a:pt x="651243" y="0"/>
                  </a:lnTo>
                </a:path>
              </a:pathLst>
            </a:custGeom>
            <a:noFill/>
            <a:ln w="10566" cmpd="sng">
              <a:solidFill>
                <a:srgbClr val="49C4BE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6225" name="object 45"/>
            <p:cNvSpPr>
              <a:spLocks/>
            </p:cNvSpPr>
            <p:nvPr/>
          </p:nvSpPr>
          <p:spPr bwMode="auto">
            <a:xfrm>
              <a:off x="0" y="93041"/>
              <a:ext cx="93052" cy="93040"/>
            </a:xfrm>
            <a:custGeom>
              <a:avLst/>
              <a:gdLst>
                <a:gd name="T0" fmla="*/ 93052 w 93052"/>
                <a:gd name="T1" fmla="*/ 46520 h 93040"/>
                <a:gd name="T2" fmla="*/ 89993 w 93052"/>
                <a:gd name="T3" fmla="*/ 29898 h 93040"/>
                <a:gd name="T4" fmla="*/ 83166 w 93052"/>
                <a:gd name="T5" fmla="*/ 17850 h 93040"/>
                <a:gd name="T6" fmla="*/ 73185 w 93052"/>
                <a:gd name="T7" fmla="*/ 8392 h 93040"/>
                <a:gd name="T8" fmla="*/ 60739 w 93052"/>
                <a:gd name="T9" fmla="*/ 2213 h 93040"/>
                <a:gd name="T10" fmla="*/ 46520 w 93052"/>
                <a:gd name="T11" fmla="*/ 0 h 93040"/>
                <a:gd name="T12" fmla="*/ 43857 w 93052"/>
                <a:gd name="T13" fmla="*/ 74 h 93040"/>
                <a:gd name="T14" fmla="*/ 29910 w 93052"/>
                <a:gd name="T15" fmla="*/ 3054 h 93040"/>
                <a:gd name="T16" fmla="*/ 17860 w 93052"/>
                <a:gd name="T17" fmla="*/ 9878 h 93040"/>
                <a:gd name="T18" fmla="*/ 8398 w 93052"/>
                <a:gd name="T19" fmla="*/ 19856 h 93040"/>
                <a:gd name="T20" fmla="*/ 2214 w 93052"/>
                <a:gd name="T21" fmla="*/ 32299 h 93040"/>
                <a:gd name="T22" fmla="*/ 0 w 93052"/>
                <a:gd name="T23" fmla="*/ 46520 h 93040"/>
                <a:gd name="T24" fmla="*/ 75 w 93052"/>
                <a:gd name="T25" fmla="*/ 49183 h 93040"/>
                <a:gd name="T26" fmla="*/ 3056 w 93052"/>
                <a:gd name="T27" fmla="*/ 63134 h 93040"/>
                <a:gd name="T28" fmla="*/ 9882 w 93052"/>
                <a:gd name="T29" fmla="*/ 75184 h 93040"/>
                <a:gd name="T30" fmla="*/ 19861 w 93052"/>
                <a:gd name="T31" fmla="*/ 84645 h 93040"/>
                <a:gd name="T32" fmla="*/ 32304 w 93052"/>
                <a:gd name="T33" fmla="*/ 90826 h 93040"/>
                <a:gd name="T34" fmla="*/ 46520 w 93052"/>
                <a:gd name="T35" fmla="*/ 93040 h 93040"/>
                <a:gd name="T36" fmla="*/ 49193 w 93052"/>
                <a:gd name="T37" fmla="*/ 92964 h 93040"/>
                <a:gd name="T38" fmla="*/ 63143 w 93052"/>
                <a:gd name="T39" fmla="*/ 89982 h 93040"/>
                <a:gd name="T40" fmla="*/ 75194 w 93052"/>
                <a:gd name="T41" fmla="*/ 83158 h 93040"/>
                <a:gd name="T42" fmla="*/ 84655 w 93052"/>
                <a:gd name="T43" fmla="*/ 73180 h 93040"/>
                <a:gd name="T44" fmla="*/ 90838 w 93052"/>
                <a:gd name="T45" fmla="*/ 60738 h 93040"/>
                <a:gd name="T46" fmla="*/ 93052 w 93052"/>
                <a:gd name="T47" fmla="*/ 46520 h 9304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93052" h="93040">
                  <a:moveTo>
                    <a:pt x="93052" y="46520"/>
                  </a:moveTo>
                  <a:lnTo>
                    <a:pt x="89993" y="29898"/>
                  </a:lnTo>
                  <a:lnTo>
                    <a:pt x="83166" y="17850"/>
                  </a:lnTo>
                  <a:lnTo>
                    <a:pt x="73185" y="8392"/>
                  </a:lnTo>
                  <a:lnTo>
                    <a:pt x="60739" y="2213"/>
                  </a:lnTo>
                  <a:lnTo>
                    <a:pt x="46520" y="0"/>
                  </a:lnTo>
                  <a:lnTo>
                    <a:pt x="43857" y="74"/>
                  </a:lnTo>
                  <a:lnTo>
                    <a:pt x="29910" y="3054"/>
                  </a:lnTo>
                  <a:lnTo>
                    <a:pt x="17860" y="9878"/>
                  </a:lnTo>
                  <a:lnTo>
                    <a:pt x="8398" y="19856"/>
                  </a:lnTo>
                  <a:lnTo>
                    <a:pt x="2214" y="32299"/>
                  </a:lnTo>
                  <a:lnTo>
                    <a:pt x="0" y="46520"/>
                  </a:lnTo>
                  <a:lnTo>
                    <a:pt x="75" y="49183"/>
                  </a:lnTo>
                  <a:lnTo>
                    <a:pt x="3056" y="63134"/>
                  </a:lnTo>
                  <a:lnTo>
                    <a:pt x="9882" y="75184"/>
                  </a:lnTo>
                  <a:lnTo>
                    <a:pt x="19861" y="84645"/>
                  </a:lnTo>
                  <a:lnTo>
                    <a:pt x="32304" y="90826"/>
                  </a:lnTo>
                  <a:lnTo>
                    <a:pt x="46520" y="93040"/>
                  </a:lnTo>
                  <a:lnTo>
                    <a:pt x="49193" y="92964"/>
                  </a:lnTo>
                  <a:lnTo>
                    <a:pt x="63143" y="89982"/>
                  </a:lnTo>
                  <a:lnTo>
                    <a:pt x="75194" y="83158"/>
                  </a:lnTo>
                  <a:lnTo>
                    <a:pt x="84655" y="73180"/>
                  </a:lnTo>
                  <a:lnTo>
                    <a:pt x="90838" y="60738"/>
                  </a:lnTo>
                  <a:lnTo>
                    <a:pt x="93052" y="46520"/>
                  </a:lnTo>
                  <a:close/>
                </a:path>
              </a:pathLst>
            </a:custGeom>
            <a:solidFill>
              <a:srgbClr val="49C4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6226" name="object 46"/>
            <p:cNvSpPr>
              <a:spLocks/>
            </p:cNvSpPr>
            <p:nvPr/>
          </p:nvSpPr>
          <p:spPr bwMode="auto">
            <a:xfrm>
              <a:off x="279119" y="0"/>
              <a:ext cx="279107" cy="279120"/>
            </a:xfrm>
            <a:custGeom>
              <a:avLst/>
              <a:gdLst>
                <a:gd name="T0" fmla="*/ 278882 w 279107"/>
                <a:gd name="T1" fmla="*/ 131568 h 279120"/>
                <a:gd name="T2" fmla="*/ 274307 w 279107"/>
                <a:gd name="T3" fmla="*/ 103135 h 279120"/>
                <a:gd name="T4" fmla="*/ 264301 w 279107"/>
                <a:gd name="T5" fmla="*/ 76930 h 279120"/>
                <a:gd name="T6" fmla="*/ 249477 w 279107"/>
                <a:gd name="T7" fmla="*/ 53566 h 279120"/>
                <a:gd name="T8" fmla="*/ 230446 w 279107"/>
                <a:gd name="T9" fmla="*/ 33654 h 279120"/>
                <a:gd name="T10" fmla="*/ 207820 w 279107"/>
                <a:gd name="T11" fmla="*/ 17808 h 279120"/>
                <a:gd name="T12" fmla="*/ 182213 w 279107"/>
                <a:gd name="T13" fmla="*/ 6640 h 279120"/>
                <a:gd name="T14" fmla="*/ 154234 w 279107"/>
                <a:gd name="T15" fmla="*/ 763 h 279120"/>
                <a:gd name="T16" fmla="*/ 131567 w 279107"/>
                <a:gd name="T17" fmla="*/ 224 h 279120"/>
                <a:gd name="T18" fmla="*/ 103136 w 279107"/>
                <a:gd name="T19" fmla="*/ 4799 h 279120"/>
                <a:gd name="T20" fmla="*/ 76932 w 279107"/>
                <a:gd name="T21" fmla="*/ 14805 h 279120"/>
                <a:gd name="T22" fmla="*/ 53568 w 279107"/>
                <a:gd name="T23" fmla="*/ 29631 h 279120"/>
                <a:gd name="T24" fmla="*/ 33656 w 279107"/>
                <a:gd name="T25" fmla="*/ 48663 h 279120"/>
                <a:gd name="T26" fmla="*/ 17809 w 279107"/>
                <a:gd name="T27" fmla="*/ 71289 h 279120"/>
                <a:gd name="T28" fmla="*/ 6641 w 279107"/>
                <a:gd name="T29" fmla="*/ 96897 h 279120"/>
                <a:gd name="T30" fmla="*/ 763 w 279107"/>
                <a:gd name="T31" fmla="*/ 124874 h 279120"/>
                <a:gd name="T32" fmla="*/ 224 w 279107"/>
                <a:gd name="T33" fmla="*/ 147542 h 279120"/>
                <a:gd name="T34" fmla="*/ 4798 w 279107"/>
                <a:gd name="T35" fmla="*/ 175981 h 279120"/>
                <a:gd name="T36" fmla="*/ 14805 w 279107"/>
                <a:gd name="T37" fmla="*/ 202189 h 279120"/>
                <a:gd name="T38" fmla="*/ 29630 w 279107"/>
                <a:gd name="T39" fmla="*/ 225555 h 279120"/>
                <a:gd name="T40" fmla="*/ 48661 w 279107"/>
                <a:gd name="T41" fmla="*/ 245467 h 279120"/>
                <a:gd name="T42" fmla="*/ 71285 w 279107"/>
                <a:gd name="T43" fmla="*/ 261313 h 279120"/>
                <a:gd name="T44" fmla="*/ 96891 w 279107"/>
                <a:gd name="T45" fmla="*/ 272480 h 279120"/>
                <a:gd name="T46" fmla="*/ 124864 w 279107"/>
                <a:gd name="T47" fmla="*/ 278357 h 279120"/>
                <a:gd name="T48" fmla="*/ 147540 w 279107"/>
                <a:gd name="T49" fmla="*/ 278895 h 279120"/>
                <a:gd name="T50" fmla="*/ 175976 w 279107"/>
                <a:gd name="T51" fmla="*/ 274320 h 279120"/>
                <a:gd name="T52" fmla="*/ 202182 w 279107"/>
                <a:gd name="T53" fmla="*/ 264314 h 279120"/>
                <a:gd name="T54" fmla="*/ 225547 w 279107"/>
                <a:gd name="T55" fmla="*/ 249489 h 279120"/>
                <a:gd name="T56" fmla="*/ 245457 w 279107"/>
                <a:gd name="T57" fmla="*/ 230459 h 279120"/>
                <a:gd name="T58" fmla="*/ 261301 w 279107"/>
                <a:gd name="T59" fmla="*/ 207833 h 279120"/>
                <a:gd name="T60" fmla="*/ 272468 w 279107"/>
                <a:gd name="T61" fmla="*/ 182225 h 279120"/>
                <a:gd name="T62" fmla="*/ 278344 w 279107"/>
                <a:gd name="T63" fmla="*/ 154247 h 27912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79107" h="279120">
                  <a:moveTo>
                    <a:pt x="279107" y="139560"/>
                  </a:moveTo>
                  <a:lnTo>
                    <a:pt x="278882" y="131568"/>
                  </a:lnTo>
                  <a:lnTo>
                    <a:pt x="277312" y="117112"/>
                  </a:lnTo>
                  <a:lnTo>
                    <a:pt x="274307" y="103135"/>
                  </a:lnTo>
                  <a:lnTo>
                    <a:pt x="269945" y="89716"/>
                  </a:lnTo>
                  <a:lnTo>
                    <a:pt x="264301" y="76930"/>
                  </a:lnTo>
                  <a:lnTo>
                    <a:pt x="257453" y="64854"/>
                  </a:lnTo>
                  <a:lnTo>
                    <a:pt x="249477" y="53566"/>
                  </a:lnTo>
                  <a:lnTo>
                    <a:pt x="240449" y="43140"/>
                  </a:lnTo>
                  <a:lnTo>
                    <a:pt x="230446" y="33654"/>
                  </a:lnTo>
                  <a:lnTo>
                    <a:pt x="219544" y="25185"/>
                  </a:lnTo>
                  <a:lnTo>
                    <a:pt x="207820" y="17808"/>
                  </a:lnTo>
                  <a:lnTo>
                    <a:pt x="195351" y="11601"/>
                  </a:lnTo>
                  <a:lnTo>
                    <a:pt x="182213" y="6640"/>
                  </a:lnTo>
                  <a:lnTo>
                    <a:pt x="168481" y="3002"/>
                  </a:lnTo>
                  <a:lnTo>
                    <a:pt x="154234" y="763"/>
                  </a:lnTo>
                  <a:lnTo>
                    <a:pt x="139547" y="0"/>
                  </a:lnTo>
                  <a:lnTo>
                    <a:pt x="131567" y="224"/>
                  </a:lnTo>
                  <a:lnTo>
                    <a:pt x="117111" y="1794"/>
                  </a:lnTo>
                  <a:lnTo>
                    <a:pt x="103136" y="4799"/>
                  </a:lnTo>
                  <a:lnTo>
                    <a:pt x="89717" y="9161"/>
                  </a:lnTo>
                  <a:lnTo>
                    <a:pt x="76932" y="14805"/>
                  </a:lnTo>
                  <a:lnTo>
                    <a:pt x="64856" y="21654"/>
                  </a:lnTo>
                  <a:lnTo>
                    <a:pt x="53568" y="29631"/>
                  </a:lnTo>
                  <a:lnTo>
                    <a:pt x="43142" y="38659"/>
                  </a:lnTo>
                  <a:lnTo>
                    <a:pt x="33656" y="48663"/>
                  </a:lnTo>
                  <a:lnTo>
                    <a:pt x="25186" y="59565"/>
                  </a:lnTo>
                  <a:lnTo>
                    <a:pt x="17809" y="71289"/>
                  </a:lnTo>
                  <a:lnTo>
                    <a:pt x="11602" y="83759"/>
                  </a:lnTo>
                  <a:lnTo>
                    <a:pt x="6641" y="96897"/>
                  </a:lnTo>
                  <a:lnTo>
                    <a:pt x="3002" y="110628"/>
                  </a:lnTo>
                  <a:lnTo>
                    <a:pt x="763" y="124874"/>
                  </a:lnTo>
                  <a:lnTo>
                    <a:pt x="0" y="139560"/>
                  </a:lnTo>
                  <a:lnTo>
                    <a:pt x="224" y="147542"/>
                  </a:lnTo>
                  <a:lnTo>
                    <a:pt x="1794" y="162002"/>
                  </a:lnTo>
                  <a:lnTo>
                    <a:pt x="4798" y="175981"/>
                  </a:lnTo>
                  <a:lnTo>
                    <a:pt x="9161" y="189402"/>
                  </a:lnTo>
                  <a:lnTo>
                    <a:pt x="14805" y="202189"/>
                  </a:lnTo>
                  <a:lnTo>
                    <a:pt x="21653" y="214265"/>
                  </a:lnTo>
                  <a:lnTo>
                    <a:pt x="29630" y="225555"/>
                  </a:lnTo>
                  <a:lnTo>
                    <a:pt x="38658" y="235981"/>
                  </a:lnTo>
                  <a:lnTo>
                    <a:pt x="48661" y="245467"/>
                  </a:lnTo>
                  <a:lnTo>
                    <a:pt x="59562" y="253936"/>
                  </a:lnTo>
                  <a:lnTo>
                    <a:pt x="71285" y="261313"/>
                  </a:lnTo>
                  <a:lnTo>
                    <a:pt x="83754" y="267519"/>
                  </a:lnTo>
                  <a:lnTo>
                    <a:pt x="96891" y="272480"/>
                  </a:lnTo>
                  <a:lnTo>
                    <a:pt x="110620" y="276118"/>
                  </a:lnTo>
                  <a:lnTo>
                    <a:pt x="124864" y="278357"/>
                  </a:lnTo>
                  <a:lnTo>
                    <a:pt x="139547" y="279120"/>
                  </a:lnTo>
                  <a:lnTo>
                    <a:pt x="147540" y="278895"/>
                  </a:lnTo>
                  <a:lnTo>
                    <a:pt x="161998" y="277325"/>
                  </a:lnTo>
                  <a:lnTo>
                    <a:pt x="175976" y="274320"/>
                  </a:lnTo>
                  <a:lnTo>
                    <a:pt x="189396" y="269957"/>
                  </a:lnTo>
                  <a:lnTo>
                    <a:pt x="202182" y="264314"/>
                  </a:lnTo>
                  <a:lnTo>
                    <a:pt x="214258" y="257466"/>
                  </a:lnTo>
                  <a:lnTo>
                    <a:pt x="225547" y="249489"/>
                  </a:lnTo>
                  <a:lnTo>
                    <a:pt x="235972" y="240462"/>
                  </a:lnTo>
                  <a:lnTo>
                    <a:pt x="245457" y="230459"/>
                  </a:lnTo>
                  <a:lnTo>
                    <a:pt x="253926" y="219557"/>
                  </a:lnTo>
                  <a:lnTo>
                    <a:pt x="261301" y="207833"/>
                  </a:lnTo>
                  <a:lnTo>
                    <a:pt x="267508" y="195364"/>
                  </a:lnTo>
                  <a:lnTo>
                    <a:pt x="272468" y="182225"/>
                  </a:lnTo>
                  <a:lnTo>
                    <a:pt x="276105" y="168494"/>
                  </a:lnTo>
                  <a:lnTo>
                    <a:pt x="278344" y="154247"/>
                  </a:lnTo>
                  <a:lnTo>
                    <a:pt x="279107" y="139560"/>
                  </a:lnTo>
                  <a:close/>
                </a:path>
              </a:pathLst>
            </a:custGeom>
            <a:solidFill>
              <a:srgbClr val="48C4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6227" name="object 67"/>
            <p:cNvSpPr>
              <a:spLocks/>
            </p:cNvSpPr>
            <p:nvPr/>
          </p:nvSpPr>
          <p:spPr bwMode="auto">
            <a:xfrm>
              <a:off x="345242" y="89304"/>
              <a:ext cx="138049" cy="91257"/>
            </a:xfrm>
            <a:custGeom>
              <a:avLst/>
              <a:gdLst>
                <a:gd name="T0" fmla="*/ 70548 w 138049"/>
                <a:gd name="T1" fmla="*/ 24887 h 91257"/>
                <a:gd name="T2" fmla="*/ 81978 w 138049"/>
                <a:gd name="T3" fmla="*/ 21725 h 91257"/>
                <a:gd name="T4" fmla="*/ 87718 w 138049"/>
                <a:gd name="T5" fmla="*/ 20734 h 91257"/>
                <a:gd name="T6" fmla="*/ 91440 w 138049"/>
                <a:gd name="T7" fmla="*/ 31021 h 91257"/>
                <a:gd name="T8" fmla="*/ 93315 w 138049"/>
                <a:gd name="T9" fmla="*/ 31882 h 91257"/>
                <a:gd name="T10" fmla="*/ 99847 w 138049"/>
                <a:gd name="T11" fmla="*/ 8237 h 91257"/>
                <a:gd name="T12" fmla="*/ 87067 w 138049"/>
                <a:gd name="T13" fmla="*/ 1191 h 91257"/>
                <a:gd name="T14" fmla="*/ 58108 w 138049"/>
                <a:gd name="T15" fmla="*/ 2284 h 91257"/>
                <a:gd name="T16" fmla="*/ 49838 w 138049"/>
                <a:gd name="T17" fmla="*/ 13664 h 91257"/>
                <a:gd name="T18" fmla="*/ 58280 w 138049"/>
                <a:gd name="T19" fmla="*/ 33193 h 91257"/>
                <a:gd name="T20" fmla="*/ 59956 w 138049"/>
                <a:gd name="T21" fmla="*/ 20124 h 91257"/>
                <a:gd name="T22" fmla="*/ 116408 w 138049"/>
                <a:gd name="T23" fmla="*/ 88831 h 91257"/>
                <a:gd name="T24" fmla="*/ 117221 w 138049"/>
                <a:gd name="T25" fmla="*/ 80043 h 91257"/>
                <a:gd name="T26" fmla="*/ 144868 w 138049"/>
                <a:gd name="T27" fmla="*/ 75941 h 91257"/>
                <a:gd name="T28" fmla="*/ 146773 w 138049"/>
                <a:gd name="T29" fmla="*/ 71598 h 91257"/>
                <a:gd name="T30" fmla="*/ 146456 w 138049"/>
                <a:gd name="T31" fmla="*/ 66010 h 91257"/>
                <a:gd name="T32" fmla="*/ 145046 w 138049"/>
                <a:gd name="T33" fmla="*/ 60650 h 91257"/>
                <a:gd name="T34" fmla="*/ 142455 w 138049"/>
                <a:gd name="T35" fmla="*/ 57843 h 91257"/>
                <a:gd name="T36" fmla="*/ 130403 w 138049"/>
                <a:gd name="T37" fmla="*/ 56777 h 91257"/>
                <a:gd name="T38" fmla="*/ 116852 w 138049"/>
                <a:gd name="T39" fmla="*/ 56777 h 91257"/>
                <a:gd name="T40" fmla="*/ 106540 w 138049"/>
                <a:gd name="T41" fmla="*/ 57488 h 91257"/>
                <a:gd name="T42" fmla="*/ 87210 w 138049"/>
                <a:gd name="T43" fmla="*/ 56218 h 91257"/>
                <a:gd name="T44" fmla="*/ 81368 w 138049"/>
                <a:gd name="T45" fmla="*/ 81097 h 91257"/>
                <a:gd name="T46" fmla="*/ 80721 w 138049"/>
                <a:gd name="T47" fmla="*/ 62415 h 91257"/>
                <a:gd name="T48" fmla="*/ 71297 w 138049"/>
                <a:gd name="T49" fmla="*/ 56993 h 91257"/>
                <a:gd name="T50" fmla="*/ 72390 w 138049"/>
                <a:gd name="T51" fmla="*/ 64701 h 91257"/>
                <a:gd name="T52" fmla="*/ 62407 w 138049"/>
                <a:gd name="T53" fmla="*/ 59799 h 91257"/>
                <a:gd name="T54" fmla="*/ 58928 w 138049"/>
                <a:gd name="T55" fmla="*/ 53525 h 91257"/>
                <a:gd name="T56" fmla="*/ 32067 w 138049"/>
                <a:gd name="T57" fmla="*/ 55316 h 91257"/>
                <a:gd name="T58" fmla="*/ 17627 w 138049"/>
                <a:gd name="T59" fmla="*/ 62657 h 91257"/>
                <a:gd name="T60" fmla="*/ 4902 w 138049"/>
                <a:gd name="T61" fmla="*/ 57843 h 91257"/>
                <a:gd name="T62" fmla="*/ 571 w 138049"/>
                <a:gd name="T63" fmla="*/ 64879 h 91257"/>
                <a:gd name="T64" fmla="*/ 12 w 138049"/>
                <a:gd name="T65" fmla="*/ 70797 h 91257"/>
                <a:gd name="T66" fmla="*/ 2184 w 138049"/>
                <a:gd name="T67" fmla="*/ 75941 h 91257"/>
                <a:gd name="T68" fmla="*/ 32143 w 138049"/>
                <a:gd name="T69" fmla="*/ 79764 h 91257"/>
                <a:gd name="T70" fmla="*/ 33286 w 138049"/>
                <a:gd name="T71" fmla="*/ 88958 h 91257"/>
                <a:gd name="T72" fmla="*/ 113665 w 138049"/>
                <a:gd name="T73" fmla="*/ 91257 h 91257"/>
                <a:gd name="T74" fmla="*/ 110032 w 138049"/>
                <a:gd name="T75" fmla="*/ 23604 h 91257"/>
                <a:gd name="T76" fmla="*/ 109194 w 138049"/>
                <a:gd name="T77" fmla="*/ 35415 h 91257"/>
                <a:gd name="T78" fmla="*/ 110667 w 138049"/>
                <a:gd name="T79" fmla="*/ 45131 h 91257"/>
                <a:gd name="T80" fmla="*/ 113652 w 138049"/>
                <a:gd name="T81" fmla="*/ 49931 h 91257"/>
                <a:gd name="T82" fmla="*/ 119621 w 138049"/>
                <a:gd name="T83" fmla="*/ 54922 h 91257"/>
                <a:gd name="T84" fmla="*/ 130797 w 138049"/>
                <a:gd name="T85" fmla="*/ 53017 h 91257"/>
                <a:gd name="T86" fmla="*/ 135064 w 138049"/>
                <a:gd name="T87" fmla="*/ 47747 h 91257"/>
                <a:gd name="T88" fmla="*/ 136918 w 138049"/>
                <a:gd name="T89" fmla="*/ 41918 h 91257"/>
                <a:gd name="T90" fmla="*/ 138049 w 138049"/>
                <a:gd name="T91" fmla="*/ 29421 h 91257"/>
                <a:gd name="T92" fmla="*/ 135662 w 138049"/>
                <a:gd name="T93" fmla="*/ 22375 h 91257"/>
                <a:gd name="T94" fmla="*/ 20190 w 138049"/>
                <a:gd name="T95" fmla="*/ 25014 h 91257"/>
                <a:gd name="T96" fmla="*/ 8902 w 138049"/>
                <a:gd name="T97" fmla="*/ 31224 h 91257"/>
                <a:gd name="T98" fmla="*/ 9855 w 138049"/>
                <a:gd name="T99" fmla="*/ 42146 h 91257"/>
                <a:gd name="T100" fmla="*/ 11696 w 138049"/>
                <a:gd name="T101" fmla="*/ 47810 h 91257"/>
                <a:gd name="T102" fmla="*/ 15913 w 138049"/>
                <a:gd name="T103" fmla="*/ 53017 h 91257"/>
                <a:gd name="T104" fmla="*/ 27089 w 138049"/>
                <a:gd name="T105" fmla="*/ 54922 h 91257"/>
                <a:gd name="T106" fmla="*/ 33070 w 138049"/>
                <a:gd name="T107" fmla="*/ 49931 h 91257"/>
                <a:gd name="T108" fmla="*/ 36118 w 138049"/>
                <a:gd name="T109" fmla="*/ 44991 h 91257"/>
                <a:gd name="T110" fmla="*/ 37528 w 138049"/>
                <a:gd name="T111" fmla="*/ 37257 h 91257"/>
                <a:gd name="T112" fmla="*/ 37084 w 138049"/>
                <a:gd name="T113" fmla="*/ 25624 h 91257"/>
                <a:gd name="T114" fmla="*/ 20190 w 138049"/>
                <a:gd name="T115" fmla="*/ 25014 h 9125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38049" h="91257">
                  <a:moveTo>
                    <a:pt x="59956" y="20124"/>
                  </a:moveTo>
                  <a:lnTo>
                    <a:pt x="70548" y="24887"/>
                  </a:lnTo>
                  <a:lnTo>
                    <a:pt x="76047" y="23134"/>
                  </a:lnTo>
                  <a:lnTo>
                    <a:pt x="81978" y="21725"/>
                  </a:lnTo>
                  <a:lnTo>
                    <a:pt x="85699" y="14994"/>
                  </a:lnTo>
                  <a:lnTo>
                    <a:pt x="87718" y="20734"/>
                  </a:lnTo>
                  <a:lnTo>
                    <a:pt x="91440" y="20721"/>
                  </a:lnTo>
                  <a:lnTo>
                    <a:pt x="91440" y="31021"/>
                  </a:lnTo>
                  <a:lnTo>
                    <a:pt x="91313" y="33510"/>
                  </a:lnTo>
                  <a:lnTo>
                    <a:pt x="93315" y="31882"/>
                  </a:lnTo>
                  <a:lnTo>
                    <a:pt x="98433" y="21588"/>
                  </a:lnTo>
                  <a:lnTo>
                    <a:pt x="99847" y="8237"/>
                  </a:lnTo>
                  <a:lnTo>
                    <a:pt x="97775" y="5666"/>
                  </a:lnTo>
                  <a:lnTo>
                    <a:pt x="87067" y="1191"/>
                  </a:lnTo>
                  <a:lnTo>
                    <a:pt x="72307" y="0"/>
                  </a:lnTo>
                  <a:lnTo>
                    <a:pt x="58108" y="2284"/>
                  </a:lnTo>
                  <a:lnTo>
                    <a:pt x="49085" y="8237"/>
                  </a:lnTo>
                  <a:lnTo>
                    <a:pt x="49838" y="13664"/>
                  </a:lnTo>
                  <a:lnTo>
                    <a:pt x="51225" y="25021"/>
                  </a:lnTo>
                  <a:lnTo>
                    <a:pt x="58280" y="33193"/>
                  </a:lnTo>
                  <a:lnTo>
                    <a:pt x="58204" y="20124"/>
                  </a:lnTo>
                  <a:lnTo>
                    <a:pt x="59956" y="20124"/>
                  </a:lnTo>
                  <a:close/>
                </a:path>
                <a:path w="138049" h="91257">
                  <a:moveTo>
                    <a:pt x="113665" y="91257"/>
                  </a:moveTo>
                  <a:lnTo>
                    <a:pt x="116408" y="88831"/>
                  </a:lnTo>
                  <a:lnTo>
                    <a:pt x="116992" y="84374"/>
                  </a:lnTo>
                  <a:lnTo>
                    <a:pt x="117221" y="80043"/>
                  </a:lnTo>
                  <a:lnTo>
                    <a:pt x="116903" y="75941"/>
                  </a:lnTo>
                  <a:lnTo>
                    <a:pt x="144868" y="75941"/>
                  </a:lnTo>
                  <a:lnTo>
                    <a:pt x="146367" y="74620"/>
                  </a:lnTo>
                  <a:lnTo>
                    <a:pt x="146773" y="71598"/>
                  </a:lnTo>
                  <a:lnTo>
                    <a:pt x="146862" y="68702"/>
                  </a:lnTo>
                  <a:lnTo>
                    <a:pt x="146456" y="66010"/>
                  </a:lnTo>
                  <a:lnTo>
                    <a:pt x="146037" y="63228"/>
                  </a:lnTo>
                  <a:lnTo>
                    <a:pt x="145046" y="60650"/>
                  </a:lnTo>
                  <a:lnTo>
                    <a:pt x="142963" y="57970"/>
                  </a:lnTo>
                  <a:lnTo>
                    <a:pt x="142455" y="57843"/>
                  </a:lnTo>
                  <a:lnTo>
                    <a:pt x="132295" y="55316"/>
                  </a:lnTo>
                  <a:lnTo>
                    <a:pt x="130403" y="56777"/>
                  </a:lnTo>
                  <a:lnTo>
                    <a:pt x="123888" y="71737"/>
                  </a:lnTo>
                  <a:lnTo>
                    <a:pt x="116852" y="56777"/>
                  </a:lnTo>
                  <a:lnTo>
                    <a:pt x="114935" y="55316"/>
                  </a:lnTo>
                  <a:lnTo>
                    <a:pt x="106540" y="57488"/>
                  </a:lnTo>
                  <a:lnTo>
                    <a:pt x="90665" y="53525"/>
                  </a:lnTo>
                  <a:lnTo>
                    <a:pt x="87210" y="56218"/>
                  </a:lnTo>
                  <a:lnTo>
                    <a:pt x="87210" y="59799"/>
                  </a:lnTo>
                  <a:lnTo>
                    <a:pt x="81368" y="81097"/>
                  </a:lnTo>
                  <a:lnTo>
                    <a:pt x="77812" y="64701"/>
                  </a:lnTo>
                  <a:lnTo>
                    <a:pt x="80721" y="62415"/>
                  </a:lnTo>
                  <a:lnTo>
                    <a:pt x="78917" y="56993"/>
                  </a:lnTo>
                  <a:lnTo>
                    <a:pt x="71297" y="56993"/>
                  </a:lnTo>
                  <a:lnTo>
                    <a:pt x="69481" y="62415"/>
                  </a:lnTo>
                  <a:lnTo>
                    <a:pt x="72390" y="64701"/>
                  </a:lnTo>
                  <a:lnTo>
                    <a:pt x="68681" y="81872"/>
                  </a:lnTo>
                  <a:lnTo>
                    <a:pt x="62407" y="59799"/>
                  </a:lnTo>
                  <a:lnTo>
                    <a:pt x="62407" y="56218"/>
                  </a:lnTo>
                  <a:lnTo>
                    <a:pt x="58928" y="53525"/>
                  </a:lnTo>
                  <a:lnTo>
                    <a:pt x="42252" y="57843"/>
                  </a:lnTo>
                  <a:lnTo>
                    <a:pt x="32067" y="55316"/>
                  </a:lnTo>
                  <a:lnTo>
                    <a:pt x="28448" y="63025"/>
                  </a:lnTo>
                  <a:lnTo>
                    <a:pt x="17627" y="62657"/>
                  </a:lnTo>
                  <a:lnTo>
                    <a:pt x="14719" y="55316"/>
                  </a:lnTo>
                  <a:lnTo>
                    <a:pt x="4902" y="57843"/>
                  </a:lnTo>
                  <a:lnTo>
                    <a:pt x="1181" y="62060"/>
                  </a:lnTo>
                  <a:lnTo>
                    <a:pt x="571" y="64879"/>
                  </a:lnTo>
                  <a:lnTo>
                    <a:pt x="0" y="67546"/>
                  </a:lnTo>
                  <a:lnTo>
                    <a:pt x="12" y="70797"/>
                  </a:lnTo>
                  <a:lnTo>
                    <a:pt x="685" y="74684"/>
                  </a:lnTo>
                  <a:lnTo>
                    <a:pt x="2184" y="75941"/>
                  </a:lnTo>
                  <a:lnTo>
                    <a:pt x="32397" y="75941"/>
                  </a:lnTo>
                  <a:lnTo>
                    <a:pt x="32143" y="79764"/>
                  </a:lnTo>
                  <a:lnTo>
                    <a:pt x="32423" y="84082"/>
                  </a:lnTo>
                  <a:lnTo>
                    <a:pt x="33286" y="88958"/>
                  </a:lnTo>
                  <a:lnTo>
                    <a:pt x="36017" y="91257"/>
                  </a:lnTo>
                  <a:lnTo>
                    <a:pt x="113665" y="91257"/>
                  </a:lnTo>
                  <a:close/>
                </a:path>
                <a:path w="138049" h="91257">
                  <a:moveTo>
                    <a:pt x="122237" y="20488"/>
                  </a:moveTo>
                  <a:lnTo>
                    <a:pt x="110032" y="23604"/>
                  </a:lnTo>
                  <a:lnTo>
                    <a:pt x="109131" y="29192"/>
                  </a:lnTo>
                  <a:lnTo>
                    <a:pt x="109194" y="35415"/>
                  </a:lnTo>
                  <a:lnTo>
                    <a:pt x="110083" y="42146"/>
                  </a:lnTo>
                  <a:lnTo>
                    <a:pt x="110667" y="45131"/>
                  </a:lnTo>
                  <a:lnTo>
                    <a:pt x="111925" y="47810"/>
                  </a:lnTo>
                  <a:lnTo>
                    <a:pt x="113652" y="49931"/>
                  </a:lnTo>
                  <a:lnTo>
                    <a:pt x="116154" y="53017"/>
                  </a:lnTo>
                  <a:lnTo>
                    <a:pt x="119621" y="54922"/>
                  </a:lnTo>
                  <a:lnTo>
                    <a:pt x="127330" y="54922"/>
                  </a:lnTo>
                  <a:lnTo>
                    <a:pt x="130797" y="53017"/>
                  </a:lnTo>
                  <a:lnTo>
                    <a:pt x="133299" y="49931"/>
                  </a:lnTo>
                  <a:lnTo>
                    <a:pt x="135064" y="47747"/>
                  </a:lnTo>
                  <a:lnTo>
                    <a:pt x="136347" y="44991"/>
                  </a:lnTo>
                  <a:lnTo>
                    <a:pt x="136918" y="41918"/>
                  </a:lnTo>
                  <a:lnTo>
                    <a:pt x="137769" y="37257"/>
                  </a:lnTo>
                  <a:lnTo>
                    <a:pt x="138049" y="29421"/>
                  </a:lnTo>
                  <a:lnTo>
                    <a:pt x="137312" y="23604"/>
                  </a:lnTo>
                  <a:lnTo>
                    <a:pt x="135662" y="22375"/>
                  </a:lnTo>
                  <a:lnTo>
                    <a:pt x="122237" y="20488"/>
                  </a:lnTo>
                  <a:close/>
                </a:path>
                <a:path w="138049" h="91257">
                  <a:moveTo>
                    <a:pt x="20190" y="25014"/>
                  </a:moveTo>
                  <a:lnTo>
                    <a:pt x="9804" y="25624"/>
                  </a:lnTo>
                  <a:lnTo>
                    <a:pt x="8902" y="31224"/>
                  </a:lnTo>
                  <a:lnTo>
                    <a:pt x="8966" y="35415"/>
                  </a:lnTo>
                  <a:lnTo>
                    <a:pt x="9855" y="42146"/>
                  </a:lnTo>
                  <a:lnTo>
                    <a:pt x="10452" y="45131"/>
                  </a:lnTo>
                  <a:lnTo>
                    <a:pt x="11696" y="47810"/>
                  </a:lnTo>
                  <a:lnTo>
                    <a:pt x="13423" y="49931"/>
                  </a:lnTo>
                  <a:lnTo>
                    <a:pt x="15913" y="53017"/>
                  </a:lnTo>
                  <a:lnTo>
                    <a:pt x="19405" y="54922"/>
                  </a:lnTo>
                  <a:lnTo>
                    <a:pt x="27089" y="54922"/>
                  </a:lnTo>
                  <a:lnTo>
                    <a:pt x="30568" y="53017"/>
                  </a:lnTo>
                  <a:lnTo>
                    <a:pt x="33070" y="49931"/>
                  </a:lnTo>
                  <a:lnTo>
                    <a:pt x="34836" y="47747"/>
                  </a:lnTo>
                  <a:lnTo>
                    <a:pt x="36118" y="44991"/>
                  </a:lnTo>
                  <a:lnTo>
                    <a:pt x="36690" y="41918"/>
                  </a:lnTo>
                  <a:lnTo>
                    <a:pt x="37528" y="37257"/>
                  </a:lnTo>
                  <a:lnTo>
                    <a:pt x="37820" y="31440"/>
                  </a:lnTo>
                  <a:lnTo>
                    <a:pt x="37084" y="25624"/>
                  </a:lnTo>
                  <a:lnTo>
                    <a:pt x="28313" y="22430"/>
                  </a:lnTo>
                  <a:lnTo>
                    <a:pt x="20190" y="25014"/>
                  </a:lnTo>
                  <a:close/>
                </a:path>
              </a:pathLst>
            </a:custGeom>
            <a:solidFill>
              <a:srgbClr val="F1F0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8222" name="Group 112"/>
          <p:cNvGrpSpPr>
            <a:grpSpLocks/>
          </p:cNvGrpSpPr>
          <p:nvPr/>
        </p:nvGrpSpPr>
        <p:grpSpPr bwMode="auto">
          <a:xfrm>
            <a:off x="6245225" y="2930525"/>
            <a:ext cx="744538" cy="279400"/>
            <a:chOff x="0" y="0"/>
            <a:chExt cx="744293" cy="279107"/>
          </a:xfrm>
        </p:grpSpPr>
        <p:sp>
          <p:nvSpPr>
            <p:cNvPr id="6220" name="object 47"/>
            <p:cNvSpPr>
              <a:spLocks/>
            </p:cNvSpPr>
            <p:nvPr/>
          </p:nvSpPr>
          <p:spPr bwMode="auto">
            <a:xfrm>
              <a:off x="93050" y="139549"/>
              <a:ext cx="651243" cy="0"/>
            </a:xfrm>
            <a:custGeom>
              <a:avLst/>
              <a:gdLst>
                <a:gd name="T0" fmla="*/ 0 w 651243"/>
                <a:gd name="T1" fmla="*/ 651243 w 651243"/>
                <a:gd name="T2" fmla="*/ 0 60000 65536"/>
                <a:gd name="T3" fmla="*/ 0 60000 65536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0" t="0" r="r" b="b"/>
              <a:pathLst>
                <a:path w="651243">
                  <a:moveTo>
                    <a:pt x="0" y="0"/>
                  </a:moveTo>
                  <a:lnTo>
                    <a:pt x="651243" y="0"/>
                  </a:lnTo>
                </a:path>
              </a:pathLst>
            </a:custGeom>
            <a:noFill/>
            <a:ln w="10579" cmpd="sng">
              <a:solidFill>
                <a:srgbClr val="49C4BE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6221" name="object 51"/>
            <p:cNvSpPr>
              <a:spLocks/>
            </p:cNvSpPr>
            <p:nvPr/>
          </p:nvSpPr>
          <p:spPr bwMode="auto">
            <a:xfrm>
              <a:off x="0" y="93027"/>
              <a:ext cx="93052" cy="93040"/>
            </a:xfrm>
            <a:custGeom>
              <a:avLst/>
              <a:gdLst>
                <a:gd name="T0" fmla="*/ 93052 w 93052"/>
                <a:gd name="T1" fmla="*/ 46520 h 93040"/>
                <a:gd name="T2" fmla="*/ 89993 w 93052"/>
                <a:gd name="T3" fmla="*/ 29898 h 93040"/>
                <a:gd name="T4" fmla="*/ 83166 w 93052"/>
                <a:gd name="T5" fmla="*/ 17850 h 93040"/>
                <a:gd name="T6" fmla="*/ 73185 w 93052"/>
                <a:gd name="T7" fmla="*/ 8392 h 93040"/>
                <a:gd name="T8" fmla="*/ 60739 w 93052"/>
                <a:gd name="T9" fmla="*/ 2213 h 93040"/>
                <a:gd name="T10" fmla="*/ 46520 w 93052"/>
                <a:gd name="T11" fmla="*/ 0 h 93040"/>
                <a:gd name="T12" fmla="*/ 43857 w 93052"/>
                <a:gd name="T13" fmla="*/ 74 h 93040"/>
                <a:gd name="T14" fmla="*/ 29910 w 93052"/>
                <a:gd name="T15" fmla="*/ 3054 h 93040"/>
                <a:gd name="T16" fmla="*/ 17860 w 93052"/>
                <a:gd name="T17" fmla="*/ 9878 h 93040"/>
                <a:gd name="T18" fmla="*/ 8398 w 93052"/>
                <a:gd name="T19" fmla="*/ 19856 h 93040"/>
                <a:gd name="T20" fmla="*/ 2214 w 93052"/>
                <a:gd name="T21" fmla="*/ 32299 h 93040"/>
                <a:gd name="T22" fmla="*/ 0 w 93052"/>
                <a:gd name="T23" fmla="*/ 46520 h 93040"/>
                <a:gd name="T24" fmla="*/ 75 w 93052"/>
                <a:gd name="T25" fmla="*/ 49183 h 93040"/>
                <a:gd name="T26" fmla="*/ 3056 w 93052"/>
                <a:gd name="T27" fmla="*/ 63134 h 93040"/>
                <a:gd name="T28" fmla="*/ 9882 w 93052"/>
                <a:gd name="T29" fmla="*/ 75184 h 93040"/>
                <a:gd name="T30" fmla="*/ 19861 w 93052"/>
                <a:gd name="T31" fmla="*/ 84645 h 93040"/>
                <a:gd name="T32" fmla="*/ 32304 w 93052"/>
                <a:gd name="T33" fmla="*/ 90826 h 93040"/>
                <a:gd name="T34" fmla="*/ 46520 w 93052"/>
                <a:gd name="T35" fmla="*/ 93040 h 93040"/>
                <a:gd name="T36" fmla="*/ 49193 w 93052"/>
                <a:gd name="T37" fmla="*/ 92964 h 93040"/>
                <a:gd name="T38" fmla="*/ 63143 w 93052"/>
                <a:gd name="T39" fmla="*/ 89982 h 93040"/>
                <a:gd name="T40" fmla="*/ 75194 w 93052"/>
                <a:gd name="T41" fmla="*/ 83158 h 93040"/>
                <a:gd name="T42" fmla="*/ 84655 w 93052"/>
                <a:gd name="T43" fmla="*/ 73180 h 93040"/>
                <a:gd name="T44" fmla="*/ 90838 w 93052"/>
                <a:gd name="T45" fmla="*/ 60738 h 93040"/>
                <a:gd name="T46" fmla="*/ 93052 w 93052"/>
                <a:gd name="T47" fmla="*/ 46520 h 9304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93052" h="93040">
                  <a:moveTo>
                    <a:pt x="93052" y="46520"/>
                  </a:moveTo>
                  <a:lnTo>
                    <a:pt x="89993" y="29898"/>
                  </a:lnTo>
                  <a:lnTo>
                    <a:pt x="83166" y="17850"/>
                  </a:lnTo>
                  <a:lnTo>
                    <a:pt x="73185" y="8392"/>
                  </a:lnTo>
                  <a:lnTo>
                    <a:pt x="60739" y="2213"/>
                  </a:lnTo>
                  <a:lnTo>
                    <a:pt x="46520" y="0"/>
                  </a:lnTo>
                  <a:lnTo>
                    <a:pt x="43857" y="74"/>
                  </a:lnTo>
                  <a:lnTo>
                    <a:pt x="29910" y="3054"/>
                  </a:lnTo>
                  <a:lnTo>
                    <a:pt x="17860" y="9878"/>
                  </a:lnTo>
                  <a:lnTo>
                    <a:pt x="8398" y="19856"/>
                  </a:lnTo>
                  <a:lnTo>
                    <a:pt x="2214" y="32299"/>
                  </a:lnTo>
                  <a:lnTo>
                    <a:pt x="0" y="46520"/>
                  </a:lnTo>
                  <a:lnTo>
                    <a:pt x="75" y="49183"/>
                  </a:lnTo>
                  <a:lnTo>
                    <a:pt x="3056" y="63134"/>
                  </a:lnTo>
                  <a:lnTo>
                    <a:pt x="9882" y="75184"/>
                  </a:lnTo>
                  <a:lnTo>
                    <a:pt x="19861" y="84645"/>
                  </a:lnTo>
                  <a:lnTo>
                    <a:pt x="32304" y="90826"/>
                  </a:lnTo>
                  <a:lnTo>
                    <a:pt x="46520" y="93040"/>
                  </a:lnTo>
                  <a:lnTo>
                    <a:pt x="49193" y="92964"/>
                  </a:lnTo>
                  <a:lnTo>
                    <a:pt x="63143" y="89982"/>
                  </a:lnTo>
                  <a:lnTo>
                    <a:pt x="75194" y="83158"/>
                  </a:lnTo>
                  <a:lnTo>
                    <a:pt x="84655" y="73180"/>
                  </a:lnTo>
                  <a:lnTo>
                    <a:pt x="90838" y="60738"/>
                  </a:lnTo>
                  <a:lnTo>
                    <a:pt x="93052" y="46520"/>
                  </a:lnTo>
                  <a:close/>
                </a:path>
              </a:pathLst>
            </a:custGeom>
            <a:solidFill>
              <a:srgbClr val="49C4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6222" name="object 52"/>
            <p:cNvSpPr>
              <a:spLocks/>
            </p:cNvSpPr>
            <p:nvPr/>
          </p:nvSpPr>
          <p:spPr bwMode="auto">
            <a:xfrm>
              <a:off x="279119" y="0"/>
              <a:ext cx="279107" cy="279107"/>
            </a:xfrm>
            <a:custGeom>
              <a:avLst/>
              <a:gdLst>
                <a:gd name="T0" fmla="*/ 278883 w 279107"/>
                <a:gd name="T1" fmla="*/ 131566 h 279107"/>
                <a:gd name="T2" fmla="*/ 274309 w 279107"/>
                <a:gd name="T3" fmla="*/ 103132 h 279107"/>
                <a:gd name="T4" fmla="*/ 264304 w 279107"/>
                <a:gd name="T5" fmla="*/ 76926 h 279107"/>
                <a:gd name="T6" fmla="*/ 249480 w 279107"/>
                <a:gd name="T7" fmla="*/ 53562 h 279107"/>
                <a:gd name="T8" fmla="*/ 230449 w 279107"/>
                <a:gd name="T9" fmla="*/ 33652 h 279107"/>
                <a:gd name="T10" fmla="*/ 207823 w 279107"/>
                <a:gd name="T11" fmla="*/ 17807 h 279107"/>
                <a:gd name="T12" fmla="*/ 182214 w 279107"/>
                <a:gd name="T13" fmla="*/ 6640 h 279107"/>
                <a:gd name="T14" fmla="*/ 154235 w 279107"/>
                <a:gd name="T15" fmla="*/ 763 h 279107"/>
                <a:gd name="T16" fmla="*/ 131577 w 279107"/>
                <a:gd name="T17" fmla="*/ 223 h 279107"/>
                <a:gd name="T18" fmla="*/ 103144 w 279107"/>
                <a:gd name="T19" fmla="*/ 4795 h 279107"/>
                <a:gd name="T20" fmla="*/ 76938 w 279107"/>
                <a:gd name="T21" fmla="*/ 14799 h 279107"/>
                <a:gd name="T22" fmla="*/ 53572 w 279107"/>
                <a:gd name="T23" fmla="*/ 29622 h 279107"/>
                <a:gd name="T24" fmla="*/ 33659 w 279107"/>
                <a:gd name="T25" fmla="*/ 48652 h 279107"/>
                <a:gd name="T26" fmla="*/ 17811 w 279107"/>
                <a:gd name="T27" fmla="*/ 71277 h 279107"/>
                <a:gd name="T28" fmla="*/ 6641 w 279107"/>
                <a:gd name="T29" fmla="*/ 96884 h 279107"/>
                <a:gd name="T30" fmla="*/ 763 w 279107"/>
                <a:gd name="T31" fmla="*/ 124861 h 279107"/>
                <a:gd name="T32" fmla="*/ 224 w 279107"/>
                <a:gd name="T33" fmla="*/ 147530 h 279107"/>
                <a:gd name="T34" fmla="*/ 4798 w 279107"/>
                <a:gd name="T35" fmla="*/ 175968 h 279107"/>
                <a:gd name="T36" fmla="*/ 14805 w 279107"/>
                <a:gd name="T37" fmla="*/ 202176 h 279107"/>
                <a:gd name="T38" fmla="*/ 29630 w 279107"/>
                <a:gd name="T39" fmla="*/ 225542 h 279107"/>
                <a:gd name="T40" fmla="*/ 48661 w 279107"/>
                <a:gd name="T41" fmla="*/ 245454 h 279107"/>
                <a:gd name="T42" fmla="*/ 71285 w 279107"/>
                <a:gd name="T43" fmla="*/ 261300 h 279107"/>
                <a:gd name="T44" fmla="*/ 96891 w 279107"/>
                <a:gd name="T45" fmla="*/ 272467 h 279107"/>
                <a:gd name="T46" fmla="*/ 124864 w 279107"/>
                <a:gd name="T47" fmla="*/ 278344 h 279107"/>
                <a:gd name="T48" fmla="*/ 147540 w 279107"/>
                <a:gd name="T49" fmla="*/ 278882 h 279107"/>
                <a:gd name="T50" fmla="*/ 175976 w 279107"/>
                <a:gd name="T51" fmla="*/ 274307 h 279107"/>
                <a:gd name="T52" fmla="*/ 202182 w 279107"/>
                <a:gd name="T53" fmla="*/ 264301 h 279107"/>
                <a:gd name="T54" fmla="*/ 225547 w 279107"/>
                <a:gd name="T55" fmla="*/ 249477 h 279107"/>
                <a:gd name="T56" fmla="*/ 245457 w 279107"/>
                <a:gd name="T57" fmla="*/ 230446 h 279107"/>
                <a:gd name="T58" fmla="*/ 261301 w 279107"/>
                <a:gd name="T59" fmla="*/ 207820 h 279107"/>
                <a:gd name="T60" fmla="*/ 272468 w 279107"/>
                <a:gd name="T61" fmla="*/ 182213 h 279107"/>
                <a:gd name="T62" fmla="*/ 278344 w 279107"/>
                <a:gd name="T63" fmla="*/ 154234 h 27910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79107" h="279107">
                  <a:moveTo>
                    <a:pt x="279107" y="139547"/>
                  </a:moveTo>
                  <a:lnTo>
                    <a:pt x="278883" y="131566"/>
                  </a:lnTo>
                  <a:lnTo>
                    <a:pt x="277313" y="117108"/>
                  </a:lnTo>
                  <a:lnTo>
                    <a:pt x="274309" y="103132"/>
                  </a:lnTo>
                  <a:lnTo>
                    <a:pt x="269947" y="89712"/>
                  </a:lnTo>
                  <a:lnTo>
                    <a:pt x="264304" y="76926"/>
                  </a:lnTo>
                  <a:lnTo>
                    <a:pt x="257456" y="64851"/>
                  </a:lnTo>
                  <a:lnTo>
                    <a:pt x="249480" y="53562"/>
                  </a:lnTo>
                  <a:lnTo>
                    <a:pt x="240452" y="43137"/>
                  </a:lnTo>
                  <a:lnTo>
                    <a:pt x="230449" y="33652"/>
                  </a:lnTo>
                  <a:lnTo>
                    <a:pt x="219547" y="25183"/>
                  </a:lnTo>
                  <a:lnTo>
                    <a:pt x="207823" y="17807"/>
                  </a:lnTo>
                  <a:lnTo>
                    <a:pt x="195353" y="11600"/>
                  </a:lnTo>
                  <a:lnTo>
                    <a:pt x="182214" y="6640"/>
                  </a:lnTo>
                  <a:lnTo>
                    <a:pt x="168483" y="3002"/>
                  </a:lnTo>
                  <a:lnTo>
                    <a:pt x="154235" y="763"/>
                  </a:lnTo>
                  <a:lnTo>
                    <a:pt x="139547" y="0"/>
                  </a:lnTo>
                  <a:lnTo>
                    <a:pt x="131577" y="223"/>
                  </a:lnTo>
                  <a:lnTo>
                    <a:pt x="117120" y="1792"/>
                  </a:lnTo>
                  <a:lnTo>
                    <a:pt x="103144" y="4795"/>
                  </a:lnTo>
                  <a:lnTo>
                    <a:pt x="89724" y="9157"/>
                  </a:lnTo>
                  <a:lnTo>
                    <a:pt x="76938" y="14799"/>
                  </a:lnTo>
                  <a:lnTo>
                    <a:pt x="64862" y="21647"/>
                  </a:lnTo>
                  <a:lnTo>
                    <a:pt x="53572" y="29622"/>
                  </a:lnTo>
                  <a:lnTo>
                    <a:pt x="43145" y="38650"/>
                  </a:lnTo>
                  <a:lnTo>
                    <a:pt x="33659" y="48652"/>
                  </a:lnTo>
                  <a:lnTo>
                    <a:pt x="25188" y="59554"/>
                  </a:lnTo>
                  <a:lnTo>
                    <a:pt x="17811" y="71277"/>
                  </a:lnTo>
                  <a:lnTo>
                    <a:pt x="11603" y="83746"/>
                  </a:lnTo>
                  <a:lnTo>
                    <a:pt x="6641" y="96884"/>
                  </a:lnTo>
                  <a:lnTo>
                    <a:pt x="3003" y="110615"/>
                  </a:lnTo>
                  <a:lnTo>
                    <a:pt x="763" y="124861"/>
                  </a:lnTo>
                  <a:lnTo>
                    <a:pt x="0" y="139547"/>
                  </a:lnTo>
                  <a:lnTo>
                    <a:pt x="224" y="147530"/>
                  </a:lnTo>
                  <a:lnTo>
                    <a:pt x="1794" y="161989"/>
                  </a:lnTo>
                  <a:lnTo>
                    <a:pt x="4798" y="175968"/>
                  </a:lnTo>
                  <a:lnTo>
                    <a:pt x="9161" y="189389"/>
                  </a:lnTo>
                  <a:lnTo>
                    <a:pt x="14805" y="202176"/>
                  </a:lnTo>
                  <a:lnTo>
                    <a:pt x="21653" y="214253"/>
                  </a:lnTo>
                  <a:lnTo>
                    <a:pt x="29630" y="225542"/>
                  </a:lnTo>
                  <a:lnTo>
                    <a:pt x="38658" y="235968"/>
                  </a:lnTo>
                  <a:lnTo>
                    <a:pt x="48661" y="245454"/>
                  </a:lnTo>
                  <a:lnTo>
                    <a:pt x="59562" y="253924"/>
                  </a:lnTo>
                  <a:lnTo>
                    <a:pt x="71285" y="261300"/>
                  </a:lnTo>
                  <a:lnTo>
                    <a:pt x="83754" y="267507"/>
                  </a:lnTo>
                  <a:lnTo>
                    <a:pt x="96891" y="272467"/>
                  </a:lnTo>
                  <a:lnTo>
                    <a:pt x="110620" y="276105"/>
                  </a:lnTo>
                  <a:lnTo>
                    <a:pt x="124864" y="278344"/>
                  </a:lnTo>
                  <a:lnTo>
                    <a:pt x="139547" y="279107"/>
                  </a:lnTo>
                  <a:lnTo>
                    <a:pt x="147540" y="278882"/>
                  </a:lnTo>
                  <a:lnTo>
                    <a:pt x="161998" y="277312"/>
                  </a:lnTo>
                  <a:lnTo>
                    <a:pt x="175976" y="274307"/>
                  </a:lnTo>
                  <a:lnTo>
                    <a:pt x="189396" y="269945"/>
                  </a:lnTo>
                  <a:lnTo>
                    <a:pt x="202182" y="264301"/>
                  </a:lnTo>
                  <a:lnTo>
                    <a:pt x="214258" y="257453"/>
                  </a:lnTo>
                  <a:lnTo>
                    <a:pt x="225547" y="249477"/>
                  </a:lnTo>
                  <a:lnTo>
                    <a:pt x="235972" y="240449"/>
                  </a:lnTo>
                  <a:lnTo>
                    <a:pt x="245457" y="230446"/>
                  </a:lnTo>
                  <a:lnTo>
                    <a:pt x="253926" y="219544"/>
                  </a:lnTo>
                  <a:lnTo>
                    <a:pt x="261301" y="207820"/>
                  </a:lnTo>
                  <a:lnTo>
                    <a:pt x="267508" y="195351"/>
                  </a:lnTo>
                  <a:lnTo>
                    <a:pt x="272468" y="182213"/>
                  </a:lnTo>
                  <a:lnTo>
                    <a:pt x="276105" y="168481"/>
                  </a:lnTo>
                  <a:lnTo>
                    <a:pt x="278344" y="154234"/>
                  </a:lnTo>
                  <a:lnTo>
                    <a:pt x="279107" y="139547"/>
                  </a:lnTo>
                  <a:close/>
                </a:path>
              </a:pathLst>
            </a:custGeom>
            <a:solidFill>
              <a:srgbClr val="48C4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6223" name="object 68"/>
            <p:cNvSpPr>
              <a:spLocks/>
            </p:cNvSpPr>
            <p:nvPr/>
          </p:nvSpPr>
          <p:spPr bwMode="auto">
            <a:xfrm>
              <a:off x="360402" y="78888"/>
              <a:ext cx="118316" cy="132415"/>
            </a:xfrm>
            <a:custGeom>
              <a:avLst/>
              <a:gdLst>
                <a:gd name="T0" fmla="*/ 77765 w 118316"/>
                <a:gd name="T1" fmla="*/ 104780 h 132415"/>
                <a:gd name="T2" fmla="*/ 98657 w 118316"/>
                <a:gd name="T3" fmla="*/ 131450 h 132415"/>
                <a:gd name="T4" fmla="*/ 111954 w 118316"/>
                <a:gd name="T5" fmla="*/ 128173 h 132415"/>
                <a:gd name="T6" fmla="*/ 118316 w 118316"/>
                <a:gd name="T7" fmla="*/ 116057 h 132415"/>
                <a:gd name="T8" fmla="*/ 97437 w 118316"/>
                <a:gd name="T9" fmla="*/ 89375 h 132415"/>
                <a:gd name="T10" fmla="*/ 92256 w 118316"/>
                <a:gd name="T11" fmla="*/ 85057 h 132415"/>
                <a:gd name="T12" fmla="*/ 92255 w 118316"/>
                <a:gd name="T13" fmla="*/ 80678 h 132415"/>
                <a:gd name="T14" fmla="*/ 101514 w 118316"/>
                <a:gd name="T15" fmla="*/ 57015 h 132415"/>
                <a:gd name="T16" fmla="*/ 101238 w 118316"/>
                <a:gd name="T17" fmla="*/ 42699 h 132415"/>
                <a:gd name="T18" fmla="*/ 91024 w 118316"/>
                <a:gd name="T19" fmla="*/ 19372 h 132415"/>
                <a:gd name="T20" fmla="*/ 69378 w 118316"/>
                <a:gd name="T21" fmla="*/ 3289 h 132415"/>
                <a:gd name="T22" fmla="*/ 55139 w 118316"/>
                <a:gd name="T23" fmla="*/ 0 h 132415"/>
                <a:gd name="T24" fmla="*/ 30595 w 118316"/>
                <a:gd name="T25" fmla="*/ 3988 h 132415"/>
                <a:gd name="T26" fmla="*/ 9440 w 118316"/>
                <a:gd name="T27" fmla="*/ 20991 h 132415"/>
                <a:gd name="T28" fmla="*/ 194 w 118316"/>
                <a:gd name="T29" fmla="*/ 44683 h 132415"/>
                <a:gd name="T30" fmla="*/ 458 w 118316"/>
                <a:gd name="T31" fmla="*/ 58973 h 132415"/>
                <a:gd name="T32" fmla="*/ 10671 w 118316"/>
                <a:gd name="T33" fmla="*/ 82301 h 132415"/>
                <a:gd name="T34" fmla="*/ 32331 w 118316"/>
                <a:gd name="T35" fmla="*/ 98403 h 132415"/>
                <a:gd name="T36" fmla="*/ 23439 w 118316"/>
                <a:gd name="T37" fmla="*/ 70734 h 132415"/>
                <a:gd name="T38" fmla="*/ 17224 w 118316"/>
                <a:gd name="T39" fmla="*/ 46741 h 132415"/>
                <a:gd name="T40" fmla="*/ 21357 w 118316"/>
                <a:gd name="T41" fmla="*/ 34155 h 132415"/>
                <a:gd name="T42" fmla="*/ 30946 w 118316"/>
                <a:gd name="T43" fmla="*/ 23420 h 132415"/>
                <a:gd name="T44" fmla="*/ 54943 w 118316"/>
                <a:gd name="T45" fmla="*/ 17213 h 132415"/>
                <a:gd name="T46" fmla="*/ 67526 w 118316"/>
                <a:gd name="T47" fmla="*/ 21351 h 132415"/>
                <a:gd name="T48" fmla="*/ 83695 w 118316"/>
                <a:gd name="T49" fmla="*/ 42536 h 132415"/>
                <a:gd name="T50" fmla="*/ 84402 w 118316"/>
                <a:gd name="T51" fmla="*/ 55461 h 132415"/>
                <a:gd name="T52" fmla="*/ 71720 w 118316"/>
                <a:gd name="T53" fmla="*/ 77513 h 132415"/>
                <a:gd name="T54" fmla="*/ 74857 w 118316"/>
                <a:gd name="T55" fmla="*/ 98823 h 132415"/>
                <a:gd name="T56" fmla="*/ 46752 w 118316"/>
                <a:gd name="T57" fmla="*/ 84460 h 132415"/>
                <a:gd name="T58" fmla="*/ 34177 w 118316"/>
                <a:gd name="T59" fmla="*/ 80334 h 132415"/>
                <a:gd name="T60" fmla="*/ 32331 w 118316"/>
                <a:gd name="T61" fmla="*/ 98403 h 132415"/>
                <a:gd name="T62" fmla="*/ 50821 w 118316"/>
                <a:gd name="T63" fmla="*/ 101880 h 132415"/>
                <a:gd name="T64" fmla="*/ 75212 w 118316"/>
                <a:gd name="T65" fmla="*/ 95686 h 132415"/>
                <a:gd name="T66" fmla="*/ 70748 w 118316"/>
                <a:gd name="T67" fmla="*/ 78246 h 132415"/>
                <a:gd name="T68" fmla="*/ 46752 w 118316"/>
                <a:gd name="T69" fmla="*/ 84460 h 1324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8316" h="132415">
                  <a:moveTo>
                    <a:pt x="75682" y="102100"/>
                  </a:moveTo>
                  <a:lnTo>
                    <a:pt x="77765" y="104780"/>
                  </a:lnTo>
                  <a:lnTo>
                    <a:pt x="94415" y="126039"/>
                  </a:lnTo>
                  <a:lnTo>
                    <a:pt x="98657" y="131450"/>
                  </a:lnTo>
                  <a:lnTo>
                    <a:pt x="106543" y="132415"/>
                  </a:lnTo>
                  <a:lnTo>
                    <a:pt x="111954" y="128173"/>
                  </a:lnTo>
                  <a:lnTo>
                    <a:pt x="117376" y="123944"/>
                  </a:lnTo>
                  <a:lnTo>
                    <a:pt x="118316" y="116057"/>
                  </a:lnTo>
                  <a:lnTo>
                    <a:pt x="114087" y="110647"/>
                  </a:lnTo>
                  <a:lnTo>
                    <a:pt x="97437" y="89375"/>
                  </a:lnTo>
                  <a:lnTo>
                    <a:pt x="95304" y="86657"/>
                  </a:lnTo>
                  <a:lnTo>
                    <a:pt x="92256" y="85057"/>
                  </a:lnTo>
                  <a:lnTo>
                    <a:pt x="89043" y="84688"/>
                  </a:lnTo>
                  <a:lnTo>
                    <a:pt x="92255" y="80678"/>
                  </a:lnTo>
                  <a:lnTo>
                    <a:pt x="98408" y="69348"/>
                  </a:lnTo>
                  <a:lnTo>
                    <a:pt x="101514" y="57015"/>
                  </a:lnTo>
                  <a:lnTo>
                    <a:pt x="101708" y="55128"/>
                  </a:lnTo>
                  <a:lnTo>
                    <a:pt x="101238" y="42699"/>
                  </a:lnTo>
                  <a:lnTo>
                    <a:pt x="97699" y="30584"/>
                  </a:lnTo>
                  <a:lnTo>
                    <a:pt x="91024" y="19372"/>
                  </a:lnTo>
                  <a:lnTo>
                    <a:pt x="80715" y="9444"/>
                  </a:lnTo>
                  <a:lnTo>
                    <a:pt x="69378" y="3289"/>
                  </a:lnTo>
                  <a:lnTo>
                    <a:pt x="57026" y="195"/>
                  </a:lnTo>
                  <a:lnTo>
                    <a:pt x="55139" y="0"/>
                  </a:lnTo>
                  <a:lnTo>
                    <a:pt x="42711" y="458"/>
                  </a:lnTo>
                  <a:lnTo>
                    <a:pt x="30595" y="3988"/>
                  </a:lnTo>
                  <a:lnTo>
                    <a:pt x="19383" y="10660"/>
                  </a:lnTo>
                  <a:lnTo>
                    <a:pt x="9440" y="20991"/>
                  </a:lnTo>
                  <a:lnTo>
                    <a:pt x="3287" y="32326"/>
                  </a:lnTo>
                  <a:lnTo>
                    <a:pt x="194" y="44683"/>
                  </a:lnTo>
                  <a:lnTo>
                    <a:pt x="0" y="46550"/>
                  </a:lnTo>
                  <a:lnTo>
                    <a:pt x="458" y="58973"/>
                  </a:lnTo>
                  <a:lnTo>
                    <a:pt x="3994" y="71087"/>
                  </a:lnTo>
                  <a:lnTo>
                    <a:pt x="10671" y="82301"/>
                  </a:lnTo>
                  <a:lnTo>
                    <a:pt x="20999" y="92248"/>
                  </a:lnTo>
                  <a:lnTo>
                    <a:pt x="32331" y="98403"/>
                  </a:lnTo>
                  <a:lnTo>
                    <a:pt x="24184" y="71722"/>
                  </a:lnTo>
                  <a:lnTo>
                    <a:pt x="23439" y="70734"/>
                  </a:lnTo>
                  <a:lnTo>
                    <a:pt x="17999" y="59128"/>
                  </a:lnTo>
                  <a:lnTo>
                    <a:pt x="17224" y="46741"/>
                  </a:lnTo>
                  <a:lnTo>
                    <a:pt x="17292" y="46218"/>
                  </a:lnTo>
                  <a:lnTo>
                    <a:pt x="21357" y="34155"/>
                  </a:lnTo>
                  <a:lnTo>
                    <a:pt x="29962" y="24160"/>
                  </a:lnTo>
                  <a:lnTo>
                    <a:pt x="30946" y="23420"/>
                  </a:lnTo>
                  <a:lnTo>
                    <a:pt x="42554" y="17987"/>
                  </a:lnTo>
                  <a:lnTo>
                    <a:pt x="54943" y="17213"/>
                  </a:lnTo>
                  <a:lnTo>
                    <a:pt x="55461" y="17281"/>
                  </a:lnTo>
                  <a:lnTo>
                    <a:pt x="67526" y="21351"/>
                  </a:lnTo>
                  <a:lnTo>
                    <a:pt x="77511" y="29964"/>
                  </a:lnTo>
                  <a:lnTo>
                    <a:pt x="83695" y="42536"/>
                  </a:lnTo>
                  <a:lnTo>
                    <a:pt x="84471" y="54932"/>
                  </a:lnTo>
                  <a:lnTo>
                    <a:pt x="84402" y="55461"/>
                  </a:lnTo>
                  <a:lnTo>
                    <a:pt x="80335" y="67516"/>
                  </a:lnTo>
                  <a:lnTo>
                    <a:pt x="71720" y="77513"/>
                  </a:lnTo>
                  <a:lnTo>
                    <a:pt x="75212" y="95686"/>
                  </a:lnTo>
                  <a:lnTo>
                    <a:pt x="74857" y="98823"/>
                  </a:lnTo>
                  <a:lnTo>
                    <a:pt x="75682" y="102100"/>
                  </a:lnTo>
                  <a:close/>
                </a:path>
                <a:path w="118316" h="132415">
                  <a:moveTo>
                    <a:pt x="46752" y="84460"/>
                  </a:moveTo>
                  <a:lnTo>
                    <a:pt x="46240" y="84394"/>
                  </a:lnTo>
                  <a:lnTo>
                    <a:pt x="34177" y="80334"/>
                  </a:lnTo>
                  <a:lnTo>
                    <a:pt x="24184" y="71722"/>
                  </a:lnTo>
                  <a:lnTo>
                    <a:pt x="32331" y="98403"/>
                  </a:lnTo>
                  <a:lnTo>
                    <a:pt x="44682" y="101503"/>
                  </a:lnTo>
                  <a:lnTo>
                    <a:pt x="50821" y="101880"/>
                  </a:lnTo>
                  <a:lnTo>
                    <a:pt x="63281" y="100350"/>
                  </a:lnTo>
                  <a:lnTo>
                    <a:pt x="75212" y="95686"/>
                  </a:lnTo>
                  <a:lnTo>
                    <a:pt x="71720" y="77513"/>
                  </a:lnTo>
                  <a:lnTo>
                    <a:pt x="70748" y="78246"/>
                  </a:lnTo>
                  <a:lnTo>
                    <a:pt x="59150" y="83685"/>
                  </a:lnTo>
                  <a:lnTo>
                    <a:pt x="46752" y="84460"/>
                  </a:lnTo>
                  <a:close/>
                </a:path>
              </a:pathLst>
            </a:custGeom>
            <a:solidFill>
              <a:srgbClr val="F1F0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8227" name="Group 113"/>
          <p:cNvGrpSpPr>
            <a:grpSpLocks/>
          </p:cNvGrpSpPr>
          <p:nvPr/>
        </p:nvGrpSpPr>
        <p:grpSpPr bwMode="auto">
          <a:xfrm>
            <a:off x="5543550" y="3487738"/>
            <a:ext cx="795338" cy="279400"/>
            <a:chOff x="0" y="0"/>
            <a:chExt cx="795479" cy="279107"/>
          </a:xfrm>
        </p:grpSpPr>
        <p:sp>
          <p:nvSpPr>
            <p:cNvPr id="6216" name="object 54"/>
            <p:cNvSpPr>
              <a:spLocks/>
            </p:cNvSpPr>
            <p:nvPr/>
          </p:nvSpPr>
          <p:spPr bwMode="auto">
            <a:xfrm>
              <a:off x="0" y="139567"/>
              <a:ext cx="748957" cy="0"/>
            </a:xfrm>
            <a:custGeom>
              <a:avLst/>
              <a:gdLst>
                <a:gd name="T0" fmla="*/ 0 w 748957"/>
                <a:gd name="T1" fmla="*/ 748957 w 748957"/>
                <a:gd name="T2" fmla="*/ 0 60000 65536"/>
                <a:gd name="T3" fmla="*/ 0 60000 65536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0" t="0" r="r" b="b"/>
              <a:pathLst>
                <a:path w="748957">
                  <a:moveTo>
                    <a:pt x="0" y="0"/>
                  </a:moveTo>
                  <a:lnTo>
                    <a:pt x="748957" y="0"/>
                  </a:lnTo>
                </a:path>
              </a:pathLst>
            </a:custGeom>
            <a:noFill/>
            <a:ln w="10566" cmpd="sng">
              <a:solidFill>
                <a:srgbClr val="49C4BE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6217" name="object 55"/>
            <p:cNvSpPr>
              <a:spLocks/>
            </p:cNvSpPr>
            <p:nvPr/>
          </p:nvSpPr>
          <p:spPr bwMode="auto">
            <a:xfrm>
              <a:off x="702427" y="93040"/>
              <a:ext cx="93052" cy="93040"/>
            </a:xfrm>
            <a:custGeom>
              <a:avLst/>
              <a:gdLst>
                <a:gd name="T0" fmla="*/ 93052 w 93052"/>
                <a:gd name="T1" fmla="*/ 46520 h 93040"/>
                <a:gd name="T2" fmla="*/ 89993 w 93052"/>
                <a:gd name="T3" fmla="*/ 29898 h 93040"/>
                <a:gd name="T4" fmla="*/ 83166 w 93052"/>
                <a:gd name="T5" fmla="*/ 17850 h 93040"/>
                <a:gd name="T6" fmla="*/ 73185 w 93052"/>
                <a:gd name="T7" fmla="*/ 8392 h 93040"/>
                <a:gd name="T8" fmla="*/ 60739 w 93052"/>
                <a:gd name="T9" fmla="*/ 2213 h 93040"/>
                <a:gd name="T10" fmla="*/ 46520 w 93052"/>
                <a:gd name="T11" fmla="*/ 0 h 93040"/>
                <a:gd name="T12" fmla="*/ 43857 w 93052"/>
                <a:gd name="T13" fmla="*/ 74 h 93040"/>
                <a:gd name="T14" fmla="*/ 29910 w 93052"/>
                <a:gd name="T15" fmla="*/ 3054 h 93040"/>
                <a:gd name="T16" fmla="*/ 17860 w 93052"/>
                <a:gd name="T17" fmla="*/ 9878 h 93040"/>
                <a:gd name="T18" fmla="*/ 8398 w 93052"/>
                <a:gd name="T19" fmla="*/ 19856 h 93040"/>
                <a:gd name="T20" fmla="*/ 2214 w 93052"/>
                <a:gd name="T21" fmla="*/ 32299 h 93040"/>
                <a:gd name="T22" fmla="*/ 0 w 93052"/>
                <a:gd name="T23" fmla="*/ 46520 h 93040"/>
                <a:gd name="T24" fmla="*/ 75 w 93052"/>
                <a:gd name="T25" fmla="*/ 49183 h 93040"/>
                <a:gd name="T26" fmla="*/ 3056 w 93052"/>
                <a:gd name="T27" fmla="*/ 63134 h 93040"/>
                <a:gd name="T28" fmla="*/ 9882 w 93052"/>
                <a:gd name="T29" fmla="*/ 75184 h 93040"/>
                <a:gd name="T30" fmla="*/ 19861 w 93052"/>
                <a:gd name="T31" fmla="*/ 84645 h 93040"/>
                <a:gd name="T32" fmla="*/ 32304 w 93052"/>
                <a:gd name="T33" fmla="*/ 90826 h 93040"/>
                <a:gd name="T34" fmla="*/ 46520 w 93052"/>
                <a:gd name="T35" fmla="*/ 93040 h 93040"/>
                <a:gd name="T36" fmla="*/ 49193 w 93052"/>
                <a:gd name="T37" fmla="*/ 92964 h 93040"/>
                <a:gd name="T38" fmla="*/ 63143 w 93052"/>
                <a:gd name="T39" fmla="*/ 89982 h 93040"/>
                <a:gd name="T40" fmla="*/ 75194 w 93052"/>
                <a:gd name="T41" fmla="*/ 83158 h 93040"/>
                <a:gd name="T42" fmla="*/ 84655 w 93052"/>
                <a:gd name="T43" fmla="*/ 73180 h 93040"/>
                <a:gd name="T44" fmla="*/ 90838 w 93052"/>
                <a:gd name="T45" fmla="*/ 60738 h 93040"/>
                <a:gd name="T46" fmla="*/ 93052 w 93052"/>
                <a:gd name="T47" fmla="*/ 46520 h 9304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93052" h="93040">
                  <a:moveTo>
                    <a:pt x="93052" y="46520"/>
                  </a:moveTo>
                  <a:lnTo>
                    <a:pt x="89993" y="29898"/>
                  </a:lnTo>
                  <a:lnTo>
                    <a:pt x="83166" y="17850"/>
                  </a:lnTo>
                  <a:lnTo>
                    <a:pt x="73185" y="8392"/>
                  </a:lnTo>
                  <a:lnTo>
                    <a:pt x="60739" y="2213"/>
                  </a:lnTo>
                  <a:lnTo>
                    <a:pt x="46520" y="0"/>
                  </a:lnTo>
                  <a:lnTo>
                    <a:pt x="43857" y="74"/>
                  </a:lnTo>
                  <a:lnTo>
                    <a:pt x="29910" y="3054"/>
                  </a:lnTo>
                  <a:lnTo>
                    <a:pt x="17860" y="9878"/>
                  </a:lnTo>
                  <a:lnTo>
                    <a:pt x="8398" y="19856"/>
                  </a:lnTo>
                  <a:lnTo>
                    <a:pt x="2214" y="32299"/>
                  </a:lnTo>
                  <a:lnTo>
                    <a:pt x="0" y="46520"/>
                  </a:lnTo>
                  <a:lnTo>
                    <a:pt x="75" y="49183"/>
                  </a:lnTo>
                  <a:lnTo>
                    <a:pt x="3056" y="63134"/>
                  </a:lnTo>
                  <a:lnTo>
                    <a:pt x="9882" y="75184"/>
                  </a:lnTo>
                  <a:lnTo>
                    <a:pt x="19861" y="84645"/>
                  </a:lnTo>
                  <a:lnTo>
                    <a:pt x="32304" y="90826"/>
                  </a:lnTo>
                  <a:lnTo>
                    <a:pt x="46520" y="93040"/>
                  </a:lnTo>
                  <a:lnTo>
                    <a:pt x="49193" y="92964"/>
                  </a:lnTo>
                  <a:lnTo>
                    <a:pt x="63143" y="89982"/>
                  </a:lnTo>
                  <a:lnTo>
                    <a:pt x="75194" y="83158"/>
                  </a:lnTo>
                  <a:lnTo>
                    <a:pt x="84655" y="73180"/>
                  </a:lnTo>
                  <a:lnTo>
                    <a:pt x="90838" y="60738"/>
                  </a:lnTo>
                  <a:lnTo>
                    <a:pt x="93052" y="46520"/>
                  </a:lnTo>
                  <a:close/>
                </a:path>
              </a:pathLst>
            </a:custGeom>
            <a:solidFill>
              <a:srgbClr val="49C4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6218" name="object 56"/>
            <p:cNvSpPr>
              <a:spLocks/>
            </p:cNvSpPr>
            <p:nvPr/>
          </p:nvSpPr>
          <p:spPr bwMode="auto">
            <a:xfrm>
              <a:off x="237251" y="0"/>
              <a:ext cx="279107" cy="279107"/>
            </a:xfrm>
            <a:custGeom>
              <a:avLst/>
              <a:gdLst>
                <a:gd name="T0" fmla="*/ 278882 w 279107"/>
                <a:gd name="T1" fmla="*/ 131568 h 279107"/>
                <a:gd name="T2" fmla="*/ 274307 w 279107"/>
                <a:gd name="T3" fmla="*/ 103135 h 279107"/>
                <a:gd name="T4" fmla="*/ 264301 w 279107"/>
                <a:gd name="T5" fmla="*/ 76930 h 279107"/>
                <a:gd name="T6" fmla="*/ 249477 w 279107"/>
                <a:gd name="T7" fmla="*/ 53566 h 279107"/>
                <a:gd name="T8" fmla="*/ 230446 w 279107"/>
                <a:gd name="T9" fmla="*/ 33654 h 279107"/>
                <a:gd name="T10" fmla="*/ 207820 w 279107"/>
                <a:gd name="T11" fmla="*/ 17808 h 279107"/>
                <a:gd name="T12" fmla="*/ 182213 w 279107"/>
                <a:gd name="T13" fmla="*/ 6640 h 279107"/>
                <a:gd name="T14" fmla="*/ 154234 w 279107"/>
                <a:gd name="T15" fmla="*/ 763 h 279107"/>
                <a:gd name="T16" fmla="*/ 131566 w 279107"/>
                <a:gd name="T17" fmla="*/ 224 h 279107"/>
                <a:gd name="T18" fmla="*/ 103132 w 279107"/>
                <a:gd name="T19" fmla="*/ 4799 h 279107"/>
                <a:gd name="T20" fmla="*/ 76926 w 279107"/>
                <a:gd name="T21" fmla="*/ 14805 h 279107"/>
                <a:gd name="T22" fmla="*/ 53562 w 279107"/>
                <a:gd name="T23" fmla="*/ 29631 h 279107"/>
                <a:gd name="T24" fmla="*/ 33652 w 279107"/>
                <a:gd name="T25" fmla="*/ 48663 h 279107"/>
                <a:gd name="T26" fmla="*/ 17807 w 279107"/>
                <a:gd name="T27" fmla="*/ 71289 h 279107"/>
                <a:gd name="T28" fmla="*/ 6640 w 279107"/>
                <a:gd name="T29" fmla="*/ 96897 h 279107"/>
                <a:gd name="T30" fmla="*/ 763 w 279107"/>
                <a:gd name="T31" fmla="*/ 124874 h 279107"/>
                <a:gd name="T32" fmla="*/ 223 w 279107"/>
                <a:gd name="T33" fmla="*/ 147531 h 279107"/>
                <a:gd name="T34" fmla="*/ 4795 w 279107"/>
                <a:gd name="T35" fmla="*/ 175967 h 279107"/>
                <a:gd name="T36" fmla="*/ 14799 w 279107"/>
                <a:gd name="T37" fmla="*/ 202174 h 279107"/>
                <a:gd name="T38" fmla="*/ 29622 w 279107"/>
                <a:gd name="T39" fmla="*/ 225540 h 279107"/>
                <a:gd name="T40" fmla="*/ 48652 w 279107"/>
                <a:gd name="T41" fmla="*/ 245452 h 279107"/>
                <a:gd name="T42" fmla="*/ 71277 w 279107"/>
                <a:gd name="T43" fmla="*/ 261299 h 279107"/>
                <a:gd name="T44" fmla="*/ 96884 w 279107"/>
                <a:gd name="T45" fmla="*/ 272467 h 279107"/>
                <a:gd name="T46" fmla="*/ 124861 w 279107"/>
                <a:gd name="T47" fmla="*/ 278344 h 279107"/>
                <a:gd name="T48" fmla="*/ 147530 w 279107"/>
                <a:gd name="T49" fmla="*/ 278883 h 279107"/>
                <a:gd name="T50" fmla="*/ 175968 w 279107"/>
                <a:gd name="T51" fmla="*/ 274309 h 279107"/>
                <a:gd name="T52" fmla="*/ 202176 w 279107"/>
                <a:gd name="T53" fmla="*/ 264305 h 279107"/>
                <a:gd name="T54" fmla="*/ 225542 w 279107"/>
                <a:gd name="T55" fmla="*/ 249481 h 279107"/>
                <a:gd name="T56" fmla="*/ 245454 w 279107"/>
                <a:gd name="T57" fmla="*/ 230451 h 279107"/>
                <a:gd name="T58" fmla="*/ 261300 w 279107"/>
                <a:gd name="T59" fmla="*/ 207827 h 279107"/>
                <a:gd name="T60" fmla="*/ 272467 w 279107"/>
                <a:gd name="T61" fmla="*/ 182221 h 279107"/>
                <a:gd name="T62" fmla="*/ 278344 w 279107"/>
                <a:gd name="T63" fmla="*/ 154245 h 27910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79107" h="279107">
                  <a:moveTo>
                    <a:pt x="279107" y="139560"/>
                  </a:moveTo>
                  <a:lnTo>
                    <a:pt x="278882" y="131568"/>
                  </a:lnTo>
                  <a:lnTo>
                    <a:pt x="277312" y="117112"/>
                  </a:lnTo>
                  <a:lnTo>
                    <a:pt x="274307" y="103135"/>
                  </a:lnTo>
                  <a:lnTo>
                    <a:pt x="269945" y="89716"/>
                  </a:lnTo>
                  <a:lnTo>
                    <a:pt x="264301" y="76930"/>
                  </a:lnTo>
                  <a:lnTo>
                    <a:pt x="257453" y="64854"/>
                  </a:lnTo>
                  <a:lnTo>
                    <a:pt x="249477" y="53566"/>
                  </a:lnTo>
                  <a:lnTo>
                    <a:pt x="240449" y="43140"/>
                  </a:lnTo>
                  <a:lnTo>
                    <a:pt x="230446" y="33654"/>
                  </a:lnTo>
                  <a:lnTo>
                    <a:pt x="219544" y="25185"/>
                  </a:lnTo>
                  <a:lnTo>
                    <a:pt x="207820" y="17808"/>
                  </a:lnTo>
                  <a:lnTo>
                    <a:pt x="195351" y="11601"/>
                  </a:lnTo>
                  <a:lnTo>
                    <a:pt x="182213" y="6640"/>
                  </a:lnTo>
                  <a:lnTo>
                    <a:pt x="168481" y="3002"/>
                  </a:lnTo>
                  <a:lnTo>
                    <a:pt x="154234" y="763"/>
                  </a:lnTo>
                  <a:lnTo>
                    <a:pt x="139547" y="0"/>
                  </a:lnTo>
                  <a:lnTo>
                    <a:pt x="131566" y="224"/>
                  </a:lnTo>
                  <a:lnTo>
                    <a:pt x="117108" y="1794"/>
                  </a:lnTo>
                  <a:lnTo>
                    <a:pt x="103132" y="4799"/>
                  </a:lnTo>
                  <a:lnTo>
                    <a:pt x="89712" y="9161"/>
                  </a:lnTo>
                  <a:lnTo>
                    <a:pt x="76926" y="14805"/>
                  </a:lnTo>
                  <a:lnTo>
                    <a:pt x="64851" y="21654"/>
                  </a:lnTo>
                  <a:lnTo>
                    <a:pt x="53562" y="29631"/>
                  </a:lnTo>
                  <a:lnTo>
                    <a:pt x="43137" y="38659"/>
                  </a:lnTo>
                  <a:lnTo>
                    <a:pt x="33652" y="48663"/>
                  </a:lnTo>
                  <a:lnTo>
                    <a:pt x="25183" y="59565"/>
                  </a:lnTo>
                  <a:lnTo>
                    <a:pt x="17807" y="71289"/>
                  </a:lnTo>
                  <a:lnTo>
                    <a:pt x="11600" y="83759"/>
                  </a:lnTo>
                  <a:lnTo>
                    <a:pt x="6640" y="96897"/>
                  </a:lnTo>
                  <a:lnTo>
                    <a:pt x="3002" y="110628"/>
                  </a:lnTo>
                  <a:lnTo>
                    <a:pt x="763" y="124874"/>
                  </a:lnTo>
                  <a:lnTo>
                    <a:pt x="0" y="139560"/>
                  </a:lnTo>
                  <a:lnTo>
                    <a:pt x="223" y="147531"/>
                  </a:lnTo>
                  <a:lnTo>
                    <a:pt x="1792" y="161990"/>
                  </a:lnTo>
                  <a:lnTo>
                    <a:pt x="4795" y="175967"/>
                  </a:lnTo>
                  <a:lnTo>
                    <a:pt x="9157" y="189388"/>
                  </a:lnTo>
                  <a:lnTo>
                    <a:pt x="14799" y="202174"/>
                  </a:lnTo>
                  <a:lnTo>
                    <a:pt x="21647" y="214251"/>
                  </a:lnTo>
                  <a:lnTo>
                    <a:pt x="29622" y="225540"/>
                  </a:lnTo>
                  <a:lnTo>
                    <a:pt x="38650" y="235966"/>
                  </a:lnTo>
                  <a:lnTo>
                    <a:pt x="48652" y="245452"/>
                  </a:lnTo>
                  <a:lnTo>
                    <a:pt x="59554" y="253922"/>
                  </a:lnTo>
                  <a:lnTo>
                    <a:pt x="71277" y="261299"/>
                  </a:lnTo>
                  <a:lnTo>
                    <a:pt x="83746" y="267506"/>
                  </a:lnTo>
                  <a:lnTo>
                    <a:pt x="96884" y="272467"/>
                  </a:lnTo>
                  <a:lnTo>
                    <a:pt x="110615" y="276105"/>
                  </a:lnTo>
                  <a:lnTo>
                    <a:pt x="124861" y="278344"/>
                  </a:lnTo>
                  <a:lnTo>
                    <a:pt x="139547" y="279107"/>
                  </a:lnTo>
                  <a:lnTo>
                    <a:pt x="147530" y="278883"/>
                  </a:lnTo>
                  <a:lnTo>
                    <a:pt x="161989" y="277313"/>
                  </a:lnTo>
                  <a:lnTo>
                    <a:pt x="175968" y="274309"/>
                  </a:lnTo>
                  <a:lnTo>
                    <a:pt x="189389" y="269948"/>
                  </a:lnTo>
                  <a:lnTo>
                    <a:pt x="202176" y="264305"/>
                  </a:lnTo>
                  <a:lnTo>
                    <a:pt x="214253" y="257457"/>
                  </a:lnTo>
                  <a:lnTo>
                    <a:pt x="225542" y="249481"/>
                  </a:lnTo>
                  <a:lnTo>
                    <a:pt x="235968" y="240454"/>
                  </a:lnTo>
                  <a:lnTo>
                    <a:pt x="245454" y="230451"/>
                  </a:lnTo>
                  <a:lnTo>
                    <a:pt x="253924" y="219550"/>
                  </a:lnTo>
                  <a:lnTo>
                    <a:pt x="261300" y="207827"/>
                  </a:lnTo>
                  <a:lnTo>
                    <a:pt x="267507" y="195359"/>
                  </a:lnTo>
                  <a:lnTo>
                    <a:pt x="272467" y="182221"/>
                  </a:lnTo>
                  <a:lnTo>
                    <a:pt x="276105" y="168491"/>
                  </a:lnTo>
                  <a:lnTo>
                    <a:pt x="278344" y="154245"/>
                  </a:lnTo>
                  <a:lnTo>
                    <a:pt x="279107" y="139560"/>
                  </a:lnTo>
                  <a:close/>
                </a:path>
              </a:pathLst>
            </a:custGeom>
            <a:solidFill>
              <a:srgbClr val="48C4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  <p:sp>
          <p:nvSpPr>
            <p:cNvPr id="6219" name="object 69"/>
            <p:cNvSpPr>
              <a:spLocks/>
            </p:cNvSpPr>
            <p:nvPr/>
          </p:nvSpPr>
          <p:spPr bwMode="auto">
            <a:xfrm>
              <a:off x="301347" y="64116"/>
              <a:ext cx="150914" cy="150901"/>
            </a:xfrm>
            <a:custGeom>
              <a:avLst/>
              <a:gdLst>
                <a:gd name="T0" fmla="*/ 28241 w 150914"/>
                <a:gd name="T1" fmla="*/ 79551 h 150901"/>
                <a:gd name="T2" fmla="*/ 38618 w 150914"/>
                <a:gd name="T3" fmla="*/ 105267 h 150901"/>
                <a:gd name="T4" fmla="*/ 61236 w 150914"/>
                <a:gd name="T5" fmla="*/ 120672 h 150901"/>
                <a:gd name="T6" fmla="*/ 79544 w 150914"/>
                <a:gd name="T7" fmla="*/ 122674 h 150901"/>
                <a:gd name="T8" fmla="*/ 105271 w 150914"/>
                <a:gd name="T9" fmla="*/ 112304 h 150901"/>
                <a:gd name="T10" fmla="*/ 120683 w 150914"/>
                <a:gd name="T11" fmla="*/ 89695 h 150901"/>
                <a:gd name="T12" fmla="*/ 122686 w 150914"/>
                <a:gd name="T13" fmla="*/ 71381 h 150901"/>
                <a:gd name="T14" fmla="*/ 112313 w 150914"/>
                <a:gd name="T15" fmla="*/ 45648 h 150901"/>
                <a:gd name="T16" fmla="*/ 89705 w 150914"/>
                <a:gd name="T17" fmla="*/ 30241 h 150901"/>
                <a:gd name="T18" fmla="*/ 71374 w 150914"/>
                <a:gd name="T19" fmla="*/ 28241 h 150901"/>
                <a:gd name="T20" fmla="*/ 45647 w 150914"/>
                <a:gd name="T21" fmla="*/ 38617 h 150901"/>
                <a:gd name="T22" fmla="*/ 30241 w 150914"/>
                <a:gd name="T23" fmla="*/ 61226 h 150901"/>
                <a:gd name="T24" fmla="*/ 84721 w 150914"/>
                <a:gd name="T25" fmla="*/ 22148 h 150901"/>
                <a:gd name="T26" fmla="*/ 65150 w 150914"/>
                <a:gd name="T27" fmla="*/ 22148 h 150901"/>
                <a:gd name="T28" fmla="*/ 112534 w 150914"/>
                <a:gd name="T29" fmla="*/ 9728 h 150901"/>
                <a:gd name="T30" fmla="*/ 110134 w 150914"/>
                <a:gd name="T31" fmla="*/ 33921 h 150901"/>
                <a:gd name="T32" fmla="*/ 140423 w 150914"/>
                <a:gd name="T33" fmla="*/ 37058 h 150901"/>
                <a:gd name="T34" fmla="*/ 126263 w 150914"/>
                <a:gd name="T35" fmla="*/ 56819 h 150901"/>
                <a:gd name="T36" fmla="*/ 150914 w 150914"/>
                <a:gd name="T37" fmla="*/ 74688 h 150901"/>
                <a:gd name="T38" fmla="*/ 128765 w 150914"/>
                <a:gd name="T39" fmla="*/ 84708 h 150901"/>
                <a:gd name="T40" fmla="*/ 141198 w 150914"/>
                <a:gd name="T41" fmla="*/ 112509 h 150901"/>
                <a:gd name="T42" fmla="*/ 116992 w 150914"/>
                <a:gd name="T43" fmla="*/ 110121 h 150901"/>
                <a:gd name="T44" fmla="*/ 113855 w 150914"/>
                <a:gd name="T45" fmla="*/ 140411 h 150901"/>
                <a:gd name="T46" fmla="*/ 94094 w 150914"/>
                <a:gd name="T47" fmla="*/ 126250 h 150901"/>
                <a:gd name="T48" fmla="*/ 85788 w 150914"/>
                <a:gd name="T49" fmla="*/ 128752 h 150901"/>
                <a:gd name="T50" fmla="*/ 76238 w 150914"/>
                <a:gd name="T51" fmla="*/ 150901 h 150901"/>
                <a:gd name="T52" fmla="*/ 57759 w 150914"/>
                <a:gd name="T53" fmla="*/ 126771 h 150901"/>
                <a:gd name="T54" fmla="*/ 38404 w 150914"/>
                <a:gd name="T55" fmla="*/ 141185 h 150901"/>
                <a:gd name="T56" fmla="*/ 34467 w 150914"/>
                <a:gd name="T57" fmla="*/ 111048 h 150901"/>
                <a:gd name="T58" fmla="*/ 10502 w 150914"/>
                <a:gd name="T59" fmla="*/ 113842 h 150901"/>
                <a:gd name="T60" fmla="*/ 22161 w 150914"/>
                <a:gd name="T61" fmla="*/ 66205 h 150901"/>
                <a:gd name="T62" fmla="*/ 22161 w 150914"/>
                <a:gd name="T63" fmla="*/ 85775 h 150901"/>
                <a:gd name="T64" fmla="*/ 33934 w 150914"/>
                <a:gd name="T65" fmla="*/ 40792 h 150901"/>
                <a:gd name="T66" fmla="*/ 24142 w 150914"/>
                <a:gd name="T67" fmla="*/ 57746 h 150901"/>
                <a:gd name="T68" fmla="*/ 56832 w 150914"/>
                <a:gd name="T69" fmla="*/ 24663 h 150901"/>
                <a:gd name="T70" fmla="*/ 39877 w 150914"/>
                <a:gd name="T71" fmla="*/ 34455 h 15090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50914" h="150901">
                  <a:moveTo>
                    <a:pt x="28066" y="75463"/>
                  </a:moveTo>
                  <a:lnTo>
                    <a:pt x="28241" y="79551"/>
                  </a:lnTo>
                  <a:lnTo>
                    <a:pt x="31568" y="93366"/>
                  </a:lnTo>
                  <a:lnTo>
                    <a:pt x="38618" y="105267"/>
                  </a:lnTo>
                  <a:lnTo>
                    <a:pt x="48729" y="114590"/>
                  </a:lnTo>
                  <a:lnTo>
                    <a:pt x="61236" y="120672"/>
                  </a:lnTo>
                  <a:lnTo>
                    <a:pt x="75476" y="122847"/>
                  </a:lnTo>
                  <a:lnTo>
                    <a:pt x="79544" y="122674"/>
                  </a:lnTo>
                  <a:lnTo>
                    <a:pt x="93364" y="119351"/>
                  </a:lnTo>
                  <a:lnTo>
                    <a:pt x="105271" y="112304"/>
                  </a:lnTo>
                  <a:lnTo>
                    <a:pt x="114599" y="102197"/>
                  </a:lnTo>
                  <a:lnTo>
                    <a:pt x="120683" y="89695"/>
                  </a:lnTo>
                  <a:lnTo>
                    <a:pt x="122859" y="75463"/>
                  </a:lnTo>
                  <a:lnTo>
                    <a:pt x="122686" y="71381"/>
                  </a:lnTo>
                  <a:lnTo>
                    <a:pt x="119361" y="57555"/>
                  </a:lnTo>
                  <a:lnTo>
                    <a:pt x="112313" y="45648"/>
                  </a:lnTo>
                  <a:lnTo>
                    <a:pt x="102206" y="36322"/>
                  </a:lnTo>
                  <a:lnTo>
                    <a:pt x="89705" y="30241"/>
                  </a:lnTo>
                  <a:lnTo>
                    <a:pt x="75476" y="28066"/>
                  </a:lnTo>
                  <a:lnTo>
                    <a:pt x="71374" y="28241"/>
                  </a:lnTo>
                  <a:lnTo>
                    <a:pt x="57552" y="31569"/>
                  </a:lnTo>
                  <a:lnTo>
                    <a:pt x="45647" y="38617"/>
                  </a:lnTo>
                  <a:lnTo>
                    <a:pt x="36322" y="48723"/>
                  </a:lnTo>
                  <a:lnTo>
                    <a:pt x="30241" y="61226"/>
                  </a:lnTo>
                  <a:lnTo>
                    <a:pt x="28066" y="75463"/>
                  </a:lnTo>
                  <a:close/>
                </a:path>
                <a:path w="150914" h="150901">
                  <a:moveTo>
                    <a:pt x="84721" y="22148"/>
                  </a:moveTo>
                  <a:lnTo>
                    <a:pt x="74688" y="0"/>
                  </a:lnTo>
                  <a:lnTo>
                    <a:pt x="65150" y="22148"/>
                  </a:lnTo>
                  <a:lnTo>
                    <a:pt x="84721" y="22148"/>
                  </a:lnTo>
                  <a:close/>
                </a:path>
                <a:path w="150914" h="150901">
                  <a:moveTo>
                    <a:pt x="112534" y="9728"/>
                  </a:moveTo>
                  <a:lnTo>
                    <a:pt x="93179" y="24142"/>
                  </a:lnTo>
                  <a:lnTo>
                    <a:pt x="110134" y="33921"/>
                  </a:lnTo>
                  <a:lnTo>
                    <a:pt x="112534" y="9728"/>
                  </a:lnTo>
                  <a:close/>
                </a:path>
                <a:path w="150914" h="150901">
                  <a:moveTo>
                    <a:pt x="140423" y="37058"/>
                  </a:moveTo>
                  <a:lnTo>
                    <a:pt x="116471" y="39852"/>
                  </a:lnTo>
                  <a:lnTo>
                    <a:pt x="126263" y="56819"/>
                  </a:lnTo>
                  <a:lnTo>
                    <a:pt x="140423" y="37058"/>
                  </a:lnTo>
                  <a:close/>
                </a:path>
                <a:path w="150914" h="150901">
                  <a:moveTo>
                    <a:pt x="150914" y="74688"/>
                  </a:moveTo>
                  <a:lnTo>
                    <a:pt x="128765" y="65125"/>
                  </a:lnTo>
                  <a:lnTo>
                    <a:pt x="128765" y="84708"/>
                  </a:lnTo>
                  <a:lnTo>
                    <a:pt x="150914" y="74688"/>
                  </a:lnTo>
                  <a:close/>
                </a:path>
                <a:path w="150914" h="150901">
                  <a:moveTo>
                    <a:pt x="141198" y="112509"/>
                  </a:moveTo>
                  <a:lnTo>
                    <a:pt x="126784" y="93167"/>
                  </a:lnTo>
                  <a:lnTo>
                    <a:pt x="116992" y="110121"/>
                  </a:lnTo>
                  <a:lnTo>
                    <a:pt x="141198" y="112509"/>
                  </a:lnTo>
                  <a:close/>
                </a:path>
                <a:path w="150914" h="150901">
                  <a:moveTo>
                    <a:pt x="113855" y="140411"/>
                  </a:moveTo>
                  <a:lnTo>
                    <a:pt x="111048" y="116458"/>
                  </a:lnTo>
                  <a:lnTo>
                    <a:pt x="94094" y="126250"/>
                  </a:lnTo>
                  <a:lnTo>
                    <a:pt x="113855" y="140411"/>
                  </a:lnTo>
                  <a:close/>
                </a:path>
                <a:path w="150914" h="150901">
                  <a:moveTo>
                    <a:pt x="85788" y="128752"/>
                  </a:moveTo>
                  <a:lnTo>
                    <a:pt x="66205" y="128752"/>
                  </a:lnTo>
                  <a:lnTo>
                    <a:pt x="76238" y="150901"/>
                  </a:lnTo>
                  <a:lnTo>
                    <a:pt x="85788" y="128752"/>
                  </a:lnTo>
                  <a:close/>
                </a:path>
                <a:path w="150914" h="150901">
                  <a:moveTo>
                    <a:pt x="57759" y="126771"/>
                  </a:moveTo>
                  <a:lnTo>
                    <a:pt x="40805" y="116992"/>
                  </a:lnTo>
                  <a:lnTo>
                    <a:pt x="38404" y="141185"/>
                  </a:lnTo>
                  <a:lnTo>
                    <a:pt x="57759" y="126771"/>
                  </a:lnTo>
                  <a:close/>
                </a:path>
                <a:path w="150914" h="150901">
                  <a:moveTo>
                    <a:pt x="34467" y="111048"/>
                  </a:moveTo>
                  <a:lnTo>
                    <a:pt x="24688" y="94094"/>
                  </a:lnTo>
                  <a:lnTo>
                    <a:pt x="10502" y="113842"/>
                  </a:lnTo>
                  <a:lnTo>
                    <a:pt x="34467" y="111048"/>
                  </a:lnTo>
                  <a:close/>
                </a:path>
                <a:path w="150914" h="150901">
                  <a:moveTo>
                    <a:pt x="22161" y="66205"/>
                  </a:moveTo>
                  <a:lnTo>
                    <a:pt x="0" y="76225"/>
                  </a:lnTo>
                  <a:lnTo>
                    <a:pt x="22161" y="85775"/>
                  </a:lnTo>
                  <a:lnTo>
                    <a:pt x="22161" y="66205"/>
                  </a:lnTo>
                  <a:close/>
                </a:path>
                <a:path w="150914" h="150901">
                  <a:moveTo>
                    <a:pt x="33934" y="40792"/>
                  </a:moveTo>
                  <a:lnTo>
                    <a:pt x="9740" y="38404"/>
                  </a:lnTo>
                  <a:lnTo>
                    <a:pt x="24142" y="57746"/>
                  </a:lnTo>
                  <a:lnTo>
                    <a:pt x="33934" y="40792"/>
                  </a:lnTo>
                  <a:close/>
                </a:path>
                <a:path w="150914" h="150901">
                  <a:moveTo>
                    <a:pt x="56832" y="24663"/>
                  </a:moveTo>
                  <a:lnTo>
                    <a:pt x="37071" y="10490"/>
                  </a:lnTo>
                  <a:lnTo>
                    <a:pt x="39877" y="34455"/>
                  </a:lnTo>
                  <a:lnTo>
                    <a:pt x="56832" y="24663"/>
                  </a:lnTo>
                  <a:close/>
                </a:path>
              </a:pathLst>
            </a:custGeom>
            <a:solidFill>
              <a:srgbClr val="F1F0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sp>
        <p:nvSpPr>
          <p:cNvPr id="6156" name="object 10"/>
          <p:cNvSpPr txBox="1">
            <a:spLocks noChangeArrowheads="1"/>
          </p:cNvSpPr>
          <p:nvPr/>
        </p:nvSpPr>
        <p:spPr bwMode="auto">
          <a:xfrm>
            <a:off x="4064000" y="1855788"/>
            <a:ext cx="22288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54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ts val="1000"/>
              </a:lnSpc>
            </a:pPr>
            <a:endParaRPr lang="zh-CN" altLang="en-US" sz="1000">
              <a:ea typeface="宋体" pitchFamily="2" charset="-122"/>
            </a:endParaRPr>
          </a:p>
        </p:txBody>
      </p:sp>
      <p:sp>
        <p:nvSpPr>
          <p:cNvPr id="6157" name="object 6"/>
          <p:cNvSpPr txBox="1">
            <a:spLocks noChangeArrowheads="1"/>
          </p:cNvSpPr>
          <p:nvPr/>
        </p:nvSpPr>
        <p:spPr bwMode="auto">
          <a:xfrm>
            <a:off x="4064000" y="2930525"/>
            <a:ext cx="22288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54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ts val="1000"/>
              </a:lnSpc>
            </a:pPr>
            <a:endParaRPr lang="zh-CN" altLang="en-US" sz="1000">
              <a:ea typeface="宋体" pitchFamily="2" charset="-122"/>
            </a:endParaRPr>
          </a:p>
        </p:txBody>
      </p:sp>
      <p:grpSp>
        <p:nvGrpSpPr>
          <p:cNvPr id="8234" name="Group 121"/>
          <p:cNvGrpSpPr>
            <a:grpSpLocks/>
          </p:cNvGrpSpPr>
          <p:nvPr/>
        </p:nvGrpSpPr>
        <p:grpSpPr bwMode="auto">
          <a:xfrm>
            <a:off x="3517900" y="896938"/>
            <a:ext cx="5497513" cy="3689350"/>
            <a:chOff x="0" y="0"/>
            <a:chExt cx="5496470" cy="3689116"/>
          </a:xfrm>
        </p:grpSpPr>
        <p:grpSp>
          <p:nvGrpSpPr>
            <p:cNvPr id="6192" name="Group 115"/>
            <p:cNvGrpSpPr>
              <a:grpSpLocks/>
            </p:cNvGrpSpPr>
            <p:nvPr/>
          </p:nvGrpSpPr>
          <p:grpSpPr bwMode="auto">
            <a:xfrm>
              <a:off x="0" y="0"/>
              <a:ext cx="2024875" cy="958832"/>
              <a:chOff x="0" y="0"/>
              <a:chExt cx="2024875" cy="958832"/>
            </a:xfrm>
          </p:grpSpPr>
          <p:sp>
            <p:nvSpPr>
              <p:cNvPr id="6213" name="object 37"/>
              <p:cNvSpPr>
                <a:spLocks/>
              </p:cNvSpPr>
              <p:nvPr/>
            </p:nvSpPr>
            <p:spPr bwMode="auto">
              <a:xfrm>
                <a:off x="0" y="130805"/>
                <a:ext cx="2024875" cy="828027"/>
              </a:xfrm>
              <a:custGeom>
                <a:avLst/>
                <a:gdLst>
                  <a:gd name="T0" fmla="*/ 0 w 1479296"/>
                  <a:gd name="T1" fmla="*/ 0 h 828027"/>
                  <a:gd name="T2" fmla="*/ 0 w 1479296"/>
                  <a:gd name="T3" fmla="*/ 828027 h 828027"/>
                  <a:gd name="T4" fmla="*/ 2024875 w 1479296"/>
                  <a:gd name="T5" fmla="*/ 828027 h 828027"/>
                  <a:gd name="T6" fmla="*/ 2024875 w 1479296"/>
                  <a:gd name="T7" fmla="*/ 0 h 828027"/>
                  <a:gd name="T8" fmla="*/ 0 w 1479296"/>
                  <a:gd name="T9" fmla="*/ 0 h 8280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79296" h="828027">
                    <a:moveTo>
                      <a:pt x="0" y="0"/>
                    </a:moveTo>
                    <a:lnTo>
                      <a:pt x="0" y="828027"/>
                    </a:lnTo>
                    <a:lnTo>
                      <a:pt x="1479296" y="828027"/>
                    </a:lnTo>
                    <a:lnTo>
                      <a:pt x="147929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6214" name="TextBox 56"/>
              <p:cNvSpPr txBox="1">
                <a:spLocks noChangeArrowheads="1"/>
              </p:cNvSpPr>
              <p:nvPr/>
            </p:nvSpPr>
            <p:spPr bwMode="auto">
              <a:xfrm>
                <a:off x="119040" y="287319"/>
                <a:ext cx="1787186" cy="6000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altLang="zh-CN" sz="1100" b="1">
                    <a:solidFill>
                      <a:srgbClr val="595959"/>
                    </a:solidFill>
                    <a:latin typeface="Source Sans Pro" pitchFamily="34" charset="0"/>
                    <a:ea typeface="宋体" pitchFamily="2" charset="-122"/>
                  </a:rPr>
                  <a:t>Lorem Ipsum</a:t>
                </a:r>
                <a:r>
                  <a:rPr lang="en-US" altLang="zh-CN" sz="1100">
                    <a:solidFill>
                      <a:srgbClr val="595959"/>
                    </a:solidFill>
                    <a:latin typeface="Source Sans Pro" pitchFamily="34" charset="0"/>
                    <a:ea typeface="宋体" pitchFamily="2" charset="-122"/>
                  </a:rPr>
                  <a:t> is simply dummy text of the printing and typesetting industry. </a:t>
                </a:r>
              </a:p>
            </p:txBody>
          </p:sp>
          <p:sp>
            <p:nvSpPr>
              <p:cNvPr id="6215" name="TextBox 58"/>
              <p:cNvSpPr txBox="1">
                <a:spLocks noChangeArrowheads="1"/>
              </p:cNvSpPr>
              <p:nvPr/>
            </p:nvSpPr>
            <p:spPr bwMode="auto">
              <a:xfrm>
                <a:off x="119628" y="0"/>
                <a:ext cx="973343" cy="261610"/>
              </a:xfrm>
              <a:prstGeom prst="rect">
                <a:avLst/>
              </a:prstGeom>
              <a:solidFill>
                <a:srgbClr val="48C4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altLang="zh-CN" sz="1100">
                    <a:solidFill>
                      <a:schemeClr val="bg1"/>
                    </a:solidFill>
                    <a:latin typeface="Source Sans Pro Semibold" pitchFamily="34" charset="0"/>
                    <a:ea typeface="宋体" pitchFamily="2" charset="-122"/>
                  </a:rPr>
                  <a:t>Presentation</a:t>
                </a:r>
              </a:p>
            </p:txBody>
          </p:sp>
        </p:grpSp>
        <p:grpSp>
          <p:nvGrpSpPr>
            <p:cNvPr id="6193" name="Group 116"/>
            <p:cNvGrpSpPr>
              <a:grpSpLocks/>
            </p:cNvGrpSpPr>
            <p:nvPr/>
          </p:nvGrpSpPr>
          <p:grpSpPr bwMode="auto">
            <a:xfrm>
              <a:off x="0" y="1083310"/>
              <a:ext cx="2024875" cy="964739"/>
              <a:chOff x="0" y="0"/>
              <a:chExt cx="2024875" cy="964739"/>
            </a:xfrm>
          </p:grpSpPr>
          <p:sp>
            <p:nvSpPr>
              <p:cNvPr id="6210" name="object 38"/>
              <p:cNvSpPr>
                <a:spLocks/>
              </p:cNvSpPr>
              <p:nvPr/>
            </p:nvSpPr>
            <p:spPr bwMode="auto">
              <a:xfrm>
                <a:off x="0" y="136712"/>
                <a:ext cx="2024875" cy="828027"/>
              </a:xfrm>
              <a:custGeom>
                <a:avLst/>
                <a:gdLst>
                  <a:gd name="T0" fmla="*/ 0 w 1479296"/>
                  <a:gd name="T1" fmla="*/ 0 h 828027"/>
                  <a:gd name="T2" fmla="*/ 0 w 1479296"/>
                  <a:gd name="T3" fmla="*/ 828027 h 828027"/>
                  <a:gd name="T4" fmla="*/ 2024875 w 1479296"/>
                  <a:gd name="T5" fmla="*/ 828027 h 828027"/>
                  <a:gd name="T6" fmla="*/ 2024875 w 1479296"/>
                  <a:gd name="T7" fmla="*/ 0 h 828027"/>
                  <a:gd name="T8" fmla="*/ 0 w 1479296"/>
                  <a:gd name="T9" fmla="*/ 0 h 8280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79296" h="828027">
                    <a:moveTo>
                      <a:pt x="0" y="0"/>
                    </a:moveTo>
                    <a:lnTo>
                      <a:pt x="0" y="828027"/>
                    </a:lnTo>
                    <a:lnTo>
                      <a:pt x="1479296" y="828027"/>
                    </a:lnTo>
                    <a:lnTo>
                      <a:pt x="147929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6211" name="Rectangle 61"/>
              <p:cNvSpPr>
                <a:spLocks noChangeArrowheads="1"/>
              </p:cNvSpPr>
              <p:nvPr/>
            </p:nvSpPr>
            <p:spPr bwMode="auto">
              <a:xfrm>
                <a:off x="119040" y="307252"/>
                <a:ext cx="1785598" cy="601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altLang="zh-CN" sz="1100">
                    <a:solidFill>
                      <a:srgbClr val="595959"/>
                    </a:solidFill>
                    <a:latin typeface="Source Sans Pro" pitchFamily="34" charset="0"/>
                    <a:ea typeface="宋体" pitchFamily="2" charset="-122"/>
                  </a:rPr>
                  <a:t>Lorem Ipsum has been the industry's standard dummy nulaman milajsia</a:t>
                </a:r>
              </a:p>
            </p:txBody>
          </p:sp>
          <p:sp>
            <p:nvSpPr>
              <p:cNvPr id="6212" name="TextBox 63"/>
              <p:cNvSpPr txBox="1">
                <a:spLocks noChangeArrowheads="1"/>
              </p:cNvSpPr>
              <p:nvPr/>
            </p:nvSpPr>
            <p:spPr bwMode="auto">
              <a:xfrm>
                <a:off x="119628" y="0"/>
                <a:ext cx="718466" cy="261610"/>
              </a:xfrm>
              <a:prstGeom prst="rect">
                <a:avLst/>
              </a:prstGeom>
              <a:solidFill>
                <a:srgbClr val="48C4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altLang="zh-CN" sz="1100">
                    <a:solidFill>
                      <a:schemeClr val="bg1"/>
                    </a:solidFill>
                    <a:latin typeface="Source Sans Pro Semibold" pitchFamily="34" charset="0"/>
                    <a:ea typeface="宋体" pitchFamily="2" charset="-122"/>
                  </a:rPr>
                  <a:t>Dicipline</a:t>
                </a:r>
              </a:p>
            </p:txBody>
          </p:sp>
        </p:grpSp>
        <p:grpSp>
          <p:nvGrpSpPr>
            <p:cNvPr id="6194" name="Group 117"/>
            <p:cNvGrpSpPr>
              <a:grpSpLocks/>
            </p:cNvGrpSpPr>
            <p:nvPr/>
          </p:nvGrpSpPr>
          <p:grpSpPr bwMode="auto">
            <a:xfrm>
              <a:off x="0" y="2172527"/>
              <a:ext cx="2024875" cy="967149"/>
              <a:chOff x="0" y="0"/>
              <a:chExt cx="2024875" cy="967149"/>
            </a:xfrm>
          </p:grpSpPr>
          <p:sp>
            <p:nvSpPr>
              <p:cNvPr id="6207" name="object 62"/>
              <p:cNvSpPr>
                <a:spLocks/>
              </p:cNvSpPr>
              <p:nvPr/>
            </p:nvSpPr>
            <p:spPr bwMode="auto">
              <a:xfrm>
                <a:off x="0" y="139122"/>
                <a:ext cx="2024875" cy="828027"/>
              </a:xfrm>
              <a:custGeom>
                <a:avLst/>
                <a:gdLst>
                  <a:gd name="T0" fmla="*/ 0 w 1479296"/>
                  <a:gd name="T1" fmla="*/ 0 h 828027"/>
                  <a:gd name="T2" fmla="*/ 0 w 1479296"/>
                  <a:gd name="T3" fmla="*/ 828027 h 828027"/>
                  <a:gd name="T4" fmla="*/ 2024875 w 1479296"/>
                  <a:gd name="T5" fmla="*/ 828027 h 828027"/>
                  <a:gd name="T6" fmla="*/ 2024875 w 1479296"/>
                  <a:gd name="T7" fmla="*/ 0 h 828027"/>
                  <a:gd name="T8" fmla="*/ 0 w 1479296"/>
                  <a:gd name="T9" fmla="*/ 0 h 8280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79296" h="828027">
                    <a:moveTo>
                      <a:pt x="0" y="0"/>
                    </a:moveTo>
                    <a:lnTo>
                      <a:pt x="0" y="828027"/>
                    </a:lnTo>
                    <a:lnTo>
                      <a:pt x="1479296" y="828027"/>
                    </a:lnTo>
                    <a:lnTo>
                      <a:pt x="147929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6208" name="TextBox 66"/>
              <p:cNvSpPr txBox="1">
                <a:spLocks noChangeArrowheads="1"/>
              </p:cNvSpPr>
              <p:nvPr/>
            </p:nvSpPr>
            <p:spPr bwMode="auto">
              <a:xfrm>
                <a:off x="119040" y="313340"/>
                <a:ext cx="1785598" cy="6000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altLang="zh-CN" sz="1100" b="1">
                    <a:solidFill>
                      <a:srgbClr val="595959"/>
                    </a:solidFill>
                    <a:latin typeface="Source Sans Pro" pitchFamily="34" charset="0"/>
                    <a:ea typeface="宋体" pitchFamily="2" charset="-122"/>
                  </a:rPr>
                  <a:t>Lorem Ipsum</a:t>
                </a:r>
                <a:r>
                  <a:rPr lang="en-US" altLang="zh-CN" sz="1100">
                    <a:solidFill>
                      <a:srgbClr val="595959"/>
                    </a:solidFill>
                    <a:latin typeface="Source Sans Pro" pitchFamily="34" charset="0"/>
                    <a:ea typeface="宋体" pitchFamily="2" charset="-122"/>
                  </a:rPr>
                  <a:t> is simply dummy text of the printing and typesetting industry. </a:t>
                </a:r>
              </a:p>
            </p:txBody>
          </p:sp>
          <p:sp>
            <p:nvSpPr>
              <p:cNvPr id="6209" name="TextBox 68"/>
              <p:cNvSpPr txBox="1">
                <a:spLocks noChangeArrowheads="1"/>
              </p:cNvSpPr>
              <p:nvPr/>
            </p:nvSpPr>
            <p:spPr bwMode="auto">
              <a:xfrm>
                <a:off x="119628" y="0"/>
                <a:ext cx="450764" cy="261610"/>
              </a:xfrm>
              <a:prstGeom prst="rect">
                <a:avLst/>
              </a:prstGeom>
              <a:solidFill>
                <a:srgbClr val="48C4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altLang="zh-CN" sz="1100">
                    <a:solidFill>
                      <a:schemeClr val="bg1"/>
                    </a:solidFill>
                    <a:latin typeface="Source Sans Pro Semibold" pitchFamily="34" charset="0"/>
                    <a:ea typeface="宋体" pitchFamily="2" charset="-122"/>
                  </a:rPr>
                  <a:t>Idea</a:t>
                </a:r>
              </a:p>
            </p:txBody>
          </p:sp>
        </p:grpSp>
        <p:grpSp>
          <p:nvGrpSpPr>
            <p:cNvPr id="6195" name="Group 120"/>
            <p:cNvGrpSpPr>
              <a:grpSpLocks/>
            </p:cNvGrpSpPr>
            <p:nvPr/>
          </p:nvGrpSpPr>
          <p:grpSpPr bwMode="auto">
            <a:xfrm>
              <a:off x="3471595" y="549440"/>
              <a:ext cx="2024875" cy="958832"/>
              <a:chOff x="0" y="0"/>
              <a:chExt cx="2024875" cy="958832"/>
            </a:xfrm>
          </p:grpSpPr>
          <p:sp>
            <p:nvSpPr>
              <p:cNvPr id="6204" name="object 37"/>
              <p:cNvSpPr>
                <a:spLocks/>
              </p:cNvSpPr>
              <p:nvPr/>
            </p:nvSpPr>
            <p:spPr bwMode="auto">
              <a:xfrm>
                <a:off x="0" y="130805"/>
                <a:ext cx="2024875" cy="828027"/>
              </a:xfrm>
              <a:custGeom>
                <a:avLst/>
                <a:gdLst>
                  <a:gd name="T0" fmla="*/ 0 w 1479296"/>
                  <a:gd name="T1" fmla="*/ 0 h 828027"/>
                  <a:gd name="T2" fmla="*/ 0 w 1479296"/>
                  <a:gd name="T3" fmla="*/ 828027 h 828027"/>
                  <a:gd name="T4" fmla="*/ 2024875 w 1479296"/>
                  <a:gd name="T5" fmla="*/ 828027 h 828027"/>
                  <a:gd name="T6" fmla="*/ 2024875 w 1479296"/>
                  <a:gd name="T7" fmla="*/ 0 h 828027"/>
                  <a:gd name="T8" fmla="*/ 0 w 1479296"/>
                  <a:gd name="T9" fmla="*/ 0 h 8280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79296" h="828027">
                    <a:moveTo>
                      <a:pt x="0" y="0"/>
                    </a:moveTo>
                    <a:lnTo>
                      <a:pt x="0" y="828027"/>
                    </a:lnTo>
                    <a:lnTo>
                      <a:pt x="1479296" y="828027"/>
                    </a:lnTo>
                    <a:lnTo>
                      <a:pt x="147929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6205" name="TextBox 71"/>
              <p:cNvSpPr txBox="1">
                <a:spLocks noChangeArrowheads="1"/>
              </p:cNvSpPr>
              <p:nvPr/>
            </p:nvSpPr>
            <p:spPr bwMode="auto">
              <a:xfrm>
                <a:off x="118648" y="315692"/>
                <a:ext cx="1787186" cy="6000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altLang="zh-CN" sz="1100" b="1">
                    <a:solidFill>
                      <a:srgbClr val="595959"/>
                    </a:solidFill>
                    <a:latin typeface="Source Sans Pro" pitchFamily="34" charset="0"/>
                    <a:ea typeface="宋体" pitchFamily="2" charset="-122"/>
                  </a:rPr>
                  <a:t>Lorem Ipsum</a:t>
                </a:r>
                <a:r>
                  <a:rPr lang="en-US" altLang="zh-CN" sz="1100">
                    <a:solidFill>
                      <a:srgbClr val="595959"/>
                    </a:solidFill>
                    <a:latin typeface="Source Sans Pro" pitchFamily="34" charset="0"/>
                    <a:ea typeface="宋体" pitchFamily="2" charset="-122"/>
                  </a:rPr>
                  <a:t> is simply dummy text of the printing and typesetting industry. </a:t>
                </a:r>
              </a:p>
            </p:txBody>
          </p:sp>
          <p:sp>
            <p:nvSpPr>
              <p:cNvPr id="6206" name="TextBox 73"/>
              <p:cNvSpPr txBox="1">
                <a:spLocks noChangeArrowheads="1"/>
              </p:cNvSpPr>
              <p:nvPr/>
            </p:nvSpPr>
            <p:spPr bwMode="auto">
              <a:xfrm>
                <a:off x="119628" y="0"/>
                <a:ext cx="835485" cy="261610"/>
              </a:xfrm>
              <a:prstGeom prst="rect">
                <a:avLst/>
              </a:prstGeom>
              <a:solidFill>
                <a:srgbClr val="48C4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altLang="zh-CN" sz="1100">
                    <a:solidFill>
                      <a:schemeClr val="bg1"/>
                    </a:solidFill>
                    <a:latin typeface="Source Sans Pro Semibold" pitchFamily="34" charset="0"/>
                    <a:ea typeface="宋体" pitchFamily="2" charset="-122"/>
                  </a:rPr>
                  <a:t>Teamwork</a:t>
                </a:r>
              </a:p>
            </p:txBody>
          </p:sp>
        </p:grpSp>
        <p:grpSp>
          <p:nvGrpSpPr>
            <p:cNvPr id="6196" name="Group 119"/>
            <p:cNvGrpSpPr>
              <a:grpSpLocks/>
            </p:cNvGrpSpPr>
            <p:nvPr/>
          </p:nvGrpSpPr>
          <p:grpSpPr bwMode="auto">
            <a:xfrm>
              <a:off x="3471595" y="1632750"/>
              <a:ext cx="2024875" cy="964739"/>
              <a:chOff x="0" y="0"/>
              <a:chExt cx="2024875" cy="964739"/>
            </a:xfrm>
          </p:grpSpPr>
          <p:sp>
            <p:nvSpPr>
              <p:cNvPr id="6201" name="object 38"/>
              <p:cNvSpPr>
                <a:spLocks/>
              </p:cNvSpPr>
              <p:nvPr/>
            </p:nvSpPr>
            <p:spPr bwMode="auto">
              <a:xfrm>
                <a:off x="0" y="136712"/>
                <a:ext cx="2024875" cy="828027"/>
              </a:xfrm>
              <a:custGeom>
                <a:avLst/>
                <a:gdLst>
                  <a:gd name="T0" fmla="*/ 0 w 1479296"/>
                  <a:gd name="T1" fmla="*/ 0 h 828027"/>
                  <a:gd name="T2" fmla="*/ 0 w 1479296"/>
                  <a:gd name="T3" fmla="*/ 828027 h 828027"/>
                  <a:gd name="T4" fmla="*/ 2024875 w 1479296"/>
                  <a:gd name="T5" fmla="*/ 828027 h 828027"/>
                  <a:gd name="T6" fmla="*/ 2024875 w 1479296"/>
                  <a:gd name="T7" fmla="*/ 0 h 828027"/>
                  <a:gd name="T8" fmla="*/ 0 w 1479296"/>
                  <a:gd name="T9" fmla="*/ 0 h 8280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79296" h="828027">
                    <a:moveTo>
                      <a:pt x="0" y="0"/>
                    </a:moveTo>
                    <a:lnTo>
                      <a:pt x="0" y="828027"/>
                    </a:lnTo>
                    <a:lnTo>
                      <a:pt x="1479296" y="828027"/>
                    </a:lnTo>
                    <a:lnTo>
                      <a:pt x="147929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6202" name="Rectangle 76"/>
              <p:cNvSpPr>
                <a:spLocks noChangeArrowheads="1"/>
              </p:cNvSpPr>
              <p:nvPr/>
            </p:nvSpPr>
            <p:spPr bwMode="auto">
              <a:xfrm>
                <a:off x="118648" y="308638"/>
                <a:ext cx="1785599" cy="6000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altLang="zh-CN" sz="1100">
                    <a:solidFill>
                      <a:srgbClr val="595959"/>
                    </a:solidFill>
                    <a:latin typeface="Source Sans Pro" pitchFamily="34" charset="0"/>
                    <a:ea typeface="宋体" pitchFamily="2" charset="-122"/>
                  </a:rPr>
                  <a:t>Lorem Ipsum has been the industry's standard dummy nulaman milajsia</a:t>
                </a:r>
              </a:p>
            </p:txBody>
          </p:sp>
          <p:sp>
            <p:nvSpPr>
              <p:cNvPr id="6203" name="TextBox 78"/>
              <p:cNvSpPr txBox="1">
                <a:spLocks noChangeArrowheads="1"/>
              </p:cNvSpPr>
              <p:nvPr/>
            </p:nvSpPr>
            <p:spPr bwMode="auto">
              <a:xfrm>
                <a:off x="119628" y="0"/>
                <a:ext cx="815071" cy="261610"/>
              </a:xfrm>
              <a:prstGeom prst="rect">
                <a:avLst/>
              </a:prstGeom>
              <a:solidFill>
                <a:srgbClr val="48C4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altLang="zh-CN" sz="1100">
                    <a:solidFill>
                      <a:schemeClr val="bg1"/>
                    </a:solidFill>
                    <a:latin typeface="Source Sans Pro Semibold" pitchFamily="34" charset="0"/>
                    <a:ea typeface="宋体" pitchFamily="2" charset="-122"/>
                  </a:rPr>
                  <a:t>Resource</a:t>
                </a:r>
              </a:p>
            </p:txBody>
          </p:sp>
        </p:grpSp>
        <p:grpSp>
          <p:nvGrpSpPr>
            <p:cNvPr id="6197" name="Group 118"/>
            <p:cNvGrpSpPr>
              <a:grpSpLocks/>
            </p:cNvGrpSpPr>
            <p:nvPr/>
          </p:nvGrpSpPr>
          <p:grpSpPr bwMode="auto">
            <a:xfrm>
              <a:off x="3471595" y="2719629"/>
              <a:ext cx="2024875" cy="969487"/>
              <a:chOff x="0" y="0"/>
              <a:chExt cx="2024875" cy="969487"/>
            </a:xfrm>
          </p:grpSpPr>
          <p:sp>
            <p:nvSpPr>
              <p:cNvPr id="6198" name="object 62"/>
              <p:cNvSpPr>
                <a:spLocks/>
              </p:cNvSpPr>
              <p:nvPr/>
            </p:nvSpPr>
            <p:spPr bwMode="auto">
              <a:xfrm>
                <a:off x="0" y="141460"/>
                <a:ext cx="2024875" cy="828027"/>
              </a:xfrm>
              <a:custGeom>
                <a:avLst/>
                <a:gdLst>
                  <a:gd name="T0" fmla="*/ 0 w 1479296"/>
                  <a:gd name="T1" fmla="*/ 0 h 828027"/>
                  <a:gd name="T2" fmla="*/ 0 w 1479296"/>
                  <a:gd name="T3" fmla="*/ 828027 h 828027"/>
                  <a:gd name="T4" fmla="*/ 2024875 w 1479296"/>
                  <a:gd name="T5" fmla="*/ 828027 h 828027"/>
                  <a:gd name="T6" fmla="*/ 2024875 w 1479296"/>
                  <a:gd name="T7" fmla="*/ 0 h 828027"/>
                  <a:gd name="T8" fmla="*/ 0 w 1479296"/>
                  <a:gd name="T9" fmla="*/ 0 h 8280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79296" h="828027">
                    <a:moveTo>
                      <a:pt x="0" y="0"/>
                    </a:moveTo>
                    <a:lnTo>
                      <a:pt x="0" y="828027"/>
                    </a:lnTo>
                    <a:lnTo>
                      <a:pt x="1479296" y="828027"/>
                    </a:lnTo>
                    <a:lnTo>
                      <a:pt x="147929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6199" name="TextBox 81"/>
              <p:cNvSpPr txBox="1">
                <a:spLocks noChangeArrowheads="1"/>
              </p:cNvSpPr>
              <p:nvPr/>
            </p:nvSpPr>
            <p:spPr bwMode="auto">
              <a:xfrm>
                <a:off x="118648" y="315478"/>
                <a:ext cx="1785599" cy="6000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altLang="zh-CN" sz="1100" b="1">
                    <a:solidFill>
                      <a:srgbClr val="595959"/>
                    </a:solidFill>
                    <a:latin typeface="Source Sans Pro" pitchFamily="34" charset="0"/>
                    <a:ea typeface="宋体" pitchFamily="2" charset="-122"/>
                  </a:rPr>
                  <a:t>Lorem Ipsum</a:t>
                </a:r>
                <a:r>
                  <a:rPr lang="en-US" altLang="zh-CN" sz="1100">
                    <a:solidFill>
                      <a:srgbClr val="595959"/>
                    </a:solidFill>
                    <a:latin typeface="Source Sans Pro" pitchFamily="34" charset="0"/>
                    <a:ea typeface="宋体" pitchFamily="2" charset="-122"/>
                  </a:rPr>
                  <a:t> is simply dummy text of the printing and typesetting industry. </a:t>
                </a:r>
              </a:p>
            </p:txBody>
          </p:sp>
          <p:sp>
            <p:nvSpPr>
              <p:cNvPr id="6200" name="TextBox 83"/>
              <p:cNvSpPr txBox="1">
                <a:spLocks noChangeArrowheads="1"/>
              </p:cNvSpPr>
              <p:nvPr/>
            </p:nvSpPr>
            <p:spPr bwMode="auto">
              <a:xfrm>
                <a:off x="119751" y="0"/>
                <a:ext cx="729687" cy="261610"/>
              </a:xfrm>
              <a:prstGeom prst="rect">
                <a:avLst/>
              </a:prstGeom>
              <a:solidFill>
                <a:srgbClr val="48C4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Calibri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altLang="zh-CN" sz="1100">
                    <a:solidFill>
                      <a:schemeClr val="bg1"/>
                    </a:solidFill>
                    <a:latin typeface="Source Sans Pro Semibold" pitchFamily="34" charset="0"/>
                    <a:ea typeface="宋体" pitchFamily="2" charset="-122"/>
                  </a:rPr>
                  <a:t>Set Work</a:t>
                </a:r>
              </a:p>
            </p:txBody>
          </p:sp>
        </p:grpSp>
      </p:grpSp>
      <p:sp>
        <p:nvSpPr>
          <p:cNvPr id="8259" name="TextBox 84"/>
          <p:cNvSpPr txBox="1">
            <a:spLocks noChangeArrowheads="1"/>
          </p:cNvSpPr>
          <p:nvPr/>
        </p:nvSpPr>
        <p:spPr bwMode="auto">
          <a:xfrm>
            <a:off x="5510213" y="276225"/>
            <a:ext cx="1563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rgbClr val="404040"/>
                </a:solidFill>
                <a:latin typeface="Source Sans Pro Semibold" pitchFamily="34" charset="0"/>
                <a:ea typeface="宋体" pitchFamily="2" charset="-122"/>
              </a:rPr>
              <a:t>Skill &amp; Experience</a:t>
            </a:r>
          </a:p>
        </p:txBody>
      </p:sp>
      <p:sp>
        <p:nvSpPr>
          <p:cNvPr id="8260" name="TextBox 86"/>
          <p:cNvSpPr txBox="1">
            <a:spLocks noChangeArrowheads="1"/>
          </p:cNvSpPr>
          <p:nvPr/>
        </p:nvSpPr>
        <p:spPr bwMode="auto">
          <a:xfrm>
            <a:off x="239713" y="261938"/>
            <a:ext cx="20399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zh-CN" sz="1400">
                <a:solidFill>
                  <a:schemeClr val="bg1"/>
                </a:solidFill>
                <a:latin typeface="Source Sans Pro Semibold" pitchFamily="34" charset="0"/>
                <a:ea typeface="宋体" pitchFamily="2" charset="-122"/>
              </a:rPr>
              <a:t>Professional Experience</a:t>
            </a:r>
          </a:p>
        </p:txBody>
      </p:sp>
      <p:grpSp>
        <p:nvGrpSpPr>
          <p:cNvPr id="8261" name="Group 69"/>
          <p:cNvGrpSpPr>
            <a:grpSpLocks/>
          </p:cNvGrpSpPr>
          <p:nvPr/>
        </p:nvGrpSpPr>
        <p:grpSpPr bwMode="auto">
          <a:xfrm>
            <a:off x="152400" y="704850"/>
            <a:ext cx="3032125" cy="4191000"/>
            <a:chOff x="0" y="0"/>
            <a:chExt cx="3031387" cy="4192136"/>
          </a:xfrm>
        </p:grpSpPr>
        <p:grpSp>
          <p:nvGrpSpPr>
            <p:cNvPr id="6162" name="Group 57"/>
            <p:cNvGrpSpPr>
              <a:grpSpLocks/>
            </p:cNvGrpSpPr>
            <p:nvPr/>
          </p:nvGrpSpPr>
          <p:grpSpPr bwMode="auto">
            <a:xfrm>
              <a:off x="0" y="0"/>
              <a:ext cx="3031387" cy="553998"/>
              <a:chOff x="0" y="0"/>
              <a:chExt cx="3031387" cy="553998"/>
            </a:xfrm>
          </p:grpSpPr>
          <p:grpSp>
            <p:nvGrpSpPr>
              <p:cNvPr id="6187" name="Group 2"/>
              <p:cNvGrpSpPr>
                <a:grpSpLocks/>
              </p:cNvGrpSpPr>
              <p:nvPr/>
            </p:nvGrpSpPr>
            <p:grpSpPr bwMode="auto">
              <a:xfrm>
                <a:off x="87604" y="0"/>
                <a:ext cx="2943783" cy="553998"/>
                <a:chOff x="0" y="0"/>
                <a:chExt cx="2943783" cy="553998"/>
              </a:xfrm>
            </p:grpSpPr>
            <p:sp>
              <p:nvSpPr>
                <p:cNvPr id="6189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1191352" cy="5539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Name Of Company</a:t>
                  </a:r>
                </a:p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Position</a:t>
                  </a:r>
                </a:p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Level Time 	</a:t>
                  </a:r>
                </a:p>
              </p:txBody>
            </p:sp>
            <p:sp>
              <p:nvSpPr>
                <p:cNvPr id="6190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249088" y="0"/>
                  <a:ext cx="1694695" cy="5539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Monogama Pertaminu dolor</a:t>
                  </a:r>
                </a:p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Creative Teamwork</a:t>
                  </a:r>
                </a:p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20xx – 20xx</a:t>
                  </a:r>
                </a:p>
              </p:txBody>
            </p:sp>
            <p:sp>
              <p:nvSpPr>
                <p:cNvPr id="6191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1114423" y="0"/>
                  <a:ext cx="216726" cy="5539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:</a:t>
                  </a:r>
                </a:p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:</a:t>
                  </a:r>
                </a:p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:</a:t>
                  </a:r>
                </a:p>
              </p:txBody>
            </p:sp>
          </p:grpSp>
          <p:sp>
            <p:nvSpPr>
              <p:cNvPr id="6188" name="object 28"/>
              <p:cNvSpPr>
                <a:spLocks/>
              </p:cNvSpPr>
              <p:nvPr/>
            </p:nvSpPr>
            <p:spPr bwMode="auto">
              <a:xfrm>
                <a:off x="0" y="245103"/>
                <a:ext cx="63792" cy="63792"/>
              </a:xfrm>
              <a:custGeom>
                <a:avLst/>
                <a:gdLst>
                  <a:gd name="T0" fmla="*/ 63792 w 63792"/>
                  <a:gd name="T1" fmla="*/ 31902 h 63792"/>
                  <a:gd name="T2" fmla="*/ 62797 w 63792"/>
                  <a:gd name="T3" fmla="*/ 23966 h 63792"/>
                  <a:gd name="T4" fmla="*/ 56524 w 63792"/>
                  <a:gd name="T5" fmla="*/ 11629 h 63792"/>
                  <a:gd name="T6" fmla="*/ 45735 w 63792"/>
                  <a:gd name="T7" fmla="*/ 3151 h 63792"/>
                  <a:gd name="T8" fmla="*/ 31889 w 63792"/>
                  <a:gd name="T9" fmla="*/ 0 h 63792"/>
                  <a:gd name="T10" fmla="*/ 23966 w 63792"/>
                  <a:gd name="T11" fmla="*/ 993 h 63792"/>
                  <a:gd name="T12" fmla="*/ 11631 w 63792"/>
                  <a:gd name="T13" fmla="*/ 7267 h 63792"/>
                  <a:gd name="T14" fmla="*/ 3152 w 63792"/>
                  <a:gd name="T15" fmla="*/ 18059 h 63792"/>
                  <a:gd name="T16" fmla="*/ 0 w 63792"/>
                  <a:gd name="T17" fmla="*/ 31902 h 63792"/>
                  <a:gd name="T18" fmla="*/ 991 w 63792"/>
                  <a:gd name="T19" fmla="*/ 39821 h 63792"/>
                  <a:gd name="T20" fmla="*/ 7263 w 63792"/>
                  <a:gd name="T21" fmla="*/ 52161 h 63792"/>
                  <a:gd name="T22" fmla="*/ 18052 w 63792"/>
                  <a:gd name="T23" fmla="*/ 60640 h 63792"/>
                  <a:gd name="T24" fmla="*/ 31889 w 63792"/>
                  <a:gd name="T25" fmla="*/ 63792 h 63792"/>
                  <a:gd name="T26" fmla="*/ 39821 w 63792"/>
                  <a:gd name="T27" fmla="*/ 62799 h 63792"/>
                  <a:gd name="T28" fmla="*/ 52163 w 63792"/>
                  <a:gd name="T29" fmla="*/ 56529 h 63792"/>
                  <a:gd name="T30" fmla="*/ 60641 w 63792"/>
                  <a:gd name="T31" fmla="*/ 45742 h 63792"/>
                  <a:gd name="T32" fmla="*/ 63792 w 63792"/>
                  <a:gd name="T33" fmla="*/ 31902 h 6379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3792" h="63792">
                    <a:moveTo>
                      <a:pt x="63792" y="31902"/>
                    </a:moveTo>
                    <a:lnTo>
                      <a:pt x="62797" y="23966"/>
                    </a:lnTo>
                    <a:lnTo>
                      <a:pt x="56524" y="11629"/>
                    </a:lnTo>
                    <a:lnTo>
                      <a:pt x="45735" y="3151"/>
                    </a:lnTo>
                    <a:lnTo>
                      <a:pt x="31889" y="0"/>
                    </a:lnTo>
                    <a:lnTo>
                      <a:pt x="23966" y="993"/>
                    </a:lnTo>
                    <a:lnTo>
                      <a:pt x="11631" y="7267"/>
                    </a:lnTo>
                    <a:lnTo>
                      <a:pt x="3152" y="18059"/>
                    </a:lnTo>
                    <a:lnTo>
                      <a:pt x="0" y="31902"/>
                    </a:lnTo>
                    <a:lnTo>
                      <a:pt x="991" y="39821"/>
                    </a:lnTo>
                    <a:lnTo>
                      <a:pt x="7263" y="52161"/>
                    </a:lnTo>
                    <a:lnTo>
                      <a:pt x="18052" y="60640"/>
                    </a:lnTo>
                    <a:lnTo>
                      <a:pt x="31889" y="63792"/>
                    </a:lnTo>
                    <a:lnTo>
                      <a:pt x="39821" y="62799"/>
                    </a:lnTo>
                    <a:lnTo>
                      <a:pt x="52163" y="56529"/>
                    </a:lnTo>
                    <a:lnTo>
                      <a:pt x="60641" y="45742"/>
                    </a:lnTo>
                    <a:lnTo>
                      <a:pt x="63792" y="3190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</p:grpSp>
        <p:grpSp>
          <p:nvGrpSpPr>
            <p:cNvPr id="6163" name="Group 59"/>
            <p:cNvGrpSpPr>
              <a:grpSpLocks/>
            </p:cNvGrpSpPr>
            <p:nvPr/>
          </p:nvGrpSpPr>
          <p:grpSpPr bwMode="auto">
            <a:xfrm>
              <a:off x="0" y="909534"/>
              <a:ext cx="3031387" cy="553998"/>
              <a:chOff x="0" y="0"/>
              <a:chExt cx="3031387" cy="553998"/>
            </a:xfrm>
          </p:grpSpPr>
          <p:grpSp>
            <p:nvGrpSpPr>
              <p:cNvPr id="6182" name="Group 6"/>
              <p:cNvGrpSpPr>
                <a:grpSpLocks/>
              </p:cNvGrpSpPr>
              <p:nvPr/>
            </p:nvGrpSpPr>
            <p:grpSpPr bwMode="auto">
              <a:xfrm>
                <a:off x="87604" y="0"/>
                <a:ext cx="2943783" cy="553998"/>
                <a:chOff x="0" y="0"/>
                <a:chExt cx="2943783" cy="553998"/>
              </a:xfrm>
            </p:grpSpPr>
            <p:sp>
              <p:nvSpPr>
                <p:cNvPr id="6184" name="TextBox 7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1191352" cy="5539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Name Of Company</a:t>
                  </a:r>
                </a:p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Position</a:t>
                  </a:r>
                </a:p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Level Time 	</a:t>
                  </a:r>
                </a:p>
              </p:txBody>
            </p:sp>
            <p:sp>
              <p:nvSpPr>
                <p:cNvPr id="6185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1249088" y="0"/>
                  <a:ext cx="1694695" cy="5539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Monogama Pertaminu dolor</a:t>
                  </a:r>
                </a:p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Creative Teamwork</a:t>
                  </a:r>
                </a:p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20xx – 20xx</a:t>
                  </a:r>
                </a:p>
              </p:txBody>
            </p:sp>
            <p:sp>
              <p:nvSpPr>
                <p:cNvPr id="6186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1114423" y="0"/>
                  <a:ext cx="216726" cy="5539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:</a:t>
                  </a:r>
                </a:p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:</a:t>
                  </a:r>
                </a:p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:</a:t>
                  </a:r>
                </a:p>
              </p:txBody>
            </p:sp>
          </p:grpSp>
          <p:sp>
            <p:nvSpPr>
              <p:cNvPr id="6183" name="object 28"/>
              <p:cNvSpPr>
                <a:spLocks/>
              </p:cNvSpPr>
              <p:nvPr/>
            </p:nvSpPr>
            <p:spPr bwMode="auto">
              <a:xfrm>
                <a:off x="0" y="245103"/>
                <a:ext cx="63792" cy="63792"/>
              </a:xfrm>
              <a:custGeom>
                <a:avLst/>
                <a:gdLst>
                  <a:gd name="T0" fmla="*/ 63792 w 63792"/>
                  <a:gd name="T1" fmla="*/ 31902 h 63792"/>
                  <a:gd name="T2" fmla="*/ 62797 w 63792"/>
                  <a:gd name="T3" fmla="*/ 23966 h 63792"/>
                  <a:gd name="T4" fmla="*/ 56524 w 63792"/>
                  <a:gd name="T5" fmla="*/ 11629 h 63792"/>
                  <a:gd name="T6" fmla="*/ 45735 w 63792"/>
                  <a:gd name="T7" fmla="*/ 3151 h 63792"/>
                  <a:gd name="T8" fmla="*/ 31889 w 63792"/>
                  <a:gd name="T9" fmla="*/ 0 h 63792"/>
                  <a:gd name="T10" fmla="*/ 23966 w 63792"/>
                  <a:gd name="T11" fmla="*/ 993 h 63792"/>
                  <a:gd name="T12" fmla="*/ 11631 w 63792"/>
                  <a:gd name="T13" fmla="*/ 7267 h 63792"/>
                  <a:gd name="T14" fmla="*/ 3152 w 63792"/>
                  <a:gd name="T15" fmla="*/ 18059 h 63792"/>
                  <a:gd name="T16" fmla="*/ 0 w 63792"/>
                  <a:gd name="T17" fmla="*/ 31902 h 63792"/>
                  <a:gd name="T18" fmla="*/ 991 w 63792"/>
                  <a:gd name="T19" fmla="*/ 39821 h 63792"/>
                  <a:gd name="T20" fmla="*/ 7263 w 63792"/>
                  <a:gd name="T21" fmla="*/ 52161 h 63792"/>
                  <a:gd name="T22" fmla="*/ 18052 w 63792"/>
                  <a:gd name="T23" fmla="*/ 60640 h 63792"/>
                  <a:gd name="T24" fmla="*/ 31889 w 63792"/>
                  <a:gd name="T25" fmla="*/ 63792 h 63792"/>
                  <a:gd name="T26" fmla="*/ 39821 w 63792"/>
                  <a:gd name="T27" fmla="*/ 62799 h 63792"/>
                  <a:gd name="T28" fmla="*/ 52163 w 63792"/>
                  <a:gd name="T29" fmla="*/ 56529 h 63792"/>
                  <a:gd name="T30" fmla="*/ 60641 w 63792"/>
                  <a:gd name="T31" fmla="*/ 45742 h 63792"/>
                  <a:gd name="T32" fmla="*/ 63792 w 63792"/>
                  <a:gd name="T33" fmla="*/ 31902 h 6379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3792" h="63792">
                    <a:moveTo>
                      <a:pt x="63792" y="31902"/>
                    </a:moveTo>
                    <a:lnTo>
                      <a:pt x="62797" y="23966"/>
                    </a:lnTo>
                    <a:lnTo>
                      <a:pt x="56524" y="11629"/>
                    </a:lnTo>
                    <a:lnTo>
                      <a:pt x="45735" y="3151"/>
                    </a:lnTo>
                    <a:lnTo>
                      <a:pt x="31889" y="0"/>
                    </a:lnTo>
                    <a:lnTo>
                      <a:pt x="23966" y="993"/>
                    </a:lnTo>
                    <a:lnTo>
                      <a:pt x="11631" y="7267"/>
                    </a:lnTo>
                    <a:lnTo>
                      <a:pt x="3152" y="18059"/>
                    </a:lnTo>
                    <a:lnTo>
                      <a:pt x="0" y="31902"/>
                    </a:lnTo>
                    <a:lnTo>
                      <a:pt x="991" y="39821"/>
                    </a:lnTo>
                    <a:lnTo>
                      <a:pt x="7263" y="52161"/>
                    </a:lnTo>
                    <a:lnTo>
                      <a:pt x="18052" y="60640"/>
                    </a:lnTo>
                    <a:lnTo>
                      <a:pt x="31889" y="63792"/>
                    </a:lnTo>
                    <a:lnTo>
                      <a:pt x="39821" y="62799"/>
                    </a:lnTo>
                    <a:lnTo>
                      <a:pt x="52163" y="56529"/>
                    </a:lnTo>
                    <a:lnTo>
                      <a:pt x="60641" y="45742"/>
                    </a:lnTo>
                    <a:lnTo>
                      <a:pt x="63792" y="3190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</p:grpSp>
        <p:grpSp>
          <p:nvGrpSpPr>
            <p:cNvPr id="6164" name="Group 62"/>
            <p:cNvGrpSpPr>
              <a:grpSpLocks/>
            </p:cNvGrpSpPr>
            <p:nvPr/>
          </p:nvGrpSpPr>
          <p:grpSpPr bwMode="auto">
            <a:xfrm>
              <a:off x="0" y="1819068"/>
              <a:ext cx="3031387" cy="553998"/>
              <a:chOff x="0" y="0"/>
              <a:chExt cx="3031387" cy="553998"/>
            </a:xfrm>
          </p:grpSpPr>
          <p:grpSp>
            <p:nvGrpSpPr>
              <p:cNvPr id="6177" name="Group 10"/>
              <p:cNvGrpSpPr>
                <a:grpSpLocks/>
              </p:cNvGrpSpPr>
              <p:nvPr/>
            </p:nvGrpSpPr>
            <p:grpSpPr bwMode="auto">
              <a:xfrm>
                <a:off x="87604" y="0"/>
                <a:ext cx="2943783" cy="553998"/>
                <a:chOff x="0" y="0"/>
                <a:chExt cx="2943783" cy="553998"/>
              </a:xfrm>
            </p:grpSpPr>
            <p:sp>
              <p:nvSpPr>
                <p:cNvPr id="6179" name="TextBox 11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1191352" cy="5539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Name Of Company</a:t>
                  </a:r>
                </a:p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Position</a:t>
                  </a:r>
                </a:p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Level Time 	</a:t>
                  </a:r>
                </a:p>
              </p:txBody>
            </p:sp>
            <p:sp>
              <p:nvSpPr>
                <p:cNvPr id="6180" name="TextBox 12"/>
                <p:cNvSpPr txBox="1">
                  <a:spLocks noChangeArrowheads="1"/>
                </p:cNvSpPr>
                <p:nvPr/>
              </p:nvSpPr>
              <p:spPr bwMode="auto">
                <a:xfrm>
                  <a:off x="1249088" y="0"/>
                  <a:ext cx="1694695" cy="5539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Monogama Pertaminu dolor</a:t>
                  </a:r>
                </a:p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Creative Teamwork</a:t>
                  </a:r>
                </a:p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20xx – 20xx</a:t>
                  </a:r>
                </a:p>
              </p:txBody>
            </p:sp>
            <p:sp>
              <p:nvSpPr>
                <p:cNvPr id="6181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1114423" y="0"/>
                  <a:ext cx="216726" cy="5539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:</a:t>
                  </a:r>
                </a:p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:</a:t>
                  </a:r>
                </a:p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:</a:t>
                  </a:r>
                </a:p>
              </p:txBody>
            </p:sp>
          </p:grpSp>
          <p:sp>
            <p:nvSpPr>
              <p:cNvPr id="6178" name="object 28"/>
              <p:cNvSpPr>
                <a:spLocks/>
              </p:cNvSpPr>
              <p:nvPr/>
            </p:nvSpPr>
            <p:spPr bwMode="auto">
              <a:xfrm>
                <a:off x="0" y="245103"/>
                <a:ext cx="63792" cy="63792"/>
              </a:xfrm>
              <a:custGeom>
                <a:avLst/>
                <a:gdLst>
                  <a:gd name="T0" fmla="*/ 63792 w 63792"/>
                  <a:gd name="T1" fmla="*/ 31902 h 63792"/>
                  <a:gd name="T2" fmla="*/ 62797 w 63792"/>
                  <a:gd name="T3" fmla="*/ 23966 h 63792"/>
                  <a:gd name="T4" fmla="*/ 56524 w 63792"/>
                  <a:gd name="T5" fmla="*/ 11629 h 63792"/>
                  <a:gd name="T6" fmla="*/ 45735 w 63792"/>
                  <a:gd name="T7" fmla="*/ 3151 h 63792"/>
                  <a:gd name="T8" fmla="*/ 31889 w 63792"/>
                  <a:gd name="T9" fmla="*/ 0 h 63792"/>
                  <a:gd name="T10" fmla="*/ 23966 w 63792"/>
                  <a:gd name="T11" fmla="*/ 993 h 63792"/>
                  <a:gd name="T12" fmla="*/ 11631 w 63792"/>
                  <a:gd name="T13" fmla="*/ 7267 h 63792"/>
                  <a:gd name="T14" fmla="*/ 3152 w 63792"/>
                  <a:gd name="T15" fmla="*/ 18059 h 63792"/>
                  <a:gd name="T16" fmla="*/ 0 w 63792"/>
                  <a:gd name="T17" fmla="*/ 31902 h 63792"/>
                  <a:gd name="T18" fmla="*/ 991 w 63792"/>
                  <a:gd name="T19" fmla="*/ 39821 h 63792"/>
                  <a:gd name="T20" fmla="*/ 7263 w 63792"/>
                  <a:gd name="T21" fmla="*/ 52161 h 63792"/>
                  <a:gd name="T22" fmla="*/ 18052 w 63792"/>
                  <a:gd name="T23" fmla="*/ 60640 h 63792"/>
                  <a:gd name="T24" fmla="*/ 31889 w 63792"/>
                  <a:gd name="T25" fmla="*/ 63792 h 63792"/>
                  <a:gd name="T26" fmla="*/ 39821 w 63792"/>
                  <a:gd name="T27" fmla="*/ 62799 h 63792"/>
                  <a:gd name="T28" fmla="*/ 52163 w 63792"/>
                  <a:gd name="T29" fmla="*/ 56529 h 63792"/>
                  <a:gd name="T30" fmla="*/ 60641 w 63792"/>
                  <a:gd name="T31" fmla="*/ 45742 h 63792"/>
                  <a:gd name="T32" fmla="*/ 63792 w 63792"/>
                  <a:gd name="T33" fmla="*/ 31902 h 6379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3792" h="63792">
                    <a:moveTo>
                      <a:pt x="63792" y="31902"/>
                    </a:moveTo>
                    <a:lnTo>
                      <a:pt x="62797" y="23966"/>
                    </a:lnTo>
                    <a:lnTo>
                      <a:pt x="56524" y="11629"/>
                    </a:lnTo>
                    <a:lnTo>
                      <a:pt x="45735" y="3151"/>
                    </a:lnTo>
                    <a:lnTo>
                      <a:pt x="31889" y="0"/>
                    </a:lnTo>
                    <a:lnTo>
                      <a:pt x="23966" y="993"/>
                    </a:lnTo>
                    <a:lnTo>
                      <a:pt x="11631" y="7267"/>
                    </a:lnTo>
                    <a:lnTo>
                      <a:pt x="3152" y="18059"/>
                    </a:lnTo>
                    <a:lnTo>
                      <a:pt x="0" y="31902"/>
                    </a:lnTo>
                    <a:lnTo>
                      <a:pt x="991" y="39821"/>
                    </a:lnTo>
                    <a:lnTo>
                      <a:pt x="7263" y="52161"/>
                    </a:lnTo>
                    <a:lnTo>
                      <a:pt x="18052" y="60640"/>
                    </a:lnTo>
                    <a:lnTo>
                      <a:pt x="31889" y="63792"/>
                    </a:lnTo>
                    <a:lnTo>
                      <a:pt x="39821" y="62799"/>
                    </a:lnTo>
                    <a:lnTo>
                      <a:pt x="52163" y="56529"/>
                    </a:lnTo>
                    <a:lnTo>
                      <a:pt x="60641" y="45742"/>
                    </a:lnTo>
                    <a:lnTo>
                      <a:pt x="63792" y="3190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</p:grpSp>
        <p:grpSp>
          <p:nvGrpSpPr>
            <p:cNvPr id="6165" name="Group 64"/>
            <p:cNvGrpSpPr>
              <a:grpSpLocks/>
            </p:cNvGrpSpPr>
            <p:nvPr/>
          </p:nvGrpSpPr>
          <p:grpSpPr bwMode="auto">
            <a:xfrm>
              <a:off x="0" y="2728602"/>
              <a:ext cx="3031387" cy="553998"/>
              <a:chOff x="0" y="0"/>
              <a:chExt cx="3031387" cy="553998"/>
            </a:xfrm>
          </p:grpSpPr>
          <p:grpSp>
            <p:nvGrpSpPr>
              <p:cNvPr id="6172" name="Group 14"/>
              <p:cNvGrpSpPr>
                <a:grpSpLocks/>
              </p:cNvGrpSpPr>
              <p:nvPr/>
            </p:nvGrpSpPr>
            <p:grpSpPr bwMode="auto">
              <a:xfrm>
                <a:off x="87604" y="0"/>
                <a:ext cx="2943783" cy="553998"/>
                <a:chOff x="0" y="0"/>
                <a:chExt cx="2943783" cy="553998"/>
              </a:xfrm>
            </p:grpSpPr>
            <p:sp>
              <p:nvSpPr>
                <p:cNvPr id="6174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1191352" cy="5539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Name Of Company</a:t>
                  </a:r>
                </a:p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Position</a:t>
                  </a:r>
                </a:p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Level Time 	</a:t>
                  </a:r>
                </a:p>
              </p:txBody>
            </p:sp>
            <p:sp>
              <p:nvSpPr>
                <p:cNvPr id="6175" name="TextBox 16"/>
                <p:cNvSpPr txBox="1">
                  <a:spLocks noChangeArrowheads="1"/>
                </p:cNvSpPr>
                <p:nvPr/>
              </p:nvSpPr>
              <p:spPr bwMode="auto">
                <a:xfrm>
                  <a:off x="1249088" y="0"/>
                  <a:ext cx="1694695" cy="5539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Monogama Pertaminu dolor</a:t>
                  </a:r>
                </a:p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Creative Teamwork</a:t>
                  </a:r>
                </a:p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20xx – 20xx</a:t>
                  </a:r>
                </a:p>
              </p:txBody>
            </p:sp>
            <p:sp>
              <p:nvSpPr>
                <p:cNvPr id="6176" name="TextBox 17"/>
                <p:cNvSpPr txBox="1">
                  <a:spLocks noChangeArrowheads="1"/>
                </p:cNvSpPr>
                <p:nvPr/>
              </p:nvSpPr>
              <p:spPr bwMode="auto">
                <a:xfrm>
                  <a:off x="1114423" y="0"/>
                  <a:ext cx="216726" cy="5539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:</a:t>
                  </a:r>
                </a:p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:</a:t>
                  </a:r>
                </a:p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:</a:t>
                  </a:r>
                </a:p>
              </p:txBody>
            </p:sp>
          </p:grpSp>
          <p:sp>
            <p:nvSpPr>
              <p:cNvPr id="6173" name="object 28"/>
              <p:cNvSpPr>
                <a:spLocks/>
              </p:cNvSpPr>
              <p:nvPr/>
            </p:nvSpPr>
            <p:spPr bwMode="auto">
              <a:xfrm>
                <a:off x="0" y="245103"/>
                <a:ext cx="63792" cy="63792"/>
              </a:xfrm>
              <a:custGeom>
                <a:avLst/>
                <a:gdLst>
                  <a:gd name="T0" fmla="*/ 63792 w 63792"/>
                  <a:gd name="T1" fmla="*/ 31902 h 63792"/>
                  <a:gd name="T2" fmla="*/ 62797 w 63792"/>
                  <a:gd name="T3" fmla="*/ 23966 h 63792"/>
                  <a:gd name="T4" fmla="*/ 56524 w 63792"/>
                  <a:gd name="T5" fmla="*/ 11629 h 63792"/>
                  <a:gd name="T6" fmla="*/ 45735 w 63792"/>
                  <a:gd name="T7" fmla="*/ 3151 h 63792"/>
                  <a:gd name="T8" fmla="*/ 31889 w 63792"/>
                  <a:gd name="T9" fmla="*/ 0 h 63792"/>
                  <a:gd name="T10" fmla="*/ 23966 w 63792"/>
                  <a:gd name="T11" fmla="*/ 993 h 63792"/>
                  <a:gd name="T12" fmla="*/ 11631 w 63792"/>
                  <a:gd name="T13" fmla="*/ 7267 h 63792"/>
                  <a:gd name="T14" fmla="*/ 3152 w 63792"/>
                  <a:gd name="T15" fmla="*/ 18059 h 63792"/>
                  <a:gd name="T16" fmla="*/ 0 w 63792"/>
                  <a:gd name="T17" fmla="*/ 31902 h 63792"/>
                  <a:gd name="T18" fmla="*/ 991 w 63792"/>
                  <a:gd name="T19" fmla="*/ 39821 h 63792"/>
                  <a:gd name="T20" fmla="*/ 7263 w 63792"/>
                  <a:gd name="T21" fmla="*/ 52161 h 63792"/>
                  <a:gd name="T22" fmla="*/ 18052 w 63792"/>
                  <a:gd name="T23" fmla="*/ 60640 h 63792"/>
                  <a:gd name="T24" fmla="*/ 31889 w 63792"/>
                  <a:gd name="T25" fmla="*/ 63792 h 63792"/>
                  <a:gd name="T26" fmla="*/ 39821 w 63792"/>
                  <a:gd name="T27" fmla="*/ 62799 h 63792"/>
                  <a:gd name="T28" fmla="*/ 52163 w 63792"/>
                  <a:gd name="T29" fmla="*/ 56529 h 63792"/>
                  <a:gd name="T30" fmla="*/ 60641 w 63792"/>
                  <a:gd name="T31" fmla="*/ 45742 h 63792"/>
                  <a:gd name="T32" fmla="*/ 63792 w 63792"/>
                  <a:gd name="T33" fmla="*/ 31902 h 6379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3792" h="63792">
                    <a:moveTo>
                      <a:pt x="63792" y="31902"/>
                    </a:moveTo>
                    <a:lnTo>
                      <a:pt x="62797" y="23966"/>
                    </a:lnTo>
                    <a:lnTo>
                      <a:pt x="56524" y="11629"/>
                    </a:lnTo>
                    <a:lnTo>
                      <a:pt x="45735" y="3151"/>
                    </a:lnTo>
                    <a:lnTo>
                      <a:pt x="31889" y="0"/>
                    </a:lnTo>
                    <a:lnTo>
                      <a:pt x="23966" y="993"/>
                    </a:lnTo>
                    <a:lnTo>
                      <a:pt x="11631" y="7267"/>
                    </a:lnTo>
                    <a:lnTo>
                      <a:pt x="3152" y="18059"/>
                    </a:lnTo>
                    <a:lnTo>
                      <a:pt x="0" y="31902"/>
                    </a:lnTo>
                    <a:lnTo>
                      <a:pt x="991" y="39821"/>
                    </a:lnTo>
                    <a:lnTo>
                      <a:pt x="7263" y="52161"/>
                    </a:lnTo>
                    <a:lnTo>
                      <a:pt x="18052" y="60640"/>
                    </a:lnTo>
                    <a:lnTo>
                      <a:pt x="31889" y="63792"/>
                    </a:lnTo>
                    <a:lnTo>
                      <a:pt x="39821" y="62799"/>
                    </a:lnTo>
                    <a:lnTo>
                      <a:pt x="52163" y="56529"/>
                    </a:lnTo>
                    <a:lnTo>
                      <a:pt x="60641" y="45742"/>
                    </a:lnTo>
                    <a:lnTo>
                      <a:pt x="63792" y="3190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</p:grpSp>
        <p:grpSp>
          <p:nvGrpSpPr>
            <p:cNvPr id="6166" name="Group 67"/>
            <p:cNvGrpSpPr>
              <a:grpSpLocks/>
            </p:cNvGrpSpPr>
            <p:nvPr/>
          </p:nvGrpSpPr>
          <p:grpSpPr bwMode="auto">
            <a:xfrm>
              <a:off x="0" y="3638138"/>
              <a:ext cx="3031387" cy="553998"/>
              <a:chOff x="0" y="0"/>
              <a:chExt cx="3031387" cy="553998"/>
            </a:xfrm>
          </p:grpSpPr>
          <p:grpSp>
            <p:nvGrpSpPr>
              <p:cNvPr id="6167" name="Group 18"/>
              <p:cNvGrpSpPr>
                <a:grpSpLocks/>
              </p:cNvGrpSpPr>
              <p:nvPr/>
            </p:nvGrpSpPr>
            <p:grpSpPr bwMode="auto">
              <a:xfrm>
                <a:off x="87604" y="0"/>
                <a:ext cx="2943783" cy="553998"/>
                <a:chOff x="0" y="0"/>
                <a:chExt cx="2943783" cy="553998"/>
              </a:xfrm>
            </p:grpSpPr>
            <p:sp>
              <p:nvSpPr>
                <p:cNvPr id="6169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1191352" cy="5539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Name Of Company</a:t>
                  </a:r>
                </a:p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Position</a:t>
                  </a:r>
                </a:p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Level Time 	</a:t>
                  </a:r>
                </a:p>
              </p:txBody>
            </p:sp>
            <p:sp>
              <p:nvSpPr>
                <p:cNvPr id="6170" name="TextBox 20"/>
                <p:cNvSpPr txBox="1">
                  <a:spLocks noChangeArrowheads="1"/>
                </p:cNvSpPr>
                <p:nvPr/>
              </p:nvSpPr>
              <p:spPr bwMode="auto">
                <a:xfrm>
                  <a:off x="1249088" y="0"/>
                  <a:ext cx="1694695" cy="5539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Monogama Pertaminu dolor</a:t>
                  </a:r>
                </a:p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Creative Teamwork</a:t>
                  </a:r>
                </a:p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20xx – 20xx</a:t>
                  </a:r>
                </a:p>
              </p:txBody>
            </p:sp>
            <p:sp>
              <p:nvSpPr>
                <p:cNvPr id="6171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1114423" y="0"/>
                  <a:ext cx="216726" cy="5539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:</a:t>
                  </a:r>
                </a:p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:</a:t>
                  </a:r>
                </a:p>
                <a:p>
                  <a:pPr eaLnBrk="1" hangingPunct="1"/>
                  <a:r>
                    <a:rPr lang="en-US" altLang="zh-CN" sz="1000">
                      <a:solidFill>
                        <a:schemeClr val="bg1"/>
                      </a:solidFill>
                      <a:latin typeface="Source Sans Pro" pitchFamily="34" charset="0"/>
                      <a:ea typeface="宋体" pitchFamily="2" charset="-122"/>
                    </a:rPr>
                    <a:t>:</a:t>
                  </a:r>
                </a:p>
              </p:txBody>
            </p:sp>
          </p:grpSp>
          <p:sp>
            <p:nvSpPr>
              <p:cNvPr id="6168" name="object 28"/>
              <p:cNvSpPr>
                <a:spLocks/>
              </p:cNvSpPr>
              <p:nvPr/>
            </p:nvSpPr>
            <p:spPr bwMode="auto">
              <a:xfrm>
                <a:off x="0" y="245103"/>
                <a:ext cx="63792" cy="63792"/>
              </a:xfrm>
              <a:custGeom>
                <a:avLst/>
                <a:gdLst>
                  <a:gd name="T0" fmla="*/ 63792 w 63792"/>
                  <a:gd name="T1" fmla="*/ 31902 h 63792"/>
                  <a:gd name="T2" fmla="*/ 62797 w 63792"/>
                  <a:gd name="T3" fmla="*/ 23966 h 63792"/>
                  <a:gd name="T4" fmla="*/ 56524 w 63792"/>
                  <a:gd name="T5" fmla="*/ 11629 h 63792"/>
                  <a:gd name="T6" fmla="*/ 45735 w 63792"/>
                  <a:gd name="T7" fmla="*/ 3151 h 63792"/>
                  <a:gd name="T8" fmla="*/ 31889 w 63792"/>
                  <a:gd name="T9" fmla="*/ 0 h 63792"/>
                  <a:gd name="T10" fmla="*/ 23966 w 63792"/>
                  <a:gd name="T11" fmla="*/ 993 h 63792"/>
                  <a:gd name="T12" fmla="*/ 11631 w 63792"/>
                  <a:gd name="T13" fmla="*/ 7267 h 63792"/>
                  <a:gd name="T14" fmla="*/ 3152 w 63792"/>
                  <a:gd name="T15" fmla="*/ 18059 h 63792"/>
                  <a:gd name="T16" fmla="*/ 0 w 63792"/>
                  <a:gd name="T17" fmla="*/ 31902 h 63792"/>
                  <a:gd name="T18" fmla="*/ 991 w 63792"/>
                  <a:gd name="T19" fmla="*/ 39821 h 63792"/>
                  <a:gd name="T20" fmla="*/ 7263 w 63792"/>
                  <a:gd name="T21" fmla="*/ 52161 h 63792"/>
                  <a:gd name="T22" fmla="*/ 18052 w 63792"/>
                  <a:gd name="T23" fmla="*/ 60640 h 63792"/>
                  <a:gd name="T24" fmla="*/ 31889 w 63792"/>
                  <a:gd name="T25" fmla="*/ 63792 h 63792"/>
                  <a:gd name="T26" fmla="*/ 39821 w 63792"/>
                  <a:gd name="T27" fmla="*/ 62799 h 63792"/>
                  <a:gd name="T28" fmla="*/ 52163 w 63792"/>
                  <a:gd name="T29" fmla="*/ 56529 h 63792"/>
                  <a:gd name="T30" fmla="*/ 60641 w 63792"/>
                  <a:gd name="T31" fmla="*/ 45742 h 63792"/>
                  <a:gd name="T32" fmla="*/ 63792 w 63792"/>
                  <a:gd name="T33" fmla="*/ 31902 h 6379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3792" h="63792">
                    <a:moveTo>
                      <a:pt x="63792" y="31902"/>
                    </a:moveTo>
                    <a:lnTo>
                      <a:pt x="62797" y="23966"/>
                    </a:lnTo>
                    <a:lnTo>
                      <a:pt x="56524" y="11629"/>
                    </a:lnTo>
                    <a:lnTo>
                      <a:pt x="45735" y="3151"/>
                    </a:lnTo>
                    <a:lnTo>
                      <a:pt x="31889" y="0"/>
                    </a:lnTo>
                    <a:lnTo>
                      <a:pt x="23966" y="993"/>
                    </a:lnTo>
                    <a:lnTo>
                      <a:pt x="11631" y="7267"/>
                    </a:lnTo>
                    <a:lnTo>
                      <a:pt x="3152" y="18059"/>
                    </a:lnTo>
                    <a:lnTo>
                      <a:pt x="0" y="31902"/>
                    </a:lnTo>
                    <a:lnTo>
                      <a:pt x="991" y="39821"/>
                    </a:lnTo>
                    <a:lnTo>
                      <a:pt x="7263" y="52161"/>
                    </a:lnTo>
                    <a:lnTo>
                      <a:pt x="18052" y="60640"/>
                    </a:lnTo>
                    <a:lnTo>
                      <a:pt x="31889" y="63792"/>
                    </a:lnTo>
                    <a:lnTo>
                      <a:pt x="39821" y="62799"/>
                    </a:lnTo>
                    <a:lnTo>
                      <a:pt x="52163" y="56529"/>
                    </a:lnTo>
                    <a:lnTo>
                      <a:pt x="60641" y="45742"/>
                    </a:lnTo>
                    <a:lnTo>
                      <a:pt x="63792" y="3190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8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8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8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5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9" grpId="0" animBg="1"/>
      <p:bldP spid="8259" grpId="0" autoUpdateAnimBg="0"/>
      <p:bldP spid="826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bject 27"/>
          <p:cNvSpPr>
            <a:spLocks/>
          </p:cNvSpPr>
          <p:nvPr/>
        </p:nvSpPr>
        <p:spPr bwMode="auto">
          <a:xfrm>
            <a:off x="0" y="0"/>
            <a:ext cx="9144000" cy="5156200"/>
          </a:xfrm>
          <a:custGeom>
            <a:avLst/>
            <a:gdLst>
              <a:gd name="T0" fmla="*/ 0 w 3353193"/>
              <a:gd name="T1" fmla="*/ 5156200 h 5148072"/>
              <a:gd name="T2" fmla="*/ 9144000 w 3353193"/>
              <a:gd name="T3" fmla="*/ 5156200 h 5148072"/>
              <a:gd name="T4" fmla="*/ 9144000 w 3353193"/>
              <a:gd name="T5" fmla="*/ 0 h 5148072"/>
              <a:gd name="T6" fmla="*/ 0 w 3353193"/>
              <a:gd name="T7" fmla="*/ 0 h 5148072"/>
              <a:gd name="T8" fmla="*/ 0 w 3353193"/>
              <a:gd name="T9" fmla="*/ 5156200 h 51480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53193" h="5148072">
                <a:moveTo>
                  <a:pt x="0" y="5148072"/>
                </a:moveTo>
                <a:lnTo>
                  <a:pt x="3353193" y="5148072"/>
                </a:lnTo>
                <a:lnTo>
                  <a:pt x="3353193" y="0"/>
                </a:lnTo>
                <a:lnTo>
                  <a:pt x="0" y="0"/>
                </a:lnTo>
                <a:lnTo>
                  <a:pt x="0" y="5148072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grpSp>
        <p:nvGrpSpPr>
          <p:cNvPr id="9219" name="Group 22"/>
          <p:cNvGrpSpPr>
            <a:grpSpLocks/>
          </p:cNvGrpSpPr>
          <p:nvPr/>
        </p:nvGrpSpPr>
        <p:grpSpPr bwMode="auto">
          <a:xfrm>
            <a:off x="120650" y="120650"/>
            <a:ext cx="2819400" cy="2368550"/>
            <a:chOff x="0" y="0"/>
            <a:chExt cx="2819400" cy="2368550"/>
          </a:xfrm>
        </p:grpSpPr>
        <p:sp>
          <p:nvSpPr>
            <p:cNvPr id="7203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2819400" cy="23685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7204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2819400" cy="15240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7205" name="Rectangle 9"/>
            <p:cNvSpPr>
              <a:spLocks noChangeArrowheads="1"/>
            </p:cNvSpPr>
            <p:nvPr/>
          </p:nvSpPr>
          <p:spPr bwMode="auto">
            <a:xfrm>
              <a:off x="152400" y="1333500"/>
              <a:ext cx="457200" cy="381000"/>
            </a:xfrm>
            <a:prstGeom prst="rect">
              <a:avLst/>
            </a:prstGeom>
            <a:solidFill>
              <a:srgbClr val="48C4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7206" name="Freeform 15"/>
            <p:cNvSpPr>
              <a:spLocks noEditPoints="1"/>
            </p:cNvSpPr>
            <p:nvPr/>
          </p:nvSpPr>
          <p:spPr bwMode="auto">
            <a:xfrm>
              <a:off x="254967" y="1427317"/>
              <a:ext cx="252065" cy="193365"/>
            </a:xfrm>
            <a:custGeom>
              <a:avLst/>
              <a:gdLst>
                <a:gd name="T0" fmla="*/ 14529 w 1093"/>
                <a:gd name="T1" fmla="*/ 0 h 840"/>
                <a:gd name="T2" fmla="*/ 8994 w 1093"/>
                <a:gd name="T3" fmla="*/ 921 h 840"/>
                <a:gd name="T4" fmla="*/ 4382 w 1093"/>
                <a:gd name="T5" fmla="*/ 3913 h 840"/>
                <a:gd name="T6" fmla="*/ 922 w 1093"/>
                <a:gd name="T7" fmla="*/ 8517 h 840"/>
                <a:gd name="T8" fmla="*/ 0 w 1093"/>
                <a:gd name="T9" fmla="*/ 14502 h 840"/>
                <a:gd name="T10" fmla="*/ 461 w 1093"/>
                <a:gd name="T11" fmla="*/ 181625 h 840"/>
                <a:gd name="T12" fmla="*/ 2306 w 1093"/>
                <a:gd name="T13" fmla="*/ 186920 h 840"/>
                <a:gd name="T14" fmla="*/ 6227 w 1093"/>
                <a:gd name="T15" fmla="*/ 191063 h 840"/>
                <a:gd name="T16" fmla="*/ 11531 w 1093"/>
                <a:gd name="T17" fmla="*/ 193365 h 840"/>
                <a:gd name="T18" fmla="*/ 237536 w 1093"/>
                <a:gd name="T19" fmla="*/ 193365 h 840"/>
                <a:gd name="T20" fmla="*/ 243071 w 1093"/>
                <a:gd name="T21" fmla="*/ 192214 h 840"/>
                <a:gd name="T22" fmla="*/ 247683 w 1093"/>
                <a:gd name="T23" fmla="*/ 189221 h 840"/>
                <a:gd name="T24" fmla="*/ 251143 w 1093"/>
                <a:gd name="T25" fmla="*/ 184618 h 840"/>
                <a:gd name="T26" fmla="*/ 252065 w 1093"/>
                <a:gd name="T27" fmla="*/ 178863 h 840"/>
                <a:gd name="T28" fmla="*/ 251604 w 1093"/>
                <a:gd name="T29" fmla="*/ 11510 h 840"/>
                <a:gd name="T30" fmla="*/ 249759 w 1093"/>
                <a:gd name="T31" fmla="*/ 6215 h 840"/>
                <a:gd name="T32" fmla="*/ 245838 w 1093"/>
                <a:gd name="T33" fmla="*/ 2302 h 840"/>
                <a:gd name="T34" fmla="*/ 240534 w 1093"/>
                <a:gd name="T35" fmla="*/ 0 h 840"/>
                <a:gd name="T36" fmla="*/ 242379 w 1093"/>
                <a:gd name="T37" fmla="*/ 178863 h 840"/>
                <a:gd name="T38" fmla="*/ 242148 w 1093"/>
                <a:gd name="T39" fmla="*/ 179783 h 840"/>
                <a:gd name="T40" fmla="*/ 240765 w 1093"/>
                <a:gd name="T41" fmla="*/ 182316 h 840"/>
                <a:gd name="T42" fmla="*/ 238459 w 1093"/>
                <a:gd name="T43" fmla="*/ 183697 h 840"/>
                <a:gd name="T44" fmla="*/ 14529 w 1093"/>
                <a:gd name="T45" fmla="*/ 183697 h 840"/>
                <a:gd name="T46" fmla="*/ 12684 w 1093"/>
                <a:gd name="T47" fmla="*/ 183467 h 840"/>
                <a:gd name="T48" fmla="*/ 9917 w 1093"/>
                <a:gd name="T49" fmla="*/ 180704 h 840"/>
                <a:gd name="T50" fmla="*/ 9686 w 1093"/>
                <a:gd name="T51" fmla="*/ 178863 h 840"/>
                <a:gd name="T52" fmla="*/ 242379 w 1093"/>
                <a:gd name="T53" fmla="*/ 29005 h 840"/>
                <a:gd name="T54" fmla="*/ 242379 w 1093"/>
                <a:gd name="T55" fmla="*/ 19106 h 840"/>
                <a:gd name="T56" fmla="*/ 9686 w 1093"/>
                <a:gd name="T57" fmla="*/ 14502 h 840"/>
                <a:gd name="T58" fmla="*/ 9917 w 1093"/>
                <a:gd name="T59" fmla="*/ 12431 h 840"/>
                <a:gd name="T60" fmla="*/ 12684 w 1093"/>
                <a:gd name="T61" fmla="*/ 9898 h 840"/>
                <a:gd name="T62" fmla="*/ 14529 w 1093"/>
                <a:gd name="T63" fmla="*/ 9668 h 840"/>
                <a:gd name="T64" fmla="*/ 238459 w 1093"/>
                <a:gd name="T65" fmla="*/ 9668 h 840"/>
                <a:gd name="T66" fmla="*/ 240765 w 1093"/>
                <a:gd name="T67" fmla="*/ 10819 h 840"/>
                <a:gd name="T68" fmla="*/ 242148 w 1093"/>
                <a:gd name="T69" fmla="*/ 13582 h 840"/>
                <a:gd name="T70" fmla="*/ 242379 w 1093"/>
                <a:gd name="T71" fmla="*/ 19106 h 840"/>
                <a:gd name="T72" fmla="*/ 177114 w 1093"/>
                <a:gd name="T73" fmla="*/ 127529 h 840"/>
                <a:gd name="T74" fmla="*/ 179190 w 1093"/>
                <a:gd name="T75" fmla="*/ 129831 h 840"/>
                <a:gd name="T76" fmla="*/ 181727 w 1093"/>
                <a:gd name="T77" fmla="*/ 130291 h 840"/>
                <a:gd name="T78" fmla="*/ 183802 w 1093"/>
                <a:gd name="T79" fmla="*/ 129831 h 840"/>
                <a:gd name="T80" fmla="*/ 185417 w 1093"/>
                <a:gd name="T81" fmla="*/ 128450 h 840"/>
                <a:gd name="T82" fmla="*/ 186800 w 1093"/>
                <a:gd name="T83" fmla="*/ 125227 h 840"/>
                <a:gd name="T84" fmla="*/ 186108 w 1093"/>
                <a:gd name="T85" fmla="*/ 123155 h 840"/>
                <a:gd name="T86" fmla="*/ 193949 w 1093"/>
                <a:gd name="T87" fmla="*/ 91848 h 840"/>
                <a:gd name="T88" fmla="*/ 150132 w 1093"/>
                <a:gd name="T89" fmla="*/ 115789 h 840"/>
                <a:gd name="T90" fmla="*/ 177114 w 1093"/>
                <a:gd name="T91" fmla="*/ 127529 h 84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093" h="840">
                  <a:moveTo>
                    <a:pt x="1030" y="0"/>
                  </a:moveTo>
                  <a:lnTo>
                    <a:pt x="63" y="0"/>
                  </a:lnTo>
                  <a:lnTo>
                    <a:pt x="50" y="0"/>
                  </a:lnTo>
                  <a:lnTo>
                    <a:pt x="39" y="4"/>
                  </a:lnTo>
                  <a:lnTo>
                    <a:pt x="27" y="10"/>
                  </a:lnTo>
                  <a:lnTo>
                    <a:pt x="19" y="17"/>
                  </a:lnTo>
                  <a:lnTo>
                    <a:pt x="10" y="27"/>
                  </a:lnTo>
                  <a:lnTo>
                    <a:pt x="4" y="37"/>
                  </a:lnTo>
                  <a:lnTo>
                    <a:pt x="2" y="50"/>
                  </a:lnTo>
                  <a:lnTo>
                    <a:pt x="0" y="63"/>
                  </a:lnTo>
                  <a:lnTo>
                    <a:pt x="0" y="777"/>
                  </a:lnTo>
                  <a:lnTo>
                    <a:pt x="2" y="789"/>
                  </a:lnTo>
                  <a:lnTo>
                    <a:pt x="4" y="802"/>
                  </a:lnTo>
                  <a:lnTo>
                    <a:pt x="10" y="812"/>
                  </a:lnTo>
                  <a:lnTo>
                    <a:pt x="19" y="822"/>
                  </a:lnTo>
                  <a:lnTo>
                    <a:pt x="27" y="830"/>
                  </a:lnTo>
                  <a:lnTo>
                    <a:pt x="39" y="835"/>
                  </a:lnTo>
                  <a:lnTo>
                    <a:pt x="50" y="840"/>
                  </a:lnTo>
                  <a:lnTo>
                    <a:pt x="63" y="840"/>
                  </a:lnTo>
                  <a:lnTo>
                    <a:pt x="1030" y="840"/>
                  </a:lnTo>
                  <a:lnTo>
                    <a:pt x="1043" y="840"/>
                  </a:lnTo>
                  <a:lnTo>
                    <a:pt x="1054" y="835"/>
                  </a:lnTo>
                  <a:lnTo>
                    <a:pt x="1066" y="830"/>
                  </a:lnTo>
                  <a:lnTo>
                    <a:pt x="1074" y="822"/>
                  </a:lnTo>
                  <a:lnTo>
                    <a:pt x="1083" y="812"/>
                  </a:lnTo>
                  <a:lnTo>
                    <a:pt x="1089" y="802"/>
                  </a:lnTo>
                  <a:lnTo>
                    <a:pt x="1091" y="789"/>
                  </a:lnTo>
                  <a:lnTo>
                    <a:pt x="1093" y="777"/>
                  </a:lnTo>
                  <a:lnTo>
                    <a:pt x="1093" y="63"/>
                  </a:lnTo>
                  <a:lnTo>
                    <a:pt x="1091" y="50"/>
                  </a:lnTo>
                  <a:lnTo>
                    <a:pt x="1089" y="37"/>
                  </a:lnTo>
                  <a:lnTo>
                    <a:pt x="1083" y="27"/>
                  </a:lnTo>
                  <a:lnTo>
                    <a:pt x="1074" y="17"/>
                  </a:lnTo>
                  <a:lnTo>
                    <a:pt x="1066" y="10"/>
                  </a:lnTo>
                  <a:lnTo>
                    <a:pt x="1054" y="4"/>
                  </a:lnTo>
                  <a:lnTo>
                    <a:pt x="1043" y="0"/>
                  </a:lnTo>
                  <a:lnTo>
                    <a:pt x="1030" y="0"/>
                  </a:lnTo>
                  <a:close/>
                  <a:moveTo>
                    <a:pt x="1051" y="777"/>
                  </a:moveTo>
                  <a:lnTo>
                    <a:pt x="1051" y="777"/>
                  </a:lnTo>
                  <a:lnTo>
                    <a:pt x="1050" y="781"/>
                  </a:lnTo>
                  <a:lnTo>
                    <a:pt x="1050" y="785"/>
                  </a:lnTo>
                  <a:lnTo>
                    <a:pt x="1044" y="792"/>
                  </a:lnTo>
                  <a:lnTo>
                    <a:pt x="1039" y="797"/>
                  </a:lnTo>
                  <a:lnTo>
                    <a:pt x="1034" y="798"/>
                  </a:lnTo>
                  <a:lnTo>
                    <a:pt x="1030" y="798"/>
                  </a:lnTo>
                  <a:lnTo>
                    <a:pt x="63" y="798"/>
                  </a:lnTo>
                  <a:lnTo>
                    <a:pt x="59" y="798"/>
                  </a:lnTo>
                  <a:lnTo>
                    <a:pt x="55" y="797"/>
                  </a:lnTo>
                  <a:lnTo>
                    <a:pt x="49" y="792"/>
                  </a:lnTo>
                  <a:lnTo>
                    <a:pt x="43" y="785"/>
                  </a:lnTo>
                  <a:lnTo>
                    <a:pt x="43" y="781"/>
                  </a:lnTo>
                  <a:lnTo>
                    <a:pt x="42" y="777"/>
                  </a:lnTo>
                  <a:lnTo>
                    <a:pt x="42" y="126"/>
                  </a:lnTo>
                  <a:lnTo>
                    <a:pt x="1051" y="126"/>
                  </a:lnTo>
                  <a:lnTo>
                    <a:pt x="1051" y="777"/>
                  </a:lnTo>
                  <a:close/>
                  <a:moveTo>
                    <a:pt x="1051" y="83"/>
                  </a:moveTo>
                  <a:lnTo>
                    <a:pt x="42" y="83"/>
                  </a:lnTo>
                  <a:lnTo>
                    <a:pt x="42" y="63"/>
                  </a:lnTo>
                  <a:lnTo>
                    <a:pt x="43" y="59"/>
                  </a:lnTo>
                  <a:lnTo>
                    <a:pt x="43" y="54"/>
                  </a:lnTo>
                  <a:lnTo>
                    <a:pt x="49" y="47"/>
                  </a:lnTo>
                  <a:lnTo>
                    <a:pt x="55" y="43"/>
                  </a:lnTo>
                  <a:lnTo>
                    <a:pt x="59" y="42"/>
                  </a:lnTo>
                  <a:lnTo>
                    <a:pt x="63" y="42"/>
                  </a:lnTo>
                  <a:lnTo>
                    <a:pt x="1030" y="42"/>
                  </a:lnTo>
                  <a:lnTo>
                    <a:pt x="1034" y="42"/>
                  </a:lnTo>
                  <a:lnTo>
                    <a:pt x="1039" y="43"/>
                  </a:lnTo>
                  <a:lnTo>
                    <a:pt x="1044" y="47"/>
                  </a:lnTo>
                  <a:lnTo>
                    <a:pt x="1050" y="54"/>
                  </a:lnTo>
                  <a:lnTo>
                    <a:pt x="1050" y="59"/>
                  </a:lnTo>
                  <a:lnTo>
                    <a:pt x="1051" y="63"/>
                  </a:lnTo>
                  <a:lnTo>
                    <a:pt x="1051" y="83"/>
                  </a:lnTo>
                  <a:close/>
                  <a:moveTo>
                    <a:pt x="768" y="554"/>
                  </a:moveTo>
                  <a:lnTo>
                    <a:pt x="768" y="554"/>
                  </a:lnTo>
                  <a:lnTo>
                    <a:pt x="772" y="559"/>
                  </a:lnTo>
                  <a:lnTo>
                    <a:pt x="777" y="564"/>
                  </a:lnTo>
                  <a:lnTo>
                    <a:pt x="782" y="565"/>
                  </a:lnTo>
                  <a:lnTo>
                    <a:pt x="788" y="566"/>
                  </a:lnTo>
                  <a:lnTo>
                    <a:pt x="793" y="565"/>
                  </a:lnTo>
                  <a:lnTo>
                    <a:pt x="797" y="564"/>
                  </a:lnTo>
                  <a:lnTo>
                    <a:pt x="801" y="561"/>
                  </a:lnTo>
                  <a:lnTo>
                    <a:pt x="804" y="558"/>
                  </a:lnTo>
                  <a:lnTo>
                    <a:pt x="808" y="551"/>
                  </a:lnTo>
                  <a:lnTo>
                    <a:pt x="810" y="544"/>
                  </a:lnTo>
                  <a:lnTo>
                    <a:pt x="808" y="539"/>
                  </a:lnTo>
                  <a:lnTo>
                    <a:pt x="807" y="535"/>
                  </a:lnTo>
                  <a:lnTo>
                    <a:pt x="740" y="399"/>
                  </a:lnTo>
                  <a:lnTo>
                    <a:pt x="841" y="399"/>
                  </a:lnTo>
                  <a:lnTo>
                    <a:pt x="651" y="273"/>
                  </a:lnTo>
                  <a:lnTo>
                    <a:pt x="651" y="503"/>
                  </a:lnTo>
                  <a:lnTo>
                    <a:pt x="701" y="421"/>
                  </a:lnTo>
                  <a:lnTo>
                    <a:pt x="768" y="5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7" name="TextBox 13"/>
            <p:cNvSpPr txBox="1">
              <a:spLocks noChangeArrowheads="1"/>
            </p:cNvSpPr>
            <p:nvPr/>
          </p:nvSpPr>
          <p:spPr bwMode="auto">
            <a:xfrm>
              <a:off x="685800" y="1584325"/>
              <a:ext cx="10191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zh-CN" sz="1200">
                  <a:solidFill>
                    <a:srgbClr val="404040"/>
                  </a:solidFill>
                  <a:latin typeface="Source Sans Pro Semibold" pitchFamily="34" charset="0"/>
                  <a:ea typeface="宋体" pitchFamily="2" charset="-122"/>
                </a:rPr>
                <a:t>My Best Skill</a:t>
              </a:r>
            </a:p>
          </p:txBody>
        </p:sp>
        <p:sp>
          <p:nvSpPr>
            <p:cNvPr id="7208" name="Rectangle 14"/>
            <p:cNvSpPr>
              <a:spLocks noChangeArrowheads="1"/>
            </p:cNvSpPr>
            <p:nvPr/>
          </p:nvSpPr>
          <p:spPr bwMode="auto">
            <a:xfrm>
              <a:off x="152400" y="1849438"/>
              <a:ext cx="2514600" cy="430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1100" b="1">
                  <a:solidFill>
                    <a:srgbClr val="404040"/>
                  </a:solidFill>
                  <a:latin typeface="Source Sans Pro Light" pitchFamily="34" charset="0"/>
                  <a:ea typeface="宋体" pitchFamily="2" charset="-122"/>
                </a:rPr>
                <a:t>Lorem Ipsum</a:t>
              </a:r>
              <a:r>
                <a:rPr lang="en-US" altLang="zh-CN" sz="1100">
                  <a:solidFill>
                    <a:srgbClr val="404040"/>
                  </a:solidFill>
                  <a:latin typeface="Source Sans Pro Light" pitchFamily="34" charset="0"/>
                  <a:ea typeface="宋体" pitchFamily="2" charset="-122"/>
                </a:rPr>
                <a:t> is simply dummy text of the printing and typesetting industry.</a:t>
              </a:r>
            </a:p>
          </p:txBody>
        </p:sp>
      </p:grpSp>
      <p:grpSp>
        <p:nvGrpSpPr>
          <p:cNvPr id="9226" name="Group 31"/>
          <p:cNvGrpSpPr>
            <a:grpSpLocks/>
          </p:cNvGrpSpPr>
          <p:nvPr/>
        </p:nvGrpSpPr>
        <p:grpSpPr bwMode="auto">
          <a:xfrm>
            <a:off x="5367338" y="2654300"/>
            <a:ext cx="2819400" cy="2368550"/>
            <a:chOff x="0" y="0"/>
            <a:chExt cx="2819400" cy="2368550"/>
          </a:xfrm>
        </p:grpSpPr>
        <p:sp>
          <p:nvSpPr>
            <p:cNvPr id="7197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2819400" cy="23685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7198" name="Rectangle 16"/>
            <p:cNvSpPr>
              <a:spLocks noChangeArrowheads="1"/>
            </p:cNvSpPr>
            <p:nvPr/>
          </p:nvSpPr>
          <p:spPr bwMode="auto">
            <a:xfrm>
              <a:off x="0" y="0"/>
              <a:ext cx="2819400" cy="1524000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7199" name="Rectangle 17"/>
            <p:cNvSpPr>
              <a:spLocks noChangeArrowheads="1"/>
            </p:cNvSpPr>
            <p:nvPr/>
          </p:nvSpPr>
          <p:spPr bwMode="auto">
            <a:xfrm>
              <a:off x="152400" y="1333500"/>
              <a:ext cx="457200" cy="381000"/>
            </a:xfrm>
            <a:prstGeom prst="rect">
              <a:avLst/>
            </a:prstGeom>
            <a:solidFill>
              <a:srgbClr val="48C4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7200" name="TextBox 19"/>
            <p:cNvSpPr txBox="1">
              <a:spLocks noChangeArrowheads="1"/>
            </p:cNvSpPr>
            <p:nvPr/>
          </p:nvSpPr>
          <p:spPr bwMode="auto">
            <a:xfrm>
              <a:off x="685800" y="1584325"/>
              <a:ext cx="14001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zh-CN" sz="1200">
                  <a:solidFill>
                    <a:srgbClr val="404040"/>
                  </a:solidFill>
                  <a:latin typeface="Source Sans Pro Semibold" pitchFamily="34" charset="0"/>
                  <a:ea typeface="宋体" pitchFamily="2" charset="-122"/>
                </a:rPr>
                <a:t>Information  Filter</a:t>
              </a:r>
            </a:p>
          </p:txBody>
        </p:sp>
        <p:sp>
          <p:nvSpPr>
            <p:cNvPr id="7201" name="Rectangle 20"/>
            <p:cNvSpPr>
              <a:spLocks noChangeArrowheads="1"/>
            </p:cNvSpPr>
            <p:nvPr/>
          </p:nvSpPr>
          <p:spPr bwMode="auto">
            <a:xfrm>
              <a:off x="152400" y="1849438"/>
              <a:ext cx="2514600" cy="430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1100" b="1">
                  <a:solidFill>
                    <a:srgbClr val="404040"/>
                  </a:solidFill>
                  <a:latin typeface="Source Sans Pro Light" pitchFamily="34" charset="0"/>
                  <a:ea typeface="宋体" pitchFamily="2" charset="-122"/>
                </a:rPr>
                <a:t>Lorem Ipsum</a:t>
              </a:r>
              <a:r>
                <a:rPr lang="en-US" altLang="zh-CN" sz="1100">
                  <a:solidFill>
                    <a:srgbClr val="404040"/>
                  </a:solidFill>
                  <a:latin typeface="Source Sans Pro Light" pitchFamily="34" charset="0"/>
                  <a:ea typeface="宋体" pitchFamily="2" charset="-122"/>
                </a:rPr>
                <a:t> is simply dummy text of the printing and typesetting industry.</a:t>
              </a:r>
            </a:p>
          </p:txBody>
        </p:sp>
        <p:sp>
          <p:nvSpPr>
            <p:cNvPr id="7202" name="Freeform 20"/>
            <p:cNvSpPr>
              <a:spLocks noEditPoints="1"/>
            </p:cNvSpPr>
            <p:nvPr/>
          </p:nvSpPr>
          <p:spPr bwMode="auto">
            <a:xfrm>
              <a:off x="260492" y="1422483"/>
              <a:ext cx="241015" cy="203033"/>
            </a:xfrm>
            <a:custGeom>
              <a:avLst/>
              <a:gdLst>
                <a:gd name="T0" fmla="*/ 231825 w 1049"/>
                <a:gd name="T1" fmla="*/ 31961 h 883"/>
                <a:gd name="T2" fmla="*/ 230216 w 1049"/>
                <a:gd name="T3" fmla="*/ 191996 h 883"/>
                <a:gd name="T4" fmla="*/ 223324 w 1049"/>
                <a:gd name="T5" fmla="*/ 191996 h 883"/>
                <a:gd name="T6" fmla="*/ 220796 w 1049"/>
                <a:gd name="T7" fmla="*/ 8967 h 883"/>
                <a:gd name="T8" fmla="*/ 207700 w 1049"/>
                <a:gd name="T9" fmla="*/ 0 h 883"/>
                <a:gd name="T10" fmla="*/ 2298 w 1049"/>
                <a:gd name="T11" fmla="*/ 6438 h 883"/>
                <a:gd name="T12" fmla="*/ 230 w 1049"/>
                <a:gd name="T13" fmla="*/ 183948 h 883"/>
                <a:gd name="T14" fmla="*/ 6893 w 1049"/>
                <a:gd name="T15" fmla="*/ 196135 h 883"/>
                <a:gd name="T16" fmla="*/ 19070 w 1049"/>
                <a:gd name="T17" fmla="*/ 202573 h 883"/>
                <a:gd name="T18" fmla="*/ 234812 w 1049"/>
                <a:gd name="T19" fmla="*/ 200734 h 883"/>
                <a:gd name="T20" fmla="*/ 241015 w 1049"/>
                <a:gd name="T21" fmla="*/ 34030 h 883"/>
                <a:gd name="T22" fmla="*/ 236420 w 1049"/>
                <a:gd name="T23" fmla="*/ 28972 h 883"/>
                <a:gd name="T24" fmla="*/ 13785 w 1049"/>
                <a:gd name="T25" fmla="*/ 189237 h 883"/>
                <a:gd name="T26" fmla="*/ 9420 w 1049"/>
                <a:gd name="T27" fmla="*/ 13566 h 883"/>
                <a:gd name="T28" fmla="*/ 207700 w 1049"/>
                <a:gd name="T29" fmla="*/ 9657 h 883"/>
                <a:gd name="T30" fmla="*/ 212295 w 1049"/>
                <a:gd name="T31" fmla="*/ 14486 h 883"/>
                <a:gd name="T32" fmla="*/ 115568 w 1049"/>
                <a:gd name="T33" fmla="*/ 67831 h 883"/>
                <a:gd name="T34" fmla="*/ 110973 w 1049"/>
                <a:gd name="T35" fmla="*/ 72430 h 883"/>
                <a:gd name="T36" fmla="*/ 115568 w 1049"/>
                <a:gd name="T37" fmla="*/ 77258 h 883"/>
                <a:gd name="T38" fmla="*/ 197821 w 1049"/>
                <a:gd name="T39" fmla="*/ 73349 h 883"/>
                <a:gd name="T40" fmla="*/ 193685 w 1049"/>
                <a:gd name="T41" fmla="*/ 67831 h 883"/>
                <a:gd name="T42" fmla="*/ 112351 w 1049"/>
                <a:gd name="T43" fmla="*/ 88525 h 883"/>
                <a:gd name="T44" fmla="*/ 112351 w 1049"/>
                <a:gd name="T45" fmla="*/ 95423 h 883"/>
                <a:gd name="T46" fmla="*/ 194834 w 1049"/>
                <a:gd name="T47" fmla="*/ 96343 h 883"/>
                <a:gd name="T48" fmla="*/ 197361 w 1049"/>
                <a:gd name="T49" fmla="*/ 89905 h 883"/>
                <a:gd name="T50" fmla="*/ 115568 w 1049"/>
                <a:gd name="T51" fmla="*/ 106230 h 883"/>
                <a:gd name="T52" fmla="*/ 110973 w 1049"/>
                <a:gd name="T53" fmla="*/ 111289 h 883"/>
                <a:gd name="T54" fmla="*/ 115568 w 1049"/>
                <a:gd name="T55" fmla="*/ 116117 h 883"/>
                <a:gd name="T56" fmla="*/ 197821 w 1049"/>
                <a:gd name="T57" fmla="*/ 112208 h 883"/>
                <a:gd name="T58" fmla="*/ 193685 w 1049"/>
                <a:gd name="T59" fmla="*/ 106690 h 883"/>
                <a:gd name="T60" fmla="*/ 112351 w 1049"/>
                <a:gd name="T61" fmla="*/ 126924 h 883"/>
                <a:gd name="T62" fmla="*/ 112351 w 1049"/>
                <a:gd name="T63" fmla="*/ 133822 h 883"/>
                <a:gd name="T64" fmla="*/ 194834 w 1049"/>
                <a:gd name="T65" fmla="*/ 134972 h 883"/>
                <a:gd name="T66" fmla="*/ 197361 w 1049"/>
                <a:gd name="T67" fmla="*/ 128534 h 883"/>
                <a:gd name="T68" fmla="*/ 28720 w 1049"/>
                <a:gd name="T69" fmla="*/ 145089 h 883"/>
                <a:gd name="T70" fmla="*/ 23895 w 1049"/>
                <a:gd name="T71" fmla="*/ 149918 h 883"/>
                <a:gd name="T72" fmla="*/ 28720 w 1049"/>
                <a:gd name="T73" fmla="*/ 154517 h 883"/>
                <a:gd name="T74" fmla="*/ 197821 w 1049"/>
                <a:gd name="T75" fmla="*/ 150608 h 883"/>
                <a:gd name="T76" fmla="*/ 193685 w 1049"/>
                <a:gd name="T77" fmla="*/ 145089 h 883"/>
                <a:gd name="T78" fmla="*/ 25273 w 1049"/>
                <a:gd name="T79" fmla="*/ 165783 h 883"/>
                <a:gd name="T80" fmla="*/ 25273 w 1049"/>
                <a:gd name="T81" fmla="*/ 172682 h 883"/>
                <a:gd name="T82" fmla="*/ 194834 w 1049"/>
                <a:gd name="T83" fmla="*/ 173601 h 883"/>
                <a:gd name="T84" fmla="*/ 197361 w 1049"/>
                <a:gd name="T85" fmla="*/ 167393 h 883"/>
                <a:gd name="T86" fmla="*/ 91673 w 1049"/>
                <a:gd name="T87" fmla="*/ 130603 h 883"/>
                <a:gd name="T88" fmla="*/ 96498 w 1049"/>
                <a:gd name="T89" fmla="*/ 125775 h 883"/>
                <a:gd name="T90" fmla="*/ 92592 w 1049"/>
                <a:gd name="T91" fmla="*/ 72660 h 883"/>
                <a:gd name="T92" fmla="*/ 29179 w 1049"/>
                <a:gd name="T93" fmla="*/ 75419 h 883"/>
                <a:gd name="T94" fmla="*/ 30098 w 1049"/>
                <a:gd name="T95" fmla="*/ 128994 h 883"/>
                <a:gd name="T96" fmla="*/ 86618 w 1049"/>
                <a:gd name="T97" fmla="*/ 82317 h 883"/>
                <a:gd name="T98" fmla="*/ 27801 w 1049"/>
                <a:gd name="T99" fmla="*/ 34030 h 883"/>
                <a:gd name="T100" fmla="*/ 23895 w 1049"/>
                <a:gd name="T101" fmla="*/ 43458 h 883"/>
                <a:gd name="T102" fmla="*/ 28720 w 1049"/>
                <a:gd name="T103" fmla="*/ 48516 h 883"/>
                <a:gd name="T104" fmla="*/ 197821 w 1049"/>
                <a:gd name="T105" fmla="*/ 44378 h 883"/>
                <a:gd name="T106" fmla="*/ 194834 w 1049"/>
                <a:gd name="T107" fmla="*/ 34260 h 88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49" h="883">
                  <a:moveTo>
                    <a:pt x="1029" y="126"/>
                  </a:moveTo>
                  <a:lnTo>
                    <a:pt x="1029" y="126"/>
                  </a:lnTo>
                  <a:lnTo>
                    <a:pt x="1025" y="126"/>
                  </a:lnTo>
                  <a:lnTo>
                    <a:pt x="1021" y="128"/>
                  </a:lnTo>
                  <a:lnTo>
                    <a:pt x="1014" y="132"/>
                  </a:lnTo>
                  <a:lnTo>
                    <a:pt x="1009" y="139"/>
                  </a:lnTo>
                  <a:lnTo>
                    <a:pt x="1008" y="143"/>
                  </a:lnTo>
                  <a:lnTo>
                    <a:pt x="1008" y="148"/>
                  </a:lnTo>
                  <a:lnTo>
                    <a:pt x="1008" y="820"/>
                  </a:lnTo>
                  <a:lnTo>
                    <a:pt x="1008" y="824"/>
                  </a:lnTo>
                  <a:lnTo>
                    <a:pt x="1006" y="828"/>
                  </a:lnTo>
                  <a:lnTo>
                    <a:pt x="1002" y="835"/>
                  </a:lnTo>
                  <a:lnTo>
                    <a:pt x="995" y="840"/>
                  </a:lnTo>
                  <a:lnTo>
                    <a:pt x="991" y="841"/>
                  </a:lnTo>
                  <a:lnTo>
                    <a:pt x="986" y="841"/>
                  </a:lnTo>
                  <a:lnTo>
                    <a:pt x="982" y="841"/>
                  </a:lnTo>
                  <a:lnTo>
                    <a:pt x="979" y="840"/>
                  </a:lnTo>
                  <a:lnTo>
                    <a:pt x="972" y="835"/>
                  </a:lnTo>
                  <a:lnTo>
                    <a:pt x="968" y="828"/>
                  </a:lnTo>
                  <a:lnTo>
                    <a:pt x="966" y="824"/>
                  </a:lnTo>
                  <a:lnTo>
                    <a:pt x="966" y="820"/>
                  </a:lnTo>
                  <a:lnTo>
                    <a:pt x="966" y="63"/>
                  </a:lnTo>
                  <a:lnTo>
                    <a:pt x="965" y="50"/>
                  </a:lnTo>
                  <a:lnTo>
                    <a:pt x="961" y="39"/>
                  </a:lnTo>
                  <a:lnTo>
                    <a:pt x="955" y="28"/>
                  </a:lnTo>
                  <a:lnTo>
                    <a:pt x="948" y="19"/>
                  </a:lnTo>
                  <a:lnTo>
                    <a:pt x="938" y="10"/>
                  </a:lnTo>
                  <a:lnTo>
                    <a:pt x="928" y="5"/>
                  </a:lnTo>
                  <a:lnTo>
                    <a:pt x="915" y="2"/>
                  </a:lnTo>
                  <a:lnTo>
                    <a:pt x="904" y="0"/>
                  </a:lnTo>
                  <a:lnTo>
                    <a:pt x="63" y="0"/>
                  </a:lnTo>
                  <a:lnTo>
                    <a:pt x="50" y="2"/>
                  </a:lnTo>
                  <a:lnTo>
                    <a:pt x="37" y="5"/>
                  </a:lnTo>
                  <a:lnTo>
                    <a:pt x="27" y="10"/>
                  </a:lnTo>
                  <a:lnTo>
                    <a:pt x="17" y="19"/>
                  </a:lnTo>
                  <a:lnTo>
                    <a:pt x="10" y="28"/>
                  </a:lnTo>
                  <a:lnTo>
                    <a:pt x="4" y="39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0" y="778"/>
                  </a:lnTo>
                  <a:lnTo>
                    <a:pt x="0" y="788"/>
                  </a:lnTo>
                  <a:lnTo>
                    <a:pt x="1" y="800"/>
                  </a:lnTo>
                  <a:lnTo>
                    <a:pt x="4" y="810"/>
                  </a:lnTo>
                  <a:lnTo>
                    <a:pt x="7" y="818"/>
                  </a:lnTo>
                  <a:lnTo>
                    <a:pt x="11" y="828"/>
                  </a:lnTo>
                  <a:lnTo>
                    <a:pt x="17" y="837"/>
                  </a:lnTo>
                  <a:lnTo>
                    <a:pt x="22" y="844"/>
                  </a:lnTo>
                  <a:lnTo>
                    <a:pt x="30" y="853"/>
                  </a:lnTo>
                  <a:lnTo>
                    <a:pt x="37" y="858"/>
                  </a:lnTo>
                  <a:lnTo>
                    <a:pt x="45" y="865"/>
                  </a:lnTo>
                  <a:lnTo>
                    <a:pt x="54" y="870"/>
                  </a:lnTo>
                  <a:lnTo>
                    <a:pt x="63" y="874"/>
                  </a:lnTo>
                  <a:lnTo>
                    <a:pt x="73" y="878"/>
                  </a:lnTo>
                  <a:lnTo>
                    <a:pt x="83" y="881"/>
                  </a:lnTo>
                  <a:lnTo>
                    <a:pt x="94" y="883"/>
                  </a:lnTo>
                  <a:lnTo>
                    <a:pt x="104" y="883"/>
                  </a:lnTo>
                  <a:lnTo>
                    <a:pt x="986" y="883"/>
                  </a:lnTo>
                  <a:lnTo>
                    <a:pt x="999" y="881"/>
                  </a:lnTo>
                  <a:lnTo>
                    <a:pt x="1012" y="878"/>
                  </a:lnTo>
                  <a:lnTo>
                    <a:pt x="1022" y="873"/>
                  </a:lnTo>
                  <a:lnTo>
                    <a:pt x="1032" y="864"/>
                  </a:lnTo>
                  <a:lnTo>
                    <a:pt x="1039" y="855"/>
                  </a:lnTo>
                  <a:lnTo>
                    <a:pt x="1045" y="844"/>
                  </a:lnTo>
                  <a:lnTo>
                    <a:pt x="1049" y="833"/>
                  </a:lnTo>
                  <a:lnTo>
                    <a:pt x="1049" y="820"/>
                  </a:lnTo>
                  <a:lnTo>
                    <a:pt x="1049" y="148"/>
                  </a:lnTo>
                  <a:lnTo>
                    <a:pt x="1049" y="143"/>
                  </a:lnTo>
                  <a:lnTo>
                    <a:pt x="1048" y="139"/>
                  </a:lnTo>
                  <a:lnTo>
                    <a:pt x="1044" y="132"/>
                  </a:lnTo>
                  <a:lnTo>
                    <a:pt x="1037" y="128"/>
                  </a:lnTo>
                  <a:lnTo>
                    <a:pt x="1034" y="126"/>
                  </a:lnTo>
                  <a:lnTo>
                    <a:pt x="1029" y="126"/>
                  </a:lnTo>
                  <a:close/>
                  <a:moveTo>
                    <a:pt x="104" y="841"/>
                  </a:moveTo>
                  <a:lnTo>
                    <a:pt x="104" y="841"/>
                  </a:lnTo>
                  <a:lnTo>
                    <a:pt x="91" y="840"/>
                  </a:lnTo>
                  <a:lnTo>
                    <a:pt x="80" y="835"/>
                  </a:lnTo>
                  <a:lnTo>
                    <a:pt x="68" y="830"/>
                  </a:lnTo>
                  <a:lnTo>
                    <a:pt x="60" y="823"/>
                  </a:lnTo>
                  <a:lnTo>
                    <a:pt x="51" y="813"/>
                  </a:lnTo>
                  <a:lnTo>
                    <a:pt x="45" y="803"/>
                  </a:lnTo>
                  <a:lnTo>
                    <a:pt x="43" y="791"/>
                  </a:lnTo>
                  <a:lnTo>
                    <a:pt x="41" y="778"/>
                  </a:lnTo>
                  <a:lnTo>
                    <a:pt x="41" y="63"/>
                  </a:lnTo>
                  <a:lnTo>
                    <a:pt x="41" y="59"/>
                  </a:lnTo>
                  <a:lnTo>
                    <a:pt x="43" y="55"/>
                  </a:lnTo>
                  <a:lnTo>
                    <a:pt x="47" y="49"/>
                  </a:lnTo>
                  <a:lnTo>
                    <a:pt x="54" y="43"/>
                  </a:lnTo>
                  <a:lnTo>
                    <a:pt x="58" y="43"/>
                  </a:lnTo>
                  <a:lnTo>
                    <a:pt x="63" y="42"/>
                  </a:lnTo>
                  <a:lnTo>
                    <a:pt x="904" y="42"/>
                  </a:lnTo>
                  <a:lnTo>
                    <a:pt x="908" y="43"/>
                  </a:lnTo>
                  <a:lnTo>
                    <a:pt x="911" y="43"/>
                  </a:lnTo>
                  <a:lnTo>
                    <a:pt x="918" y="49"/>
                  </a:lnTo>
                  <a:lnTo>
                    <a:pt x="922" y="55"/>
                  </a:lnTo>
                  <a:lnTo>
                    <a:pt x="924" y="59"/>
                  </a:lnTo>
                  <a:lnTo>
                    <a:pt x="924" y="63"/>
                  </a:lnTo>
                  <a:lnTo>
                    <a:pt x="924" y="820"/>
                  </a:lnTo>
                  <a:lnTo>
                    <a:pt x="925" y="831"/>
                  </a:lnTo>
                  <a:lnTo>
                    <a:pt x="928" y="841"/>
                  </a:lnTo>
                  <a:lnTo>
                    <a:pt x="104" y="841"/>
                  </a:lnTo>
                  <a:close/>
                  <a:moveTo>
                    <a:pt x="839" y="295"/>
                  </a:moveTo>
                  <a:lnTo>
                    <a:pt x="503" y="295"/>
                  </a:lnTo>
                  <a:lnTo>
                    <a:pt x="499" y="295"/>
                  </a:lnTo>
                  <a:lnTo>
                    <a:pt x="496" y="296"/>
                  </a:lnTo>
                  <a:lnTo>
                    <a:pt x="489" y="301"/>
                  </a:lnTo>
                  <a:lnTo>
                    <a:pt x="484" y="308"/>
                  </a:lnTo>
                  <a:lnTo>
                    <a:pt x="483" y="311"/>
                  </a:lnTo>
                  <a:lnTo>
                    <a:pt x="483" y="315"/>
                  </a:lnTo>
                  <a:lnTo>
                    <a:pt x="483" y="319"/>
                  </a:lnTo>
                  <a:lnTo>
                    <a:pt x="484" y="324"/>
                  </a:lnTo>
                  <a:lnTo>
                    <a:pt x="489" y="331"/>
                  </a:lnTo>
                  <a:lnTo>
                    <a:pt x="496" y="335"/>
                  </a:lnTo>
                  <a:lnTo>
                    <a:pt x="499" y="336"/>
                  </a:lnTo>
                  <a:lnTo>
                    <a:pt x="503" y="336"/>
                  </a:lnTo>
                  <a:lnTo>
                    <a:pt x="839" y="336"/>
                  </a:lnTo>
                  <a:lnTo>
                    <a:pt x="843" y="336"/>
                  </a:lnTo>
                  <a:lnTo>
                    <a:pt x="848" y="335"/>
                  </a:lnTo>
                  <a:lnTo>
                    <a:pt x="855" y="331"/>
                  </a:lnTo>
                  <a:lnTo>
                    <a:pt x="859" y="324"/>
                  </a:lnTo>
                  <a:lnTo>
                    <a:pt x="861" y="319"/>
                  </a:lnTo>
                  <a:lnTo>
                    <a:pt x="861" y="315"/>
                  </a:lnTo>
                  <a:lnTo>
                    <a:pt x="861" y="311"/>
                  </a:lnTo>
                  <a:lnTo>
                    <a:pt x="859" y="308"/>
                  </a:lnTo>
                  <a:lnTo>
                    <a:pt x="855" y="301"/>
                  </a:lnTo>
                  <a:lnTo>
                    <a:pt x="848" y="296"/>
                  </a:lnTo>
                  <a:lnTo>
                    <a:pt x="843" y="295"/>
                  </a:lnTo>
                  <a:lnTo>
                    <a:pt x="839" y="295"/>
                  </a:lnTo>
                  <a:close/>
                  <a:moveTo>
                    <a:pt x="839" y="378"/>
                  </a:moveTo>
                  <a:lnTo>
                    <a:pt x="503" y="378"/>
                  </a:lnTo>
                  <a:lnTo>
                    <a:pt x="499" y="379"/>
                  </a:lnTo>
                  <a:lnTo>
                    <a:pt x="496" y="381"/>
                  </a:lnTo>
                  <a:lnTo>
                    <a:pt x="489" y="385"/>
                  </a:lnTo>
                  <a:lnTo>
                    <a:pt x="484" y="391"/>
                  </a:lnTo>
                  <a:lnTo>
                    <a:pt x="483" y="395"/>
                  </a:lnTo>
                  <a:lnTo>
                    <a:pt x="483" y="399"/>
                  </a:lnTo>
                  <a:lnTo>
                    <a:pt x="483" y="404"/>
                  </a:lnTo>
                  <a:lnTo>
                    <a:pt x="484" y="408"/>
                  </a:lnTo>
                  <a:lnTo>
                    <a:pt x="489" y="415"/>
                  </a:lnTo>
                  <a:lnTo>
                    <a:pt x="496" y="419"/>
                  </a:lnTo>
                  <a:lnTo>
                    <a:pt x="499" y="421"/>
                  </a:lnTo>
                  <a:lnTo>
                    <a:pt x="503" y="421"/>
                  </a:lnTo>
                  <a:lnTo>
                    <a:pt x="839" y="421"/>
                  </a:lnTo>
                  <a:lnTo>
                    <a:pt x="843" y="421"/>
                  </a:lnTo>
                  <a:lnTo>
                    <a:pt x="848" y="419"/>
                  </a:lnTo>
                  <a:lnTo>
                    <a:pt x="855" y="415"/>
                  </a:lnTo>
                  <a:lnTo>
                    <a:pt x="859" y="408"/>
                  </a:lnTo>
                  <a:lnTo>
                    <a:pt x="861" y="404"/>
                  </a:lnTo>
                  <a:lnTo>
                    <a:pt x="861" y="399"/>
                  </a:lnTo>
                  <a:lnTo>
                    <a:pt x="861" y="395"/>
                  </a:lnTo>
                  <a:lnTo>
                    <a:pt x="859" y="391"/>
                  </a:lnTo>
                  <a:lnTo>
                    <a:pt x="855" y="385"/>
                  </a:lnTo>
                  <a:lnTo>
                    <a:pt x="848" y="381"/>
                  </a:lnTo>
                  <a:lnTo>
                    <a:pt x="843" y="379"/>
                  </a:lnTo>
                  <a:lnTo>
                    <a:pt x="839" y="378"/>
                  </a:lnTo>
                  <a:close/>
                  <a:moveTo>
                    <a:pt x="839" y="462"/>
                  </a:moveTo>
                  <a:lnTo>
                    <a:pt x="503" y="462"/>
                  </a:lnTo>
                  <a:lnTo>
                    <a:pt x="499" y="464"/>
                  </a:lnTo>
                  <a:lnTo>
                    <a:pt x="496" y="464"/>
                  </a:lnTo>
                  <a:lnTo>
                    <a:pt x="489" y="469"/>
                  </a:lnTo>
                  <a:lnTo>
                    <a:pt x="484" y="475"/>
                  </a:lnTo>
                  <a:lnTo>
                    <a:pt x="483" y="479"/>
                  </a:lnTo>
                  <a:lnTo>
                    <a:pt x="483" y="484"/>
                  </a:lnTo>
                  <a:lnTo>
                    <a:pt x="483" y="488"/>
                  </a:lnTo>
                  <a:lnTo>
                    <a:pt x="484" y="492"/>
                  </a:lnTo>
                  <a:lnTo>
                    <a:pt x="489" y="498"/>
                  </a:lnTo>
                  <a:lnTo>
                    <a:pt x="496" y="502"/>
                  </a:lnTo>
                  <a:lnTo>
                    <a:pt x="499" y="504"/>
                  </a:lnTo>
                  <a:lnTo>
                    <a:pt x="503" y="505"/>
                  </a:lnTo>
                  <a:lnTo>
                    <a:pt x="839" y="505"/>
                  </a:lnTo>
                  <a:lnTo>
                    <a:pt x="843" y="504"/>
                  </a:lnTo>
                  <a:lnTo>
                    <a:pt x="848" y="502"/>
                  </a:lnTo>
                  <a:lnTo>
                    <a:pt x="855" y="498"/>
                  </a:lnTo>
                  <a:lnTo>
                    <a:pt x="859" y="492"/>
                  </a:lnTo>
                  <a:lnTo>
                    <a:pt x="861" y="488"/>
                  </a:lnTo>
                  <a:lnTo>
                    <a:pt x="861" y="484"/>
                  </a:lnTo>
                  <a:lnTo>
                    <a:pt x="861" y="479"/>
                  </a:lnTo>
                  <a:lnTo>
                    <a:pt x="859" y="475"/>
                  </a:lnTo>
                  <a:lnTo>
                    <a:pt x="855" y="469"/>
                  </a:lnTo>
                  <a:lnTo>
                    <a:pt x="848" y="464"/>
                  </a:lnTo>
                  <a:lnTo>
                    <a:pt x="843" y="464"/>
                  </a:lnTo>
                  <a:lnTo>
                    <a:pt x="839" y="462"/>
                  </a:lnTo>
                  <a:close/>
                  <a:moveTo>
                    <a:pt x="839" y="547"/>
                  </a:moveTo>
                  <a:lnTo>
                    <a:pt x="503" y="547"/>
                  </a:lnTo>
                  <a:lnTo>
                    <a:pt x="499" y="547"/>
                  </a:lnTo>
                  <a:lnTo>
                    <a:pt x="496" y="548"/>
                  </a:lnTo>
                  <a:lnTo>
                    <a:pt x="489" y="552"/>
                  </a:lnTo>
                  <a:lnTo>
                    <a:pt x="484" y="559"/>
                  </a:lnTo>
                  <a:lnTo>
                    <a:pt x="483" y="564"/>
                  </a:lnTo>
                  <a:lnTo>
                    <a:pt x="483" y="568"/>
                  </a:lnTo>
                  <a:lnTo>
                    <a:pt x="483" y="572"/>
                  </a:lnTo>
                  <a:lnTo>
                    <a:pt x="484" y="575"/>
                  </a:lnTo>
                  <a:lnTo>
                    <a:pt x="489" y="582"/>
                  </a:lnTo>
                  <a:lnTo>
                    <a:pt x="496" y="587"/>
                  </a:lnTo>
                  <a:lnTo>
                    <a:pt x="499" y="588"/>
                  </a:lnTo>
                  <a:lnTo>
                    <a:pt x="503" y="588"/>
                  </a:lnTo>
                  <a:lnTo>
                    <a:pt x="839" y="588"/>
                  </a:lnTo>
                  <a:lnTo>
                    <a:pt x="843" y="588"/>
                  </a:lnTo>
                  <a:lnTo>
                    <a:pt x="848" y="587"/>
                  </a:lnTo>
                  <a:lnTo>
                    <a:pt x="855" y="582"/>
                  </a:lnTo>
                  <a:lnTo>
                    <a:pt x="859" y="575"/>
                  </a:lnTo>
                  <a:lnTo>
                    <a:pt x="861" y="572"/>
                  </a:lnTo>
                  <a:lnTo>
                    <a:pt x="861" y="568"/>
                  </a:lnTo>
                  <a:lnTo>
                    <a:pt x="861" y="564"/>
                  </a:lnTo>
                  <a:lnTo>
                    <a:pt x="859" y="559"/>
                  </a:lnTo>
                  <a:lnTo>
                    <a:pt x="855" y="552"/>
                  </a:lnTo>
                  <a:lnTo>
                    <a:pt x="848" y="548"/>
                  </a:lnTo>
                  <a:lnTo>
                    <a:pt x="843" y="547"/>
                  </a:lnTo>
                  <a:lnTo>
                    <a:pt x="839" y="547"/>
                  </a:lnTo>
                  <a:close/>
                  <a:moveTo>
                    <a:pt x="839" y="631"/>
                  </a:moveTo>
                  <a:lnTo>
                    <a:pt x="125" y="631"/>
                  </a:lnTo>
                  <a:lnTo>
                    <a:pt x="121" y="631"/>
                  </a:lnTo>
                  <a:lnTo>
                    <a:pt x="117" y="632"/>
                  </a:lnTo>
                  <a:lnTo>
                    <a:pt x="110" y="637"/>
                  </a:lnTo>
                  <a:lnTo>
                    <a:pt x="105" y="644"/>
                  </a:lnTo>
                  <a:lnTo>
                    <a:pt x="104" y="648"/>
                  </a:lnTo>
                  <a:lnTo>
                    <a:pt x="104" y="652"/>
                  </a:lnTo>
                  <a:lnTo>
                    <a:pt x="104" y="655"/>
                  </a:lnTo>
                  <a:lnTo>
                    <a:pt x="105" y="660"/>
                  </a:lnTo>
                  <a:lnTo>
                    <a:pt x="110" y="667"/>
                  </a:lnTo>
                  <a:lnTo>
                    <a:pt x="117" y="671"/>
                  </a:lnTo>
                  <a:lnTo>
                    <a:pt x="121" y="672"/>
                  </a:lnTo>
                  <a:lnTo>
                    <a:pt x="125" y="672"/>
                  </a:lnTo>
                  <a:lnTo>
                    <a:pt x="839" y="672"/>
                  </a:lnTo>
                  <a:lnTo>
                    <a:pt x="843" y="672"/>
                  </a:lnTo>
                  <a:lnTo>
                    <a:pt x="848" y="671"/>
                  </a:lnTo>
                  <a:lnTo>
                    <a:pt x="855" y="667"/>
                  </a:lnTo>
                  <a:lnTo>
                    <a:pt x="859" y="660"/>
                  </a:lnTo>
                  <a:lnTo>
                    <a:pt x="861" y="655"/>
                  </a:lnTo>
                  <a:lnTo>
                    <a:pt x="861" y="652"/>
                  </a:lnTo>
                  <a:lnTo>
                    <a:pt x="861" y="648"/>
                  </a:lnTo>
                  <a:lnTo>
                    <a:pt x="859" y="644"/>
                  </a:lnTo>
                  <a:lnTo>
                    <a:pt x="855" y="637"/>
                  </a:lnTo>
                  <a:lnTo>
                    <a:pt x="848" y="632"/>
                  </a:lnTo>
                  <a:lnTo>
                    <a:pt x="843" y="631"/>
                  </a:lnTo>
                  <a:lnTo>
                    <a:pt x="839" y="631"/>
                  </a:lnTo>
                  <a:close/>
                  <a:moveTo>
                    <a:pt x="839" y="715"/>
                  </a:moveTo>
                  <a:lnTo>
                    <a:pt x="125" y="715"/>
                  </a:lnTo>
                  <a:lnTo>
                    <a:pt x="121" y="715"/>
                  </a:lnTo>
                  <a:lnTo>
                    <a:pt x="117" y="717"/>
                  </a:lnTo>
                  <a:lnTo>
                    <a:pt x="110" y="721"/>
                  </a:lnTo>
                  <a:lnTo>
                    <a:pt x="105" y="728"/>
                  </a:lnTo>
                  <a:lnTo>
                    <a:pt x="104" y="731"/>
                  </a:lnTo>
                  <a:lnTo>
                    <a:pt x="104" y="735"/>
                  </a:lnTo>
                  <a:lnTo>
                    <a:pt x="104" y="740"/>
                  </a:lnTo>
                  <a:lnTo>
                    <a:pt x="105" y="744"/>
                  </a:lnTo>
                  <a:lnTo>
                    <a:pt x="110" y="751"/>
                  </a:lnTo>
                  <a:lnTo>
                    <a:pt x="117" y="755"/>
                  </a:lnTo>
                  <a:lnTo>
                    <a:pt x="121" y="757"/>
                  </a:lnTo>
                  <a:lnTo>
                    <a:pt x="125" y="757"/>
                  </a:lnTo>
                  <a:lnTo>
                    <a:pt x="839" y="757"/>
                  </a:lnTo>
                  <a:lnTo>
                    <a:pt x="843" y="757"/>
                  </a:lnTo>
                  <a:lnTo>
                    <a:pt x="848" y="755"/>
                  </a:lnTo>
                  <a:lnTo>
                    <a:pt x="855" y="751"/>
                  </a:lnTo>
                  <a:lnTo>
                    <a:pt x="859" y="744"/>
                  </a:lnTo>
                  <a:lnTo>
                    <a:pt x="861" y="740"/>
                  </a:lnTo>
                  <a:lnTo>
                    <a:pt x="861" y="735"/>
                  </a:lnTo>
                  <a:lnTo>
                    <a:pt x="861" y="731"/>
                  </a:lnTo>
                  <a:lnTo>
                    <a:pt x="859" y="728"/>
                  </a:lnTo>
                  <a:lnTo>
                    <a:pt x="855" y="721"/>
                  </a:lnTo>
                  <a:lnTo>
                    <a:pt x="848" y="717"/>
                  </a:lnTo>
                  <a:lnTo>
                    <a:pt x="843" y="715"/>
                  </a:lnTo>
                  <a:lnTo>
                    <a:pt x="839" y="715"/>
                  </a:lnTo>
                  <a:close/>
                  <a:moveTo>
                    <a:pt x="399" y="568"/>
                  </a:moveTo>
                  <a:lnTo>
                    <a:pt x="399" y="568"/>
                  </a:lnTo>
                  <a:lnTo>
                    <a:pt x="403" y="567"/>
                  </a:lnTo>
                  <a:lnTo>
                    <a:pt x="407" y="567"/>
                  </a:lnTo>
                  <a:lnTo>
                    <a:pt x="413" y="561"/>
                  </a:lnTo>
                  <a:lnTo>
                    <a:pt x="417" y="555"/>
                  </a:lnTo>
                  <a:lnTo>
                    <a:pt x="419" y="551"/>
                  </a:lnTo>
                  <a:lnTo>
                    <a:pt x="420" y="547"/>
                  </a:lnTo>
                  <a:lnTo>
                    <a:pt x="420" y="336"/>
                  </a:lnTo>
                  <a:lnTo>
                    <a:pt x="419" y="332"/>
                  </a:lnTo>
                  <a:lnTo>
                    <a:pt x="417" y="328"/>
                  </a:lnTo>
                  <a:lnTo>
                    <a:pt x="413" y="322"/>
                  </a:lnTo>
                  <a:lnTo>
                    <a:pt x="407" y="318"/>
                  </a:lnTo>
                  <a:lnTo>
                    <a:pt x="403" y="316"/>
                  </a:lnTo>
                  <a:lnTo>
                    <a:pt x="399" y="315"/>
                  </a:lnTo>
                  <a:lnTo>
                    <a:pt x="145" y="315"/>
                  </a:lnTo>
                  <a:lnTo>
                    <a:pt x="141" y="316"/>
                  </a:lnTo>
                  <a:lnTo>
                    <a:pt x="138" y="318"/>
                  </a:lnTo>
                  <a:lnTo>
                    <a:pt x="131" y="322"/>
                  </a:lnTo>
                  <a:lnTo>
                    <a:pt x="127" y="328"/>
                  </a:lnTo>
                  <a:lnTo>
                    <a:pt x="125" y="332"/>
                  </a:lnTo>
                  <a:lnTo>
                    <a:pt x="125" y="336"/>
                  </a:lnTo>
                  <a:lnTo>
                    <a:pt x="125" y="547"/>
                  </a:lnTo>
                  <a:lnTo>
                    <a:pt x="125" y="551"/>
                  </a:lnTo>
                  <a:lnTo>
                    <a:pt x="127" y="555"/>
                  </a:lnTo>
                  <a:lnTo>
                    <a:pt x="131" y="561"/>
                  </a:lnTo>
                  <a:lnTo>
                    <a:pt x="138" y="567"/>
                  </a:lnTo>
                  <a:lnTo>
                    <a:pt x="141" y="567"/>
                  </a:lnTo>
                  <a:lnTo>
                    <a:pt x="145" y="568"/>
                  </a:lnTo>
                  <a:lnTo>
                    <a:pt x="399" y="568"/>
                  </a:lnTo>
                  <a:close/>
                  <a:moveTo>
                    <a:pt x="167" y="358"/>
                  </a:moveTo>
                  <a:lnTo>
                    <a:pt x="377" y="358"/>
                  </a:lnTo>
                  <a:lnTo>
                    <a:pt x="377" y="525"/>
                  </a:lnTo>
                  <a:lnTo>
                    <a:pt x="167" y="525"/>
                  </a:lnTo>
                  <a:lnTo>
                    <a:pt x="167" y="358"/>
                  </a:lnTo>
                  <a:close/>
                  <a:moveTo>
                    <a:pt x="839" y="148"/>
                  </a:moveTo>
                  <a:lnTo>
                    <a:pt x="125" y="148"/>
                  </a:lnTo>
                  <a:lnTo>
                    <a:pt x="121" y="148"/>
                  </a:lnTo>
                  <a:lnTo>
                    <a:pt x="117" y="149"/>
                  </a:lnTo>
                  <a:lnTo>
                    <a:pt x="110" y="153"/>
                  </a:lnTo>
                  <a:lnTo>
                    <a:pt x="105" y="161"/>
                  </a:lnTo>
                  <a:lnTo>
                    <a:pt x="104" y="165"/>
                  </a:lnTo>
                  <a:lnTo>
                    <a:pt x="104" y="168"/>
                  </a:lnTo>
                  <a:lnTo>
                    <a:pt x="104" y="189"/>
                  </a:lnTo>
                  <a:lnTo>
                    <a:pt x="104" y="193"/>
                  </a:lnTo>
                  <a:lnTo>
                    <a:pt x="105" y="198"/>
                  </a:lnTo>
                  <a:lnTo>
                    <a:pt x="110" y="205"/>
                  </a:lnTo>
                  <a:lnTo>
                    <a:pt x="117" y="209"/>
                  </a:lnTo>
                  <a:lnTo>
                    <a:pt x="121" y="211"/>
                  </a:lnTo>
                  <a:lnTo>
                    <a:pt x="125" y="211"/>
                  </a:lnTo>
                  <a:lnTo>
                    <a:pt x="839" y="211"/>
                  </a:lnTo>
                  <a:lnTo>
                    <a:pt x="843" y="211"/>
                  </a:lnTo>
                  <a:lnTo>
                    <a:pt x="848" y="209"/>
                  </a:lnTo>
                  <a:lnTo>
                    <a:pt x="855" y="205"/>
                  </a:lnTo>
                  <a:lnTo>
                    <a:pt x="859" y="198"/>
                  </a:lnTo>
                  <a:lnTo>
                    <a:pt x="861" y="193"/>
                  </a:lnTo>
                  <a:lnTo>
                    <a:pt x="861" y="189"/>
                  </a:lnTo>
                  <a:lnTo>
                    <a:pt x="861" y="168"/>
                  </a:lnTo>
                  <a:lnTo>
                    <a:pt x="861" y="165"/>
                  </a:lnTo>
                  <a:lnTo>
                    <a:pt x="859" y="161"/>
                  </a:lnTo>
                  <a:lnTo>
                    <a:pt x="855" y="153"/>
                  </a:lnTo>
                  <a:lnTo>
                    <a:pt x="848" y="149"/>
                  </a:lnTo>
                  <a:lnTo>
                    <a:pt x="843" y="148"/>
                  </a:lnTo>
                  <a:lnTo>
                    <a:pt x="839" y="1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33" name="Rectangle 39"/>
          <p:cNvSpPr>
            <a:spLocks noChangeArrowheads="1"/>
          </p:cNvSpPr>
          <p:nvPr/>
        </p:nvSpPr>
        <p:spPr bwMode="auto">
          <a:xfrm>
            <a:off x="3146425" y="120650"/>
            <a:ext cx="5040313" cy="2368550"/>
          </a:xfrm>
          <a:prstGeom prst="rect">
            <a:avLst/>
          </a:prstGeom>
          <a:solidFill>
            <a:srgbClr val="48C4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ea typeface="宋体" pitchFamily="2" charset="-122"/>
            </a:endParaRPr>
          </a:p>
        </p:txBody>
      </p:sp>
      <p:grpSp>
        <p:nvGrpSpPr>
          <p:cNvPr id="9234" name="Group 2"/>
          <p:cNvGrpSpPr>
            <a:grpSpLocks/>
          </p:cNvGrpSpPr>
          <p:nvPr/>
        </p:nvGrpSpPr>
        <p:grpSpPr bwMode="auto">
          <a:xfrm>
            <a:off x="120650" y="2654300"/>
            <a:ext cx="5041900" cy="2368550"/>
            <a:chOff x="0" y="0"/>
            <a:chExt cx="5041713" cy="2368550"/>
          </a:xfrm>
        </p:grpSpPr>
        <p:sp>
          <p:nvSpPr>
            <p:cNvPr id="7191" name="Rectangle 33"/>
            <p:cNvSpPr>
              <a:spLocks noChangeArrowheads="1"/>
            </p:cNvSpPr>
            <p:nvPr/>
          </p:nvSpPr>
          <p:spPr bwMode="auto">
            <a:xfrm>
              <a:off x="0" y="0"/>
              <a:ext cx="5041713" cy="23685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7192" name="Rectangle 34"/>
            <p:cNvSpPr>
              <a:spLocks noChangeArrowheads="1"/>
            </p:cNvSpPr>
            <p:nvPr/>
          </p:nvSpPr>
          <p:spPr bwMode="auto">
            <a:xfrm>
              <a:off x="0" y="0"/>
              <a:ext cx="5041713" cy="1524000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7193" name="Rectangle 35"/>
            <p:cNvSpPr>
              <a:spLocks noChangeArrowheads="1"/>
            </p:cNvSpPr>
            <p:nvPr/>
          </p:nvSpPr>
          <p:spPr bwMode="auto">
            <a:xfrm>
              <a:off x="273040" y="1258888"/>
              <a:ext cx="817533" cy="530225"/>
            </a:xfrm>
            <a:prstGeom prst="rect">
              <a:avLst/>
            </a:prstGeom>
            <a:solidFill>
              <a:srgbClr val="48C4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7194" name="TextBox 36"/>
            <p:cNvSpPr txBox="1">
              <a:spLocks noChangeArrowheads="1"/>
            </p:cNvSpPr>
            <p:nvPr/>
          </p:nvSpPr>
          <p:spPr bwMode="auto">
            <a:xfrm>
              <a:off x="1227092" y="1584325"/>
              <a:ext cx="75244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zh-CN" sz="1200">
                  <a:solidFill>
                    <a:srgbClr val="404040"/>
                  </a:solidFill>
                  <a:latin typeface="Source Sans Pro Semibold" pitchFamily="34" charset="0"/>
                  <a:ea typeface="宋体" pitchFamily="2" charset="-122"/>
                </a:rPr>
                <a:t>Strategy</a:t>
              </a:r>
            </a:p>
          </p:txBody>
        </p:sp>
        <p:sp>
          <p:nvSpPr>
            <p:cNvPr id="7195" name="Rectangle 37"/>
            <p:cNvSpPr>
              <a:spLocks noChangeArrowheads="1"/>
            </p:cNvSpPr>
            <p:nvPr/>
          </p:nvSpPr>
          <p:spPr bwMode="auto">
            <a:xfrm>
              <a:off x="273040" y="1849438"/>
              <a:ext cx="4495633" cy="430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1100" b="1">
                  <a:solidFill>
                    <a:srgbClr val="404040"/>
                  </a:solidFill>
                  <a:latin typeface="Source Sans Pro Light" pitchFamily="34" charset="0"/>
                  <a:ea typeface="宋体" pitchFamily="2" charset="-122"/>
                </a:rPr>
                <a:t>Lorem Ipsum</a:t>
              </a:r>
              <a:r>
                <a:rPr lang="en-US" altLang="zh-CN" sz="1100">
                  <a:solidFill>
                    <a:srgbClr val="404040"/>
                  </a:solidFill>
                  <a:latin typeface="Source Sans Pro Light" pitchFamily="34" charset="0"/>
                  <a:ea typeface="宋体" pitchFamily="2" charset="-122"/>
                </a:rPr>
                <a:t> is simply dummy text of the printing and typesetting industry. printer took a galley of type and scrambled it to make a type specimen</a:t>
              </a:r>
            </a:p>
          </p:txBody>
        </p:sp>
        <p:sp>
          <p:nvSpPr>
            <p:cNvPr id="7196" name="Freeform 21"/>
            <p:cNvSpPr>
              <a:spLocks noEditPoints="1"/>
            </p:cNvSpPr>
            <p:nvPr/>
          </p:nvSpPr>
          <p:spPr bwMode="auto">
            <a:xfrm>
              <a:off x="471314" y="1364675"/>
              <a:ext cx="373894" cy="318648"/>
            </a:xfrm>
            <a:custGeom>
              <a:avLst/>
              <a:gdLst>
                <a:gd name="T0" fmla="*/ 275067 w 1135"/>
                <a:gd name="T1" fmla="*/ 112909 h 968"/>
                <a:gd name="T2" fmla="*/ 271444 w 1135"/>
                <a:gd name="T3" fmla="*/ 111263 h 968"/>
                <a:gd name="T4" fmla="*/ 267491 w 1135"/>
                <a:gd name="T5" fmla="*/ 111593 h 968"/>
                <a:gd name="T6" fmla="*/ 264196 w 1135"/>
                <a:gd name="T7" fmla="*/ 113897 h 968"/>
                <a:gd name="T8" fmla="*/ 263208 w 1135"/>
                <a:gd name="T9" fmla="*/ 117847 h 968"/>
                <a:gd name="T10" fmla="*/ 131439 w 1135"/>
                <a:gd name="T11" fmla="*/ 166237 h 968"/>
                <a:gd name="T12" fmla="*/ 129133 w 1135"/>
                <a:gd name="T13" fmla="*/ 166566 h 968"/>
                <a:gd name="T14" fmla="*/ 125180 w 1135"/>
                <a:gd name="T15" fmla="*/ 170516 h 968"/>
                <a:gd name="T16" fmla="*/ 124851 w 1135"/>
                <a:gd name="T17" fmla="*/ 173150 h 968"/>
                <a:gd name="T18" fmla="*/ 124851 w 1135"/>
                <a:gd name="T19" fmla="*/ 257420 h 968"/>
                <a:gd name="T20" fmla="*/ 126498 w 1135"/>
                <a:gd name="T21" fmla="*/ 261370 h 968"/>
                <a:gd name="T22" fmla="*/ 129792 w 1135"/>
                <a:gd name="T23" fmla="*/ 263016 h 968"/>
                <a:gd name="T24" fmla="*/ 263208 w 1135"/>
                <a:gd name="T25" fmla="*/ 263016 h 968"/>
                <a:gd name="T26" fmla="*/ 263208 w 1135"/>
                <a:gd name="T27" fmla="*/ 313381 h 968"/>
                <a:gd name="T28" fmla="*/ 265514 w 1135"/>
                <a:gd name="T29" fmla="*/ 316673 h 968"/>
                <a:gd name="T30" fmla="*/ 269797 w 1135"/>
                <a:gd name="T31" fmla="*/ 318648 h 968"/>
                <a:gd name="T32" fmla="*/ 275067 w 1135"/>
                <a:gd name="T33" fmla="*/ 316344 h 968"/>
                <a:gd name="T34" fmla="*/ 372576 w 1135"/>
                <a:gd name="T35" fmla="*/ 218577 h 968"/>
                <a:gd name="T36" fmla="*/ 373894 w 1135"/>
                <a:gd name="T37" fmla="*/ 214627 h 968"/>
                <a:gd name="T38" fmla="*/ 372576 w 1135"/>
                <a:gd name="T39" fmla="*/ 211006 h 968"/>
                <a:gd name="T40" fmla="*/ 277044 w 1135"/>
                <a:gd name="T41" fmla="*/ 294618 h 968"/>
                <a:gd name="T42" fmla="*/ 277044 w 1135"/>
                <a:gd name="T43" fmla="*/ 254787 h 968"/>
                <a:gd name="T44" fmla="*/ 275067 w 1135"/>
                <a:gd name="T45" fmla="*/ 251495 h 968"/>
                <a:gd name="T46" fmla="*/ 271444 w 1135"/>
                <a:gd name="T47" fmla="*/ 249520 h 968"/>
                <a:gd name="T48" fmla="*/ 138357 w 1135"/>
                <a:gd name="T49" fmla="*/ 249520 h 968"/>
                <a:gd name="T50" fmla="*/ 269797 w 1135"/>
                <a:gd name="T51" fmla="*/ 180392 h 968"/>
                <a:gd name="T52" fmla="*/ 272761 w 1135"/>
                <a:gd name="T53" fmla="*/ 179404 h 968"/>
                <a:gd name="T54" fmla="*/ 276385 w 1135"/>
                <a:gd name="T55" fmla="*/ 176112 h 968"/>
                <a:gd name="T56" fmla="*/ 277044 w 1135"/>
                <a:gd name="T57" fmla="*/ 173150 h 968"/>
                <a:gd name="T58" fmla="*/ 357093 w 1135"/>
                <a:gd name="T59" fmla="*/ 214627 h 968"/>
                <a:gd name="T60" fmla="*/ 249043 w 1135"/>
                <a:gd name="T61" fmla="*/ 145498 h 968"/>
                <a:gd name="T62" fmla="*/ 249043 w 1135"/>
                <a:gd name="T63" fmla="*/ 61228 h 968"/>
                <a:gd name="T64" fmla="*/ 247396 w 1135"/>
                <a:gd name="T65" fmla="*/ 57607 h 968"/>
                <a:gd name="T66" fmla="*/ 244102 w 1135"/>
                <a:gd name="T67" fmla="*/ 55632 h 968"/>
                <a:gd name="T68" fmla="*/ 110686 w 1135"/>
                <a:gd name="T69" fmla="*/ 55632 h 968"/>
                <a:gd name="T70" fmla="*/ 110686 w 1135"/>
                <a:gd name="T71" fmla="*/ 5267 h 968"/>
                <a:gd name="T72" fmla="*/ 108380 w 1135"/>
                <a:gd name="T73" fmla="*/ 1975 h 968"/>
                <a:gd name="T74" fmla="*/ 104427 w 1135"/>
                <a:gd name="T75" fmla="*/ 0 h 968"/>
                <a:gd name="T76" fmla="*/ 100803 w 1135"/>
                <a:gd name="T77" fmla="*/ 988 h 968"/>
                <a:gd name="T78" fmla="*/ 1647 w 1135"/>
                <a:gd name="T79" fmla="*/ 99413 h 968"/>
                <a:gd name="T80" fmla="*/ 329 w 1135"/>
                <a:gd name="T81" fmla="*/ 101388 h 968"/>
                <a:gd name="T82" fmla="*/ 329 w 1135"/>
                <a:gd name="T83" fmla="*/ 106326 h 968"/>
                <a:gd name="T84" fmla="*/ 1647 w 1135"/>
                <a:gd name="T85" fmla="*/ 108630 h 968"/>
                <a:gd name="T86" fmla="*/ 101133 w 1135"/>
                <a:gd name="T87" fmla="*/ 207055 h 968"/>
                <a:gd name="T88" fmla="*/ 106403 w 1135"/>
                <a:gd name="T89" fmla="*/ 207055 h 968"/>
                <a:gd name="T90" fmla="*/ 109698 w 1135"/>
                <a:gd name="T91" fmla="*/ 204751 h 968"/>
                <a:gd name="T92" fmla="*/ 110686 w 1135"/>
                <a:gd name="T93" fmla="*/ 201130 h 968"/>
                <a:gd name="T94" fmla="*/ 242455 w 1135"/>
                <a:gd name="T95" fmla="*/ 152411 h 968"/>
                <a:gd name="T96" fmla="*/ 244761 w 1135"/>
                <a:gd name="T97" fmla="*/ 152082 h 968"/>
                <a:gd name="T98" fmla="*/ 248714 w 1135"/>
                <a:gd name="T99" fmla="*/ 148461 h 968"/>
                <a:gd name="T100" fmla="*/ 249043 w 1135"/>
                <a:gd name="T101" fmla="*/ 145498 h 968"/>
                <a:gd name="T102" fmla="*/ 104097 w 1135"/>
                <a:gd name="T103" fmla="*/ 138586 h 968"/>
                <a:gd name="T104" fmla="*/ 101133 w 1135"/>
                <a:gd name="T105" fmla="*/ 139244 h 968"/>
                <a:gd name="T106" fmla="*/ 97509 w 1135"/>
                <a:gd name="T107" fmla="*/ 142536 h 968"/>
                <a:gd name="T108" fmla="*/ 96850 w 1135"/>
                <a:gd name="T109" fmla="*/ 145498 h 968"/>
                <a:gd name="T110" fmla="*/ 16801 w 1135"/>
                <a:gd name="T111" fmla="*/ 104021 h 968"/>
                <a:gd name="T112" fmla="*/ 96850 w 1135"/>
                <a:gd name="T113" fmla="*/ 62545 h 968"/>
                <a:gd name="T114" fmla="*/ 97509 w 1135"/>
                <a:gd name="T115" fmla="*/ 64849 h 968"/>
                <a:gd name="T116" fmla="*/ 101133 w 1135"/>
                <a:gd name="T117" fmla="*/ 68799 h 968"/>
                <a:gd name="T118" fmla="*/ 104097 w 1135"/>
                <a:gd name="T119" fmla="*/ 69128 h 968"/>
                <a:gd name="T120" fmla="*/ 235537 w 1135"/>
                <a:gd name="T121" fmla="*/ 138586 h 96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135" h="968">
                  <a:moveTo>
                    <a:pt x="1130" y="638"/>
                  </a:moveTo>
                  <a:lnTo>
                    <a:pt x="835" y="343"/>
                  </a:lnTo>
                  <a:lnTo>
                    <a:pt x="829" y="339"/>
                  </a:lnTo>
                  <a:lnTo>
                    <a:pt x="824" y="338"/>
                  </a:lnTo>
                  <a:lnTo>
                    <a:pt x="818" y="338"/>
                  </a:lnTo>
                  <a:lnTo>
                    <a:pt x="812" y="339"/>
                  </a:lnTo>
                  <a:lnTo>
                    <a:pt x="806" y="342"/>
                  </a:lnTo>
                  <a:lnTo>
                    <a:pt x="802" y="346"/>
                  </a:lnTo>
                  <a:lnTo>
                    <a:pt x="799" y="352"/>
                  </a:lnTo>
                  <a:lnTo>
                    <a:pt x="799" y="358"/>
                  </a:lnTo>
                  <a:lnTo>
                    <a:pt x="799" y="505"/>
                  </a:lnTo>
                  <a:lnTo>
                    <a:pt x="399" y="505"/>
                  </a:lnTo>
                  <a:lnTo>
                    <a:pt x="394" y="505"/>
                  </a:lnTo>
                  <a:lnTo>
                    <a:pt x="392" y="506"/>
                  </a:lnTo>
                  <a:lnTo>
                    <a:pt x="384" y="511"/>
                  </a:lnTo>
                  <a:lnTo>
                    <a:pt x="380" y="518"/>
                  </a:lnTo>
                  <a:lnTo>
                    <a:pt x="379" y="522"/>
                  </a:lnTo>
                  <a:lnTo>
                    <a:pt x="379" y="526"/>
                  </a:lnTo>
                  <a:lnTo>
                    <a:pt x="379" y="778"/>
                  </a:lnTo>
                  <a:lnTo>
                    <a:pt x="379" y="782"/>
                  </a:lnTo>
                  <a:lnTo>
                    <a:pt x="380" y="787"/>
                  </a:lnTo>
                  <a:lnTo>
                    <a:pt x="384" y="794"/>
                  </a:lnTo>
                  <a:lnTo>
                    <a:pt x="392" y="798"/>
                  </a:lnTo>
                  <a:lnTo>
                    <a:pt x="394" y="799"/>
                  </a:lnTo>
                  <a:lnTo>
                    <a:pt x="399" y="799"/>
                  </a:lnTo>
                  <a:lnTo>
                    <a:pt x="799" y="799"/>
                  </a:lnTo>
                  <a:lnTo>
                    <a:pt x="799" y="947"/>
                  </a:lnTo>
                  <a:lnTo>
                    <a:pt x="799" y="952"/>
                  </a:lnTo>
                  <a:lnTo>
                    <a:pt x="802" y="958"/>
                  </a:lnTo>
                  <a:lnTo>
                    <a:pt x="806" y="962"/>
                  </a:lnTo>
                  <a:lnTo>
                    <a:pt x="812" y="965"/>
                  </a:lnTo>
                  <a:lnTo>
                    <a:pt x="819" y="968"/>
                  </a:lnTo>
                  <a:lnTo>
                    <a:pt x="828" y="965"/>
                  </a:lnTo>
                  <a:lnTo>
                    <a:pt x="835" y="961"/>
                  </a:lnTo>
                  <a:lnTo>
                    <a:pt x="1130" y="666"/>
                  </a:lnTo>
                  <a:lnTo>
                    <a:pt x="1131" y="664"/>
                  </a:lnTo>
                  <a:lnTo>
                    <a:pt x="1134" y="661"/>
                  </a:lnTo>
                  <a:lnTo>
                    <a:pt x="1135" y="652"/>
                  </a:lnTo>
                  <a:lnTo>
                    <a:pt x="1134" y="645"/>
                  </a:lnTo>
                  <a:lnTo>
                    <a:pt x="1131" y="641"/>
                  </a:lnTo>
                  <a:lnTo>
                    <a:pt x="1130" y="638"/>
                  </a:lnTo>
                  <a:close/>
                  <a:moveTo>
                    <a:pt x="841" y="895"/>
                  </a:moveTo>
                  <a:lnTo>
                    <a:pt x="841" y="778"/>
                  </a:lnTo>
                  <a:lnTo>
                    <a:pt x="841" y="774"/>
                  </a:lnTo>
                  <a:lnTo>
                    <a:pt x="839" y="771"/>
                  </a:lnTo>
                  <a:lnTo>
                    <a:pt x="835" y="764"/>
                  </a:lnTo>
                  <a:lnTo>
                    <a:pt x="828" y="759"/>
                  </a:lnTo>
                  <a:lnTo>
                    <a:pt x="824" y="758"/>
                  </a:lnTo>
                  <a:lnTo>
                    <a:pt x="819" y="758"/>
                  </a:lnTo>
                  <a:lnTo>
                    <a:pt x="420" y="758"/>
                  </a:lnTo>
                  <a:lnTo>
                    <a:pt x="420" y="548"/>
                  </a:lnTo>
                  <a:lnTo>
                    <a:pt x="819" y="548"/>
                  </a:lnTo>
                  <a:lnTo>
                    <a:pt x="824" y="546"/>
                  </a:lnTo>
                  <a:lnTo>
                    <a:pt x="828" y="545"/>
                  </a:lnTo>
                  <a:lnTo>
                    <a:pt x="835" y="541"/>
                  </a:lnTo>
                  <a:lnTo>
                    <a:pt x="839" y="535"/>
                  </a:lnTo>
                  <a:lnTo>
                    <a:pt x="841" y="531"/>
                  </a:lnTo>
                  <a:lnTo>
                    <a:pt x="841" y="526"/>
                  </a:lnTo>
                  <a:lnTo>
                    <a:pt x="841" y="409"/>
                  </a:lnTo>
                  <a:lnTo>
                    <a:pt x="1084" y="652"/>
                  </a:lnTo>
                  <a:lnTo>
                    <a:pt x="841" y="895"/>
                  </a:lnTo>
                  <a:close/>
                  <a:moveTo>
                    <a:pt x="756" y="442"/>
                  </a:moveTo>
                  <a:lnTo>
                    <a:pt x="756" y="190"/>
                  </a:lnTo>
                  <a:lnTo>
                    <a:pt x="756" y="186"/>
                  </a:lnTo>
                  <a:lnTo>
                    <a:pt x="755" y="182"/>
                  </a:lnTo>
                  <a:lnTo>
                    <a:pt x="751" y="175"/>
                  </a:lnTo>
                  <a:lnTo>
                    <a:pt x="743" y="170"/>
                  </a:lnTo>
                  <a:lnTo>
                    <a:pt x="741" y="169"/>
                  </a:lnTo>
                  <a:lnTo>
                    <a:pt x="736" y="169"/>
                  </a:lnTo>
                  <a:lnTo>
                    <a:pt x="336" y="169"/>
                  </a:lnTo>
                  <a:lnTo>
                    <a:pt x="336" y="22"/>
                  </a:lnTo>
                  <a:lnTo>
                    <a:pt x="336" y="16"/>
                  </a:lnTo>
                  <a:lnTo>
                    <a:pt x="333" y="10"/>
                  </a:lnTo>
                  <a:lnTo>
                    <a:pt x="329" y="6"/>
                  </a:lnTo>
                  <a:lnTo>
                    <a:pt x="323" y="3"/>
                  </a:lnTo>
                  <a:lnTo>
                    <a:pt x="317" y="0"/>
                  </a:lnTo>
                  <a:lnTo>
                    <a:pt x="311" y="2"/>
                  </a:lnTo>
                  <a:lnTo>
                    <a:pt x="306" y="3"/>
                  </a:lnTo>
                  <a:lnTo>
                    <a:pt x="300" y="7"/>
                  </a:lnTo>
                  <a:lnTo>
                    <a:pt x="5" y="302"/>
                  </a:lnTo>
                  <a:lnTo>
                    <a:pt x="4" y="305"/>
                  </a:lnTo>
                  <a:lnTo>
                    <a:pt x="1" y="308"/>
                  </a:lnTo>
                  <a:lnTo>
                    <a:pt x="0" y="316"/>
                  </a:lnTo>
                  <a:lnTo>
                    <a:pt x="1" y="323"/>
                  </a:lnTo>
                  <a:lnTo>
                    <a:pt x="4" y="328"/>
                  </a:lnTo>
                  <a:lnTo>
                    <a:pt x="5" y="330"/>
                  </a:lnTo>
                  <a:lnTo>
                    <a:pt x="300" y="625"/>
                  </a:lnTo>
                  <a:lnTo>
                    <a:pt x="307" y="629"/>
                  </a:lnTo>
                  <a:lnTo>
                    <a:pt x="316" y="631"/>
                  </a:lnTo>
                  <a:lnTo>
                    <a:pt x="323" y="629"/>
                  </a:lnTo>
                  <a:lnTo>
                    <a:pt x="329" y="626"/>
                  </a:lnTo>
                  <a:lnTo>
                    <a:pt x="333" y="622"/>
                  </a:lnTo>
                  <a:lnTo>
                    <a:pt x="336" y="616"/>
                  </a:lnTo>
                  <a:lnTo>
                    <a:pt x="336" y="611"/>
                  </a:lnTo>
                  <a:lnTo>
                    <a:pt x="336" y="463"/>
                  </a:lnTo>
                  <a:lnTo>
                    <a:pt x="736" y="463"/>
                  </a:lnTo>
                  <a:lnTo>
                    <a:pt x="741" y="462"/>
                  </a:lnTo>
                  <a:lnTo>
                    <a:pt x="743" y="462"/>
                  </a:lnTo>
                  <a:lnTo>
                    <a:pt x="751" y="456"/>
                  </a:lnTo>
                  <a:lnTo>
                    <a:pt x="755" y="451"/>
                  </a:lnTo>
                  <a:lnTo>
                    <a:pt x="756" y="446"/>
                  </a:lnTo>
                  <a:lnTo>
                    <a:pt x="756" y="442"/>
                  </a:lnTo>
                  <a:close/>
                  <a:moveTo>
                    <a:pt x="715" y="421"/>
                  </a:moveTo>
                  <a:lnTo>
                    <a:pt x="316" y="421"/>
                  </a:lnTo>
                  <a:lnTo>
                    <a:pt x="311" y="422"/>
                  </a:lnTo>
                  <a:lnTo>
                    <a:pt x="307" y="423"/>
                  </a:lnTo>
                  <a:lnTo>
                    <a:pt x="300" y="428"/>
                  </a:lnTo>
                  <a:lnTo>
                    <a:pt x="296" y="433"/>
                  </a:lnTo>
                  <a:lnTo>
                    <a:pt x="294" y="438"/>
                  </a:lnTo>
                  <a:lnTo>
                    <a:pt x="294" y="442"/>
                  </a:lnTo>
                  <a:lnTo>
                    <a:pt x="294" y="559"/>
                  </a:lnTo>
                  <a:lnTo>
                    <a:pt x="51" y="316"/>
                  </a:lnTo>
                  <a:lnTo>
                    <a:pt x="294" y="73"/>
                  </a:lnTo>
                  <a:lnTo>
                    <a:pt x="294" y="190"/>
                  </a:lnTo>
                  <a:lnTo>
                    <a:pt x="294" y="195"/>
                  </a:lnTo>
                  <a:lnTo>
                    <a:pt x="296" y="197"/>
                  </a:lnTo>
                  <a:lnTo>
                    <a:pt x="300" y="205"/>
                  </a:lnTo>
                  <a:lnTo>
                    <a:pt x="307" y="209"/>
                  </a:lnTo>
                  <a:lnTo>
                    <a:pt x="311" y="210"/>
                  </a:lnTo>
                  <a:lnTo>
                    <a:pt x="316" y="210"/>
                  </a:lnTo>
                  <a:lnTo>
                    <a:pt x="715" y="210"/>
                  </a:lnTo>
                  <a:lnTo>
                    <a:pt x="715" y="4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cxnSp>
        <p:nvCxnSpPr>
          <p:cNvPr id="9241" name="Straight Connector 44"/>
          <p:cNvCxnSpPr>
            <a:cxnSpLocks noChangeShapeType="1"/>
          </p:cNvCxnSpPr>
          <p:nvPr/>
        </p:nvCxnSpPr>
        <p:spPr bwMode="auto">
          <a:xfrm>
            <a:off x="8686800" y="120650"/>
            <a:ext cx="0" cy="4902200"/>
          </a:xfrm>
          <a:prstGeom prst="line">
            <a:avLst/>
          </a:prstGeom>
          <a:noFill/>
          <a:ln w="12700" cap="rnd">
            <a:solidFill>
              <a:srgbClr val="48C4B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242" name="Group 50"/>
          <p:cNvGrpSpPr>
            <a:grpSpLocks/>
          </p:cNvGrpSpPr>
          <p:nvPr/>
        </p:nvGrpSpPr>
        <p:grpSpPr bwMode="auto">
          <a:xfrm>
            <a:off x="8421688" y="88900"/>
            <a:ext cx="530225" cy="457200"/>
            <a:chOff x="0" y="0"/>
            <a:chExt cx="528638" cy="457200"/>
          </a:xfrm>
        </p:grpSpPr>
        <p:sp>
          <p:nvSpPr>
            <p:cNvPr id="7189" name="Oval 45"/>
            <p:cNvSpPr>
              <a:spLocks noChangeArrowheads="1"/>
            </p:cNvSpPr>
            <p:nvPr/>
          </p:nvSpPr>
          <p:spPr bwMode="auto">
            <a:xfrm>
              <a:off x="41151" y="0"/>
              <a:ext cx="455832" cy="457200"/>
            </a:xfrm>
            <a:prstGeom prst="ellipse">
              <a:avLst/>
            </a:prstGeom>
            <a:solidFill>
              <a:schemeClr val="bg1"/>
            </a:solidFill>
            <a:ln w="12700" cap="rnd">
              <a:solidFill>
                <a:srgbClr val="48C4BD"/>
              </a:solidFill>
              <a:prstDash val="sysDot"/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7190" name="TextBox 46"/>
            <p:cNvSpPr txBox="1">
              <a:spLocks noChangeArrowheads="1"/>
            </p:cNvSpPr>
            <p:nvPr/>
          </p:nvSpPr>
          <p:spPr bwMode="auto">
            <a:xfrm>
              <a:off x="0" y="112713"/>
              <a:ext cx="528638" cy="23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sz="900">
                  <a:solidFill>
                    <a:srgbClr val="595959"/>
                  </a:solidFill>
                  <a:latin typeface="Source Sans Pro Semibold" pitchFamily="34" charset="0"/>
                  <a:ea typeface="宋体" pitchFamily="2" charset="-122"/>
                </a:rPr>
                <a:t>20XX</a:t>
              </a:r>
            </a:p>
          </p:txBody>
        </p:sp>
      </p:grpSp>
      <p:grpSp>
        <p:nvGrpSpPr>
          <p:cNvPr id="9245" name="Group 49"/>
          <p:cNvGrpSpPr>
            <a:grpSpLocks/>
          </p:cNvGrpSpPr>
          <p:nvPr/>
        </p:nvGrpSpPr>
        <p:grpSpPr bwMode="auto">
          <a:xfrm>
            <a:off x="8421688" y="2327275"/>
            <a:ext cx="530225" cy="457200"/>
            <a:chOff x="0" y="0"/>
            <a:chExt cx="528638" cy="457200"/>
          </a:xfrm>
        </p:grpSpPr>
        <p:sp>
          <p:nvSpPr>
            <p:cNvPr id="7187" name="Oval 47"/>
            <p:cNvSpPr>
              <a:spLocks noChangeArrowheads="1"/>
            </p:cNvSpPr>
            <p:nvPr/>
          </p:nvSpPr>
          <p:spPr bwMode="auto">
            <a:xfrm>
              <a:off x="41151" y="0"/>
              <a:ext cx="455832" cy="457200"/>
            </a:xfrm>
            <a:prstGeom prst="ellipse">
              <a:avLst/>
            </a:prstGeom>
            <a:solidFill>
              <a:schemeClr val="bg1"/>
            </a:solidFill>
            <a:ln w="12700" cap="rnd">
              <a:solidFill>
                <a:srgbClr val="48C4BD"/>
              </a:solidFill>
              <a:prstDash val="sysDot"/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7188" name="TextBox 48"/>
            <p:cNvSpPr txBox="1">
              <a:spLocks noChangeArrowheads="1"/>
            </p:cNvSpPr>
            <p:nvPr/>
          </p:nvSpPr>
          <p:spPr bwMode="auto">
            <a:xfrm>
              <a:off x="0" y="112713"/>
              <a:ext cx="528638" cy="23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sz="900">
                  <a:solidFill>
                    <a:srgbClr val="595959"/>
                  </a:solidFill>
                  <a:latin typeface="Source Sans Pro Semibold" pitchFamily="34" charset="0"/>
                  <a:ea typeface="宋体" pitchFamily="2" charset="-122"/>
                </a:rPr>
                <a:t>20XX</a:t>
              </a:r>
            </a:p>
          </p:txBody>
        </p:sp>
      </p:grpSp>
      <p:grpSp>
        <p:nvGrpSpPr>
          <p:cNvPr id="9248" name="Group 51"/>
          <p:cNvGrpSpPr>
            <a:grpSpLocks/>
          </p:cNvGrpSpPr>
          <p:nvPr/>
        </p:nvGrpSpPr>
        <p:grpSpPr bwMode="auto">
          <a:xfrm>
            <a:off x="8421688" y="4565650"/>
            <a:ext cx="530225" cy="457200"/>
            <a:chOff x="0" y="0"/>
            <a:chExt cx="528638" cy="457200"/>
          </a:xfrm>
        </p:grpSpPr>
        <p:sp>
          <p:nvSpPr>
            <p:cNvPr id="7185" name="Oval 52"/>
            <p:cNvSpPr>
              <a:spLocks noChangeArrowheads="1"/>
            </p:cNvSpPr>
            <p:nvPr/>
          </p:nvSpPr>
          <p:spPr bwMode="auto">
            <a:xfrm>
              <a:off x="41151" y="0"/>
              <a:ext cx="455832" cy="457200"/>
            </a:xfrm>
            <a:prstGeom prst="ellipse">
              <a:avLst/>
            </a:prstGeom>
            <a:solidFill>
              <a:schemeClr val="bg1"/>
            </a:solidFill>
            <a:ln w="12700" cap="rnd">
              <a:solidFill>
                <a:srgbClr val="48C4BD"/>
              </a:solidFill>
              <a:prstDash val="sysDot"/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7186" name="TextBox 53"/>
            <p:cNvSpPr txBox="1">
              <a:spLocks noChangeArrowheads="1"/>
            </p:cNvSpPr>
            <p:nvPr/>
          </p:nvSpPr>
          <p:spPr bwMode="auto">
            <a:xfrm>
              <a:off x="0" y="112713"/>
              <a:ext cx="528638" cy="23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sz="900">
                  <a:solidFill>
                    <a:srgbClr val="595959"/>
                  </a:solidFill>
                  <a:latin typeface="Source Sans Pro Semibold" pitchFamily="34" charset="0"/>
                  <a:ea typeface="宋体" pitchFamily="2" charset="-122"/>
                </a:rPr>
                <a:t>20XX</a:t>
              </a:r>
            </a:p>
          </p:txBody>
        </p:sp>
      </p:grpSp>
      <p:pic>
        <p:nvPicPr>
          <p:cNvPr id="9251" name="TextBox 54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2788" y="1060450"/>
            <a:ext cx="35401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2" name="TextBox 55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150" y="3297238"/>
            <a:ext cx="3540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53" name="Group 1"/>
          <p:cNvGrpSpPr>
            <a:grpSpLocks/>
          </p:cNvGrpSpPr>
          <p:nvPr/>
        </p:nvGrpSpPr>
        <p:grpSpPr bwMode="auto">
          <a:xfrm>
            <a:off x="3276600" y="361950"/>
            <a:ext cx="4757738" cy="1698625"/>
            <a:chOff x="0" y="0"/>
            <a:chExt cx="4758300" cy="1698772"/>
          </a:xfrm>
        </p:grpSpPr>
        <p:sp>
          <p:nvSpPr>
            <p:cNvPr id="7182" name="TextBox 56"/>
            <p:cNvSpPr txBox="1">
              <a:spLocks noChangeArrowheads="1"/>
            </p:cNvSpPr>
            <p:nvPr/>
          </p:nvSpPr>
          <p:spPr bwMode="auto">
            <a:xfrm>
              <a:off x="0" y="0"/>
              <a:ext cx="232948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zh-CN" sz="2400" i="1">
                  <a:solidFill>
                    <a:schemeClr val="bg1"/>
                  </a:solidFill>
                  <a:latin typeface="Source Sans Pro" pitchFamily="34" charset="0"/>
                  <a:ea typeface="宋体" pitchFamily="2" charset="-122"/>
                </a:rPr>
                <a:t>Gallery What I Do</a:t>
              </a:r>
            </a:p>
          </p:txBody>
        </p:sp>
        <p:sp>
          <p:nvSpPr>
            <p:cNvPr id="7183" name="TextBox 57"/>
            <p:cNvSpPr txBox="1">
              <a:spLocks noChangeArrowheads="1"/>
            </p:cNvSpPr>
            <p:nvPr/>
          </p:nvSpPr>
          <p:spPr bwMode="auto">
            <a:xfrm>
              <a:off x="0" y="867775"/>
              <a:ext cx="47583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zh-CN" sz="1600" i="1">
                  <a:solidFill>
                    <a:schemeClr val="bg1"/>
                  </a:solidFill>
                  <a:latin typeface="Source Sans Pro Light" pitchFamily="34" charset="0"/>
                  <a:ea typeface="宋体" pitchFamily="2" charset="-122"/>
                </a:rPr>
                <a:t>It is a long established fact that a reader will be istracted by the readable content of a page when looking at its layout. The point of using.</a:t>
              </a:r>
            </a:p>
          </p:txBody>
        </p:sp>
        <p:sp>
          <p:nvSpPr>
            <p:cNvPr id="7184" name="TextBox 38"/>
            <p:cNvSpPr txBox="1">
              <a:spLocks noChangeArrowheads="1"/>
            </p:cNvSpPr>
            <p:nvPr/>
          </p:nvSpPr>
          <p:spPr bwMode="auto">
            <a:xfrm>
              <a:off x="0" y="381000"/>
              <a:ext cx="84189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zh-CN" sz="1400" i="1">
                  <a:solidFill>
                    <a:schemeClr val="bg1"/>
                  </a:solidFill>
                  <a:latin typeface="Source Sans Pro Light" pitchFamily="34" charset="0"/>
                  <a:ea typeface="宋体" pitchFamily="2" charset="-122"/>
                </a:rPr>
                <a:t>First Step</a:t>
              </a:r>
            </a:p>
          </p:txBody>
        </p:sp>
      </p:grpSp>
    </p:spTree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33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bject 27"/>
          <p:cNvSpPr>
            <a:spLocks/>
          </p:cNvSpPr>
          <p:nvPr/>
        </p:nvSpPr>
        <p:spPr bwMode="auto">
          <a:xfrm>
            <a:off x="0" y="0"/>
            <a:ext cx="9144000" cy="5156200"/>
          </a:xfrm>
          <a:custGeom>
            <a:avLst/>
            <a:gdLst>
              <a:gd name="T0" fmla="*/ 0 w 3353193"/>
              <a:gd name="T1" fmla="*/ 5156200 h 5148072"/>
              <a:gd name="T2" fmla="*/ 9144000 w 3353193"/>
              <a:gd name="T3" fmla="*/ 5156200 h 5148072"/>
              <a:gd name="T4" fmla="*/ 9144000 w 3353193"/>
              <a:gd name="T5" fmla="*/ 0 h 5148072"/>
              <a:gd name="T6" fmla="*/ 0 w 3353193"/>
              <a:gd name="T7" fmla="*/ 0 h 5148072"/>
              <a:gd name="T8" fmla="*/ 0 w 3353193"/>
              <a:gd name="T9" fmla="*/ 5156200 h 51480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353193" h="5148072">
                <a:moveTo>
                  <a:pt x="0" y="5148072"/>
                </a:moveTo>
                <a:lnTo>
                  <a:pt x="3353193" y="5148072"/>
                </a:lnTo>
                <a:lnTo>
                  <a:pt x="3353193" y="0"/>
                </a:lnTo>
                <a:lnTo>
                  <a:pt x="0" y="0"/>
                </a:lnTo>
                <a:lnTo>
                  <a:pt x="0" y="5148072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zh-CN" altLang="en-US"/>
          </a:p>
        </p:txBody>
      </p:sp>
      <p:grpSp>
        <p:nvGrpSpPr>
          <p:cNvPr id="10243" name="Group 31"/>
          <p:cNvGrpSpPr>
            <a:grpSpLocks/>
          </p:cNvGrpSpPr>
          <p:nvPr/>
        </p:nvGrpSpPr>
        <p:grpSpPr bwMode="auto">
          <a:xfrm>
            <a:off x="6188075" y="1387475"/>
            <a:ext cx="2819400" cy="2368550"/>
            <a:chOff x="0" y="0"/>
            <a:chExt cx="2819400" cy="2368550"/>
          </a:xfrm>
        </p:grpSpPr>
        <p:sp>
          <p:nvSpPr>
            <p:cNvPr id="8214" name="Rectangle 18"/>
            <p:cNvSpPr>
              <a:spLocks noChangeArrowheads="1"/>
            </p:cNvSpPr>
            <p:nvPr/>
          </p:nvSpPr>
          <p:spPr bwMode="auto">
            <a:xfrm>
              <a:off x="0" y="0"/>
              <a:ext cx="2819400" cy="23685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8215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2819400" cy="15240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8216" name="Rectangle 20"/>
            <p:cNvSpPr>
              <a:spLocks noChangeArrowheads="1"/>
            </p:cNvSpPr>
            <p:nvPr/>
          </p:nvSpPr>
          <p:spPr bwMode="auto">
            <a:xfrm>
              <a:off x="152400" y="1333500"/>
              <a:ext cx="457200" cy="381000"/>
            </a:xfrm>
            <a:prstGeom prst="rect">
              <a:avLst/>
            </a:prstGeom>
            <a:solidFill>
              <a:srgbClr val="48C4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8217" name="TextBox 22"/>
            <p:cNvSpPr txBox="1">
              <a:spLocks noChangeArrowheads="1"/>
            </p:cNvSpPr>
            <p:nvPr/>
          </p:nvSpPr>
          <p:spPr bwMode="auto">
            <a:xfrm>
              <a:off x="685800" y="1584325"/>
              <a:ext cx="10191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zh-CN" sz="1200">
                  <a:solidFill>
                    <a:srgbClr val="404040"/>
                  </a:solidFill>
                  <a:latin typeface="Source Sans Pro Semibold" pitchFamily="34" charset="0"/>
                  <a:ea typeface="宋体" pitchFamily="2" charset="-122"/>
                </a:rPr>
                <a:t>My Best Skill</a:t>
              </a:r>
            </a:p>
          </p:txBody>
        </p:sp>
        <p:sp>
          <p:nvSpPr>
            <p:cNvPr id="8218" name="Rectangle 23"/>
            <p:cNvSpPr>
              <a:spLocks noChangeArrowheads="1"/>
            </p:cNvSpPr>
            <p:nvPr/>
          </p:nvSpPr>
          <p:spPr bwMode="auto">
            <a:xfrm>
              <a:off x="152400" y="1849438"/>
              <a:ext cx="2514600" cy="430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1100" b="1">
                  <a:solidFill>
                    <a:srgbClr val="404040"/>
                  </a:solidFill>
                  <a:latin typeface="Source Sans Pro Light" pitchFamily="34" charset="0"/>
                  <a:ea typeface="宋体" pitchFamily="2" charset="-122"/>
                </a:rPr>
                <a:t>Lorem Ipsum</a:t>
              </a:r>
              <a:r>
                <a:rPr lang="en-US" altLang="zh-CN" sz="1100">
                  <a:solidFill>
                    <a:srgbClr val="404040"/>
                  </a:solidFill>
                  <a:latin typeface="Source Sans Pro Light" pitchFamily="34" charset="0"/>
                  <a:ea typeface="宋体" pitchFamily="2" charset="-122"/>
                </a:rPr>
                <a:t> is simply dummy text of the printing and typesetting industry.</a:t>
              </a:r>
            </a:p>
          </p:txBody>
        </p:sp>
        <p:sp>
          <p:nvSpPr>
            <p:cNvPr id="8219" name="Freeform 9"/>
            <p:cNvSpPr>
              <a:spLocks noEditPoints="1"/>
            </p:cNvSpPr>
            <p:nvPr/>
          </p:nvSpPr>
          <p:spPr bwMode="auto">
            <a:xfrm>
              <a:off x="267398" y="1403147"/>
              <a:ext cx="227204" cy="241706"/>
            </a:xfrm>
            <a:custGeom>
              <a:avLst/>
              <a:gdLst>
                <a:gd name="T0" fmla="*/ 78267 w 987"/>
                <a:gd name="T1" fmla="*/ 134767 h 1051"/>
                <a:gd name="T2" fmla="*/ 64455 w 987"/>
                <a:gd name="T3" fmla="*/ 153165 h 1051"/>
                <a:gd name="T4" fmla="*/ 64455 w 987"/>
                <a:gd name="T5" fmla="*/ 171563 h 1051"/>
                <a:gd name="T6" fmla="*/ 91158 w 987"/>
                <a:gd name="T7" fmla="*/ 177772 h 1051"/>
                <a:gd name="T8" fmla="*/ 179093 w 987"/>
                <a:gd name="T9" fmla="*/ 175243 h 1051"/>
                <a:gd name="T10" fmla="*/ 188531 w 987"/>
                <a:gd name="T11" fmla="*/ 168343 h 1051"/>
                <a:gd name="T12" fmla="*/ 181625 w 987"/>
                <a:gd name="T13" fmla="*/ 143276 h 1051"/>
                <a:gd name="T14" fmla="*/ 157685 w 987"/>
                <a:gd name="T15" fmla="*/ 128557 h 1051"/>
                <a:gd name="T16" fmla="*/ 140420 w 987"/>
                <a:gd name="T17" fmla="*/ 118668 h 1051"/>
                <a:gd name="T18" fmla="*/ 153771 w 987"/>
                <a:gd name="T19" fmla="*/ 92681 h 1051"/>
                <a:gd name="T20" fmla="*/ 151469 w 987"/>
                <a:gd name="T21" fmla="*/ 68763 h 1051"/>
                <a:gd name="T22" fmla="*/ 137658 w 987"/>
                <a:gd name="T23" fmla="*/ 55424 h 1051"/>
                <a:gd name="T24" fmla="*/ 116479 w 987"/>
                <a:gd name="T25" fmla="*/ 54505 h 1051"/>
                <a:gd name="T26" fmla="*/ 101286 w 987"/>
                <a:gd name="T27" fmla="*/ 66463 h 1051"/>
                <a:gd name="T28" fmla="*/ 96683 w 987"/>
                <a:gd name="T29" fmla="*/ 88771 h 1051"/>
                <a:gd name="T30" fmla="*/ 109574 w 987"/>
                <a:gd name="T31" fmla="*/ 116368 h 1051"/>
                <a:gd name="T32" fmla="*/ 114638 w 987"/>
                <a:gd name="T33" fmla="*/ 105789 h 1051"/>
                <a:gd name="T34" fmla="*/ 106581 w 987"/>
                <a:gd name="T35" fmla="*/ 87621 h 1051"/>
                <a:gd name="T36" fmla="*/ 111645 w 987"/>
                <a:gd name="T37" fmla="*/ 68303 h 1051"/>
                <a:gd name="T38" fmla="*/ 125687 w 987"/>
                <a:gd name="T39" fmla="*/ 62784 h 1051"/>
                <a:gd name="T40" fmla="*/ 139960 w 987"/>
                <a:gd name="T41" fmla="*/ 68303 h 1051"/>
                <a:gd name="T42" fmla="*/ 144794 w 987"/>
                <a:gd name="T43" fmla="*/ 87621 h 1051"/>
                <a:gd name="T44" fmla="*/ 134665 w 987"/>
                <a:gd name="T45" fmla="*/ 109469 h 1051"/>
                <a:gd name="T46" fmla="*/ 130982 w 987"/>
                <a:gd name="T47" fmla="*/ 123958 h 1051"/>
                <a:gd name="T48" fmla="*/ 145254 w 987"/>
                <a:gd name="T49" fmla="*/ 134767 h 1051"/>
                <a:gd name="T50" fmla="*/ 171727 w 987"/>
                <a:gd name="T51" fmla="*/ 146955 h 1051"/>
                <a:gd name="T52" fmla="*/ 178633 w 987"/>
                <a:gd name="T53" fmla="*/ 165354 h 1051"/>
                <a:gd name="T54" fmla="*/ 139269 w 987"/>
                <a:gd name="T55" fmla="*/ 169033 h 1051"/>
                <a:gd name="T56" fmla="*/ 76425 w 987"/>
                <a:gd name="T57" fmla="*/ 166273 h 1051"/>
                <a:gd name="T58" fmla="*/ 75735 w 987"/>
                <a:gd name="T59" fmla="*/ 150865 h 1051"/>
                <a:gd name="T60" fmla="*/ 94150 w 987"/>
                <a:gd name="T61" fmla="*/ 138446 h 1051"/>
                <a:gd name="T62" fmla="*/ 119242 w 987"/>
                <a:gd name="T63" fmla="*/ 126487 h 1051"/>
                <a:gd name="T64" fmla="*/ 119702 w 987"/>
                <a:gd name="T65" fmla="*/ 114989 h 1051"/>
                <a:gd name="T66" fmla="*/ 35450 w 987"/>
                <a:gd name="T67" fmla="*/ 52895 h 1051"/>
                <a:gd name="T68" fmla="*/ 37062 w 987"/>
                <a:gd name="T69" fmla="*/ 45076 h 1051"/>
                <a:gd name="T70" fmla="*/ 1381 w 987"/>
                <a:gd name="T71" fmla="*/ 45076 h 1051"/>
                <a:gd name="T72" fmla="*/ 2993 w 987"/>
                <a:gd name="T73" fmla="*/ 52895 h 1051"/>
                <a:gd name="T74" fmla="*/ 37062 w 987"/>
                <a:gd name="T75" fmla="*/ 99810 h 1051"/>
                <a:gd name="T76" fmla="*/ 35450 w 987"/>
                <a:gd name="T77" fmla="*/ 91991 h 1051"/>
                <a:gd name="T78" fmla="*/ 230 w 987"/>
                <a:gd name="T79" fmla="*/ 94521 h 1051"/>
                <a:gd name="T80" fmla="*/ 3683 w 987"/>
                <a:gd name="T81" fmla="*/ 101190 h 1051"/>
                <a:gd name="T82" fmla="*/ 38213 w 987"/>
                <a:gd name="T83" fmla="*/ 146955 h 1051"/>
                <a:gd name="T84" fmla="*/ 34529 w 987"/>
                <a:gd name="T85" fmla="*/ 140286 h 1051"/>
                <a:gd name="T86" fmla="*/ 0 w 987"/>
                <a:gd name="T87" fmla="*/ 143966 h 1051"/>
                <a:gd name="T88" fmla="*/ 4604 w 987"/>
                <a:gd name="T89" fmla="*/ 149945 h 1051"/>
                <a:gd name="T90" fmla="*/ 23940 w 987"/>
                <a:gd name="T91" fmla="*/ 111079 h 1051"/>
                <a:gd name="T92" fmla="*/ 23250 w 987"/>
                <a:gd name="T93" fmla="*/ 920 h 1051"/>
                <a:gd name="T94" fmla="*/ 14502 w 987"/>
                <a:gd name="T95" fmla="*/ 33807 h 1051"/>
                <a:gd name="T96" fmla="*/ 27854 w 987"/>
                <a:gd name="T97" fmla="*/ 9889 h 1051"/>
                <a:gd name="T98" fmla="*/ 217536 w 987"/>
                <a:gd name="T99" fmla="*/ 13339 h 1051"/>
                <a:gd name="T100" fmla="*/ 213622 w 987"/>
                <a:gd name="T101" fmla="*/ 231817 h 1051"/>
                <a:gd name="T102" fmla="*/ 23940 w 987"/>
                <a:gd name="T103" fmla="*/ 228137 h 1051"/>
                <a:gd name="T104" fmla="*/ 16804 w 987"/>
                <a:gd name="T105" fmla="*/ 235037 h 1051"/>
                <a:gd name="T106" fmla="*/ 215694 w 987"/>
                <a:gd name="T107" fmla="*/ 241246 h 1051"/>
                <a:gd name="T108" fmla="*/ 227204 w 987"/>
                <a:gd name="T109" fmla="*/ 227217 h 1051"/>
                <a:gd name="T110" fmla="*/ 218226 w 987"/>
                <a:gd name="T111" fmla="*/ 920 h 1051"/>
                <a:gd name="T112" fmla="*/ 23940 w 987"/>
                <a:gd name="T113" fmla="*/ 178922 h 1051"/>
                <a:gd name="T114" fmla="*/ 34529 w 987"/>
                <a:gd name="T115" fmla="*/ 188581 h 1051"/>
                <a:gd name="T116" fmla="*/ 0 w 987"/>
                <a:gd name="T117" fmla="*/ 192261 h 1051"/>
                <a:gd name="T118" fmla="*/ 4604 w 987"/>
                <a:gd name="T119" fmla="*/ 198240 h 1051"/>
                <a:gd name="T120" fmla="*/ 38443 w 987"/>
                <a:gd name="T121" fmla="*/ 193181 h 105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987" h="1051">
                  <a:moveTo>
                    <a:pt x="447" y="546"/>
                  </a:moveTo>
                  <a:lnTo>
                    <a:pt x="447" y="546"/>
                  </a:lnTo>
                  <a:lnTo>
                    <a:pt x="423" y="553"/>
                  </a:lnTo>
                  <a:lnTo>
                    <a:pt x="393" y="563"/>
                  </a:lnTo>
                  <a:lnTo>
                    <a:pt x="366" y="573"/>
                  </a:lnTo>
                  <a:lnTo>
                    <a:pt x="352" y="580"/>
                  </a:lnTo>
                  <a:lnTo>
                    <a:pt x="340" y="586"/>
                  </a:lnTo>
                  <a:lnTo>
                    <a:pt x="329" y="595"/>
                  </a:lnTo>
                  <a:lnTo>
                    <a:pt x="317" y="603"/>
                  </a:lnTo>
                  <a:lnTo>
                    <a:pt x="307" y="612"/>
                  </a:lnTo>
                  <a:lnTo>
                    <a:pt x="299" y="623"/>
                  </a:lnTo>
                  <a:lnTo>
                    <a:pt x="292" y="636"/>
                  </a:lnTo>
                  <a:lnTo>
                    <a:pt x="284" y="650"/>
                  </a:lnTo>
                  <a:lnTo>
                    <a:pt x="280" y="666"/>
                  </a:lnTo>
                  <a:lnTo>
                    <a:pt x="276" y="683"/>
                  </a:lnTo>
                  <a:lnTo>
                    <a:pt x="273" y="703"/>
                  </a:lnTo>
                  <a:lnTo>
                    <a:pt x="273" y="726"/>
                  </a:lnTo>
                  <a:lnTo>
                    <a:pt x="273" y="732"/>
                  </a:lnTo>
                  <a:lnTo>
                    <a:pt x="274" y="736"/>
                  </a:lnTo>
                  <a:lnTo>
                    <a:pt x="276" y="742"/>
                  </a:lnTo>
                  <a:lnTo>
                    <a:pt x="280" y="746"/>
                  </a:lnTo>
                  <a:lnTo>
                    <a:pt x="284" y="750"/>
                  </a:lnTo>
                  <a:lnTo>
                    <a:pt x="293" y="755"/>
                  </a:lnTo>
                  <a:lnTo>
                    <a:pt x="302" y="759"/>
                  </a:lnTo>
                  <a:lnTo>
                    <a:pt x="314" y="762"/>
                  </a:lnTo>
                  <a:lnTo>
                    <a:pt x="330" y="766"/>
                  </a:lnTo>
                  <a:lnTo>
                    <a:pt x="349" y="769"/>
                  </a:lnTo>
                  <a:lnTo>
                    <a:pt x="396" y="773"/>
                  </a:lnTo>
                  <a:lnTo>
                    <a:pt x="462" y="776"/>
                  </a:lnTo>
                  <a:lnTo>
                    <a:pt x="546" y="778"/>
                  </a:lnTo>
                  <a:lnTo>
                    <a:pt x="631" y="776"/>
                  </a:lnTo>
                  <a:lnTo>
                    <a:pt x="695" y="773"/>
                  </a:lnTo>
                  <a:lnTo>
                    <a:pt x="744" y="769"/>
                  </a:lnTo>
                  <a:lnTo>
                    <a:pt x="762" y="766"/>
                  </a:lnTo>
                  <a:lnTo>
                    <a:pt x="778" y="762"/>
                  </a:lnTo>
                  <a:lnTo>
                    <a:pt x="789" y="759"/>
                  </a:lnTo>
                  <a:lnTo>
                    <a:pt x="799" y="755"/>
                  </a:lnTo>
                  <a:lnTo>
                    <a:pt x="806" y="750"/>
                  </a:lnTo>
                  <a:lnTo>
                    <a:pt x="812" y="746"/>
                  </a:lnTo>
                  <a:lnTo>
                    <a:pt x="815" y="742"/>
                  </a:lnTo>
                  <a:lnTo>
                    <a:pt x="818" y="736"/>
                  </a:lnTo>
                  <a:lnTo>
                    <a:pt x="819" y="732"/>
                  </a:lnTo>
                  <a:lnTo>
                    <a:pt x="819" y="726"/>
                  </a:lnTo>
                  <a:lnTo>
                    <a:pt x="818" y="705"/>
                  </a:lnTo>
                  <a:lnTo>
                    <a:pt x="815" y="685"/>
                  </a:lnTo>
                  <a:lnTo>
                    <a:pt x="811" y="666"/>
                  </a:lnTo>
                  <a:lnTo>
                    <a:pt x="805" y="650"/>
                  </a:lnTo>
                  <a:lnTo>
                    <a:pt x="798" y="636"/>
                  </a:lnTo>
                  <a:lnTo>
                    <a:pt x="789" y="623"/>
                  </a:lnTo>
                  <a:lnTo>
                    <a:pt x="781" y="612"/>
                  </a:lnTo>
                  <a:lnTo>
                    <a:pt x="769" y="602"/>
                  </a:lnTo>
                  <a:lnTo>
                    <a:pt x="758" y="593"/>
                  </a:lnTo>
                  <a:lnTo>
                    <a:pt x="744" y="585"/>
                  </a:lnTo>
                  <a:lnTo>
                    <a:pt x="731" y="577"/>
                  </a:lnTo>
                  <a:lnTo>
                    <a:pt x="716" y="572"/>
                  </a:lnTo>
                  <a:lnTo>
                    <a:pt x="685" y="559"/>
                  </a:lnTo>
                  <a:lnTo>
                    <a:pt x="652" y="549"/>
                  </a:lnTo>
                  <a:lnTo>
                    <a:pt x="643" y="546"/>
                  </a:lnTo>
                  <a:lnTo>
                    <a:pt x="626" y="539"/>
                  </a:lnTo>
                  <a:lnTo>
                    <a:pt x="616" y="533"/>
                  </a:lnTo>
                  <a:lnTo>
                    <a:pt x="610" y="529"/>
                  </a:lnTo>
                  <a:lnTo>
                    <a:pt x="609" y="524"/>
                  </a:lnTo>
                  <a:lnTo>
                    <a:pt x="610" y="516"/>
                  </a:lnTo>
                  <a:lnTo>
                    <a:pt x="615" y="506"/>
                  </a:lnTo>
                  <a:lnTo>
                    <a:pt x="629" y="483"/>
                  </a:lnTo>
                  <a:lnTo>
                    <a:pt x="643" y="460"/>
                  </a:lnTo>
                  <a:lnTo>
                    <a:pt x="651" y="449"/>
                  </a:lnTo>
                  <a:lnTo>
                    <a:pt x="658" y="434"/>
                  </a:lnTo>
                  <a:lnTo>
                    <a:pt x="663" y="420"/>
                  </a:lnTo>
                  <a:lnTo>
                    <a:pt x="668" y="403"/>
                  </a:lnTo>
                  <a:lnTo>
                    <a:pt x="671" y="386"/>
                  </a:lnTo>
                  <a:lnTo>
                    <a:pt x="672" y="367"/>
                  </a:lnTo>
                  <a:lnTo>
                    <a:pt x="672" y="351"/>
                  </a:lnTo>
                  <a:lnTo>
                    <a:pt x="669" y="337"/>
                  </a:lnTo>
                  <a:lnTo>
                    <a:pt x="666" y="324"/>
                  </a:lnTo>
                  <a:lnTo>
                    <a:pt x="663" y="311"/>
                  </a:lnTo>
                  <a:lnTo>
                    <a:pt x="658" y="299"/>
                  </a:lnTo>
                  <a:lnTo>
                    <a:pt x="652" y="289"/>
                  </a:lnTo>
                  <a:lnTo>
                    <a:pt x="645" y="277"/>
                  </a:lnTo>
                  <a:lnTo>
                    <a:pt x="638" y="268"/>
                  </a:lnTo>
                  <a:lnTo>
                    <a:pt x="629" y="260"/>
                  </a:lnTo>
                  <a:lnTo>
                    <a:pt x="619" y="253"/>
                  </a:lnTo>
                  <a:lnTo>
                    <a:pt x="609" y="246"/>
                  </a:lnTo>
                  <a:lnTo>
                    <a:pt x="598" y="241"/>
                  </a:lnTo>
                  <a:lnTo>
                    <a:pt x="586" y="237"/>
                  </a:lnTo>
                  <a:lnTo>
                    <a:pt x="573" y="233"/>
                  </a:lnTo>
                  <a:lnTo>
                    <a:pt x="559" y="231"/>
                  </a:lnTo>
                  <a:lnTo>
                    <a:pt x="546" y="231"/>
                  </a:lnTo>
                  <a:lnTo>
                    <a:pt x="532" y="231"/>
                  </a:lnTo>
                  <a:lnTo>
                    <a:pt x="519" y="233"/>
                  </a:lnTo>
                  <a:lnTo>
                    <a:pt x="506" y="237"/>
                  </a:lnTo>
                  <a:lnTo>
                    <a:pt x="495" y="241"/>
                  </a:lnTo>
                  <a:lnTo>
                    <a:pt x="483" y="246"/>
                  </a:lnTo>
                  <a:lnTo>
                    <a:pt x="473" y="253"/>
                  </a:lnTo>
                  <a:lnTo>
                    <a:pt x="463" y="260"/>
                  </a:lnTo>
                  <a:lnTo>
                    <a:pt x="455" y="268"/>
                  </a:lnTo>
                  <a:lnTo>
                    <a:pt x="446" y="277"/>
                  </a:lnTo>
                  <a:lnTo>
                    <a:pt x="440" y="289"/>
                  </a:lnTo>
                  <a:lnTo>
                    <a:pt x="433" y="299"/>
                  </a:lnTo>
                  <a:lnTo>
                    <a:pt x="429" y="311"/>
                  </a:lnTo>
                  <a:lnTo>
                    <a:pt x="425" y="324"/>
                  </a:lnTo>
                  <a:lnTo>
                    <a:pt x="422" y="337"/>
                  </a:lnTo>
                  <a:lnTo>
                    <a:pt x="420" y="351"/>
                  </a:lnTo>
                  <a:lnTo>
                    <a:pt x="420" y="367"/>
                  </a:lnTo>
                  <a:lnTo>
                    <a:pt x="420" y="386"/>
                  </a:lnTo>
                  <a:lnTo>
                    <a:pt x="423" y="403"/>
                  </a:lnTo>
                  <a:lnTo>
                    <a:pt x="429" y="420"/>
                  </a:lnTo>
                  <a:lnTo>
                    <a:pt x="435" y="434"/>
                  </a:lnTo>
                  <a:lnTo>
                    <a:pt x="440" y="449"/>
                  </a:lnTo>
                  <a:lnTo>
                    <a:pt x="447" y="460"/>
                  </a:lnTo>
                  <a:lnTo>
                    <a:pt x="462" y="483"/>
                  </a:lnTo>
                  <a:lnTo>
                    <a:pt x="476" y="506"/>
                  </a:lnTo>
                  <a:lnTo>
                    <a:pt x="482" y="516"/>
                  </a:lnTo>
                  <a:lnTo>
                    <a:pt x="483" y="524"/>
                  </a:lnTo>
                  <a:lnTo>
                    <a:pt x="482" y="529"/>
                  </a:lnTo>
                  <a:lnTo>
                    <a:pt x="476" y="533"/>
                  </a:lnTo>
                  <a:lnTo>
                    <a:pt x="466" y="539"/>
                  </a:lnTo>
                  <a:lnTo>
                    <a:pt x="447" y="546"/>
                  </a:lnTo>
                  <a:close/>
                  <a:moveTo>
                    <a:pt x="498" y="460"/>
                  </a:moveTo>
                  <a:lnTo>
                    <a:pt x="498" y="460"/>
                  </a:lnTo>
                  <a:lnTo>
                    <a:pt x="485" y="440"/>
                  </a:lnTo>
                  <a:lnTo>
                    <a:pt x="479" y="430"/>
                  </a:lnTo>
                  <a:lnTo>
                    <a:pt x="473" y="419"/>
                  </a:lnTo>
                  <a:lnTo>
                    <a:pt x="469" y="407"/>
                  </a:lnTo>
                  <a:lnTo>
                    <a:pt x="465" y="394"/>
                  </a:lnTo>
                  <a:lnTo>
                    <a:pt x="463" y="381"/>
                  </a:lnTo>
                  <a:lnTo>
                    <a:pt x="462" y="367"/>
                  </a:lnTo>
                  <a:lnTo>
                    <a:pt x="463" y="346"/>
                  </a:lnTo>
                  <a:lnTo>
                    <a:pt x="467" y="327"/>
                  </a:lnTo>
                  <a:lnTo>
                    <a:pt x="470" y="319"/>
                  </a:lnTo>
                  <a:lnTo>
                    <a:pt x="475" y="311"/>
                  </a:lnTo>
                  <a:lnTo>
                    <a:pt x="479" y="304"/>
                  </a:lnTo>
                  <a:lnTo>
                    <a:pt x="485" y="297"/>
                  </a:lnTo>
                  <a:lnTo>
                    <a:pt x="490" y="291"/>
                  </a:lnTo>
                  <a:lnTo>
                    <a:pt x="496" y="287"/>
                  </a:lnTo>
                  <a:lnTo>
                    <a:pt x="503" y="283"/>
                  </a:lnTo>
                  <a:lnTo>
                    <a:pt x="510" y="280"/>
                  </a:lnTo>
                  <a:lnTo>
                    <a:pt x="519" y="277"/>
                  </a:lnTo>
                  <a:lnTo>
                    <a:pt x="528" y="274"/>
                  </a:lnTo>
                  <a:lnTo>
                    <a:pt x="546" y="273"/>
                  </a:lnTo>
                  <a:lnTo>
                    <a:pt x="565" y="274"/>
                  </a:lnTo>
                  <a:lnTo>
                    <a:pt x="573" y="277"/>
                  </a:lnTo>
                  <a:lnTo>
                    <a:pt x="580" y="280"/>
                  </a:lnTo>
                  <a:lnTo>
                    <a:pt x="589" y="283"/>
                  </a:lnTo>
                  <a:lnTo>
                    <a:pt x="596" y="287"/>
                  </a:lnTo>
                  <a:lnTo>
                    <a:pt x="602" y="291"/>
                  </a:lnTo>
                  <a:lnTo>
                    <a:pt x="608" y="297"/>
                  </a:lnTo>
                  <a:lnTo>
                    <a:pt x="613" y="304"/>
                  </a:lnTo>
                  <a:lnTo>
                    <a:pt x="618" y="311"/>
                  </a:lnTo>
                  <a:lnTo>
                    <a:pt x="621" y="319"/>
                  </a:lnTo>
                  <a:lnTo>
                    <a:pt x="625" y="327"/>
                  </a:lnTo>
                  <a:lnTo>
                    <a:pt x="629" y="346"/>
                  </a:lnTo>
                  <a:lnTo>
                    <a:pt x="631" y="367"/>
                  </a:lnTo>
                  <a:lnTo>
                    <a:pt x="629" y="381"/>
                  </a:lnTo>
                  <a:lnTo>
                    <a:pt x="626" y="394"/>
                  </a:lnTo>
                  <a:lnTo>
                    <a:pt x="623" y="407"/>
                  </a:lnTo>
                  <a:lnTo>
                    <a:pt x="619" y="419"/>
                  </a:lnTo>
                  <a:lnTo>
                    <a:pt x="613" y="430"/>
                  </a:lnTo>
                  <a:lnTo>
                    <a:pt x="608" y="440"/>
                  </a:lnTo>
                  <a:lnTo>
                    <a:pt x="595" y="460"/>
                  </a:lnTo>
                  <a:lnTo>
                    <a:pt x="585" y="476"/>
                  </a:lnTo>
                  <a:lnTo>
                    <a:pt x="575" y="492"/>
                  </a:lnTo>
                  <a:lnTo>
                    <a:pt x="572" y="500"/>
                  </a:lnTo>
                  <a:lnTo>
                    <a:pt x="569" y="507"/>
                  </a:lnTo>
                  <a:lnTo>
                    <a:pt x="568" y="516"/>
                  </a:lnTo>
                  <a:lnTo>
                    <a:pt x="566" y="524"/>
                  </a:lnTo>
                  <a:lnTo>
                    <a:pt x="568" y="532"/>
                  </a:lnTo>
                  <a:lnTo>
                    <a:pt x="569" y="539"/>
                  </a:lnTo>
                  <a:lnTo>
                    <a:pt x="572" y="544"/>
                  </a:lnTo>
                  <a:lnTo>
                    <a:pt x="575" y="550"/>
                  </a:lnTo>
                  <a:lnTo>
                    <a:pt x="582" y="560"/>
                  </a:lnTo>
                  <a:lnTo>
                    <a:pt x="592" y="567"/>
                  </a:lnTo>
                  <a:lnTo>
                    <a:pt x="603" y="575"/>
                  </a:lnTo>
                  <a:lnTo>
                    <a:pt x="613" y="579"/>
                  </a:lnTo>
                  <a:lnTo>
                    <a:pt x="631" y="586"/>
                  </a:lnTo>
                  <a:lnTo>
                    <a:pt x="639" y="587"/>
                  </a:lnTo>
                  <a:lnTo>
                    <a:pt x="669" y="597"/>
                  </a:lnTo>
                  <a:lnTo>
                    <a:pt x="695" y="607"/>
                  </a:lnTo>
                  <a:lnTo>
                    <a:pt x="719" y="619"/>
                  </a:lnTo>
                  <a:lnTo>
                    <a:pt x="729" y="625"/>
                  </a:lnTo>
                  <a:lnTo>
                    <a:pt x="738" y="632"/>
                  </a:lnTo>
                  <a:lnTo>
                    <a:pt x="746" y="639"/>
                  </a:lnTo>
                  <a:lnTo>
                    <a:pt x="754" y="647"/>
                  </a:lnTo>
                  <a:lnTo>
                    <a:pt x="761" y="656"/>
                  </a:lnTo>
                  <a:lnTo>
                    <a:pt x="766" y="666"/>
                  </a:lnTo>
                  <a:lnTo>
                    <a:pt x="771" y="677"/>
                  </a:lnTo>
                  <a:lnTo>
                    <a:pt x="774" y="689"/>
                  </a:lnTo>
                  <a:lnTo>
                    <a:pt x="776" y="703"/>
                  </a:lnTo>
                  <a:lnTo>
                    <a:pt x="776" y="719"/>
                  </a:lnTo>
                  <a:lnTo>
                    <a:pt x="771" y="720"/>
                  </a:lnTo>
                  <a:lnTo>
                    <a:pt x="759" y="723"/>
                  </a:lnTo>
                  <a:lnTo>
                    <a:pt x="744" y="726"/>
                  </a:lnTo>
                  <a:lnTo>
                    <a:pt x="721" y="729"/>
                  </a:lnTo>
                  <a:lnTo>
                    <a:pt x="691" y="732"/>
                  </a:lnTo>
                  <a:lnTo>
                    <a:pt x="652" y="733"/>
                  </a:lnTo>
                  <a:lnTo>
                    <a:pt x="605" y="735"/>
                  </a:lnTo>
                  <a:lnTo>
                    <a:pt x="546" y="735"/>
                  </a:lnTo>
                  <a:lnTo>
                    <a:pt x="487" y="735"/>
                  </a:lnTo>
                  <a:lnTo>
                    <a:pt x="439" y="733"/>
                  </a:lnTo>
                  <a:lnTo>
                    <a:pt x="400" y="732"/>
                  </a:lnTo>
                  <a:lnTo>
                    <a:pt x="370" y="729"/>
                  </a:lnTo>
                  <a:lnTo>
                    <a:pt x="349" y="726"/>
                  </a:lnTo>
                  <a:lnTo>
                    <a:pt x="332" y="723"/>
                  </a:lnTo>
                  <a:lnTo>
                    <a:pt x="322" y="720"/>
                  </a:lnTo>
                  <a:lnTo>
                    <a:pt x="314" y="719"/>
                  </a:lnTo>
                  <a:lnTo>
                    <a:pt x="316" y="703"/>
                  </a:lnTo>
                  <a:lnTo>
                    <a:pt x="317" y="689"/>
                  </a:lnTo>
                  <a:lnTo>
                    <a:pt x="320" y="676"/>
                  </a:lnTo>
                  <a:lnTo>
                    <a:pt x="324" y="666"/>
                  </a:lnTo>
                  <a:lnTo>
                    <a:pt x="329" y="656"/>
                  </a:lnTo>
                  <a:lnTo>
                    <a:pt x="334" y="647"/>
                  </a:lnTo>
                  <a:lnTo>
                    <a:pt x="340" y="639"/>
                  </a:lnTo>
                  <a:lnTo>
                    <a:pt x="347" y="632"/>
                  </a:lnTo>
                  <a:lnTo>
                    <a:pt x="356" y="626"/>
                  </a:lnTo>
                  <a:lnTo>
                    <a:pt x="364" y="620"/>
                  </a:lnTo>
                  <a:lnTo>
                    <a:pt x="385" y="610"/>
                  </a:lnTo>
                  <a:lnTo>
                    <a:pt x="409" y="602"/>
                  </a:lnTo>
                  <a:lnTo>
                    <a:pt x="436" y="593"/>
                  </a:lnTo>
                  <a:lnTo>
                    <a:pt x="460" y="586"/>
                  </a:lnTo>
                  <a:lnTo>
                    <a:pt x="479" y="579"/>
                  </a:lnTo>
                  <a:lnTo>
                    <a:pt x="489" y="575"/>
                  </a:lnTo>
                  <a:lnTo>
                    <a:pt x="500" y="567"/>
                  </a:lnTo>
                  <a:lnTo>
                    <a:pt x="509" y="560"/>
                  </a:lnTo>
                  <a:lnTo>
                    <a:pt x="518" y="550"/>
                  </a:lnTo>
                  <a:lnTo>
                    <a:pt x="520" y="544"/>
                  </a:lnTo>
                  <a:lnTo>
                    <a:pt x="523" y="539"/>
                  </a:lnTo>
                  <a:lnTo>
                    <a:pt x="525" y="532"/>
                  </a:lnTo>
                  <a:lnTo>
                    <a:pt x="525" y="524"/>
                  </a:lnTo>
                  <a:lnTo>
                    <a:pt x="525" y="516"/>
                  </a:lnTo>
                  <a:lnTo>
                    <a:pt x="522" y="507"/>
                  </a:lnTo>
                  <a:lnTo>
                    <a:pt x="520" y="500"/>
                  </a:lnTo>
                  <a:lnTo>
                    <a:pt x="516" y="492"/>
                  </a:lnTo>
                  <a:lnTo>
                    <a:pt x="508" y="476"/>
                  </a:lnTo>
                  <a:lnTo>
                    <a:pt x="498" y="460"/>
                  </a:lnTo>
                  <a:close/>
                  <a:moveTo>
                    <a:pt x="20" y="231"/>
                  </a:moveTo>
                  <a:lnTo>
                    <a:pt x="147" y="231"/>
                  </a:lnTo>
                  <a:lnTo>
                    <a:pt x="150" y="230"/>
                  </a:lnTo>
                  <a:lnTo>
                    <a:pt x="154" y="230"/>
                  </a:lnTo>
                  <a:lnTo>
                    <a:pt x="161" y="224"/>
                  </a:lnTo>
                  <a:lnTo>
                    <a:pt x="166" y="218"/>
                  </a:lnTo>
                  <a:lnTo>
                    <a:pt x="167" y="214"/>
                  </a:lnTo>
                  <a:lnTo>
                    <a:pt x="167" y="210"/>
                  </a:lnTo>
                  <a:lnTo>
                    <a:pt x="167" y="206"/>
                  </a:lnTo>
                  <a:lnTo>
                    <a:pt x="166" y="201"/>
                  </a:lnTo>
                  <a:lnTo>
                    <a:pt x="161" y="196"/>
                  </a:lnTo>
                  <a:lnTo>
                    <a:pt x="154" y="190"/>
                  </a:lnTo>
                  <a:lnTo>
                    <a:pt x="150" y="190"/>
                  </a:lnTo>
                  <a:lnTo>
                    <a:pt x="147" y="188"/>
                  </a:lnTo>
                  <a:lnTo>
                    <a:pt x="20" y="188"/>
                  </a:lnTo>
                  <a:lnTo>
                    <a:pt x="16" y="190"/>
                  </a:lnTo>
                  <a:lnTo>
                    <a:pt x="13" y="190"/>
                  </a:lnTo>
                  <a:lnTo>
                    <a:pt x="6" y="196"/>
                  </a:lnTo>
                  <a:lnTo>
                    <a:pt x="1" y="201"/>
                  </a:lnTo>
                  <a:lnTo>
                    <a:pt x="0" y="206"/>
                  </a:lnTo>
                  <a:lnTo>
                    <a:pt x="0" y="210"/>
                  </a:lnTo>
                  <a:lnTo>
                    <a:pt x="0" y="214"/>
                  </a:lnTo>
                  <a:lnTo>
                    <a:pt x="1" y="218"/>
                  </a:lnTo>
                  <a:lnTo>
                    <a:pt x="6" y="224"/>
                  </a:lnTo>
                  <a:lnTo>
                    <a:pt x="13" y="230"/>
                  </a:lnTo>
                  <a:lnTo>
                    <a:pt x="16" y="230"/>
                  </a:lnTo>
                  <a:lnTo>
                    <a:pt x="20" y="231"/>
                  </a:lnTo>
                  <a:close/>
                  <a:moveTo>
                    <a:pt x="20" y="442"/>
                  </a:moveTo>
                  <a:lnTo>
                    <a:pt x="147" y="442"/>
                  </a:lnTo>
                  <a:lnTo>
                    <a:pt x="150" y="440"/>
                  </a:lnTo>
                  <a:lnTo>
                    <a:pt x="154" y="440"/>
                  </a:lnTo>
                  <a:lnTo>
                    <a:pt x="161" y="434"/>
                  </a:lnTo>
                  <a:lnTo>
                    <a:pt x="166" y="429"/>
                  </a:lnTo>
                  <a:lnTo>
                    <a:pt x="167" y="424"/>
                  </a:lnTo>
                  <a:lnTo>
                    <a:pt x="167" y="420"/>
                  </a:lnTo>
                  <a:lnTo>
                    <a:pt x="167" y="416"/>
                  </a:lnTo>
                  <a:lnTo>
                    <a:pt x="166" y="411"/>
                  </a:lnTo>
                  <a:lnTo>
                    <a:pt x="161" y="406"/>
                  </a:lnTo>
                  <a:lnTo>
                    <a:pt x="154" y="400"/>
                  </a:lnTo>
                  <a:lnTo>
                    <a:pt x="150" y="400"/>
                  </a:lnTo>
                  <a:lnTo>
                    <a:pt x="147" y="399"/>
                  </a:lnTo>
                  <a:lnTo>
                    <a:pt x="20" y="399"/>
                  </a:lnTo>
                  <a:lnTo>
                    <a:pt x="16" y="400"/>
                  </a:lnTo>
                  <a:lnTo>
                    <a:pt x="13" y="400"/>
                  </a:lnTo>
                  <a:lnTo>
                    <a:pt x="6" y="406"/>
                  </a:lnTo>
                  <a:lnTo>
                    <a:pt x="1" y="411"/>
                  </a:lnTo>
                  <a:lnTo>
                    <a:pt x="0" y="416"/>
                  </a:lnTo>
                  <a:lnTo>
                    <a:pt x="0" y="420"/>
                  </a:lnTo>
                  <a:lnTo>
                    <a:pt x="0" y="424"/>
                  </a:lnTo>
                  <a:lnTo>
                    <a:pt x="1" y="429"/>
                  </a:lnTo>
                  <a:lnTo>
                    <a:pt x="6" y="434"/>
                  </a:lnTo>
                  <a:lnTo>
                    <a:pt x="13" y="440"/>
                  </a:lnTo>
                  <a:lnTo>
                    <a:pt x="16" y="440"/>
                  </a:lnTo>
                  <a:lnTo>
                    <a:pt x="20" y="442"/>
                  </a:lnTo>
                  <a:close/>
                  <a:moveTo>
                    <a:pt x="20" y="652"/>
                  </a:moveTo>
                  <a:lnTo>
                    <a:pt x="147" y="652"/>
                  </a:lnTo>
                  <a:lnTo>
                    <a:pt x="150" y="650"/>
                  </a:lnTo>
                  <a:lnTo>
                    <a:pt x="154" y="650"/>
                  </a:lnTo>
                  <a:lnTo>
                    <a:pt x="161" y="645"/>
                  </a:lnTo>
                  <a:lnTo>
                    <a:pt x="166" y="639"/>
                  </a:lnTo>
                  <a:lnTo>
                    <a:pt x="167" y="635"/>
                  </a:lnTo>
                  <a:lnTo>
                    <a:pt x="167" y="630"/>
                  </a:lnTo>
                  <a:lnTo>
                    <a:pt x="167" y="626"/>
                  </a:lnTo>
                  <a:lnTo>
                    <a:pt x="166" y="622"/>
                  </a:lnTo>
                  <a:lnTo>
                    <a:pt x="161" y="616"/>
                  </a:lnTo>
                  <a:lnTo>
                    <a:pt x="154" y="610"/>
                  </a:lnTo>
                  <a:lnTo>
                    <a:pt x="150" y="610"/>
                  </a:lnTo>
                  <a:lnTo>
                    <a:pt x="147" y="609"/>
                  </a:lnTo>
                  <a:lnTo>
                    <a:pt x="20" y="609"/>
                  </a:lnTo>
                  <a:lnTo>
                    <a:pt x="16" y="610"/>
                  </a:lnTo>
                  <a:lnTo>
                    <a:pt x="13" y="610"/>
                  </a:lnTo>
                  <a:lnTo>
                    <a:pt x="6" y="616"/>
                  </a:lnTo>
                  <a:lnTo>
                    <a:pt x="1" y="622"/>
                  </a:lnTo>
                  <a:lnTo>
                    <a:pt x="0" y="626"/>
                  </a:lnTo>
                  <a:lnTo>
                    <a:pt x="0" y="630"/>
                  </a:lnTo>
                  <a:lnTo>
                    <a:pt x="0" y="635"/>
                  </a:lnTo>
                  <a:lnTo>
                    <a:pt x="1" y="639"/>
                  </a:lnTo>
                  <a:lnTo>
                    <a:pt x="6" y="645"/>
                  </a:lnTo>
                  <a:lnTo>
                    <a:pt x="13" y="650"/>
                  </a:lnTo>
                  <a:lnTo>
                    <a:pt x="16" y="650"/>
                  </a:lnTo>
                  <a:lnTo>
                    <a:pt x="20" y="652"/>
                  </a:lnTo>
                  <a:close/>
                  <a:moveTo>
                    <a:pt x="104" y="357"/>
                  </a:moveTo>
                  <a:lnTo>
                    <a:pt x="104" y="273"/>
                  </a:lnTo>
                  <a:lnTo>
                    <a:pt x="63" y="273"/>
                  </a:lnTo>
                  <a:lnTo>
                    <a:pt x="63" y="357"/>
                  </a:lnTo>
                  <a:lnTo>
                    <a:pt x="104" y="357"/>
                  </a:lnTo>
                  <a:close/>
                  <a:moveTo>
                    <a:pt x="104" y="567"/>
                  </a:moveTo>
                  <a:lnTo>
                    <a:pt x="104" y="483"/>
                  </a:lnTo>
                  <a:lnTo>
                    <a:pt x="63" y="483"/>
                  </a:lnTo>
                  <a:lnTo>
                    <a:pt x="63" y="567"/>
                  </a:lnTo>
                  <a:lnTo>
                    <a:pt x="104" y="567"/>
                  </a:lnTo>
                  <a:close/>
                  <a:moveTo>
                    <a:pt x="924" y="0"/>
                  </a:moveTo>
                  <a:lnTo>
                    <a:pt x="126" y="0"/>
                  </a:lnTo>
                  <a:lnTo>
                    <a:pt x="113" y="1"/>
                  </a:lnTo>
                  <a:lnTo>
                    <a:pt x="101" y="4"/>
                  </a:lnTo>
                  <a:lnTo>
                    <a:pt x="90" y="11"/>
                  </a:lnTo>
                  <a:lnTo>
                    <a:pt x="81" y="18"/>
                  </a:lnTo>
                  <a:lnTo>
                    <a:pt x="73" y="27"/>
                  </a:lnTo>
                  <a:lnTo>
                    <a:pt x="67" y="38"/>
                  </a:lnTo>
                  <a:lnTo>
                    <a:pt x="64" y="50"/>
                  </a:lnTo>
                  <a:lnTo>
                    <a:pt x="63" y="63"/>
                  </a:lnTo>
                  <a:lnTo>
                    <a:pt x="63" y="147"/>
                  </a:lnTo>
                  <a:lnTo>
                    <a:pt x="104" y="147"/>
                  </a:lnTo>
                  <a:lnTo>
                    <a:pt x="104" y="63"/>
                  </a:lnTo>
                  <a:lnTo>
                    <a:pt x="104" y="58"/>
                  </a:lnTo>
                  <a:lnTo>
                    <a:pt x="106" y="54"/>
                  </a:lnTo>
                  <a:lnTo>
                    <a:pt x="110" y="48"/>
                  </a:lnTo>
                  <a:lnTo>
                    <a:pt x="117" y="44"/>
                  </a:lnTo>
                  <a:lnTo>
                    <a:pt x="121" y="43"/>
                  </a:lnTo>
                  <a:lnTo>
                    <a:pt x="126" y="41"/>
                  </a:lnTo>
                  <a:lnTo>
                    <a:pt x="924" y="41"/>
                  </a:lnTo>
                  <a:lnTo>
                    <a:pt x="928" y="43"/>
                  </a:lnTo>
                  <a:lnTo>
                    <a:pt x="932" y="44"/>
                  </a:lnTo>
                  <a:lnTo>
                    <a:pt x="939" y="48"/>
                  </a:lnTo>
                  <a:lnTo>
                    <a:pt x="944" y="54"/>
                  </a:lnTo>
                  <a:lnTo>
                    <a:pt x="945" y="58"/>
                  </a:lnTo>
                  <a:lnTo>
                    <a:pt x="945" y="63"/>
                  </a:lnTo>
                  <a:lnTo>
                    <a:pt x="945" y="988"/>
                  </a:lnTo>
                  <a:lnTo>
                    <a:pt x="945" y="992"/>
                  </a:lnTo>
                  <a:lnTo>
                    <a:pt x="944" y="996"/>
                  </a:lnTo>
                  <a:lnTo>
                    <a:pt x="939" y="1002"/>
                  </a:lnTo>
                  <a:lnTo>
                    <a:pt x="932" y="1006"/>
                  </a:lnTo>
                  <a:lnTo>
                    <a:pt x="928" y="1008"/>
                  </a:lnTo>
                  <a:lnTo>
                    <a:pt x="924" y="1009"/>
                  </a:lnTo>
                  <a:lnTo>
                    <a:pt x="126" y="1009"/>
                  </a:lnTo>
                  <a:lnTo>
                    <a:pt x="121" y="1008"/>
                  </a:lnTo>
                  <a:lnTo>
                    <a:pt x="117" y="1006"/>
                  </a:lnTo>
                  <a:lnTo>
                    <a:pt x="110" y="1002"/>
                  </a:lnTo>
                  <a:lnTo>
                    <a:pt x="106" y="996"/>
                  </a:lnTo>
                  <a:lnTo>
                    <a:pt x="104" y="992"/>
                  </a:lnTo>
                  <a:lnTo>
                    <a:pt x="104" y="988"/>
                  </a:lnTo>
                  <a:lnTo>
                    <a:pt x="104" y="903"/>
                  </a:lnTo>
                  <a:lnTo>
                    <a:pt x="63" y="903"/>
                  </a:lnTo>
                  <a:lnTo>
                    <a:pt x="63" y="988"/>
                  </a:lnTo>
                  <a:lnTo>
                    <a:pt x="64" y="1001"/>
                  </a:lnTo>
                  <a:lnTo>
                    <a:pt x="67" y="1012"/>
                  </a:lnTo>
                  <a:lnTo>
                    <a:pt x="73" y="1022"/>
                  </a:lnTo>
                  <a:lnTo>
                    <a:pt x="81" y="1032"/>
                  </a:lnTo>
                  <a:lnTo>
                    <a:pt x="90" y="1039"/>
                  </a:lnTo>
                  <a:lnTo>
                    <a:pt x="101" y="1045"/>
                  </a:lnTo>
                  <a:lnTo>
                    <a:pt x="113" y="1049"/>
                  </a:lnTo>
                  <a:lnTo>
                    <a:pt x="126" y="1051"/>
                  </a:lnTo>
                  <a:lnTo>
                    <a:pt x="924" y="1051"/>
                  </a:lnTo>
                  <a:lnTo>
                    <a:pt x="937" y="1049"/>
                  </a:lnTo>
                  <a:lnTo>
                    <a:pt x="948" y="1045"/>
                  </a:lnTo>
                  <a:lnTo>
                    <a:pt x="959" y="1039"/>
                  </a:lnTo>
                  <a:lnTo>
                    <a:pt x="969" y="1032"/>
                  </a:lnTo>
                  <a:lnTo>
                    <a:pt x="977" y="1022"/>
                  </a:lnTo>
                  <a:lnTo>
                    <a:pt x="982" y="1012"/>
                  </a:lnTo>
                  <a:lnTo>
                    <a:pt x="987" y="1001"/>
                  </a:lnTo>
                  <a:lnTo>
                    <a:pt x="987" y="988"/>
                  </a:lnTo>
                  <a:lnTo>
                    <a:pt x="987" y="63"/>
                  </a:lnTo>
                  <a:lnTo>
                    <a:pt x="987" y="50"/>
                  </a:lnTo>
                  <a:lnTo>
                    <a:pt x="982" y="38"/>
                  </a:lnTo>
                  <a:lnTo>
                    <a:pt x="977" y="27"/>
                  </a:lnTo>
                  <a:lnTo>
                    <a:pt x="969" y="18"/>
                  </a:lnTo>
                  <a:lnTo>
                    <a:pt x="959" y="11"/>
                  </a:lnTo>
                  <a:lnTo>
                    <a:pt x="948" y="4"/>
                  </a:lnTo>
                  <a:lnTo>
                    <a:pt x="937" y="1"/>
                  </a:lnTo>
                  <a:lnTo>
                    <a:pt x="924" y="0"/>
                  </a:lnTo>
                  <a:close/>
                  <a:moveTo>
                    <a:pt x="104" y="778"/>
                  </a:moveTo>
                  <a:lnTo>
                    <a:pt x="104" y="693"/>
                  </a:lnTo>
                  <a:lnTo>
                    <a:pt x="63" y="693"/>
                  </a:lnTo>
                  <a:lnTo>
                    <a:pt x="63" y="778"/>
                  </a:lnTo>
                  <a:lnTo>
                    <a:pt x="104" y="778"/>
                  </a:lnTo>
                  <a:close/>
                  <a:moveTo>
                    <a:pt x="167" y="840"/>
                  </a:moveTo>
                  <a:lnTo>
                    <a:pt x="167" y="840"/>
                  </a:lnTo>
                  <a:lnTo>
                    <a:pt x="167" y="836"/>
                  </a:lnTo>
                  <a:lnTo>
                    <a:pt x="166" y="832"/>
                  </a:lnTo>
                  <a:lnTo>
                    <a:pt x="161" y="826"/>
                  </a:lnTo>
                  <a:lnTo>
                    <a:pt x="154" y="820"/>
                  </a:lnTo>
                  <a:lnTo>
                    <a:pt x="150" y="820"/>
                  </a:lnTo>
                  <a:lnTo>
                    <a:pt x="147" y="819"/>
                  </a:lnTo>
                  <a:lnTo>
                    <a:pt x="20" y="819"/>
                  </a:lnTo>
                  <a:lnTo>
                    <a:pt x="16" y="820"/>
                  </a:lnTo>
                  <a:lnTo>
                    <a:pt x="13" y="820"/>
                  </a:lnTo>
                  <a:lnTo>
                    <a:pt x="6" y="826"/>
                  </a:lnTo>
                  <a:lnTo>
                    <a:pt x="1" y="832"/>
                  </a:lnTo>
                  <a:lnTo>
                    <a:pt x="0" y="836"/>
                  </a:lnTo>
                  <a:lnTo>
                    <a:pt x="0" y="840"/>
                  </a:lnTo>
                  <a:lnTo>
                    <a:pt x="0" y="845"/>
                  </a:lnTo>
                  <a:lnTo>
                    <a:pt x="1" y="849"/>
                  </a:lnTo>
                  <a:lnTo>
                    <a:pt x="6" y="855"/>
                  </a:lnTo>
                  <a:lnTo>
                    <a:pt x="13" y="860"/>
                  </a:lnTo>
                  <a:lnTo>
                    <a:pt x="16" y="860"/>
                  </a:lnTo>
                  <a:lnTo>
                    <a:pt x="20" y="862"/>
                  </a:lnTo>
                  <a:lnTo>
                    <a:pt x="147" y="862"/>
                  </a:lnTo>
                  <a:lnTo>
                    <a:pt x="150" y="860"/>
                  </a:lnTo>
                  <a:lnTo>
                    <a:pt x="154" y="860"/>
                  </a:lnTo>
                  <a:lnTo>
                    <a:pt x="161" y="855"/>
                  </a:lnTo>
                  <a:lnTo>
                    <a:pt x="166" y="849"/>
                  </a:lnTo>
                  <a:lnTo>
                    <a:pt x="167" y="845"/>
                  </a:lnTo>
                  <a:lnTo>
                    <a:pt x="167" y="8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250" name="Group 30"/>
          <p:cNvGrpSpPr>
            <a:grpSpLocks/>
          </p:cNvGrpSpPr>
          <p:nvPr/>
        </p:nvGrpSpPr>
        <p:grpSpPr bwMode="auto">
          <a:xfrm>
            <a:off x="3162300" y="1387475"/>
            <a:ext cx="2819400" cy="2368550"/>
            <a:chOff x="0" y="0"/>
            <a:chExt cx="2819400" cy="2368550"/>
          </a:xfrm>
        </p:grpSpPr>
        <p:sp>
          <p:nvSpPr>
            <p:cNvPr id="8208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2819400" cy="23685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8209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2819400" cy="1524000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8210" name="Rectangle 13"/>
            <p:cNvSpPr>
              <a:spLocks noChangeArrowheads="1"/>
            </p:cNvSpPr>
            <p:nvPr/>
          </p:nvSpPr>
          <p:spPr bwMode="auto">
            <a:xfrm>
              <a:off x="152400" y="1333500"/>
              <a:ext cx="457200" cy="381000"/>
            </a:xfrm>
            <a:prstGeom prst="rect">
              <a:avLst/>
            </a:prstGeom>
            <a:solidFill>
              <a:srgbClr val="48C4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8211" name="TextBox 15"/>
            <p:cNvSpPr txBox="1">
              <a:spLocks noChangeArrowheads="1"/>
            </p:cNvSpPr>
            <p:nvPr/>
          </p:nvSpPr>
          <p:spPr bwMode="auto">
            <a:xfrm>
              <a:off x="685800" y="1584325"/>
              <a:ext cx="10191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zh-CN" sz="1200">
                  <a:solidFill>
                    <a:srgbClr val="404040"/>
                  </a:solidFill>
                  <a:latin typeface="Source Sans Pro Semibold" pitchFamily="34" charset="0"/>
                  <a:ea typeface="宋体" pitchFamily="2" charset="-122"/>
                </a:rPr>
                <a:t>My Best Skill</a:t>
              </a:r>
            </a:p>
          </p:txBody>
        </p:sp>
        <p:sp>
          <p:nvSpPr>
            <p:cNvPr id="8212" name="Rectangle 16"/>
            <p:cNvSpPr>
              <a:spLocks noChangeArrowheads="1"/>
            </p:cNvSpPr>
            <p:nvPr/>
          </p:nvSpPr>
          <p:spPr bwMode="auto">
            <a:xfrm>
              <a:off x="152400" y="1849438"/>
              <a:ext cx="2514600" cy="430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1100" b="1">
                  <a:solidFill>
                    <a:srgbClr val="404040"/>
                  </a:solidFill>
                  <a:latin typeface="Source Sans Pro Light" pitchFamily="34" charset="0"/>
                  <a:ea typeface="宋体" pitchFamily="2" charset="-122"/>
                </a:rPr>
                <a:t>Lorem Ipsum</a:t>
              </a:r>
              <a:r>
                <a:rPr lang="en-US" altLang="zh-CN" sz="1100">
                  <a:solidFill>
                    <a:srgbClr val="404040"/>
                  </a:solidFill>
                  <a:latin typeface="Source Sans Pro Light" pitchFamily="34" charset="0"/>
                  <a:ea typeface="宋体" pitchFamily="2" charset="-122"/>
                </a:rPr>
                <a:t> is simply dummy text of the printing and typesetting industry.</a:t>
              </a:r>
            </a:p>
          </p:txBody>
        </p:sp>
        <p:sp>
          <p:nvSpPr>
            <p:cNvPr id="8213" name="Freeform 10"/>
            <p:cNvSpPr>
              <a:spLocks noEditPoints="1"/>
            </p:cNvSpPr>
            <p:nvPr/>
          </p:nvSpPr>
          <p:spPr bwMode="auto">
            <a:xfrm>
              <a:off x="260147" y="1403147"/>
              <a:ext cx="241706" cy="241706"/>
            </a:xfrm>
            <a:custGeom>
              <a:avLst/>
              <a:gdLst>
                <a:gd name="T0" fmla="*/ 127867 w 1051"/>
                <a:gd name="T1" fmla="*/ 53815 h 1051"/>
                <a:gd name="T2" fmla="*/ 149025 w 1051"/>
                <a:gd name="T3" fmla="*/ 41626 h 1051"/>
                <a:gd name="T4" fmla="*/ 140056 w 1051"/>
                <a:gd name="T5" fmla="*/ 45076 h 1051"/>
                <a:gd name="T6" fmla="*/ 43696 w 1051"/>
                <a:gd name="T7" fmla="*/ 27597 h 1051"/>
                <a:gd name="T8" fmla="*/ 0 w 1051"/>
                <a:gd name="T9" fmla="*/ 114759 h 1051"/>
                <a:gd name="T10" fmla="*/ 35187 w 1051"/>
                <a:gd name="T11" fmla="*/ 206060 h 1051"/>
                <a:gd name="T12" fmla="*/ 126947 w 1051"/>
                <a:gd name="T13" fmla="*/ 241246 h 1051"/>
                <a:gd name="T14" fmla="*/ 213649 w 1051"/>
                <a:gd name="T15" fmla="*/ 197550 h 1051"/>
                <a:gd name="T16" fmla="*/ 240096 w 1051"/>
                <a:gd name="T17" fmla="*/ 102570 h 1051"/>
                <a:gd name="T18" fmla="*/ 188121 w 1051"/>
                <a:gd name="T19" fmla="*/ 20698 h 1051"/>
                <a:gd name="T20" fmla="*/ 169263 w 1051"/>
                <a:gd name="T21" fmla="*/ 37486 h 1051"/>
                <a:gd name="T22" fmla="*/ 184212 w 1051"/>
                <a:gd name="T23" fmla="*/ 38636 h 1051"/>
                <a:gd name="T24" fmla="*/ 165124 w 1051"/>
                <a:gd name="T25" fmla="*/ 45535 h 1051"/>
                <a:gd name="T26" fmla="*/ 119588 w 1051"/>
                <a:gd name="T27" fmla="*/ 9429 h 1051"/>
                <a:gd name="T28" fmla="*/ 85552 w 1051"/>
                <a:gd name="T29" fmla="*/ 47375 h 1051"/>
                <a:gd name="T30" fmla="*/ 61864 w 1051"/>
                <a:gd name="T31" fmla="*/ 62324 h 1051"/>
                <a:gd name="T32" fmla="*/ 37716 w 1051"/>
                <a:gd name="T33" fmla="*/ 79802 h 1051"/>
                <a:gd name="T34" fmla="*/ 63704 w 1051"/>
                <a:gd name="T35" fmla="*/ 108089 h 1051"/>
                <a:gd name="T36" fmla="*/ 96360 w 1051"/>
                <a:gd name="T37" fmla="*/ 114759 h 1051"/>
                <a:gd name="T38" fmla="*/ 134077 w 1051"/>
                <a:gd name="T39" fmla="*/ 128557 h 1051"/>
                <a:gd name="T40" fmla="*/ 110389 w 1051"/>
                <a:gd name="T41" fmla="*/ 164434 h 1051"/>
                <a:gd name="T42" fmla="*/ 89691 w 1051"/>
                <a:gd name="T43" fmla="*/ 183982 h 1051"/>
                <a:gd name="T44" fmla="*/ 82792 w 1051"/>
                <a:gd name="T45" fmla="*/ 191341 h 1051"/>
                <a:gd name="T46" fmla="*/ 64164 w 1051"/>
                <a:gd name="T47" fmla="*/ 141666 h 1051"/>
                <a:gd name="T48" fmla="*/ 45076 w 1051"/>
                <a:gd name="T49" fmla="*/ 93371 h 1051"/>
                <a:gd name="T50" fmla="*/ 47605 w 1051"/>
                <a:gd name="T51" fmla="*/ 37026 h 1051"/>
                <a:gd name="T52" fmla="*/ 82102 w 1051"/>
                <a:gd name="T53" fmla="*/ 77272 h 1051"/>
                <a:gd name="T54" fmla="*/ 87851 w 1051"/>
                <a:gd name="T55" fmla="*/ 226757 h 1051"/>
                <a:gd name="T56" fmla="*/ 20238 w 1051"/>
                <a:gd name="T57" fmla="*/ 169033 h 1051"/>
                <a:gd name="T58" fmla="*/ 17478 w 1051"/>
                <a:gd name="T59" fmla="*/ 80262 h 1051"/>
                <a:gd name="T60" fmla="*/ 42776 w 1051"/>
                <a:gd name="T61" fmla="*/ 115449 h 1051"/>
                <a:gd name="T62" fmla="*/ 68763 w 1051"/>
                <a:gd name="T63" fmla="*/ 172023 h 1051"/>
                <a:gd name="T64" fmla="*/ 90611 w 1051"/>
                <a:gd name="T65" fmla="*/ 212959 h 1051"/>
                <a:gd name="T66" fmla="*/ 100960 w 1051"/>
                <a:gd name="T67" fmla="*/ 191341 h 1051"/>
                <a:gd name="T68" fmla="*/ 120278 w 1051"/>
                <a:gd name="T69" fmla="*/ 164664 h 1051"/>
                <a:gd name="T70" fmla="*/ 144656 w 1051"/>
                <a:gd name="T71" fmla="*/ 133157 h 1051"/>
                <a:gd name="T72" fmla="*/ 121658 w 1051"/>
                <a:gd name="T73" fmla="*/ 108779 h 1051"/>
                <a:gd name="T74" fmla="*/ 84172 w 1051"/>
                <a:gd name="T75" fmla="*/ 92221 h 1051"/>
                <a:gd name="T76" fmla="*/ 47375 w 1051"/>
                <a:gd name="T77" fmla="*/ 72903 h 1051"/>
                <a:gd name="T78" fmla="*/ 77502 w 1051"/>
                <a:gd name="T79" fmla="*/ 85781 h 1051"/>
                <a:gd name="T80" fmla="*/ 98890 w 1051"/>
                <a:gd name="T81" fmla="*/ 69683 h 1051"/>
                <a:gd name="T82" fmla="*/ 85552 w 1051"/>
                <a:gd name="T83" fmla="*/ 57034 h 1051"/>
                <a:gd name="T84" fmla="*/ 115449 w 1051"/>
                <a:gd name="T85" fmla="*/ 39786 h 1051"/>
                <a:gd name="T86" fmla="*/ 81182 w 1051"/>
                <a:gd name="T87" fmla="*/ 24608 h 1051"/>
                <a:gd name="T88" fmla="*/ 120968 w 1051"/>
                <a:gd name="T89" fmla="*/ 28747 h 1051"/>
                <a:gd name="T90" fmla="*/ 159144 w 1051"/>
                <a:gd name="T91" fmla="*/ 20008 h 1051"/>
                <a:gd name="T92" fmla="*/ 163744 w 1051"/>
                <a:gd name="T93" fmla="*/ 58184 h 1051"/>
                <a:gd name="T94" fmla="*/ 187661 w 1051"/>
                <a:gd name="T95" fmla="*/ 53125 h 1051"/>
                <a:gd name="T96" fmla="*/ 164434 w 1051"/>
                <a:gd name="T97" fmla="*/ 66463 h 1051"/>
                <a:gd name="T98" fmla="*/ 175013 w 1051"/>
                <a:gd name="T99" fmla="*/ 111079 h 1051"/>
                <a:gd name="T100" fmla="*/ 203300 w 1051"/>
                <a:gd name="T101" fmla="*/ 114069 h 1051"/>
                <a:gd name="T102" fmla="*/ 208359 w 1051"/>
                <a:gd name="T103" fmla="*/ 141896 h 1051"/>
                <a:gd name="T104" fmla="*/ 189961 w 1051"/>
                <a:gd name="T105" fmla="*/ 170183 h 1051"/>
                <a:gd name="T106" fmla="*/ 188351 w 1051"/>
                <a:gd name="T107" fmla="*/ 208819 h 1051"/>
                <a:gd name="T108" fmla="*/ 202150 w 1051"/>
                <a:gd name="T109" fmla="*/ 173173 h 1051"/>
                <a:gd name="T110" fmla="*/ 218248 w 1051"/>
                <a:gd name="T111" fmla="*/ 142586 h 1051"/>
                <a:gd name="T112" fmla="*/ 212729 w 1051"/>
                <a:gd name="T113" fmla="*/ 110389 h 1051"/>
                <a:gd name="T114" fmla="*/ 183522 w 1051"/>
                <a:gd name="T115" fmla="*/ 106479 h 1051"/>
                <a:gd name="T116" fmla="*/ 177542 w 1051"/>
                <a:gd name="T117" fmla="*/ 70373 h 1051"/>
                <a:gd name="T118" fmla="*/ 231587 w 1051"/>
                <a:gd name="T119" fmla="*/ 129477 h 105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051" h="1051">
                  <a:moveTo>
                    <a:pt x="578" y="148"/>
                  </a:moveTo>
                  <a:lnTo>
                    <a:pt x="578" y="148"/>
                  </a:lnTo>
                  <a:lnTo>
                    <a:pt x="570" y="147"/>
                  </a:lnTo>
                  <a:lnTo>
                    <a:pt x="566" y="147"/>
                  </a:lnTo>
                  <a:lnTo>
                    <a:pt x="560" y="147"/>
                  </a:lnTo>
                  <a:lnTo>
                    <a:pt x="555" y="150"/>
                  </a:lnTo>
                  <a:lnTo>
                    <a:pt x="546" y="156"/>
                  </a:lnTo>
                  <a:lnTo>
                    <a:pt x="539" y="163"/>
                  </a:lnTo>
                  <a:lnTo>
                    <a:pt x="533" y="170"/>
                  </a:lnTo>
                  <a:lnTo>
                    <a:pt x="527" y="181"/>
                  </a:lnTo>
                  <a:lnTo>
                    <a:pt x="525" y="190"/>
                  </a:lnTo>
                  <a:lnTo>
                    <a:pt x="525" y="198"/>
                  </a:lnTo>
                  <a:lnTo>
                    <a:pt x="526" y="204"/>
                  </a:lnTo>
                  <a:lnTo>
                    <a:pt x="530" y="211"/>
                  </a:lnTo>
                  <a:lnTo>
                    <a:pt x="537" y="220"/>
                  </a:lnTo>
                  <a:lnTo>
                    <a:pt x="546" y="227"/>
                  </a:lnTo>
                  <a:lnTo>
                    <a:pt x="556" y="234"/>
                  </a:lnTo>
                  <a:lnTo>
                    <a:pt x="575" y="246"/>
                  </a:lnTo>
                  <a:lnTo>
                    <a:pt x="583" y="250"/>
                  </a:lnTo>
                  <a:lnTo>
                    <a:pt x="589" y="251"/>
                  </a:lnTo>
                  <a:lnTo>
                    <a:pt x="598" y="251"/>
                  </a:lnTo>
                  <a:lnTo>
                    <a:pt x="606" y="251"/>
                  </a:lnTo>
                  <a:lnTo>
                    <a:pt x="613" y="250"/>
                  </a:lnTo>
                  <a:lnTo>
                    <a:pt x="622" y="247"/>
                  </a:lnTo>
                  <a:lnTo>
                    <a:pt x="628" y="244"/>
                  </a:lnTo>
                  <a:lnTo>
                    <a:pt x="635" y="238"/>
                  </a:lnTo>
                  <a:lnTo>
                    <a:pt x="639" y="233"/>
                  </a:lnTo>
                  <a:lnTo>
                    <a:pt x="645" y="227"/>
                  </a:lnTo>
                  <a:lnTo>
                    <a:pt x="648" y="220"/>
                  </a:lnTo>
                  <a:lnTo>
                    <a:pt x="649" y="213"/>
                  </a:lnTo>
                  <a:lnTo>
                    <a:pt x="650" y="206"/>
                  </a:lnTo>
                  <a:lnTo>
                    <a:pt x="650" y="198"/>
                  </a:lnTo>
                  <a:lnTo>
                    <a:pt x="650" y="190"/>
                  </a:lnTo>
                  <a:lnTo>
                    <a:pt x="648" y="181"/>
                  </a:lnTo>
                  <a:lnTo>
                    <a:pt x="645" y="174"/>
                  </a:lnTo>
                  <a:lnTo>
                    <a:pt x="642" y="167"/>
                  </a:lnTo>
                  <a:lnTo>
                    <a:pt x="636" y="161"/>
                  </a:lnTo>
                  <a:lnTo>
                    <a:pt x="630" y="158"/>
                  </a:lnTo>
                  <a:lnTo>
                    <a:pt x="620" y="156"/>
                  </a:lnTo>
                  <a:lnTo>
                    <a:pt x="605" y="153"/>
                  </a:lnTo>
                  <a:lnTo>
                    <a:pt x="578" y="148"/>
                  </a:lnTo>
                  <a:close/>
                  <a:moveTo>
                    <a:pt x="609" y="204"/>
                  </a:moveTo>
                  <a:lnTo>
                    <a:pt x="609" y="204"/>
                  </a:lnTo>
                  <a:lnTo>
                    <a:pt x="608" y="206"/>
                  </a:lnTo>
                  <a:lnTo>
                    <a:pt x="606" y="208"/>
                  </a:lnTo>
                  <a:lnTo>
                    <a:pt x="602" y="210"/>
                  </a:lnTo>
                  <a:lnTo>
                    <a:pt x="596" y="210"/>
                  </a:lnTo>
                  <a:lnTo>
                    <a:pt x="583" y="203"/>
                  </a:lnTo>
                  <a:lnTo>
                    <a:pt x="569" y="191"/>
                  </a:lnTo>
                  <a:lnTo>
                    <a:pt x="572" y="190"/>
                  </a:lnTo>
                  <a:lnTo>
                    <a:pt x="609" y="196"/>
                  </a:lnTo>
                  <a:lnTo>
                    <a:pt x="609" y="204"/>
                  </a:lnTo>
                  <a:close/>
                  <a:moveTo>
                    <a:pt x="525" y="0"/>
                  </a:moveTo>
                  <a:lnTo>
                    <a:pt x="525" y="0"/>
                  </a:lnTo>
                  <a:lnTo>
                    <a:pt x="497" y="1"/>
                  </a:lnTo>
                  <a:lnTo>
                    <a:pt x="472" y="3"/>
                  </a:lnTo>
                  <a:lnTo>
                    <a:pt x="445" y="5"/>
                  </a:lnTo>
                  <a:lnTo>
                    <a:pt x="419" y="11"/>
                  </a:lnTo>
                  <a:lnTo>
                    <a:pt x="393" y="17"/>
                  </a:lnTo>
                  <a:lnTo>
                    <a:pt x="369" y="24"/>
                  </a:lnTo>
                  <a:lnTo>
                    <a:pt x="344" y="31"/>
                  </a:lnTo>
                  <a:lnTo>
                    <a:pt x="320" y="41"/>
                  </a:lnTo>
                  <a:lnTo>
                    <a:pt x="297" y="51"/>
                  </a:lnTo>
                  <a:lnTo>
                    <a:pt x="274" y="63"/>
                  </a:lnTo>
                  <a:lnTo>
                    <a:pt x="253" y="75"/>
                  </a:lnTo>
                  <a:lnTo>
                    <a:pt x="231" y="90"/>
                  </a:lnTo>
                  <a:lnTo>
                    <a:pt x="210" y="104"/>
                  </a:lnTo>
                  <a:lnTo>
                    <a:pt x="190" y="120"/>
                  </a:lnTo>
                  <a:lnTo>
                    <a:pt x="171" y="137"/>
                  </a:lnTo>
                  <a:lnTo>
                    <a:pt x="153" y="154"/>
                  </a:lnTo>
                  <a:lnTo>
                    <a:pt x="136" y="173"/>
                  </a:lnTo>
                  <a:lnTo>
                    <a:pt x="120" y="191"/>
                  </a:lnTo>
                  <a:lnTo>
                    <a:pt x="104" y="211"/>
                  </a:lnTo>
                  <a:lnTo>
                    <a:pt x="88" y="231"/>
                  </a:lnTo>
                  <a:lnTo>
                    <a:pt x="76" y="253"/>
                  </a:lnTo>
                  <a:lnTo>
                    <a:pt x="63" y="274"/>
                  </a:lnTo>
                  <a:lnTo>
                    <a:pt x="51" y="297"/>
                  </a:lnTo>
                  <a:lnTo>
                    <a:pt x="41" y="321"/>
                  </a:lnTo>
                  <a:lnTo>
                    <a:pt x="31" y="344"/>
                  </a:lnTo>
                  <a:lnTo>
                    <a:pt x="23" y="369"/>
                  </a:lnTo>
                  <a:lnTo>
                    <a:pt x="15" y="394"/>
                  </a:lnTo>
                  <a:lnTo>
                    <a:pt x="10" y="420"/>
                  </a:lnTo>
                  <a:lnTo>
                    <a:pt x="5" y="446"/>
                  </a:lnTo>
                  <a:lnTo>
                    <a:pt x="1" y="472"/>
                  </a:lnTo>
                  <a:lnTo>
                    <a:pt x="0" y="499"/>
                  </a:lnTo>
                  <a:lnTo>
                    <a:pt x="0" y="524"/>
                  </a:lnTo>
                  <a:lnTo>
                    <a:pt x="0" y="552"/>
                  </a:lnTo>
                  <a:lnTo>
                    <a:pt x="1" y="579"/>
                  </a:lnTo>
                  <a:lnTo>
                    <a:pt x="5" y="605"/>
                  </a:lnTo>
                  <a:lnTo>
                    <a:pt x="10" y="630"/>
                  </a:lnTo>
                  <a:lnTo>
                    <a:pt x="15" y="656"/>
                  </a:lnTo>
                  <a:lnTo>
                    <a:pt x="23" y="682"/>
                  </a:lnTo>
                  <a:lnTo>
                    <a:pt x="31" y="706"/>
                  </a:lnTo>
                  <a:lnTo>
                    <a:pt x="41" y="729"/>
                  </a:lnTo>
                  <a:lnTo>
                    <a:pt x="51" y="753"/>
                  </a:lnTo>
                  <a:lnTo>
                    <a:pt x="63" y="775"/>
                  </a:lnTo>
                  <a:lnTo>
                    <a:pt x="76" y="798"/>
                  </a:lnTo>
                  <a:lnTo>
                    <a:pt x="88" y="819"/>
                  </a:lnTo>
                  <a:lnTo>
                    <a:pt x="104" y="839"/>
                  </a:lnTo>
                  <a:lnTo>
                    <a:pt x="120" y="859"/>
                  </a:lnTo>
                  <a:lnTo>
                    <a:pt x="136" y="878"/>
                  </a:lnTo>
                  <a:lnTo>
                    <a:pt x="153" y="896"/>
                  </a:lnTo>
                  <a:lnTo>
                    <a:pt x="171" y="913"/>
                  </a:lnTo>
                  <a:lnTo>
                    <a:pt x="190" y="931"/>
                  </a:lnTo>
                  <a:lnTo>
                    <a:pt x="210" y="946"/>
                  </a:lnTo>
                  <a:lnTo>
                    <a:pt x="231" y="961"/>
                  </a:lnTo>
                  <a:lnTo>
                    <a:pt x="253" y="975"/>
                  </a:lnTo>
                  <a:lnTo>
                    <a:pt x="274" y="988"/>
                  </a:lnTo>
                  <a:lnTo>
                    <a:pt x="297" y="999"/>
                  </a:lnTo>
                  <a:lnTo>
                    <a:pt x="320" y="1009"/>
                  </a:lnTo>
                  <a:lnTo>
                    <a:pt x="344" y="1019"/>
                  </a:lnTo>
                  <a:lnTo>
                    <a:pt x="369" y="1026"/>
                  </a:lnTo>
                  <a:lnTo>
                    <a:pt x="393" y="1034"/>
                  </a:lnTo>
                  <a:lnTo>
                    <a:pt x="419" y="1039"/>
                  </a:lnTo>
                  <a:lnTo>
                    <a:pt x="445" y="1045"/>
                  </a:lnTo>
                  <a:lnTo>
                    <a:pt x="472" y="1048"/>
                  </a:lnTo>
                  <a:lnTo>
                    <a:pt x="497" y="1049"/>
                  </a:lnTo>
                  <a:lnTo>
                    <a:pt x="525" y="1051"/>
                  </a:lnTo>
                  <a:lnTo>
                    <a:pt x="552" y="1049"/>
                  </a:lnTo>
                  <a:lnTo>
                    <a:pt x="579" y="1048"/>
                  </a:lnTo>
                  <a:lnTo>
                    <a:pt x="605" y="1045"/>
                  </a:lnTo>
                  <a:lnTo>
                    <a:pt x="630" y="1039"/>
                  </a:lnTo>
                  <a:lnTo>
                    <a:pt x="656" y="1034"/>
                  </a:lnTo>
                  <a:lnTo>
                    <a:pt x="681" y="1026"/>
                  </a:lnTo>
                  <a:lnTo>
                    <a:pt x="705" y="1019"/>
                  </a:lnTo>
                  <a:lnTo>
                    <a:pt x="729" y="1009"/>
                  </a:lnTo>
                  <a:lnTo>
                    <a:pt x="752" y="999"/>
                  </a:lnTo>
                  <a:lnTo>
                    <a:pt x="775" y="988"/>
                  </a:lnTo>
                  <a:lnTo>
                    <a:pt x="796" y="975"/>
                  </a:lnTo>
                  <a:lnTo>
                    <a:pt x="818" y="961"/>
                  </a:lnTo>
                  <a:lnTo>
                    <a:pt x="839" y="946"/>
                  </a:lnTo>
                  <a:lnTo>
                    <a:pt x="859" y="931"/>
                  </a:lnTo>
                  <a:lnTo>
                    <a:pt x="878" y="913"/>
                  </a:lnTo>
                  <a:lnTo>
                    <a:pt x="896" y="896"/>
                  </a:lnTo>
                  <a:lnTo>
                    <a:pt x="914" y="878"/>
                  </a:lnTo>
                  <a:lnTo>
                    <a:pt x="929" y="859"/>
                  </a:lnTo>
                  <a:lnTo>
                    <a:pt x="945" y="839"/>
                  </a:lnTo>
                  <a:lnTo>
                    <a:pt x="961" y="819"/>
                  </a:lnTo>
                  <a:lnTo>
                    <a:pt x="974" y="798"/>
                  </a:lnTo>
                  <a:lnTo>
                    <a:pt x="987" y="775"/>
                  </a:lnTo>
                  <a:lnTo>
                    <a:pt x="998" y="753"/>
                  </a:lnTo>
                  <a:lnTo>
                    <a:pt x="1009" y="729"/>
                  </a:lnTo>
                  <a:lnTo>
                    <a:pt x="1018" y="706"/>
                  </a:lnTo>
                  <a:lnTo>
                    <a:pt x="1027" y="682"/>
                  </a:lnTo>
                  <a:lnTo>
                    <a:pt x="1034" y="656"/>
                  </a:lnTo>
                  <a:lnTo>
                    <a:pt x="1040" y="630"/>
                  </a:lnTo>
                  <a:lnTo>
                    <a:pt x="1044" y="605"/>
                  </a:lnTo>
                  <a:lnTo>
                    <a:pt x="1048" y="579"/>
                  </a:lnTo>
                  <a:lnTo>
                    <a:pt x="1050" y="552"/>
                  </a:lnTo>
                  <a:lnTo>
                    <a:pt x="1051" y="524"/>
                  </a:lnTo>
                  <a:lnTo>
                    <a:pt x="1050" y="499"/>
                  </a:lnTo>
                  <a:lnTo>
                    <a:pt x="1048" y="472"/>
                  </a:lnTo>
                  <a:lnTo>
                    <a:pt x="1044" y="446"/>
                  </a:lnTo>
                  <a:lnTo>
                    <a:pt x="1040" y="420"/>
                  </a:lnTo>
                  <a:lnTo>
                    <a:pt x="1034" y="394"/>
                  </a:lnTo>
                  <a:lnTo>
                    <a:pt x="1027" y="369"/>
                  </a:lnTo>
                  <a:lnTo>
                    <a:pt x="1018" y="344"/>
                  </a:lnTo>
                  <a:lnTo>
                    <a:pt x="1009" y="321"/>
                  </a:lnTo>
                  <a:lnTo>
                    <a:pt x="998" y="297"/>
                  </a:lnTo>
                  <a:lnTo>
                    <a:pt x="987" y="274"/>
                  </a:lnTo>
                  <a:lnTo>
                    <a:pt x="974" y="253"/>
                  </a:lnTo>
                  <a:lnTo>
                    <a:pt x="961" y="231"/>
                  </a:lnTo>
                  <a:lnTo>
                    <a:pt x="945" y="211"/>
                  </a:lnTo>
                  <a:lnTo>
                    <a:pt x="929" y="191"/>
                  </a:lnTo>
                  <a:lnTo>
                    <a:pt x="914" y="173"/>
                  </a:lnTo>
                  <a:lnTo>
                    <a:pt x="896" y="154"/>
                  </a:lnTo>
                  <a:lnTo>
                    <a:pt x="878" y="137"/>
                  </a:lnTo>
                  <a:lnTo>
                    <a:pt x="859" y="120"/>
                  </a:lnTo>
                  <a:lnTo>
                    <a:pt x="839" y="104"/>
                  </a:lnTo>
                  <a:lnTo>
                    <a:pt x="818" y="90"/>
                  </a:lnTo>
                  <a:lnTo>
                    <a:pt x="796" y="75"/>
                  </a:lnTo>
                  <a:lnTo>
                    <a:pt x="775" y="63"/>
                  </a:lnTo>
                  <a:lnTo>
                    <a:pt x="752" y="51"/>
                  </a:lnTo>
                  <a:lnTo>
                    <a:pt x="729" y="41"/>
                  </a:lnTo>
                  <a:lnTo>
                    <a:pt x="705" y="31"/>
                  </a:lnTo>
                  <a:lnTo>
                    <a:pt x="681" y="24"/>
                  </a:lnTo>
                  <a:lnTo>
                    <a:pt x="656" y="17"/>
                  </a:lnTo>
                  <a:lnTo>
                    <a:pt x="630" y="11"/>
                  </a:lnTo>
                  <a:lnTo>
                    <a:pt x="605" y="5"/>
                  </a:lnTo>
                  <a:lnTo>
                    <a:pt x="579" y="3"/>
                  </a:lnTo>
                  <a:lnTo>
                    <a:pt x="552" y="1"/>
                  </a:lnTo>
                  <a:lnTo>
                    <a:pt x="525" y="0"/>
                  </a:lnTo>
                  <a:close/>
                  <a:moveTo>
                    <a:pt x="718" y="198"/>
                  </a:moveTo>
                  <a:lnTo>
                    <a:pt x="718" y="198"/>
                  </a:lnTo>
                  <a:lnTo>
                    <a:pt x="722" y="188"/>
                  </a:lnTo>
                  <a:lnTo>
                    <a:pt x="729" y="176"/>
                  </a:lnTo>
                  <a:lnTo>
                    <a:pt x="736" y="163"/>
                  </a:lnTo>
                  <a:lnTo>
                    <a:pt x="742" y="153"/>
                  </a:lnTo>
                  <a:lnTo>
                    <a:pt x="745" y="143"/>
                  </a:lnTo>
                  <a:lnTo>
                    <a:pt x="746" y="134"/>
                  </a:lnTo>
                  <a:lnTo>
                    <a:pt x="745" y="125"/>
                  </a:lnTo>
                  <a:lnTo>
                    <a:pt x="742" y="115"/>
                  </a:lnTo>
                  <a:lnTo>
                    <a:pt x="738" y="103"/>
                  </a:lnTo>
                  <a:lnTo>
                    <a:pt x="735" y="90"/>
                  </a:lnTo>
                  <a:lnTo>
                    <a:pt x="769" y="108"/>
                  </a:lnTo>
                  <a:lnTo>
                    <a:pt x="802" y="130"/>
                  </a:lnTo>
                  <a:lnTo>
                    <a:pt x="834" y="154"/>
                  </a:lnTo>
                  <a:lnTo>
                    <a:pt x="864" y="181"/>
                  </a:lnTo>
                  <a:lnTo>
                    <a:pt x="824" y="188"/>
                  </a:lnTo>
                  <a:lnTo>
                    <a:pt x="816" y="188"/>
                  </a:lnTo>
                  <a:lnTo>
                    <a:pt x="814" y="183"/>
                  </a:lnTo>
                  <a:lnTo>
                    <a:pt x="809" y="174"/>
                  </a:lnTo>
                  <a:lnTo>
                    <a:pt x="805" y="171"/>
                  </a:lnTo>
                  <a:lnTo>
                    <a:pt x="801" y="168"/>
                  </a:lnTo>
                  <a:lnTo>
                    <a:pt x="795" y="166"/>
                  </a:lnTo>
                  <a:lnTo>
                    <a:pt x="788" y="166"/>
                  </a:lnTo>
                  <a:lnTo>
                    <a:pt x="782" y="166"/>
                  </a:lnTo>
                  <a:lnTo>
                    <a:pt x="771" y="164"/>
                  </a:lnTo>
                  <a:lnTo>
                    <a:pt x="765" y="164"/>
                  </a:lnTo>
                  <a:lnTo>
                    <a:pt x="758" y="166"/>
                  </a:lnTo>
                  <a:lnTo>
                    <a:pt x="752" y="168"/>
                  </a:lnTo>
                  <a:lnTo>
                    <a:pt x="746" y="171"/>
                  </a:lnTo>
                  <a:lnTo>
                    <a:pt x="742" y="177"/>
                  </a:lnTo>
                  <a:lnTo>
                    <a:pt x="738" y="184"/>
                  </a:lnTo>
                  <a:lnTo>
                    <a:pt x="736" y="191"/>
                  </a:lnTo>
                  <a:lnTo>
                    <a:pt x="735" y="197"/>
                  </a:lnTo>
                  <a:lnTo>
                    <a:pt x="736" y="210"/>
                  </a:lnTo>
                  <a:lnTo>
                    <a:pt x="731" y="211"/>
                  </a:lnTo>
                  <a:lnTo>
                    <a:pt x="718" y="210"/>
                  </a:lnTo>
                  <a:lnTo>
                    <a:pt x="718" y="204"/>
                  </a:lnTo>
                  <a:lnTo>
                    <a:pt x="718" y="198"/>
                  </a:lnTo>
                  <a:close/>
                  <a:moveTo>
                    <a:pt x="520" y="41"/>
                  </a:moveTo>
                  <a:lnTo>
                    <a:pt x="520" y="41"/>
                  </a:lnTo>
                  <a:lnTo>
                    <a:pt x="525" y="41"/>
                  </a:lnTo>
                  <a:lnTo>
                    <a:pt x="548" y="43"/>
                  </a:lnTo>
                  <a:lnTo>
                    <a:pt x="569" y="44"/>
                  </a:lnTo>
                  <a:lnTo>
                    <a:pt x="562" y="60"/>
                  </a:lnTo>
                  <a:lnTo>
                    <a:pt x="556" y="60"/>
                  </a:lnTo>
                  <a:lnTo>
                    <a:pt x="550" y="60"/>
                  </a:lnTo>
                  <a:lnTo>
                    <a:pt x="545" y="61"/>
                  </a:lnTo>
                  <a:lnTo>
                    <a:pt x="537" y="64"/>
                  </a:lnTo>
                  <a:lnTo>
                    <a:pt x="532" y="68"/>
                  </a:lnTo>
                  <a:lnTo>
                    <a:pt x="527" y="73"/>
                  </a:lnTo>
                  <a:lnTo>
                    <a:pt x="525" y="78"/>
                  </a:lnTo>
                  <a:lnTo>
                    <a:pt x="523" y="84"/>
                  </a:lnTo>
                  <a:lnTo>
                    <a:pt x="517" y="84"/>
                  </a:lnTo>
                  <a:lnTo>
                    <a:pt x="516" y="83"/>
                  </a:lnTo>
                  <a:lnTo>
                    <a:pt x="520" y="41"/>
                  </a:lnTo>
                  <a:close/>
                  <a:moveTo>
                    <a:pt x="300" y="97"/>
                  </a:moveTo>
                  <a:lnTo>
                    <a:pt x="300" y="97"/>
                  </a:lnTo>
                  <a:lnTo>
                    <a:pt x="312" y="120"/>
                  </a:lnTo>
                  <a:lnTo>
                    <a:pt x="323" y="137"/>
                  </a:lnTo>
                  <a:lnTo>
                    <a:pt x="333" y="150"/>
                  </a:lnTo>
                  <a:lnTo>
                    <a:pt x="337" y="154"/>
                  </a:lnTo>
                  <a:lnTo>
                    <a:pt x="342" y="157"/>
                  </a:lnTo>
                  <a:lnTo>
                    <a:pt x="354" y="161"/>
                  </a:lnTo>
                  <a:lnTo>
                    <a:pt x="370" y="164"/>
                  </a:lnTo>
                  <a:lnTo>
                    <a:pt x="386" y="167"/>
                  </a:lnTo>
                  <a:lnTo>
                    <a:pt x="402" y="167"/>
                  </a:lnTo>
                  <a:lnTo>
                    <a:pt x="394" y="171"/>
                  </a:lnTo>
                  <a:lnTo>
                    <a:pt x="390" y="176"/>
                  </a:lnTo>
                  <a:lnTo>
                    <a:pt x="387" y="180"/>
                  </a:lnTo>
                  <a:lnTo>
                    <a:pt x="382" y="193"/>
                  </a:lnTo>
                  <a:lnTo>
                    <a:pt x="376" y="204"/>
                  </a:lnTo>
                  <a:lnTo>
                    <a:pt x="372" y="206"/>
                  </a:lnTo>
                  <a:lnTo>
                    <a:pt x="367" y="207"/>
                  </a:lnTo>
                  <a:lnTo>
                    <a:pt x="354" y="206"/>
                  </a:lnTo>
                  <a:lnTo>
                    <a:pt x="346" y="204"/>
                  </a:lnTo>
                  <a:lnTo>
                    <a:pt x="336" y="203"/>
                  </a:lnTo>
                  <a:lnTo>
                    <a:pt x="326" y="204"/>
                  </a:lnTo>
                  <a:lnTo>
                    <a:pt x="316" y="208"/>
                  </a:lnTo>
                  <a:lnTo>
                    <a:pt x="310" y="213"/>
                  </a:lnTo>
                  <a:lnTo>
                    <a:pt x="306" y="218"/>
                  </a:lnTo>
                  <a:lnTo>
                    <a:pt x="302" y="223"/>
                  </a:lnTo>
                  <a:lnTo>
                    <a:pt x="299" y="228"/>
                  </a:lnTo>
                  <a:lnTo>
                    <a:pt x="296" y="238"/>
                  </a:lnTo>
                  <a:lnTo>
                    <a:pt x="294" y="246"/>
                  </a:lnTo>
                  <a:lnTo>
                    <a:pt x="294" y="250"/>
                  </a:lnTo>
                  <a:lnTo>
                    <a:pt x="284" y="264"/>
                  </a:lnTo>
                  <a:lnTo>
                    <a:pt x="280" y="270"/>
                  </a:lnTo>
                  <a:lnTo>
                    <a:pt x="279" y="271"/>
                  </a:lnTo>
                  <a:lnTo>
                    <a:pt x="269" y="271"/>
                  </a:lnTo>
                  <a:lnTo>
                    <a:pt x="259" y="271"/>
                  </a:lnTo>
                  <a:lnTo>
                    <a:pt x="254" y="271"/>
                  </a:lnTo>
                  <a:lnTo>
                    <a:pt x="253" y="270"/>
                  </a:lnTo>
                  <a:lnTo>
                    <a:pt x="247" y="266"/>
                  </a:lnTo>
                  <a:lnTo>
                    <a:pt x="240" y="263"/>
                  </a:lnTo>
                  <a:lnTo>
                    <a:pt x="230" y="260"/>
                  </a:lnTo>
                  <a:lnTo>
                    <a:pt x="219" y="258"/>
                  </a:lnTo>
                  <a:lnTo>
                    <a:pt x="210" y="261"/>
                  </a:lnTo>
                  <a:lnTo>
                    <a:pt x="203" y="264"/>
                  </a:lnTo>
                  <a:lnTo>
                    <a:pt x="194" y="268"/>
                  </a:lnTo>
                  <a:lnTo>
                    <a:pt x="189" y="274"/>
                  </a:lnTo>
                  <a:lnTo>
                    <a:pt x="176" y="287"/>
                  </a:lnTo>
                  <a:lnTo>
                    <a:pt x="168" y="297"/>
                  </a:lnTo>
                  <a:lnTo>
                    <a:pt x="164" y="301"/>
                  </a:lnTo>
                  <a:lnTo>
                    <a:pt x="164" y="309"/>
                  </a:lnTo>
                  <a:lnTo>
                    <a:pt x="163" y="340"/>
                  </a:lnTo>
                  <a:lnTo>
                    <a:pt x="164" y="347"/>
                  </a:lnTo>
                  <a:lnTo>
                    <a:pt x="166" y="354"/>
                  </a:lnTo>
                  <a:lnTo>
                    <a:pt x="170" y="360"/>
                  </a:lnTo>
                  <a:lnTo>
                    <a:pt x="173" y="366"/>
                  </a:lnTo>
                  <a:lnTo>
                    <a:pt x="179" y="371"/>
                  </a:lnTo>
                  <a:lnTo>
                    <a:pt x="183" y="376"/>
                  </a:lnTo>
                  <a:lnTo>
                    <a:pt x="194" y="381"/>
                  </a:lnTo>
                  <a:lnTo>
                    <a:pt x="203" y="389"/>
                  </a:lnTo>
                  <a:lnTo>
                    <a:pt x="207" y="393"/>
                  </a:lnTo>
                  <a:lnTo>
                    <a:pt x="210" y="397"/>
                  </a:lnTo>
                  <a:lnTo>
                    <a:pt x="216" y="410"/>
                  </a:lnTo>
                  <a:lnTo>
                    <a:pt x="224" y="426"/>
                  </a:lnTo>
                  <a:lnTo>
                    <a:pt x="239" y="453"/>
                  </a:lnTo>
                  <a:lnTo>
                    <a:pt x="244" y="460"/>
                  </a:lnTo>
                  <a:lnTo>
                    <a:pt x="251" y="464"/>
                  </a:lnTo>
                  <a:lnTo>
                    <a:pt x="260" y="467"/>
                  </a:lnTo>
                  <a:lnTo>
                    <a:pt x="269" y="469"/>
                  </a:lnTo>
                  <a:lnTo>
                    <a:pt x="277" y="470"/>
                  </a:lnTo>
                  <a:lnTo>
                    <a:pt x="286" y="469"/>
                  </a:lnTo>
                  <a:lnTo>
                    <a:pt x="303" y="467"/>
                  </a:lnTo>
                  <a:lnTo>
                    <a:pt x="307" y="466"/>
                  </a:lnTo>
                  <a:lnTo>
                    <a:pt x="317" y="464"/>
                  </a:lnTo>
                  <a:lnTo>
                    <a:pt x="326" y="460"/>
                  </a:lnTo>
                  <a:lnTo>
                    <a:pt x="333" y="454"/>
                  </a:lnTo>
                  <a:lnTo>
                    <a:pt x="340" y="449"/>
                  </a:lnTo>
                  <a:lnTo>
                    <a:pt x="346" y="444"/>
                  </a:lnTo>
                  <a:lnTo>
                    <a:pt x="367" y="444"/>
                  </a:lnTo>
                  <a:lnTo>
                    <a:pt x="384" y="444"/>
                  </a:lnTo>
                  <a:lnTo>
                    <a:pt x="390" y="450"/>
                  </a:lnTo>
                  <a:lnTo>
                    <a:pt x="394" y="457"/>
                  </a:lnTo>
                  <a:lnTo>
                    <a:pt x="402" y="473"/>
                  </a:lnTo>
                  <a:lnTo>
                    <a:pt x="404" y="482"/>
                  </a:lnTo>
                  <a:lnTo>
                    <a:pt x="409" y="489"/>
                  </a:lnTo>
                  <a:lnTo>
                    <a:pt x="413" y="494"/>
                  </a:lnTo>
                  <a:lnTo>
                    <a:pt x="419" y="499"/>
                  </a:lnTo>
                  <a:lnTo>
                    <a:pt x="429" y="502"/>
                  </a:lnTo>
                  <a:lnTo>
                    <a:pt x="440" y="503"/>
                  </a:lnTo>
                  <a:lnTo>
                    <a:pt x="467" y="504"/>
                  </a:lnTo>
                  <a:lnTo>
                    <a:pt x="487" y="504"/>
                  </a:lnTo>
                  <a:lnTo>
                    <a:pt x="497" y="504"/>
                  </a:lnTo>
                  <a:lnTo>
                    <a:pt x="505" y="507"/>
                  </a:lnTo>
                  <a:lnTo>
                    <a:pt x="509" y="516"/>
                  </a:lnTo>
                  <a:lnTo>
                    <a:pt x="519" y="532"/>
                  </a:lnTo>
                  <a:lnTo>
                    <a:pt x="525" y="537"/>
                  </a:lnTo>
                  <a:lnTo>
                    <a:pt x="530" y="540"/>
                  </a:lnTo>
                  <a:lnTo>
                    <a:pt x="540" y="544"/>
                  </a:lnTo>
                  <a:lnTo>
                    <a:pt x="552" y="546"/>
                  </a:lnTo>
                  <a:lnTo>
                    <a:pt x="563" y="547"/>
                  </a:lnTo>
                  <a:lnTo>
                    <a:pt x="576" y="547"/>
                  </a:lnTo>
                  <a:lnTo>
                    <a:pt x="578" y="546"/>
                  </a:lnTo>
                  <a:lnTo>
                    <a:pt x="580" y="552"/>
                  </a:lnTo>
                  <a:lnTo>
                    <a:pt x="583" y="559"/>
                  </a:lnTo>
                  <a:lnTo>
                    <a:pt x="588" y="572"/>
                  </a:lnTo>
                  <a:lnTo>
                    <a:pt x="588" y="577"/>
                  </a:lnTo>
                  <a:lnTo>
                    <a:pt x="585" y="587"/>
                  </a:lnTo>
                  <a:lnTo>
                    <a:pt x="579" y="600"/>
                  </a:lnTo>
                  <a:lnTo>
                    <a:pt x="569" y="620"/>
                  </a:lnTo>
                  <a:lnTo>
                    <a:pt x="565" y="627"/>
                  </a:lnTo>
                  <a:lnTo>
                    <a:pt x="559" y="632"/>
                  </a:lnTo>
                  <a:lnTo>
                    <a:pt x="550" y="636"/>
                  </a:lnTo>
                  <a:lnTo>
                    <a:pt x="542" y="640"/>
                  </a:lnTo>
                  <a:lnTo>
                    <a:pt x="530" y="646"/>
                  </a:lnTo>
                  <a:lnTo>
                    <a:pt x="519" y="652"/>
                  </a:lnTo>
                  <a:lnTo>
                    <a:pt x="507" y="660"/>
                  </a:lnTo>
                  <a:lnTo>
                    <a:pt x="499" y="672"/>
                  </a:lnTo>
                  <a:lnTo>
                    <a:pt x="490" y="683"/>
                  </a:lnTo>
                  <a:lnTo>
                    <a:pt x="485" y="695"/>
                  </a:lnTo>
                  <a:lnTo>
                    <a:pt x="482" y="705"/>
                  </a:lnTo>
                  <a:lnTo>
                    <a:pt x="480" y="715"/>
                  </a:lnTo>
                  <a:lnTo>
                    <a:pt x="482" y="723"/>
                  </a:lnTo>
                  <a:lnTo>
                    <a:pt x="483" y="730"/>
                  </a:lnTo>
                  <a:lnTo>
                    <a:pt x="483" y="736"/>
                  </a:lnTo>
                  <a:lnTo>
                    <a:pt x="483" y="740"/>
                  </a:lnTo>
                  <a:lnTo>
                    <a:pt x="482" y="742"/>
                  </a:lnTo>
                  <a:lnTo>
                    <a:pt x="480" y="745"/>
                  </a:lnTo>
                  <a:lnTo>
                    <a:pt x="473" y="749"/>
                  </a:lnTo>
                  <a:lnTo>
                    <a:pt x="462" y="753"/>
                  </a:lnTo>
                  <a:lnTo>
                    <a:pt x="456" y="758"/>
                  </a:lnTo>
                  <a:lnTo>
                    <a:pt x="450" y="763"/>
                  </a:lnTo>
                  <a:lnTo>
                    <a:pt x="442" y="775"/>
                  </a:lnTo>
                  <a:lnTo>
                    <a:pt x="435" y="783"/>
                  </a:lnTo>
                  <a:lnTo>
                    <a:pt x="427" y="790"/>
                  </a:lnTo>
                  <a:lnTo>
                    <a:pt x="416" y="793"/>
                  </a:lnTo>
                  <a:lnTo>
                    <a:pt x="403" y="795"/>
                  </a:lnTo>
                  <a:lnTo>
                    <a:pt x="396" y="798"/>
                  </a:lnTo>
                  <a:lnTo>
                    <a:pt x="390" y="800"/>
                  </a:lnTo>
                  <a:lnTo>
                    <a:pt x="383" y="803"/>
                  </a:lnTo>
                  <a:lnTo>
                    <a:pt x="379" y="809"/>
                  </a:lnTo>
                  <a:lnTo>
                    <a:pt x="376" y="816"/>
                  </a:lnTo>
                  <a:lnTo>
                    <a:pt x="374" y="823"/>
                  </a:lnTo>
                  <a:lnTo>
                    <a:pt x="376" y="842"/>
                  </a:lnTo>
                  <a:lnTo>
                    <a:pt x="377" y="856"/>
                  </a:lnTo>
                  <a:lnTo>
                    <a:pt x="380" y="863"/>
                  </a:lnTo>
                  <a:lnTo>
                    <a:pt x="383" y="869"/>
                  </a:lnTo>
                  <a:lnTo>
                    <a:pt x="389" y="876"/>
                  </a:lnTo>
                  <a:lnTo>
                    <a:pt x="396" y="883"/>
                  </a:lnTo>
                  <a:lnTo>
                    <a:pt x="399" y="885"/>
                  </a:lnTo>
                  <a:lnTo>
                    <a:pt x="389" y="885"/>
                  </a:lnTo>
                  <a:lnTo>
                    <a:pt x="380" y="873"/>
                  </a:lnTo>
                  <a:lnTo>
                    <a:pt x="372" y="858"/>
                  </a:lnTo>
                  <a:lnTo>
                    <a:pt x="363" y="843"/>
                  </a:lnTo>
                  <a:lnTo>
                    <a:pt x="362" y="836"/>
                  </a:lnTo>
                  <a:lnTo>
                    <a:pt x="360" y="832"/>
                  </a:lnTo>
                  <a:lnTo>
                    <a:pt x="360" y="799"/>
                  </a:lnTo>
                  <a:lnTo>
                    <a:pt x="360" y="786"/>
                  </a:lnTo>
                  <a:lnTo>
                    <a:pt x="359" y="778"/>
                  </a:lnTo>
                  <a:lnTo>
                    <a:pt x="356" y="769"/>
                  </a:lnTo>
                  <a:lnTo>
                    <a:pt x="347" y="753"/>
                  </a:lnTo>
                  <a:lnTo>
                    <a:pt x="340" y="740"/>
                  </a:lnTo>
                  <a:lnTo>
                    <a:pt x="339" y="725"/>
                  </a:lnTo>
                  <a:lnTo>
                    <a:pt x="337" y="705"/>
                  </a:lnTo>
                  <a:lnTo>
                    <a:pt x="337" y="680"/>
                  </a:lnTo>
                  <a:lnTo>
                    <a:pt x="336" y="672"/>
                  </a:lnTo>
                  <a:lnTo>
                    <a:pt x="334" y="665"/>
                  </a:lnTo>
                  <a:lnTo>
                    <a:pt x="332" y="659"/>
                  </a:lnTo>
                  <a:lnTo>
                    <a:pt x="327" y="655"/>
                  </a:lnTo>
                  <a:lnTo>
                    <a:pt x="317" y="645"/>
                  </a:lnTo>
                  <a:lnTo>
                    <a:pt x="306" y="636"/>
                  </a:lnTo>
                  <a:lnTo>
                    <a:pt x="294" y="629"/>
                  </a:lnTo>
                  <a:lnTo>
                    <a:pt x="279" y="616"/>
                  </a:lnTo>
                  <a:lnTo>
                    <a:pt x="266" y="603"/>
                  </a:lnTo>
                  <a:lnTo>
                    <a:pt x="256" y="593"/>
                  </a:lnTo>
                  <a:lnTo>
                    <a:pt x="251" y="585"/>
                  </a:lnTo>
                  <a:lnTo>
                    <a:pt x="251" y="517"/>
                  </a:lnTo>
                  <a:lnTo>
                    <a:pt x="251" y="512"/>
                  </a:lnTo>
                  <a:lnTo>
                    <a:pt x="249" y="506"/>
                  </a:lnTo>
                  <a:lnTo>
                    <a:pt x="246" y="502"/>
                  </a:lnTo>
                  <a:lnTo>
                    <a:pt x="243" y="496"/>
                  </a:lnTo>
                  <a:lnTo>
                    <a:pt x="233" y="487"/>
                  </a:lnTo>
                  <a:lnTo>
                    <a:pt x="223" y="477"/>
                  </a:lnTo>
                  <a:lnTo>
                    <a:pt x="211" y="469"/>
                  </a:lnTo>
                  <a:lnTo>
                    <a:pt x="211" y="454"/>
                  </a:lnTo>
                  <a:lnTo>
                    <a:pt x="210" y="442"/>
                  </a:lnTo>
                  <a:lnTo>
                    <a:pt x="209" y="429"/>
                  </a:lnTo>
                  <a:lnTo>
                    <a:pt x="206" y="421"/>
                  </a:lnTo>
                  <a:lnTo>
                    <a:pt x="201" y="414"/>
                  </a:lnTo>
                  <a:lnTo>
                    <a:pt x="196" y="406"/>
                  </a:lnTo>
                  <a:lnTo>
                    <a:pt x="190" y="397"/>
                  </a:lnTo>
                  <a:lnTo>
                    <a:pt x="181" y="390"/>
                  </a:lnTo>
                  <a:lnTo>
                    <a:pt x="174" y="383"/>
                  </a:lnTo>
                  <a:lnTo>
                    <a:pt x="166" y="380"/>
                  </a:lnTo>
                  <a:lnTo>
                    <a:pt x="157" y="379"/>
                  </a:lnTo>
                  <a:lnTo>
                    <a:pt x="148" y="377"/>
                  </a:lnTo>
                  <a:lnTo>
                    <a:pt x="144" y="371"/>
                  </a:lnTo>
                  <a:lnTo>
                    <a:pt x="137" y="357"/>
                  </a:lnTo>
                  <a:lnTo>
                    <a:pt x="126" y="341"/>
                  </a:lnTo>
                  <a:lnTo>
                    <a:pt x="111" y="324"/>
                  </a:lnTo>
                  <a:lnTo>
                    <a:pt x="103" y="316"/>
                  </a:lnTo>
                  <a:lnTo>
                    <a:pt x="93" y="309"/>
                  </a:lnTo>
                  <a:lnTo>
                    <a:pt x="111" y="276"/>
                  </a:lnTo>
                  <a:lnTo>
                    <a:pt x="131" y="244"/>
                  </a:lnTo>
                  <a:lnTo>
                    <a:pt x="154" y="214"/>
                  </a:lnTo>
                  <a:lnTo>
                    <a:pt x="180" y="187"/>
                  </a:lnTo>
                  <a:lnTo>
                    <a:pt x="207" y="161"/>
                  </a:lnTo>
                  <a:lnTo>
                    <a:pt x="236" y="137"/>
                  </a:lnTo>
                  <a:lnTo>
                    <a:pt x="267" y="117"/>
                  </a:lnTo>
                  <a:lnTo>
                    <a:pt x="300" y="97"/>
                  </a:lnTo>
                  <a:close/>
                  <a:moveTo>
                    <a:pt x="337" y="299"/>
                  </a:moveTo>
                  <a:lnTo>
                    <a:pt x="337" y="299"/>
                  </a:lnTo>
                  <a:lnTo>
                    <a:pt x="344" y="307"/>
                  </a:lnTo>
                  <a:lnTo>
                    <a:pt x="350" y="313"/>
                  </a:lnTo>
                  <a:lnTo>
                    <a:pt x="356" y="317"/>
                  </a:lnTo>
                  <a:lnTo>
                    <a:pt x="364" y="320"/>
                  </a:lnTo>
                  <a:lnTo>
                    <a:pt x="379" y="320"/>
                  </a:lnTo>
                  <a:lnTo>
                    <a:pt x="390" y="321"/>
                  </a:lnTo>
                  <a:lnTo>
                    <a:pt x="397" y="327"/>
                  </a:lnTo>
                  <a:lnTo>
                    <a:pt x="399" y="330"/>
                  </a:lnTo>
                  <a:lnTo>
                    <a:pt x="396" y="336"/>
                  </a:lnTo>
                  <a:lnTo>
                    <a:pt x="382" y="336"/>
                  </a:lnTo>
                  <a:lnTo>
                    <a:pt x="364" y="336"/>
                  </a:lnTo>
                  <a:lnTo>
                    <a:pt x="357" y="336"/>
                  </a:lnTo>
                  <a:lnTo>
                    <a:pt x="349" y="333"/>
                  </a:lnTo>
                  <a:lnTo>
                    <a:pt x="337" y="326"/>
                  </a:lnTo>
                  <a:lnTo>
                    <a:pt x="326" y="319"/>
                  </a:lnTo>
                  <a:lnTo>
                    <a:pt x="317" y="313"/>
                  </a:lnTo>
                  <a:lnTo>
                    <a:pt x="314" y="303"/>
                  </a:lnTo>
                  <a:lnTo>
                    <a:pt x="314" y="294"/>
                  </a:lnTo>
                  <a:lnTo>
                    <a:pt x="320" y="294"/>
                  </a:lnTo>
                  <a:lnTo>
                    <a:pt x="326" y="294"/>
                  </a:lnTo>
                  <a:lnTo>
                    <a:pt x="337" y="299"/>
                  </a:lnTo>
                  <a:close/>
                  <a:moveTo>
                    <a:pt x="525" y="1009"/>
                  </a:moveTo>
                  <a:lnTo>
                    <a:pt x="525" y="1009"/>
                  </a:lnTo>
                  <a:lnTo>
                    <a:pt x="500" y="1008"/>
                  </a:lnTo>
                  <a:lnTo>
                    <a:pt x="476" y="1006"/>
                  </a:lnTo>
                  <a:lnTo>
                    <a:pt x="452" y="1003"/>
                  </a:lnTo>
                  <a:lnTo>
                    <a:pt x="427" y="999"/>
                  </a:lnTo>
                  <a:lnTo>
                    <a:pt x="404" y="993"/>
                  </a:lnTo>
                  <a:lnTo>
                    <a:pt x="382" y="986"/>
                  </a:lnTo>
                  <a:lnTo>
                    <a:pt x="359" y="979"/>
                  </a:lnTo>
                  <a:lnTo>
                    <a:pt x="337" y="971"/>
                  </a:lnTo>
                  <a:lnTo>
                    <a:pt x="316" y="961"/>
                  </a:lnTo>
                  <a:lnTo>
                    <a:pt x="294" y="951"/>
                  </a:lnTo>
                  <a:lnTo>
                    <a:pt x="274" y="939"/>
                  </a:lnTo>
                  <a:lnTo>
                    <a:pt x="254" y="926"/>
                  </a:lnTo>
                  <a:lnTo>
                    <a:pt x="236" y="912"/>
                  </a:lnTo>
                  <a:lnTo>
                    <a:pt x="217" y="898"/>
                  </a:lnTo>
                  <a:lnTo>
                    <a:pt x="200" y="883"/>
                  </a:lnTo>
                  <a:lnTo>
                    <a:pt x="183" y="866"/>
                  </a:lnTo>
                  <a:lnTo>
                    <a:pt x="167" y="850"/>
                  </a:lnTo>
                  <a:lnTo>
                    <a:pt x="151" y="832"/>
                  </a:lnTo>
                  <a:lnTo>
                    <a:pt x="137" y="815"/>
                  </a:lnTo>
                  <a:lnTo>
                    <a:pt x="124" y="795"/>
                  </a:lnTo>
                  <a:lnTo>
                    <a:pt x="111" y="776"/>
                  </a:lnTo>
                  <a:lnTo>
                    <a:pt x="100" y="755"/>
                  </a:lnTo>
                  <a:lnTo>
                    <a:pt x="88" y="735"/>
                  </a:lnTo>
                  <a:lnTo>
                    <a:pt x="80" y="713"/>
                  </a:lnTo>
                  <a:lnTo>
                    <a:pt x="71" y="692"/>
                  </a:lnTo>
                  <a:lnTo>
                    <a:pt x="63" y="669"/>
                  </a:lnTo>
                  <a:lnTo>
                    <a:pt x="57" y="646"/>
                  </a:lnTo>
                  <a:lnTo>
                    <a:pt x="51" y="623"/>
                  </a:lnTo>
                  <a:lnTo>
                    <a:pt x="47" y="599"/>
                  </a:lnTo>
                  <a:lnTo>
                    <a:pt x="44" y="575"/>
                  </a:lnTo>
                  <a:lnTo>
                    <a:pt x="41" y="550"/>
                  </a:lnTo>
                  <a:lnTo>
                    <a:pt x="41" y="524"/>
                  </a:lnTo>
                  <a:lnTo>
                    <a:pt x="41" y="502"/>
                  </a:lnTo>
                  <a:lnTo>
                    <a:pt x="44" y="479"/>
                  </a:lnTo>
                  <a:lnTo>
                    <a:pt x="45" y="456"/>
                  </a:lnTo>
                  <a:lnTo>
                    <a:pt x="50" y="434"/>
                  </a:lnTo>
                  <a:lnTo>
                    <a:pt x="54" y="411"/>
                  </a:lnTo>
                  <a:lnTo>
                    <a:pt x="60" y="390"/>
                  </a:lnTo>
                  <a:lnTo>
                    <a:pt x="67" y="369"/>
                  </a:lnTo>
                  <a:lnTo>
                    <a:pt x="76" y="349"/>
                  </a:lnTo>
                  <a:lnTo>
                    <a:pt x="86" y="360"/>
                  </a:lnTo>
                  <a:lnTo>
                    <a:pt x="96" y="371"/>
                  </a:lnTo>
                  <a:lnTo>
                    <a:pt x="108" y="393"/>
                  </a:lnTo>
                  <a:lnTo>
                    <a:pt x="114" y="401"/>
                  </a:lnTo>
                  <a:lnTo>
                    <a:pt x="118" y="407"/>
                  </a:lnTo>
                  <a:lnTo>
                    <a:pt x="127" y="414"/>
                  </a:lnTo>
                  <a:lnTo>
                    <a:pt x="137" y="417"/>
                  </a:lnTo>
                  <a:lnTo>
                    <a:pt x="146" y="420"/>
                  </a:lnTo>
                  <a:lnTo>
                    <a:pt x="153" y="420"/>
                  </a:lnTo>
                  <a:lnTo>
                    <a:pt x="161" y="429"/>
                  </a:lnTo>
                  <a:lnTo>
                    <a:pt x="166" y="434"/>
                  </a:lnTo>
                  <a:lnTo>
                    <a:pt x="168" y="439"/>
                  </a:lnTo>
                  <a:lnTo>
                    <a:pt x="168" y="456"/>
                  </a:lnTo>
                  <a:lnTo>
                    <a:pt x="171" y="476"/>
                  </a:lnTo>
                  <a:lnTo>
                    <a:pt x="173" y="484"/>
                  </a:lnTo>
                  <a:lnTo>
                    <a:pt x="177" y="492"/>
                  </a:lnTo>
                  <a:lnTo>
                    <a:pt x="186" y="502"/>
                  </a:lnTo>
                  <a:lnTo>
                    <a:pt x="196" y="510"/>
                  </a:lnTo>
                  <a:lnTo>
                    <a:pt x="210" y="522"/>
                  </a:lnTo>
                  <a:lnTo>
                    <a:pt x="210" y="585"/>
                  </a:lnTo>
                  <a:lnTo>
                    <a:pt x="210" y="590"/>
                  </a:lnTo>
                  <a:lnTo>
                    <a:pt x="211" y="596"/>
                  </a:lnTo>
                  <a:lnTo>
                    <a:pt x="216" y="607"/>
                  </a:lnTo>
                  <a:lnTo>
                    <a:pt x="224" y="619"/>
                  </a:lnTo>
                  <a:lnTo>
                    <a:pt x="233" y="630"/>
                  </a:lnTo>
                  <a:lnTo>
                    <a:pt x="243" y="640"/>
                  </a:lnTo>
                  <a:lnTo>
                    <a:pt x="253" y="649"/>
                  </a:lnTo>
                  <a:lnTo>
                    <a:pt x="270" y="663"/>
                  </a:lnTo>
                  <a:lnTo>
                    <a:pt x="273" y="665"/>
                  </a:lnTo>
                  <a:lnTo>
                    <a:pt x="286" y="673"/>
                  </a:lnTo>
                  <a:lnTo>
                    <a:pt x="294" y="680"/>
                  </a:lnTo>
                  <a:lnTo>
                    <a:pt x="296" y="705"/>
                  </a:lnTo>
                  <a:lnTo>
                    <a:pt x="297" y="736"/>
                  </a:lnTo>
                  <a:lnTo>
                    <a:pt x="299" y="748"/>
                  </a:lnTo>
                  <a:lnTo>
                    <a:pt x="300" y="756"/>
                  </a:lnTo>
                  <a:lnTo>
                    <a:pt x="306" y="766"/>
                  </a:lnTo>
                  <a:lnTo>
                    <a:pt x="312" y="775"/>
                  </a:lnTo>
                  <a:lnTo>
                    <a:pt x="317" y="786"/>
                  </a:lnTo>
                  <a:lnTo>
                    <a:pt x="317" y="800"/>
                  </a:lnTo>
                  <a:lnTo>
                    <a:pt x="319" y="832"/>
                  </a:lnTo>
                  <a:lnTo>
                    <a:pt x="320" y="843"/>
                  </a:lnTo>
                  <a:lnTo>
                    <a:pt x="324" y="858"/>
                  </a:lnTo>
                  <a:lnTo>
                    <a:pt x="332" y="872"/>
                  </a:lnTo>
                  <a:lnTo>
                    <a:pt x="339" y="886"/>
                  </a:lnTo>
                  <a:lnTo>
                    <a:pt x="347" y="898"/>
                  </a:lnTo>
                  <a:lnTo>
                    <a:pt x="354" y="909"/>
                  </a:lnTo>
                  <a:lnTo>
                    <a:pt x="362" y="916"/>
                  </a:lnTo>
                  <a:lnTo>
                    <a:pt x="367" y="922"/>
                  </a:lnTo>
                  <a:lnTo>
                    <a:pt x="372" y="923"/>
                  </a:lnTo>
                  <a:lnTo>
                    <a:pt x="379" y="925"/>
                  </a:lnTo>
                  <a:lnTo>
                    <a:pt x="394" y="926"/>
                  </a:lnTo>
                  <a:lnTo>
                    <a:pt x="410" y="926"/>
                  </a:lnTo>
                  <a:lnTo>
                    <a:pt x="422" y="923"/>
                  </a:lnTo>
                  <a:lnTo>
                    <a:pt x="430" y="919"/>
                  </a:lnTo>
                  <a:lnTo>
                    <a:pt x="435" y="913"/>
                  </a:lnTo>
                  <a:lnTo>
                    <a:pt x="439" y="908"/>
                  </a:lnTo>
                  <a:lnTo>
                    <a:pt x="440" y="901"/>
                  </a:lnTo>
                  <a:lnTo>
                    <a:pt x="442" y="893"/>
                  </a:lnTo>
                  <a:lnTo>
                    <a:pt x="442" y="886"/>
                  </a:lnTo>
                  <a:lnTo>
                    <a:pt x="440" y="875"/>
                  </a:lnTo>
                  <a:lnTo>
                    <a:pt x="439" y="868"/>
                  </a:lnTo>
                  <a:lnTo>
                    <a:pt x="435" y="860"/>
                  </a:lnTo>
                  <a:lnTo>
                    <a:pt x="429" y="855"/>
                  </a:lnTo>
                  <a:lnTo>
                    <a:pt x="423" y="849"/>
                  </a:lnTo>
                  <a:lnTo>
                    <a:pt x="419" y="846"/>
                  </a:lnTo>
                  <a:lnTo>
                    <a:pt x="417" y="835"/>
                  </a:lnTo>
                  <a:lnTo>
                    <a:pt x="422" y="835"/>
                  </a:lnTo>
                  <a:lnTo>
                    <a:pt x="439" y="832"/>
                  </a:lnTo>
                  <a:lnTo>
                    <a:pt x="447" y="829"/>
                  </a:lnTo>
                  <a:lnTo>
                    <a:pt x="453" y="825"/>
                  </a:lnTo>
                  <a:lnTo>
                    <a:pt x="460" y="818"/>
                  </a:lnTo>
                  <a:lnTo>
                    <a:pt x="466" y="810"/>
                  </a:lnTo>
                  <a:lnTo>
                    <a:pt x="476" y="799"/>
                  </a:lnTo>
                  <a:lnTo>
                    <a:pt x="482" y="790"/>
                  </a:lnTo>
                  <a:lnTo>
                    <a:pt x="490" y="786"/>
                  </a:lnTo>
                  <a:lnTo>
                    <a:pt x="500" y="782"/>
                  </a:lnTo>
                  <a:lnTo>
                    <a:pt x="509" y="776"/>
                  </a:lnTo>
                  <a:lnTo>
                    <a:pt x="513" y="772"/>
                  </a:lnTo>
                  <a:lnTo>
                    <a:pt x="517" y="766"/>
                  </a:lnTo>
                  <a:lnTo>
                    <a:pt x="520" y="760"/>
                  </a:lnTo>
                  <a:lnTo>
                    <a:pt x="523" y="753"/>
                  </a:lnTo>
                  <a:lnTo>
                    <a:pt x="525" y="745"/>
                  </a:lnTo>
                  <a:lnTo>
                    <a:pt x="526" y="736"/>
                  </a:lnTo>
                  <a:lnTo>
                    <a:pt x="523" y="722"/>
                  </a:lnTo>
                  <a:lnTo>
                    <a:pt x="523" y="716"/>
                  </a:lnTo>
                  <a:lnTo>
                    <a:pt x="523" y="713"/>
                  </a:lnTo>
                  <a:lnTo>
                    <a:pt x="527" y="705"/>
                  </a:lnTo>
                  <a:lnTo>
                    <a:pt x="532" y="697"/>
                  </a:lnTo>
                  <a:lnTo>
                    <a:pt x="537" y="692"/>
                  </a:lnTo>
                  <a:lnTo>
                    <a:pt x="542" y="687"/>
                  </a:lnTo>
                  <a:lnTo>
                    <a:pt x="549" y="683"/>
                  </a:lnTo>
                  <a:lnTo>
                    <a:pt x="558" y="679"/>
                  </a:lnTo>
                  <a:lnTo>
                    <a:pt x="570" y="673"/>
                  </a:lnTo>
                  <a:lnTo>
                    <a:pt x="583" y="666"/>
                  </a:lnTo>
                  <a:lnTo>
                    <a:pt x="589" y="662"/>
                  </a:lnTo>
                  <a:lnTo>
                    <a:pt x="595" y="656"/>
                  </a:lnTo>
                  <a:lnTo>
                    <a:pt x="600" y="649"/>
                  </a:lnTo>
                  <a:lnTo>
                    <a:pt x="606" y="640"/>
                  </a:lnTo>
                  <a:lnTo>
                    <a:pt x="619" y="616"/>
                  </a:lnTo>
                  <a:lnTo>
                    <a:pt x="626" y="596"/>
                  </a:lnTo>
                  <a:lnTo>
                    <a:pt x="628" y="587"/>
                  </a:lnTo>
                  <a:lnTo>
                    <a:pt x="629" y="579"/>
                  </a:lnTo>
                  <a:lnTo>
                    <a:pt x="629" y="570"/>
                  </a:lnTo>
                  <a:lnTo>
                    <a:pt x="628" y="563"/>
                  </a:lnTo>
                  <a:lnTo>
                    <a:pt x="625" y="549"/>
                  </a:lnTo>
                  <a:lnTo>
                    <a:pt x="620" y="537"/>
                  </a:lnTo>
                  <a:lnTo>
                    <a:pt x="616" y="527"/>
                  </a:lnTo>
                  <a:lnTo>
                    <a:pt x="610" y="520"/>
                  </a:lnTo>
                  <a:lnTo>
                    <a:pt x="603" y="513"/>
                  </a:lnTo>
                  <a:lnTo>
                    <a:pt x="596" y="509"/>
                  </a:lnTo>
                  <a:lnTo>
                    <a:pt x="588" y="506"/>
                  </a:lnTo>
                  <a:lnTo>
                    <a:pt x="579" y="504"/>
                  </a:lnTo>
                  <a:lnTo>
                    <a:pt x="575" y="504"/>
                  </a:lnTo>
                  <a:lnTo>
                    <a:pt x="560" y="504"/>
                  </a:lnTo>
                  <a:lnTo>
                    <a:pt x="552" y="504"/>
                  </a:lnTo>
                  <a:lnTo>
                    <a:pt x="546" y="494"/>
                  </a:lnTo>
                  <a:lnTo>
                    <a:pt x="537" y="482"/>
                  </a:lnTo>
                  <a:lnTo>
                    <a:pt x="533" y="476"/>
                  </a:lnTo>
                  <a:lnTo>
                    <a:pt x="529" y="473"/>
                  </a:lnTo>
                  <a:lnTo>
                    <a:pt x="523" y="469"/>
                  </a:lnTo>
                  <a:lnTo>
                    <a:pt x="516" y="466"/>
                  </a:lnTo>
                  <a:lnTo>
                    <a:pt x="500" y="463"/>
                  </a:lnTo>
                  <a:lnTo>
                    <a:pt x="485" y="462"/>
                  </a:lnTo>
                  <a:lnTo>
                    <a:pt x="467" y="462"/>
                  </a:lnTo>
                  <a:lnTo>
                    <a:pt x="455" y="462"/>
                  </a:lnTo>
                  <a:lnTo>
                    <a:pt x="442" y="462"/>
                  </a:lnTo>
                  <a:lnTo>
                    <a:pt x="440" y="456"/>
                  </a:lnTo>
                  <a:lnTo>
                    <a:pt x="433" y="443"/>
                  </a:lnTo>
                  <a:lnTo>
                    <a:pt x="426" y="429"/>
                  </a:lnTo>
                  <a:lnTo>
                    <a:pt x="420" y="421"/>
                  </a:lnTo>
                  <a:lnTo>
                    <a:pt x="416" y="416"/>
                  </a:lnTo>
                  <a:lnTo>
                    <a:pt x="409" y="410"/>
                  </a:lnTo>
                  <a:lnTo>
                    <a:pt x="402" y="406"/>
                  </a:lnTo>
                  <a:lnTo>
                    <a:pt x="396" y="404"/>
                  </a:lnTo>
                  <a:lnTo>
                    <a:pt x="386" y="403"/>
                  </a:lnTo>
                  <a:lnTo>
                    <a:pt x="366" y="401"/>
                  </a:lnTo>
                  <a:lnTo>
                    <a:pt x="339" y="401"/>
                  </a:lnTo>
                  <a:lnTo>
                    <a:pt x="332" y="404"/>
                  </a:lnTo>
                  <a:lnTo>
                    <a:pt x="324" y="407"/>
                  </a:lnTo>
                  <a:lnTo>
                    <a:pt x="313" y="416"/>
                  </a:lnTo>
                  <a:lnTo>
                    <a:pt x="302" y="424"/>
                  </a:lnTo>
                  <a:lnTo>
                    <a:pt x="297" y="426"/>
                  </a:lnTo>
                  <a:lnTo>
                    <a:pt x="284" y="427"/>
                  </a:lnTo>
                  <a:lnTo>
                    <a:pt x="273" y="427"/>
                  </a:lnTo>
                  <a:lnTo>
                    <a:pt x="260" y="403"/>
                  </a:lnTo>
                  <a:lnTo>
                    <a:pt x="250" y="383"/>
                  </a:lnTo>
                  <a:lnTo>
                    <a:pt x="247" y="376"/>
                  </a:lnTo>
                  <a:lnTo>
                    <a:pt x="243" y="370"/>
                  </a:lnTo>
                  <a:lnTo>
                    <a:pt x="231" y="357"/>
                  </a:lnTo>
                  <a:lnTo>
                    <a:pt x="220" y="349"/>
                  </a:lnTo>
                  <a:lnTo>
                    <a:pt x="210" y="343"/>
                  </a:lnTo>
                  <a:lnTo>
                    <a:pt x="206" y="340"/>
                  </a:lnTo>
                  <a:lnTo>
                    <a:pt x="206" y="317"/>
                  </a:lnTo>
                  <a:lnTo>
                    <a:pt x="216" y="306"/>
                  </a:lnTo>
                  <a:lnTo>
                    <a:pt x="223" y="301"/>
                  </a:lnTo>
                  <a:lnTo>
                    <a:pt x="226" y="301"/>
                  </a:lnTo>
                  <a:lnTo>
                    <a:pt x="230" y="304"/>
                  </a:lnTo>
                  <a:lnTo>
                    <a:pt x="239" y="310"/>
                  </a:lnTo>
                  <a:lnTo>
                    <a:pt x="244" y="311"/>
                  </a:lnTo>
                  <a:lnTo>
                    <a:pt x="251" y="313"/>
                  </a:lnTo>
                  <a:lnTo>
                    <a:pt x="256" y="313"/>
                  </a:lnTo>
                  <a:lnTo>
                    <a:pt x="274" y="313"/>
                  </a:lnTo>
                  <a:lnTo>
                    <a:pt x="277" y="326"/>
                  </a:lnTo>
                  <a:lnTo>
                    <a:pt x="280" y="333"/>
                  </a:lnTo>
                  <a:lnTo>
                    <a:pt x="284" y="340"/>
                  </a:lnTo>
                  <a:lnTo>
                    <a:pt x="293" y="347"/>
                  </a:lnTo>
                  <a:lnTo>
                    <a:pt x="303" y="354"/>
                  </a:lnTo>
                  <a:lnTo>
                    <a:pt x="314" y="361"/>
                  </a:lnTo>
                  <a:lnTo>
                    <a:pt x="326" y="369"/>
                  </a:lnTo>
                  <a:lnTo>
                    <a:pt x="337" y="373"/>
                  </a:lnTo>
                  <a:lnTo>
                    <a:pt x="347" y="377"/>
                  </a:lnTo>
                  <a:lnTo>
                    <a:pt x="356" y="377"/>
                  </a:lnTo>
                  <a:lnTo>
                    <a:pt x="363" y="377"/>
                  </a:lnTo>
                  <a:lnTo>
                    <a:pt x="382" y="379"/>
                  </a:lnTo>
                  <a:lnTo>
                    <a:pt x="396" y="377"/>
                  </a:lnTo>
                  <a:lnTo>
                    <a:pt x="407" y="377"/>
                  </a:lnTo>
                  <a:lnTo>
                    <a:pt x="414" y="374"/>
                  </a:lnTo>
                  <a:lnTo>
                    <a:pt x="420" y="370"/>
                  </a:lnTo>
                  <a:lnTo>
                    <a:pt x="425" y="367"/>
                  </a:lnTo>
                  <a:lnTo>
                    <a:pt x="433" y="356"/>
                  </a:lnTo>
                  <a:lnTo>
                    <a:pt x="436" y="349"/>
                  </a:lnTo>
                  <a:lnTo>
                    <a:pt x="439" y="341"/>
                  </a:lnTo>
                  <a:lnTo>
                    <a:pt x="440" y="331"/>
                  </a:lnTo>
                  <a:lnTo>
                    <a:pt x="440" y="323"/>
                  </a:lnTo>
                  <a:lnTo>
                    <a:pt x="437" y="314"/>
                  </a:lnTo>
                  <a:lnTo>
                    <a:pt x="435" y="309"/>
                  </a:lnTo>
                  <a:lnTo>
                    <a:pt x="430" y="303"/>
                  </a:lnTo>
                  <a:lnTo>
                    <a:pt x="426" y="299"/>
                  </a:lnTo>
                  <a:lnTo>
                    <a:pt x="419" y="290"/>
                  </a:lnTo>
                  <a:lnTo>
                    <a:pt x="412" y="286"/>
                  </a:lnTo>
                  <a:lnTo>
                    <a:pt x="406" y="283"/>
                  </a:lnTo>
                  <a:lnTo>
                    <a:pt x="400" y="280"/>
                  </a:lnTo>
                  <a:lnTo>
                    <a:pt x="382" y="279"/>
                  </a:lnTo>
                  <a:lnTo>
                    <a:pt x="374" y="279"/>
                  </a:lnTo>
                  <a:lnTo>
                    <a:pt x="367" y="268"/>
                  </a:lnTo>
                  <a:lnTo>
                    <a:pt x="364" y="264"/>
                  </a:lnTo>
                  <a:lnTo>
                    <a:pt x="360" y="263"/>
                  </a:lnTo>
                  <a:lnTo>
                    <a:pt x="352" y="258"/>
                  </a:lnTo>
                  <a:lnTo>
                    <a:pt x="336" y="254"/>
                  </a:lnTo>
                  <a:lnTo>
                    <a:pt x="337" y="251"/>
                  </a:lnTo>
                  <a:lnTo>
                    <a:pt x="337" y="246"/>
                  </a:lnTo>
                  <a:lnTo>
                    <a:pt x="349" y="247"/>
                  </a:lnTo>
                  <a:lnTo>
                    <a:pt x="359" y="248"/>
                  </a:lnTo>
                  <a:lnTo>
                    <a:pt x="372" y="248"/>
                  </a:lnTo>
                  <a:lnTo>
                    <a:pt x="379" y="247"/>
                  </a:lnTo>
                  <a:lnTo>
                    <a:pt x="386" y="246"/>
                  </a:lnTo>
                  <a:lnTo>
                    <a:pt x="393" y="243"/>
                  </a:lnTo>
                  <a:lnTo>
                    <a:pt x="400" y="238"/>
                  </a:lnTo>
                  <a:lnTo>
                    <a:pt x="407" y="233"/>
                  </a:lnTo>
                  <a:lnTo>
                    <a:pt x="412" y="226"/>
                  </a:lnTo>
                  <a:lnTo>
                    <a:pt x="420" y="210"/>
                  </a:lnTo>
                  <a:lnTo>
                    <a:pt x="420" y="207"/>
                  </a:lnTo>
                  <a:lnTo>
                    <a:pt x="463" y="206"/>
                  </a:lnTo>
                  <a:lnTo>
                    <a:pt x="466" y="206"/>
                  </a:lnTo>
                  <a:lnTo>
                    <a:pt x="476" y="204"/>
                  </a:lnTo>
                  <a:lnTo>
                    <a:pt x="482" y="203"/>
                  </a:lnTo>
                  <a:lnTo>
                    <a:pt x="487" y="200"/>
                  </a:lnTo>
                  <a:lnTo>
                    <a:pt x="492" y="196"/>
                  </a:lnTo>
                  <a:lnTo>
                    <a:pt x="497" y="188"/>
                  </a:lnTo>
                  <a:lnTo>
                    <a:pt x="500" y="180"/>
                  </a:lnTo>
                  <a:lnTo>
                    <a:pt x="502" y="173"/>
                  </a:lnTo>
                  <a:lnTo>
                    <a:pt x="502" y="166"/>
                  </a:lnTo>
                  <a:lnTo>
                    <a:pt x="500" y="160"/>
                  </a:lnTo>
                  <a:lnTo>
                    <a:pt x="499" y="154"/>
                  </a:lnTo>
                  <a:lnTo>
                    <a:pt x="496" y="148"/>
                  </a:lnTo>
                  <a:lnTo>
                    <a:pt x="492" y="144"/>
                  </a:lnTo>
                  <a:lnTo>
                    <a:pt x="487" y="140"/>
                  </a:lnTo>
                  <a:lnTo>
                    <a:pt x="480" y="136"/>
                  </a:lnTo>
                  <a:lnTo>
                    <a:pt x="473" y="133"/>
                  </a:lnTo>
                  <a:lnTo>
                    <a:pt x="463" y="130"/>
                  </a:lnTo>
                  <a:lnTo>
                    <a:pt x="443" y="127"/>
                  </a:lnTo>
                  <a:lnTo>
                    <a:pt x="419" y="125"/>
                  </a:lnTo>
                  <a:lnTo>
                    <a:pt x="403" y="125"/>
                  </a:lnTo>
                  <a:lnTo>
                    <a:pt x="386" y="124"/>
                  </a:lnTo>
                  <a:lnTo>
                    <a:pt x="372" y="123"/>
                  </a:lnTo>
                  <a:lnTo>
                    <a:pt x="363" y="120"/>
                  </a:lnTo>
                  <a:lnTo>
                    <a:pt x="359" y="115"/>
                  </a:lnTo>
                  <a:lnTo>
                    <a:pt x="353" y="107"/>
                  </a:lnTo>
                  <a:lnTo>
                    <a:pt x="337" y="80"/>
                  </a:lnTo>
                  <a:lnTo>
                    <a:pt x="372" y="67"/>
                  </a:lnTo>
                  <a:lnTo>
                    <a:pt x="406" y="57"/>
                  </a:lnTo>
                  <a:lnTo>
                    <a:pt x="442" y="48"/>
                  </a:lnTo>
                  <a:lnTo>
                    <a:pt x="477" y="44"/>
                  </a:lnTo>
                  <a:lnTo>
                    <a:pt x="475" y="73"/>
                  </a:lnTo>
                  <a:lnTo>
                    <a:pt x="475" y="84"/>
                  </a:lnTo>
                  <a:lnTo>
                    <a:pt x="475" y="91"/>
                  </a:lnTo>
                  <a:lnTo>
                    <a:pt x="476" y="98"/>
                  </a:lnTo>
                  <a:lnTo>
                    <a:pt x="479" y="105"/>
                  </a:lnTo>
                  <a:lnTo>
                    <a:pt x="483" y="110"/>
                  </a:lnTo>
                  <a:lnTo>
                    <a:pt x="487" y="115"/>
                  </a:lnTo>
                  <a:lnTo>
                    <a:pt x="493" y="120"/>
                  </a:lnTo>
                  <a:lnTo>
                    <a:pt x="500" y="123"/>
                  </a:lnTo>
                  <a:lnTo>
                    <a:pt x="507" y="124"/>
                  </a:lnTo>
                  <a:lnTo>
                    <a:pt x="515" y="125"/>
                  </a:lnTo>
                  <a:lnTo>
                    <a:pt x="526" y="125"/>
                  </a:lnTo>
                  <a:lnTo>
                    <a:pt x="535" y="125"/>
                  </a:lnTo>
                  <a:lnTo>
                    <a:pt x="543" y="123"/>
                  </a:lnTo>
                  <a:lnTo>
                    <a:pt x="552" y="118"/>
                  </a:lnTo>
                  <a:lnTo>
                    <a:pt x="555" y="115"/>
                  </a:lnTo>
                  <a:lnTo>
                    <a:pt x="559" y="111"/>
                  </a:lnTo>
                  <a:lnTo>
                    <a:pt x="562" y="107"/>
                  </a:lnTo>
                  <a:lnTo>
                    <a:pt x="563" y="103"/>
                  </a:lnTo>
                  <a:lnTo>
                    <a:pt x="572" y="103"/>
                  </a:lnTo>
                  <a:lnTo>
                    <a:pt x="580" y="101"/>
                  </a:lnTo>
                  <a:lnTo>
                    <a:pt x="588" y="98"/>
                  </a:lnTo>
                  <a:lnTo>
                    <a:pt x="593" y="90"/>
                  </a:lnTo>
                  <a:lnTo>
                    <a:pt x="602" y="75"/>
                  </a:lnTo>
                  <a:lnTo>
                    <a:pt x="613" y="50"/>
                  </a:lnTo>
                  <a:lnTo>
                    <a:pt x="652" y="58"/>
                  </a:lnTo>
                  <a:lnTo>
                    <a:pt x="672" y="64"/>
                  </a:lnTo>
                  <a:lnTo>
                    <a:pt x="691" y="71"/>
                  </a:lnTo>
                  <a:lnTo>
                    <a:pt x="692" y="87"/>
                  </a:lnTo>
                  <a:lnTo>
                    <a:pt x="695" y="103"/>
                  </a:lnTo>
                  <a:lnTo>
                    <a:pt x="698" y="117"/>
                  </a:lnTo>
                  <a:lnTo>
                    <a:pt x="702" y="128"/>
                  </a:lnTo>
                  <a:lnTo>
                    <a:pt x="703" y="134"/>
                  </a:lnTo>
                  <a:lnTo>
                    <a:pt x="699" y="144"/>
                  </a:lnTo>
                  <a:lnTo>
                    <a:pt x="693" y="154"/>
                  </a:lnTo>
                  <a:lnTo>
                    <a:pt x="682" y="174"/>
                  </a:lnTo>
                  <a:lnTo>
                    <a:pt x="679" y="184"/>
                  </a:lnTo>
                  <a:lnTo>
                    <a:pt x="676" y="193"/>
                  </a:lnTo>
                  <a:lnTo>
                    <a:pt x="675" y="208"/>
                  </a:lnTo>
                  <a:lnTo>
                    <a:pt x="676" y="218"/>
                  </a:lnTo>
                  <a:lnTo>
                    <a:pt x="679" y="230"/>
                  </a:lnTo>
                  <a:lnTo>
                    <a:pt x="682" y="237"/>
                  </a:lnTo>
                  <a:lnTo>
                    <a:pt x="686" y="241"/>
                  </a:lnTo>
                  <a:lnTo>
                    <a:pt x="692" y="246"/>
                  </a:lnTo>
                  <a:lnTo>
                    <a:pt x="699" y="248"/>
                  </a:lnTo>
                  <a:lnTo>
                    <a:pt x="712" y="253"/>
                  </a:lnTo>
                  <a:lnTo>
                    <a:pt x="725" y="253"/>
                  </a:lnTo>
                  <a:lnTo>
                    <a:pt x="739" y="251"/>
                  </a:lnTo>
                  <a:lnTo>
                    <a:pt x="742" y="251"/>
                  </a:lnTo>
                  <a:lnTo>
                    <a:pt x="751" y="250"/>
                  </a:lnTo>
                  <a:lnTo>
                    <a:pt x="761" y="247"/>
                  </a:lnTo>
                  <a:lnTo>
                    <a:pt x="766" y="243"/>
                  </a:lnTo>
                  <a:lnTo>
                    <a:pt x="771" y="238"/>
                  </a:lnTo>
                  <a:lnTo>
                    <a:pt x="775" y="233"/>
                  </a:lnTo>
                  <a:lnTo>
                    <a:pt x="778" y="224"/>
                  </a:lnTo>
                  <a:lnTo>
                    <a:pt x="778" y="216"/>
                  </a:lnTo>
                  <a:lnTo>
                    <a:pt x="778" y="207"/>
                  </a:lnTo>
                  <a:lnTo>
                    <a:pt x="779" y="207"/>
                  </a:lnTo>
                  <a:lnTo>
                    <a:pt x="782" y="213"/>
                  </a:lnTo>
                  <a:lnTo>
                    <a:pt x="786" y="220"/>
                  </a:lnTo>
                  <a:lnTo>
                    <a:pt x="794" y="226"/>
                  </a:lnTo>
                  <a:lnTo>
                    <a:pt x="805" y="230"/>
                  </a:lnTo>
                  <a:lnTo>
                    <a:pt x="816" y="231"/>
                  </a:lnTo>
                  <a:lnTo>
                    <a:pt x="831" y="230"/>
                  </a:lnTo>
                  <a:lnTo>
                    <a:pt x="859" y="224"/>
                  </a:lnTo>
                  <a:lnTo>
                    <a:pt x="878" y="220"/>
                  </a:lnTo>
                  <a:lnTo>
                    <a:pt x="895" y="216"/>
                  </a:lnTo>
                  <a:lnTo>
                    <a:pt x="915" y="241"/>
                  </a:lnTo>
                  <a:lnTo>
                    <a:pt x="934" y="267"/>
                  </a:lnTo>
                  <a:lnTo>
                    <a:pt x="875" y="257"/>
                  </a:lnTo>
                  <a:lnTo>
                    <a:pt x="851" y="253"/>
                  </a:lnTo>
                  <a:lnTo>
                    <a:pt x="836" y="251"/>
                  </a:lnTo>
                  <a:lnTo>
                    <a:pt x="822" y="253"/>
                  </a:lnTo>
                  <a:lnTo>
                    <a:pt x="804" y="254"/>
                  </a:lnTo>
                  <a:lnTo>
                    <a:pt x="781" y="260"/>
                  </a:lnTo>
                  <a:lnTo>
                    <a:pt x="756" y="266"/>
                  </a:lnTo>
                  <a:lnTo>
                    <a:pt x="745" y="270"/>
                  </a:lnTo>
                  <a:lnTo>
                    <a:pt x="733" y="276"/>
                  </a:lnTo>
                  <a:lnTo>
                    <a:pt x="723" y="281"/>
                  </a:lnTo>
                  <a:lnTo>
                    <a:pt x="715" y="289"/>
                  </a:lnTo>
                  <a:lnTo>
                    <a:pt x="706" y="296"/>
                  </a:lnTo>
                  <a:lnTo>
                    <a:pt x="701" y="304"/>
                  </a:lnTo>
                  <a:lnTo>
                    <a:pt x="698" y="314"/>
                  </a:lnTo>
                  <a:lnTo>
                    <a:pt x="696" y="326"/>
                  </a:lnTo>
                  <a:lnTo>
                    <a:pt x="696" y="347"/>
                  </a:lnTo>
                  <a:lnTo>
                    <a:pt x="698" y="367"/>
                  </a:lnTo>
                  <a:lnTo>
                    <a:pt x="701" y="376"/>
                  </a:lnTo>
                  <a:lnTo>
                    <a:pt x="703" y="383"/>
                  </a:lnTo>
                  <a:lnTo>
                    <a:pt x="708" y="390"/>
                  </a:lnTo>
                  <a:lnTo>
                    <a:pt x="713" y="397"/>
                  </a:lnTo>
                  <a:lnTo>
                    <a:pt x="726" y="409"/>
                  </a:lnTo>
                  <a:lnTo>
                    <a:pt x="738" y="419"/>
                  </a:lnTo>
                  <a:lnTo>
                    <a:pt x="748" y="426"/>
                  </a:lnTo>
                  <a:lnTo>
                    <a:pt x="751" y="434"/>
                  </a:lnTo>
                  <a:lnTo>
                    <a:pt x="752" y="449"/>
                  </a:lnTo>
                  <a:lnTo>
                    <a:pt x="758" y="473"/>
                  </a:lnTo>
                  <a:lnTo>
                    <a:pt x="761" y="483"/>
                  </a:lnTo>
                  <a:lnTo>
                    <a:pt x="765" y="490"/>
                  </a:lnTo>
                  <a:lnTo>
                    <a:pt x="772" y="497"/>
                  </a:lnTo>
                  <a:lnTo>
                    <a:pt x="781" y="502"/>
                  </a:lnTo>
                  <a:lnTo>
                    <a:pt x="791" y="504"/>
                  </a:lnTo>
                  <a:lnTo>
                    <a:pt x="801" y="506"/>
                  </a:lnTo>
                  <a:lnTo>
                    <a:pt x="812" y="506"/>
                  </a:lnTo>
                  <a:lnTo>
                    <a:pt x="822" y="504"/>
                  </a:lnTo>
                  <a:lnTo>
                    <a:pt x="829" y="503"/>
                  </a:lnTo>
                  <a:lnTo>
                    <a:pt x="836" y="500"/>
                  </a:lnTo>
                  <a:lnTo>
                    <a:pt x="841" y="494"/>
                  </a:lnTo>
                  <a:lnTo>
                    <a:pt x="846" y="489"/>
                  </a:lnTo>
                  <a:lnTo>
                    <a:pt x="854" y="482"/>
                  </a:lnTo>
                  <a:lnTo>
                    <a:pt x="868" y="480"/>
                  </a:lnTo>
                  <a:lnTo>
                    <a:pt x="879" y="479"/>
                  </a:lnTo>
                  <a:lnTo>
                    <a:pt x="882" y="479"/>
                  </a:lnTo>
                  <a:lnTo>
                    <a:pt x="884" y="484"/>
                  </a:lnTo>
                  <a:lnTo>
                    <a:pt x="884" y="496"/>
                  </a:lnTo>
                  <a:lnTo>
                    <a:pt x="884" y="500"/>
                  </a:lnTo>
                  <a:lnTo>
                    <a:pt x="881" y="502"/>
                  </a:lnTo>
                  <a:lnTo>
                    <a:pt x="874" y="506"/>
                  </a:lnTo>
                  <a:lnTo>
                    <a:pt x="871" y="510"/>
                  </a:lnTo>
                  <a:lnTo>
                    <a:pt x="866" y="514"/>
                  </a:lnTo>
                  <a:lnTo>
                    <a:pt x="862" y="523"/>
                  </a:lnTo>
                  <a:lnTo>
                    <a:pt x="861" y="533"/>
                  </a:lnTo>
                  <a:lnTo>
                    <a:pt x="861" y="544"/>
                  </a:lnTo>
                  <a:lnTo>
                    <a:pt x="862" y="554"/>
                  </a:lnTo>
                  <a:lnTo>
                    <a:pt x="864" y="562"/>
                  </a:lnTo>
                  <a:lnTo>
                    <a:pt x="865" y="570"/>
                  </a:lnTo>
                  <a:lnTo>
                    <a:pt x="871" y="577"/>
                  </a:lnTo>
                  <a:lnTo>
                    <a:pt x="876" y="583"/>
                  </a:lnTo>
                  <a:lnTo>
                    <a:pt x="885" y="589"/>
                  </a:lnTo>
                  <a:lnTo>
                    <a:pt x="895" y="593"/>
                  </a:lnTo>
                  <a:lnTo>
                    <a:pt x="908" y="600"/>
                  </a:lnTo>
                  <a:lnTo>
                    <a:pt x="906" y="617"/>
                  </a:lnTo>
                  <a:lnTo>
                    <a:pt x="905" y="633"/>
                  </a:lnTo>
                  <a:lnTo>
                    <a:pt x="902" y="635"/>
                  </a:lnTo>
                  <a:lnTo>
                    <a:pt x="892" y="636"/>
                  </a:lnTo>
                  <a:lnTo>
                    <a:pt x="882" y="640"/>
                  </a:lnTo>
                  <a:lnTo>
                    <a:pt x="872" y="645"/>
                  </a:lnTo>
                  <a:lnTo>
                    <a:pt x="864" y="653"/>
                  </a:lnTo>
                  <a:lnTo>
                    <a:pt x="858" y="662"/>
                  </a:lnTo>
                  <a:lnTo>
                    <a:pt x="851" y="675"/>
                  </a:lnTo>
                  <a:lnTo>
                    <a:pt x="845" y="686"/>
                  </a:lnTo>
                  <a:lnTo>
                    <a:pt x="842" y="697"/>
                  </a:lnTo>
                  <a:lnTo>
                    <a:pt x="842" y="705"/>
                  </a:lnTo>
                  <a:lnTo>
                    <a:pt x="842" y="710"/>
                  </a:lnTo>
                  <a:lnTo>
                    <a:pt x="844" y="722"/>
                  </a:lnTo>
                  <a:lnTo>
                    <a:pt x="845" y="726"/>
                  </a:lnTo>
                  <a:lnTo>
                    <a:pt x="839" y="730"/>
                  </a:lnTo>
                  <a:lnTo>
                    <a:pt x="829" y="736"/>
                  </a:lnTo>
                  <a:lnTo>
                    <a:pt x="826" y="740"/>
                  </a:lnTo>
                  <a:lnTo>
                    <a:pt x="824" y="745"/>
                  </a:lnTo>
                  <a:lnTo>
                    <a:pt x="821" y="750"/>
                  </a:lnTo>
                  <a:lnTo>
                    <a:pt x="821" y="758"/>
                  </a:lnTo>
                  <a:lnTo>
                    <a:pt x="821" y="772"/>
                  </a:lnTo>
                  <a:lnTo>
                    <a:pt x="824" y="789"/>
                  </a:lnTo>
                  <a:lnTo>
                    <a:pt x="826" y="795"/>
                  </a:lnTo>
                  <a:lnTo>
                    <a:pt x="831" y="800"/>
                  </a:lnTo>
                  <a:lnTo>
                    <a:pt x="838" y="806"/>
                  </a:lnTo>
                  <a:lnTo>
                    <a:pt x="846" y="813"/>
                  </a:lnTo>
                  <a:lnTo>
                    <a:pt x="856" y="820"/>
                  </a:lnTo>
                  <a:lnTo>
                    <a:pt x="868" y="826"/>
                  </a:lnTo>
                  <a:lnTo>
                    <a:pt x="881" y="832"/>
                  </a:lnTo>
                  <a:lnTo>
                    <a:pt x="894" y="836"/>
                  </a:lnTo>
                  <a:lnTo>
                    <a:pt x="876" y="856"/>
                  </a:lnTo>
                  <a:lnTo>
                    <a:pt x="859" y="875"/>
                  </a:lnTo>
                  <a:lnTo>
                    <a:pt x="839" y="892"/>
                  </a:lnTo>
                  <a:lnTo>
                    <a:pt x="819" y="908"/>
                  </a:lnTo>
                  <a:lnTo>
                    <a:pt x="799" y="923"/>
                  </a:lnTo>
                  <a:lnTo>
                    <a:pt x="778" y="938"/>
                  </a:lnTo>
                  <a:lnTo>
                    <a:pt x="755" y="951"/>
                  </a:lnTo>
                  <a:lnTo>
                    <a:pt x="732" y="962"/>
                  </a:lnTo>
                  <a:lnTo>
                    <a:pt x="708" y="972"/>
                  </a:lnTo>
                  <a:lnTo>
                    <a:pt x="683" y="982"/>
                  </a:lnTo>
                  <a:lnTo>
                    <a:pt x="658" y="989"/>
                  </a:lnTo>
                  <a:lnTo>
                    <a:pt x="632" y="996"/>
                  </a:lnTo>
                  <a:lnTo>
                    <a:pt x="606" y="1002"/>
                  </a:lnTo>
                  <a:lnTo>
                    <a:pt x="579" y="1005"/>
                  </a:lnTo>
                  <a:lnTo>
                    <a:pt x="552" y="1008"/>
                  </a:lnTo>
                  <a:lnTo>
                    <a:pt x="525" y="1009"/>
                  </a:lnTo>
                  <a:close/>
                  <a:moveTo>
                    <a:pt x="864" y="773"/>
                  </a:moveTo>
                  <a:lnTo>
                    <a:pt x="864" y="773"/>
                  </a:lnTo>
                  <a:lnTo>
                    <a:pt x="862" y="765"/>
                  </a:lnTo>
                  <a:lnTo>
                    <a:pt x="874" y="758"/>
                  </a:lnTo>
                  <a:lnTo>
                    <a:pt x="879" y="753"/>
                  </a:lnTo>
                  <a:lnTo>
                    <a:pt x="882" y="748"/>
                  </a:lnTo>
                  <a:lnTo>
                    <a:pt x="886" y="739"/>
                  </a:lnTo>
                  <a:lnTo>
                    <a:pt x="888" y="730"/>
                  </a:lnTo>
                  <a:lnTo>
                    <a:pt x="886" y="722"/>
                  </a:lnTo>
                  <a:lnTo>
                    <a:pt x="885" y="713"/>
                  </a:lnTo>
                  <a:lnTo>
                    <a:pt x="884" y="706"/>
                  </a:lnTo>
                  <a:lnTo>
                    <a:pt x="889" y="692"/>
                  </a:lnTo>
                  <a:lnTo>
                    <a:pt x="896" y="680"/>
                  </a:lnTo>
                  <a:lnTo>
                    <a:pt x="902" y="677"/>
                  </a:lnTo>
                  <a:lnTo>
                    <a:pt x="911" y="675"/>
                  </a:lnTo>
                  <a:lnTo>
                    <a:pt x="925" y="672"/>
                  </a:lnTo>
                  <a:lnTo>
                    <a:pt x="931" y="669"/>
                  </a:lnTo>
                  <a:lnTo>
                    <a:pt x="937" y="665"/>
                  </a:lnTo>
                  <a:lnTo>
                    <a:pt x="942" y="656"/>
                  </a:lnTo>
                  <a:lnTo>
                    <a:pt x="945" y="646"/>
                  </a:lnTo>
                  <a:lnTo>
                    <a:pt x="948" y="633"/>
                  </a:lnTo>
                  <a:lnTo>
                    <a:pt x="949" y="620"/>
                  </a:lnTo>
                  <a:lnTo>
                    <a:pt x="949" y="599"/>
                  </a:lnTo>
                  <a:lnTo>
                    <a:pt x="949" y="589"/>
                  </a:lnTo>
                  <a:lnTo>
                    <a:pt x="948" y="583"/>
                  </a:lnTo>
                  <a:lnTo>
                    <a:pt x="945" y="579"/>
                  </a:lnTo>
                  <a:lnTo>
                    <a:pt x="942" y="575"/>
                  </a:lnTo>
                  <a:lnTo>
                    <a:pt x="937" y="570"/>
                  </a:lnTo>
                  <a:lnTo>
                    <a:pt x="927" y="563"/>
                  </a:lnTo>
                  <a:lnTo>
                    <a:pt x="915" y="556"/>
                  </a:lnTo>
                  <a:lnTo>
                    <a:pt x="904" y="550"/>
                  </a:lnTo>
                  <a:lnTo>
                    <a:pt x="902" y="539"/>
                  </a:lnTo>
                  <a:lnTo>
                    <a:pt x="909" y="533"/>
                  </a:lnTo>
                  <a:lnTo>
                    <a:pt x="915" y="529"/>
                  </a:lnTo>
                  <a:lnTo>
                    <a:pt x="919" y="523"/>
                  </a:lnTo>
                  <a:lnTo>
                    <a:pt x="922" y="517"/>
                  </a:lnTo>
                  <a:lnTo>
                    <a:pt x="925" y="510"/>
                  </a:lnTo>
                  <a:lnTo>
                    <a:pt x="925" y="502"/>
                  </a:lnTo>
                  <a:lnTo>
                    <a:pt x="925" y="480"/>
                  </a:lnTo>
                  <a:lnTo>
                    <a:pt x="922" y="469"/>
                  </a:lnTo>
                  <a:lnTo>
                    <a:pt x="919" y="460"/>
                  </a:lnTo>
                  <a:lnTo>
                    <a:pt x="915" y="453"/>
                  </a:lnTo>
                  <a:lnTo>
                    <a:pt x="911" y="447"/>
                  </a:lnTo>
                  <a:lnTo>
                    <a:pt x="905" y="443"/>
                  </a:lnTo>
                  <a:lnTo>
                    <a:pt x="898" y="440"/>
                  </a:lnTo>
                  <a:lnTo>
                    <a:pt x="886" y="437"/>
                  </a:lnTo>
                  <a:lnTo>
                    <a:pt x="876" y="437"/>
                  </a:lnTo>
                  <a:lnTo>
                    <a:pt x="862" y="437"/>
                  </a:lnTo>
                  <a:lnTo>
                    <a:pt x="849" y="440"/>
                  </a:lnTo>
                  <a:lnTo>
                    <a:pt x="839" y="442"/>
                  </a:lnTo>
                  <a:lnTo>
                    <a:pt x="832" y="444"/>
                  </a:lnTo>
                  <a:lnTo>
                    <a:pt x="825" y="450"/>
                  </a:lnTo>
                  <a:lnTo>
                    <a:pt x="814" y="462"/>
                  </a:lnTo>
                  <a:lnTo>
                    <a:pt x="812" y="464"/>
                  </a:lnTo>
                  <a:lnTo>
                    <a:pt x="805" y="464"/>
                  </a:lnTo>
                  <a:lnTo>
                    <a:pt x="798" y="463"/>
                  </a:lnTo>
                  <a:lnTo>
                    <a:pt x="794" y="442"/>
                  </a:lnTo>
                  <a:lnTo>
                    <a:pt x="789" y="419"/>
                  </a:lnTo>
                  <a:lnTo>
                    <a:pt x="788" y="410"/>
                  </a:lnTo>
                  <a:lnTo>
                    <a:pt x="783" y="404"/>
                  </a:lnTo>
                  <a:lnTo>
                    <a:pt x="781" y="399"/>
                  </a:lnTo>
                  <a:lnTo>
                    <a:pt x="775" y="394"/>
                  </a:lnTo>
                  <a:lnTo>
                    <a:pt x="763" y="384"/>
                  </a:lnTo>
                  <a:lnTo>
                    <a:pt x="749" y="373"/>
                  </a:lnTo>
                  <a:lnTo>
                    <a:pt x="743" y="367"/>
                  </a:lnTo>
                  <a:lnTo>
                    <a:pt x="739" y="361"/>
                  </a:lnTo>
                  <a:lnTo>
                    <a:pt x="739" y="346"/>
                  </a:lnTo>
                  <a:lnTo>
                    <a:pt x="738" y="326"/>
                  </a:lnTo>
                  <a:lnTo>
                    <a:pt x="739" y="323"/>
                  </a:lnTo>
                  <a:lnTo>
                    <a:pt x="741" y="320"/>
                  </a:lnTo>
                  <a:lnTo>
                    <a:pt x="748" y="316"/>
                  </a:lnTo>
                  <a:lnTo>
                    <a:pt x="758" y="310"/>
                  </a:lnTo>
                  <a:lnTo>
                    <a:pt x="772" y="306"/>
                  </a:lnTo>
                  <a:lnTo>
                    <a:pt x="786" y="301"/>
                  </a:lnTo>
                  <a:lnTo>
                    <a:pt x="804" y="297"/>
                  </a:lnTo>
                  <a:lnTo>
                    <a:pt x="821" y="294"/>
                  </a:lnTo>
                  <a:lnTo>
                    <a:pt x="836" y="294"/>
                  </a:lnTo>
                  <a:lnTo>
                    <a:pt x="856" y="297"/>
                  </a:lnTo>
                  <a:lnTo>
                    <a:pt x="891" y="303"/>
                  </a:lnTo>
                  <a:lnTo>
                    <a:pt x="929" y="310"/>
                  </a:lnTo>
                  <a:lnTo>
                    <a:pt x="961" y="316"/>
                  </a:lnTo>
                  <a:lnTo>
                    <a:pt x="971" y="340"/>
                  </a:lnTo>
                  <a:lnTo>
                    <a:pt x="981" y="366"/>
                  </a:lnTo>
                  <a:lnTo>
                    <a:pt x="989" y="390"/>
                  </a:lnTo>
                  <a:lnTo>
                    <a:pt x="995" y="416"/>
                  </a:lnTo>
                  <a:lnTo>
                    <a:pt x="1001" y="443"/>
                  </a:lnTo>
                  <a:lnTo>
                    <a:pt x="1005" y="470"/>
                  </a:lnTo>
                  <a:lnTo>
                    <a:pt x="1008" y="497"/>
                  </a:lnTo>
                  <a:lnTo>
                    <a:pt x="1008" y="524"/>
                  </a:lnTo>
                  <a:lnTo>
                    <a:pt x="1007" y="563"/>
                  </a:lnTo>
                  <a:lnTo>
                    <a:pt x="1002" y="600"/>
                  </a:lnTo>
                  <a:lnTo>
                    <a:pt x="995" y="636"/>
                  </a:lnTo>
                  <a:lnTo>
                    <a:pt x="985" y="670"/>
                  </a:lnTo>
                  <a:lnTo>
                    <a:pt x="974" y="705"/>
                  </a:lnTo>
                  <a:lnTo>
                    <a:pt x="959" y="738"/>
                  </a:lnTo>
                  <a:lnTo>
                    <a:pt x="942" y="769"/>
                  </a:lnTo>
                  <a:lnTo>
                    <a:pt x="922" y="799"/>
                  </a:lnTo>
                  <a:lnTo>
                    <a:pt x="912" y="798"/>
                  </a:lnTo>
                  <a:lnTo>
                    <a:pt x="902" y="796"/>
                  </a:lnTo>
                  <a:lnTo>
                    <a:pt x="894" y="792"/>
                  </a:lnTo>
                  <a:lnTo>
                    <a:pt x="885" y="789"/>
                  </a:lnTo>
                  <a:lnTo>
                    <a:pt x="872" y="780"/>
                  </a:lnTo>
                  <a:lnTo>
                    <a:pt x="864" y="7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257" name="Group 29"/>
          <p:cNvGrpSpPr>
            <a:grpSpLocks/>
          </p:cNvGrpSpPr>
          <p:nvPr/>
        </p:nvGrpSpPr>
        <p:grpSpPr bwMode="auto">
          <a:xfrm>
            <a:off x="136525" y="1387475"/>
            <a:ext cx="2819400" cy="2368550"/>
            <a:chOff x="0" y="0"/>
            <a:chExt cx="2819400" cy="2368550"/>
          </a:xfrm>
        </p:grpSpPr>
        <p:sp>
          <p:nvSpPr>
            <p:cNvPr id="820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819400" cy="23685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820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819400" cy="1524000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8204" name="Rectangle 6"/>
            <p:cNvSpPr>
              <a:spLocks noChangeArrowheads="1"/>
            </p:cNvSpPr>
            <p:nvPr/>
          </p:nvSpPr>
          <p:spPr bwMode="auto">
            <a:xfrm>
              <a:off x="152400" y="1333500"/>
              <a:ext cx="457200" cy="381000"/>
            </a:xfrm>
            <a:prstGeom prst="rect">
              <a:avLst/>
            </a:prstGeom>
            <a:solidFill>
              <a:srgbClr val="48C4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 eaLnBrk="1" hangingPunct="1"/>
              <a:endParaRPr lang="zh-CN" altLang="zh-CN">
                <a:solidFill>
                  <a:srgbClr val="FFFFFF"/>
                </a:solidFill>
                <a:ea typeface="宋体" pitchFamily="2" charset="-122"/>
              </a:endParaRPr>
            </a:p>
          </p:txBody>
        </p:sp>
        <p:sp>
          <p:nvSpPr>
            <p:cNvPr id="8205" name="TextBox 8"/>
            <p:cNvSpPr txBox="1">
              <a:spLocks noChangeArrowheads="1"/>
            </p:cNvSpPr>
            <p:nvPr/>
          </p:nvSpPr>
          <p:spPr bwMode="auto">
            <a:xfrm>
              <a:off x="685800" y="1584325"/>
              <a:ext cx="10191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zh-CN" sz="1200">
                  <a:solidFill>
                    <a:srgbClr val="404040"/>
                  </a:solidFill>
                  <a:latin typeface="Source Sans Pro Semibold" pitchFamily="34" charset="0"/>
                  <a:ea typeface="宋体" pitchFamily="2" charset="-122"/>
                </a:rPr>
                <a:t>My Best Skill</a:t>
              </a:r>
            </a:p>
          </p:txBody>
        </p:sp>
        <p:sp>
          <p:nvSpPr>
            <p:cNvPr id="8206" name="Rectangle 9"/>
            <p:cNvSpPr>
              <a:spLocks noChangeArrowheads="1"/>
            </p:cNvSpPr>
            <p:nvPr/>
          </p:nvSpPr>
          <p:spPr bwMode="auto">
            <a:xfrm>
              <a:off x="152400" y="1849438"/>
              <a:ext cx="2514600" cy="430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zh-CN" sz="1100" b="1">
                  <a:solidFill>
                    <a:srgbClr val="404040"/>
                  </a:solidFill>
                  <a:latin typeface="Source Sans Pro Light" pitchFamily="34" charset="0"/>
                  <a:ea typeface="宋体" pitchFamily="2" charset="-122"/>
                </a:rPr>
                <a:t>Lorem Ipsum</a:t>
              </a:r>
              <a:r>
                <a:rPr lang="en-US" altLang="zh-CN" sz="1100">
                  <a:solidFill>
                    <a:srgbClr val="404040"/>
                  </a:solidFill>
                  <a:latin typeface="Source Sans Pro Light" pitchFamily="34" charset="0"/>
                  <a:ea typeface="宋体" pitchFamily="2" charset="-122"/>
                </a:rPr>
                <a:t> is simply dummy text of the printing and typesetting industry.</a:t>
              </a:r>
            </a:p>
          </p:txBody>
        </p:sp>
        <p:sp>
          <p:nvSpPr>
            <p:cNvPr id="8207" name="Freeform 12"/>
            <p:cNvSpPr>
              <a:spLocks noEditPoints="1"/>
            </p:cNvSpPr>
            <p:nvPr/>
          </p:nvSpPr>
          <p:spPr bwMode="auto">
            <a:xfrm>
              <a:off x="269815" y="1412470"/>
              <a:ext cx="222369" cy="223060"/>
            </a:xfrm>
            <a:custGeom>
              <a:avLst/>
              <a:gdLst>
                <a:gd name="T0" fmla="*/ 76346 w 967"/>
                <a:gd name="T1" fmla="*/ 219834 h 968"/>
                <a:gd name="T2" fmla="*/ 43232 w 967"/>
                <a:gd name="T3" fmla="*/ 204625 h 968"/>
                <a:gd name="T4" fmla="*/ 17477 w 967"/>
                <a:gd name="T5" fmla="*/ 178125 h 968"/>
                <a:gd name="T6" fmla="*/ 2759 w 967"/>
                <a:gd name="T7" fmla="*/ 144252 h 968"/>
                <a:gd name="T8" fmla="*/ 690 w 967"/>
                <a:gd name="T9" fmla="*/ 105308 h 968"/>
                <a:gd name="T10" fmla="*/ 12418 w 967"/>
                <a:gd name="T11" fmla="*/ 68439 h 968"/>
                <a:gd name="T12" fmla="*/ 35643 w 967"/>
                <a:gd name="T13" fmla="*/ 36869 h 968"/>
                <a:gd name="T14" fmla="*/ 67378 w 967"/>
                <a:gd name="T15" fmla="*/ 13826 h 968"/>
                <a:gd name="T16" fmla="*/ 105321 w 967"/>
                <a:gd name="T17" fmla="*/ 1383 h 968"/>
                <a:gd name="T18" fmla="*/ 146713 w 967"/>
                <a:gd name="T19" fmla="*/ 2535 h 968"/>
                <a:gd name="T20" fmla="*/ 183506 w 967"/>
                <a:gd name="T21" fmla="*/ 18665 h 968"/>
                <a:gd name="T22" fmla="*/ 209951 w 967"/>
                <a:gd name="T23" fmla="*/ 46087 h 968"/>
                <a:gd name="T24" fmla="*/ 221679 w 967"/>
                <a:gd name="T25" fmla="*/ 79039 h 968"/>
                <a:gd name="T26" fmla="*/ 219380 w 967"/>
                <a:gd name="T27" fmla="*/ 114987 h 968"/>
                <a:gd name="T28" fmla="*/ 196154 w 967"/>
                <a:gd name="T29" fmla="*/ 156234 h 968"/>
                <a:gd name="T30" fmla="*/ 161890 w 967"/>
                <a:gd name="T31" fmla="*/ 173517 h 968"/>
                <a:gd name="T32" fmla="*/ 138894 w 967"/>
                <a:gd name="T33" fmla="*/ 171673 h 968"/>
                <a:gd name="T34" fmla="*/ 121648 w 967"/>
                <a:gd name="T35" fmla="*/ 168908 h 968"/>
                <a:gd name="T36" fmla="*/ 84624 w 967"/>
                <a:gd name="T37" fmla="*/ 173517 h 968"/>
                <a:gd name="T38" fmla="*/ 59329 w 967"/>
                <a:gd name="T39" fmla="*/ 157847 h 968"/>
                <a:gd name="T40" fmla="*/ 49441 w 967"/>
                <a:gd name="T41" fmla="*/ 117521 h 968"/>
                <a:gd name="T42" fmla="*/ 65078 w 967"/>
                <a:gd name="T43" fmla="*/ 76965 h 968"/>
                <a:gd name="T44" fmla="*/ 96812 w 967"/>
                <a:gd name="T45" fmla="*/ 52078 h 968"/>
                <a:gd name="T46" fmla="*/ 127397 w 967"/>
                <a:gd name="T47" fmla="*/ 49774 h 968"/>
                <a:gd name="T48" fmla="*/ 149702 w 967"/>
                <a:gd name="T49" fmla="*/ 65213 h 968"/>
                <a:gd name="T50" fmla="*/ 159131 w 967"/>
                <a:gd name="T51" fmla="*/ 49082 h 968"/>
                <a:gd name="T52" fmla="*/ 140044 w 967"/>
                <a:gd name="T53" fmla="*/ 150934 h 968"/>
                <a:gd name="T54" fmla="*/ 142114 w 967"/>
                <a:gd name="T55" fmla="*/ 161995 h 968"/>
                <a:gd name="T56" fmla="*/ 164880 w 967"/>
                <a:gd name="T57" fmla="*/ 163147 h 968"/>
                <a:gd name="T58" fmla="*/ 193394 w 967"/>
                <a:gd name="T59" fmla="*/ 144943 h 968"/>
                <a:gd name="T60" fmla="*/ 211101 w 967"/>
                <a:gd name="T61" fmla="*/ 108073 h 968"/>
                <a:gd name="T62" fmla="*/ 211101 w 967"/>
                <a:gd name="T63" fmla="*/ 76043 h 968"/>
                <a:gd name="T64" fmla="*/ 199373 w 967"/>
                <a:gd name="T65" fmla="*/ 47469 h 968"/>
                <a:gd name="T66" fmla="*/ 173618 w 967"/>
                <a:gd name="T67" fmla="*/ 23735 h 968"/>
                <a:gd name="T68" fmla="*/ 139124 w 967"/>
                <a:gd name="T69" fmla="*/ 11061 h 968"/>
                <a:gd name="T70" fmla="*/ 101641 w 967"/>
                <a:gd name="T71" fmla="*/ 11752 h 968"/>
                <a:gd name="T72" fmla="*/ 67378 w 967"/>
                <a:gd name="T73" fmla="*/ 24656 h 968"/>
                <a:gd name="T74" fmla="*/ 38863 w 967"/>
                <a:gd name="T75" fmla="*/ 47469 h 968"/>
                <a:gd name="T76" fmla="*/ 18857 w 967"/>
                <a:gd name="T77" fmla="*/ 76965 h 968"/>
                <a:gd name="T78" fmla="*/ 9888 w 967"/>
                <a:gd name="T79" fmla="*/ 111991 h 968"/>
                <a:gd name="T80" fmla="*/ 13567 w 967"/>
                <a:gd name="T81" fmla="*/ 146556 h 968"/>
                <a:gd name="T82" fmla="*/ 28285 w 967"/>
                <a:gd name="T83" fmla="*/ 176973 h 968"/>
                <a:gd name="T84" fmla="*/ 52660 w 967"/>
                <a:gd name="T85" fmla="*/ 199325 h 968"/>
                <a:gd name="T86" fmla="*/ 83475 w 967"/>
                <a:gd name="T87" fmla="*/ 211077 h 968"/>
                <a:gd name="T88" fmla="*/ 120038 w 967"/>
                <a:gd name="T89" fmla="*/ 212230 h 968"/>
                <a:gd name="T90" fmla="*/ 154302 w 967"/>
                <a:gd name="T91" fmla="*/ 202551 h 968"/>
                <a:gd name="T92" fmla="*/ 178677 w 967"/>
                <a:gd name="T93" fmla="*/ 184808 h 968"/>
                <a:gd name="T94" fmla="*/ 185806 w 967"/>
                <a:gd name="T95" fmla="*/ 187112 h 968"/>
                <a:gd name="T96" fmla="*/ 172468 w 967"/>
                <a:gd name="T97" fmla="*/ 203012 h 968"/>
                <a:gd name="T98" fmla="*/ 138434 w 967"/>
                <a:gd name="T99" fmla="*/ 218682 h 968"/>
                <a:gd name="T100" fmla="*/ 116129 w 967"/>
                <a:gd name="T101" fmla="*/ 58300 h 968"/>
                <a:gd name="T102" fmla="*/ 91063 w 967"/>
                <a:gd name="T103" fmla="*/ 65443 h 968"/>
                <a:gd name="T104" fmla="*/ 66688 w 967"/>
                <a:gd name="T105" fmla="*/ 91943 h 968"/>
                <a:gd name="T106" fmla="*/ 58869 w 967"/>
                <a:gd name="T107" fmla="*/ 129504 h 968"/>
                <a:gd name="T108" fmla="*/ 71517 w 967"/>
                <a:gd name="T109" fmla="*/ 156695 h 968"/>
                <a:gd name="T110" fmla="*/ 96122 w 967"/>
                <a:gd name="T111" fmla="*/ 164991 h 968"/>
                <a:gd name="T112" fmla="*/ 123947 w 967"/>
                <a:gd name="T113" fmla="*/ 156465 h 968"/>
                <a:gd name="T114" fmla="*/ 144413 w 967"/>
                <a:gd name="T115" fmla="*/ 79269 h 968"/>
                <a:gd name="T116" fmla="*/ 134985 w 967"/>
                <a:gd name="T117" fmla="*/ 63139 h 96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967" h="968">
                  <a:moveTo>
                    <a:pt x="448" y="968"/>
                  </a:moveTo>
                  <a:lnTo>
                    <a:pt x="448" y="968"/>
                  </a:lnTo>
                  <a:lnTo>
                    <a:pt x="425" y="966"/>
                  </a:lnTo>
                  <a:lnTo>
                    <a:pt x="401" y="965"/>
                  </a:lnTo>
                  <a:lnTo>
                    <a:pt x="378" y="962"/>
                  </a:lnTo>
                  <a:lnTo>
                    <a:pt x="355" y="958"/>
                  </a:lnTo>
                  <a:lnTo>
                    <a:pt x="332" y="954"/>
                  </a:lnTo>
                  <a:lnTo>
                    <a:pt x="309" y="946"/>
                  </a:lnTo>
                  <a:lnTo>
                    <a:pt x="288" y="939"/>
                  </a:lnTo>
                  <a:lnTo>
                    <a:pt x="268" y="931"/>
                  </a:lnTo>
                  <a:lnTo>
                    <a:pt x="246" y="922"/>
                  </a:lnTo>
                  <a:lnTo>
                    <a:pt x="226" y="912"/>
                  </a:lnTo>
                  <a:lnTo>
                    <a:pt x="206" y="901"/>
                  </a:lnTo>
                  <a:lnTo>
                    <a:pt x="188" y="888"/>
                  </a:lnTo>
                  <a:lnTo>
                    <a:pt x="170" y="875"/>
                  </a:lnTo>
                  <a:lnTo>
                    <a:pt x="152" y="861"/>
                  </a:lnTo>
                  <a:lnTo>
                    <a:pt x="136" y="845"/>
                  </a:lnTo>
                  <a:lnTo>
                    <a:pt x="119" y="828"/>
                  </a:lnTo>
                  <a:lnTo>
                    <a:pt x="105" y="811"/>
                  </a:lnTo>
                  <a:lnTo>
                    <a:pt x="89" y="792"/>
                  </a:lnTo>
                  <a:lnTo>
                    <a:pt x="76" y="773"/>
                  </a:lnTo>
                  <a:lnTo>
                    <a:pt x="63" y="755"/>
                  </a:lnTo>
                  <a:lnTo>
                    <a:pt x="52" y="735"/>
                  </a:lnTo>
                  <a:lnTo>
                    <a:pt x="42" y="713"/>
                  </a:lnTo>
                  <a:lnTo>
                    <a:pt x="33" y="692"/>
                  </a:lnTo>
                  <a:lnTo>
                    <a:pt x="24" y="670"/>
                  </a:lnTo>
                  <a:lnTo>
                    <a:pt x="17" y="648"/>
                  </a:lnTo>
                  <a:lnTo>
                    <a:pt x="12" y="626"/>
                  </a:lnTo>
                  <a:lnTo>
                    <a:pt x="7" y="603"/>
                  </a:lnTo>
                  <a:lnTo>
                    <a:pt x="4" y="579"/>
                  </a:lnTo>
                  <a:lnTo>
                    <a:pt x="2" y="556"/>
                  </a:lnTo>
                  <a:lnTo>
                    <a:pt x="0" y="532"/>
                  </a:lnTo>
                  <a:lnTo>
                    <a:pt x="0" y="507"/>
                  </a:lnTo>
                  <a:lnTo>
                    <a:pt x="2" y="483"/>
                  </a:lnTo>
                  <a:lnTo>
                    <a:pt x="3" y="457"/>
                  </a:lnTo>
                  <a:lnTo>
                    <a:pt x="7" y="434"/>
                  </a:lnTo>
                  <a:lnTo>
                    <a:pt x="12" y="410"/>
                  </a:lnTo>
                  <a:lnTo>
                    <a:pt x="19" y="387"/>
                  </a:lnTo>
                  <a:lnTo>
                    <a:pt x="26" y="363"/>
                  </a:lnTo>
                  <a:lnTo>
                    <a:pt x="34" y="342"/>
                  </a:lnTo>
                  <a:lnTo>
                    <a:pt x="43" y="319"/>
                  </a:lnTo>
                  <a:lnTo>
                    <a:pt x="54" y="297"/>
                  </a:lnTo>
                  <a:lnTo>
                    <a:pt x="66" y="276"/>
                  </a:lnTo>
                  <a:lnTo>
                    <a:pt x="79" y="254"/>
                  </a:lnTo>
                  <a:lnTo>
                    <a:pt x="92" y="234"/>
                  </a:lnTo>
                  <a:lnTo>
                    <a:pt x="106" y="216"/>
                  </a:lnTo>
                  <a:lnTo>
                    <a:pt x="122" y="196"/>
                  </a:lnTo>
                  <a:lnTo>
                    <a:pt x="137" y="179"/>
                  </a:lnTo>
                  <a:lnTo>
                    <a:pt x="155" y="160"/>
                  </a:lnTo>
                  <a:lnTo>
                    <a:pt x="173" y="143"/>
                  </a:lnTo>
                  <a:lnTo>
                    <a:pt x="192" y="127"/>
                  </a:lnTo>
                  <a:lnTo>
                    <a:pt x="210" y="113"/>
                  </a:lnTo>
                  <a:lnTo>
                    <a:pt x="230" y="97"/>
                  </a:lnTo>
                  <a:lnTo>
                    <a:pt x="250" y="84"/>
                  </a:lnTo>
                  <a:lnTo>
                    <a:pt x="272" y="71"/>
                  </a:lnTo>
                  <a:lnTo>
                    <a:pt x="293" y="60"/>
                  </a:lnTo>
                  <a:lnTo>
                    <a:pt x="316" y="48"/>
                  </a:lnTo>
                  <a:lnTo>
                    <a:pt x="339" y="38"/>
                  </a:lnTo>
                  <a:lnTo>
                    <a:pt x="362" y="30"/>
                  </a:lnTo>
                  <a:lnTo>
                    <a:pt x="385" y="23"/>
                  </a:lnTo>
                  <a:lnTo>
                    <a:pt x="409" y="16"/>
                  </a:lnTo>
                  <a:lnTo>
                    <a:pt x="434" y="10"/>
                  </a:lnTo>
                  <a:lnTo>
                    <a:pt x="458" y="6"/>
                  </a:lnTo>
                  <a:lnTo>
                    <a:pt x="484" y="3"/>
                  </a:lnTo>
                  <a:lnTo>
                    <a:pt x="508" y="1"/>
                  </a:lnTo>
                  <a:lnTo>
                    <a:pt x="534" y="0"/>
                  </a:lnTo>
                  <a:lnTo>
                    <a:pt x="559" y="1"/>
                  </a:lnTo>
                  <a:lnTo>
                    <a:pt x="587" y="3"/>
                  </a:lnTo>
                  <a:lnTo>
                    <a:pt x="612" y="7"/>
                  </a:lnTo>
                  <a:lnTo>
                    <a:pt x="638" y="11"/>
                  </a:lnTo>
                  <a:lnTo>
                    <a:pt x="662" y="18"/>
                  </a:lnTo>
                  <a:lnTo>
                    <a:pt x="687" y="26"/>
                  </a:lnTo>
                  <a:lnTo>
                    <a:pt x="711" y="34"/>
                  </a:lnTo>
                  <a:lnTo>
                    <a:pt x="734" y="44"/>
                  </a:lnTo>
                  <a:lnTo>
                    <a:pt x="757" y="56"/>
                  </a:lnTo>
                  <a:lnTo>
                    <a:pt x="778" y="67"/>
                  </a:lnTo>
                  <a:lnTo>
                    <a:pt x="798" y="81"/>
                  </a:lnTo>
                  <a:lnTo>
                    <a:pt x="818" y="96"/>
                  </a:lnTo>
                  <a:lnTo>
                    <a:pt x="838" y="111"/>
                  </a:lnTo>
                  <a:lnTo>
                    <a:pt x="855" y="127"/>
                  </a:lnTo>
                  <a:lnTo>
                    <a:pt x="873" y="146"/>
                  </a:lnTo>
                  <a:lnTo>
                    <a:pt x="888" y="164"/>
                  </a:lnTo>
                  <a:lnTo>
                    <a:pt x="901" y="183"/>
                  </a:lnTo>
                  <a:lnTo>
                    <a:pt x="913" y="200"/>
                  </a:lnTo>
                  <a:lnTo>
                    <a:pt x="924" y="220"/>
                  </a:lnTo>
                  <a:lnTo>
                    <a:pt x="934" y="239"/>
                  </a:lnTo>
                  <a:lnTo>
                    <a:pt x="941" y="259"/>
                  </a:lnTo>
                  <a:lnTo>
                    <a:pt x="948" y="279"/>
                  </a:lnTo>
                  <a:lnTo>
                    <a:pt x="956" y="300"/>
                  </a:lnTo>
                  <a:lnTo>
                    <a:pt x="960" y="322"/>
                  </a:lnTo>
                  <a:lnTo>
                    <a:pt x="964" y="343"/>
                  </a:lnTo>
                  <a:lnTo>
                    <a:pt x="966" y="364"/>
                  </a:lnTo>
                  <a:lnTo>
                    <a:pt x="967" y="386"/>
                  </a:lnTo>
                  <a:lnTo>
                    <a:pt x="967" y="409"/>
                  </a:lnTo>
                  <a:lnTo>
                    <a:pt x="966" y="432"/>
                  </a:lnTo>
                  <a:lnTo>
                    <a:pt x="963" y="455"/>
                  </a:lnTo>
                  <a:lnTo>
                    <a:pt x="958" y="476"/>
                  </a:lnTo>
                  <a:lnTo>
                    <a:pt x="954" y="499"/>
                  </a:lnTo>
                  <a:lnTo>
                    <a:pt x="944" y="532"/>
                  </a:lnTo>
                  <a:lnTo>
                    <a:pt x="933" y="562"/>
                  </a:lnTo>
                  <a:lnTo>
                    <a:pt x="920" y="589"/>
                  </a:lnTo>
                  <a:lnTo>
                    <a:pt x="905" y="615"/>
                  </a:lnTo>
                  <a:lnTo>
                    <a:pt x="888" y="638"/>
                  </a:lnTo>
                  <a:lnTo>
                    <a:pt x="871" y="659"/>
                  </a:lnTo>
                  <a:lnTo>
                    <a:pt x="853" y="678"/>
                  </a:lnTo>
                  <a:lnTo>
                    <a:pt x="833" y="695"/>
                  </a:lnTo>
                  <a:lnTo>
                    <a:pt x="811" y="709"/>
                  </a:lnTo>
                  <a:lnTo>
                    <a:pt x="791" y="722"/>
                  </a:lnTo>
                  <a:lnTo>
                    <a:pt x="768" y="733"/>
                  </a:lnTo>
                  <a:lnTo>
                    <a:pt x="747" y="742"/>
                  </a:lnTo>
                  <a:lnTo>
                    <a:pt x="725" y="749"/>
                  </a:lnTo>
                  <a:lnTo>
                    <a:pt x="704" y="753"/>
                  </a:lnTo>
                  <a:lnTo>
                    <a:pt x="682" y="756"/>
                  </a:lnTo>
                  <a:lnTo>
                    <a:pt x="661" y="758"/>
                  </a:lnTo>
                  <a:lnTo>
                    <a:pt x="648" y="756"/>
                  </a:lnTo>
                  <a:lnTo>
                    <a:pt x="635" y="755"/>
                  </a:lnTo>
                  <a:lnTo>
                    <a:pt x="624" y="752"/>
                  </a:lnTo>
                  <a:lnTo>
                    <a:pt x="614" y="749"/>
                  </a:lnTo>
                  <a:lnTo>
                    <a:pt x="604" y="745"/>
                  </a:lnTo>
                  <a:lnTo>
                    <a:pt x="595" y="739"/>
                  </a:lnTo>
                  <a:lnTo>
                    <a:pt x="587" y="733"/>
                  </a:lnTo>
                  <a:lnTo>
                    <a:pt x="581" y="726"/>
                  </a:lnTo>
                  <a:lnTo>
                    <a:pt x="574" y="716"/>
                  </a:lnTo>
                  <a:lnTo>
                    <a:pt x="569" y="708"/>
                  </a:lnTo>
                  <a:lnTo>
                    <a:pt x="551" y="722"/>
                  </a:lnTo>
                  <a:lnTo>
                    <a:pt x="529" y="733"/>
                  </a:lnTo>
                  <a:lnTo>
                    <a:pt x="506" y="743"/>
                  </a:lnTo>
                  <a:lnTo>
                    <a:pt x="484" y="751"/>
                  </a:lnTo>
                  <a:lnTo>
                    <a:pt x="459" y="755"/>
                  </a:lnTo>
                  <a:lnTo>
                    <a:pt x="435" y="758"/>
                  </a:lnTo>
                  <a:lnTo>
                    <a:pt x="411" y="758"/>
                  </a:lnTo>
                  <a:lnTo>
                    <a:pt x="388" y="758"/>
                  </a:lnTo>
                  <a:lnTo>
                    <a:pt x="368" y="753"/>
                  </a:lnTo>
                  <a:lnTo>
                    <a:pt x="349" y="749"/>
                  </a:lnTo>
                  <a:lnTo>
                    <a:pt x="331" y="742"/>
                  </a:lnTo>
                  <a:lnTo>
                    <a:pt x="313" y="735"/>
                  </a:lnTo>
                  <a:lnTo>
                    <a:pt x="298" y="725"/>
                  </a:lnTo>
                  <a:lnTo>
                    <a:pt x="283" y="713"/>
                  </a:lnTo>
                  <a:lnTo>
                    <a:pt x="269" y="699"/>
                  </a:lnTo>
                  <a:lnTo>
                    <a:pt x="258" y="685"/>
                  </a:lnTo>
                  <a:lnTo>
                    <a:pt x="243" y="665"/>
                  </a:lnTo>
                  <a:lnTo>
                    <a:pt x="233" y="643"/>
                  </a:lnTo>
                  <a:lnTo>
                    <a:pt x="225" y="619"/>
                  </a:lnTo>
                  <a:lnTo>
                    <a:pt x="219" y="593"/>
                  </a:lnTo>
                  <a:lnTo>
                    <a:pt x="215" y="567"/>
                  </a:lnTo>
                  <a:lnTo>
                    <a:pt x="213" y="539"/>
                  </a:lnTo>
                  <a:lnTo>
                    <a:pt x="215" y="510"/>
                  </a:lnTo>
                  <a:lnTo>
                    <a:pt x="219" y="480"/>
                  </a:lnTo>
                  <a:lnTo>
                    <a:pt x="225" y="453"/>
                  </a:lnTo>
                  <a:lnTo>
                    <a:pt x="233" y="427"/>
                  </a:lnTo>
                  <a:lnTo>
                    <a:pt x="243" y="403"/>
                  </a:lnTo>
                  <a:lnTo>
                    <a:pt x="255" y="379"/>
                  </a:lnTo>
                  <a:lnTo>
                    <a:pt x="268" y="356"/>
                  </a:lnTo>
                  <a:lnTo>
                    <a:pt x="283" y="334"/>
                  </a:lnTo>
                  <a:lnTo>
                    <a:pt x="299" y="313"/>
                  </a:lnTo>
                  <a:lnTo>
                    <a:pt x="316" y="294"/>
                  </a:lnTo>
                  <a:lnTo>
                    <a:pt x="336" y="277"/>
                  </a:lnTo>
                  <a:lnTo>
                    <a:pt x="356" y="261"/>
                  </a:lnTo>
                  <a:lnTo>
                    <a:pt x="376" y="247"/>
                  </a:lnTo>
                  <a:lnTo>
                    <a:pt x="398" y="236"/>
                  </a:lnTo>
                  <a:lnTo>
                    <a:pt x="421" y="226"/>
                  </a:lnTo>
                  <a:lnTo>
                    <a:pt x="444" y="219"/>
                  </a:lnTo>
                  <a:lnTo>
                    <a:pt x="468" y="213"/>
                  </a:lnTo>
                  <a:lnTo>
                    <a:pt x="491" y="210"/>
                  </a:lnTo>
                  <a:lnTo>
                    <a:pt x="504" y="210"/>
                  </a:lnTo>
                  <a:lnTo>
                    <a:pt x="519" y="210"/>
                  </a:lnTo>
                  <a:lnTo>
                    <a:pt x="536" y="213"/>
                  </a:lnTo>
                  <a:lnTo>
                    <a:pt x="554" y="216"/>
                  </a:lnTo>
                  <a:lnTo>
                    <a:pt x="572" y="220"/>
                  </a:lnTo>
                  <a:lnTo>
                    <a:pt x="591" y="229"/>
                  </a:lnTo>
                  <a:lnTo>
                    <a:pt x="609" y="239"/>
                  </a:lnTo>
                  <a:lnTo>
                    <a:pt x="618" y="244"/>
                  </a:lnTo>
                  <a:lnTo>
                    <a:pt x="625" y="251"/>
                  </a:lnTo>
                  <a:lnTo>
                    <a:pt x="639" y="266"/>
                  </a:lnTo>
                  <a:lnTo>
                    <a:pt x="651" y="283"/>
                  </a:lnTo>
                  <a:lnTo>
                    <a:pt x="662" y="227"/>
                  </a:lnTo>
                  <a:lnTo>
                    <a:pt x="667" y="220"/>
                  </a:lnTo>
                  <a:lnTo>
                    <a:pt x="672" y="214"/>
                  </a:lnTo>
                  <a:lnTo>
                    <a:pt x="680" y="211"/>
                  </a:lnTo>
                  <a:lnTo>
                    <a:pt x="684" y="210"/>
                  </a:lnTo>
                  <a:lnTo>
                    <a:pt x="688" y="211"/>
                  </a:lnTo>
                  <a:lnTo>
                    <a:pt x="692" y="213"/>
                  </a:lnTo>
                  <a:lnTo>
                    <a:pt x="695" y="214"/>
                  </a:lnTo>
                  <a:lnTo>
                    <a:pt x="701" y="220"/>
                  </a:lnTo>
                  <a:lnTo>
                    <a:pt x="704" y="229"/>
                  </a:lnTo>
                  <a:lnTo>
                    <a:pt x="704" y="231"/>
                  </a:lnTo>
                  <a:lnTo>
                    <a:pt x="704" y="236"/>
                  </a:lnTo>
                  <a:lnTo>
                    <a:pt x="611" y="653"/>
                  </a:lnTo>
                  <a:lnTo>
                    <a:pt x="609" y="655"/>
                  </a:lnTo>
                  <a:lnTo>
                    <a:pt x="607" y="670"/>
                  </a:lnTo>
                  <a:lnTo>
                    <a:pt x="607" y="673"/>
                  </a:lnTo>
                  <a:lnTo>
                    <a:pt x="607" y="680"/>
                  </a:lnTo>
                  <a:lnTo>
                    <a:pt x="608" y="690"/>
                  </a:lnTo>
                  <a:lnTo>
                    <a:pt x="609" y="695"/>
                  </a:lnTo>
                  <a:lnTo>
                    <a:pt x="614" y="699"/>
                  </a:lnTo>
                  <a:lnTo>
                    <a:pt x="618" y="703"/>
                  </a:lnTo>
                  <a:lnTo>
                    <a:pt x="622" y="708"/>
                  </a:lnTo>
                  <a:lnTo>
                    <a:pt x="635" y="712"/>
                  </a:lnTo>
                  <a:lnTo>
                    <a:pt x="648" y="715"/>
                  </a:lnTo>
                  <a:lnTo>
                    <a:pt x="661" y="715"/>
                  </a:lnTo>
                  <a:lnTo>
                    <a:pt x="680" y="715"/>
                  </a:lnTo>
                  <a:lnTo>
                    <a:pt x="697" y="712"/>
                  </a:lnTo>
                  <a:lnTo>
                    <a:pt x="717" y="708"/>
                  </a:lnTo>
                  <a:lnTo>
                    <a:pt x="735" y="702"/>
                  </a:lnTo>
                  <a:lnTo>
                    <a:pt x="754" y="693"/>
                  </a:lnTo>
                  <a:lnTo>
                    <a:pt x="772" y="685"/>
                  </a:lnTo>
                  <a:lnTo>
                    <a:pt x="790" y="673"/>
                  </a:lnTo>
                  <a:lnTo>
                    <a:pt x="808" y="660"/>
                  </a:lnTo>
                  <a:lnTo>
                    <a:pt x="825" y="646"/>
                  </a:lnTo>
                  <a:lnTo>
                    <a:pt x="841" y="629"/>
                  </a:lnTo>
                  <a:lnTo>
                    <a:pt x="857" y="610"/>
                  </a:lnTo>
                  <a:lnTo>
                    <a:pt x="871" y="590"/>
                  </a:lnTo>
                  <a:lnTo>
                    <a:pt x="884" y="567"/>
                  </a:lnTo>
                  <a:lnTo>
                    <a:pt x="895" y="543"/>
                  </a:lnTo>
                  <a:lnTo>
                    <a:pt x="905" y="517"/>
                  </a:lnTo>
                  <a:lnTo>
                    <a:pt x="913" y="489"/>
                  </a:lnTo>
                  <a:lnTo>
                    <a:pt x="918" y="469"/>
                  </a:lnTo>
                  <a:lnTo>
                    <a:pt x="921" y="449"/>
                  </a:lnTo>
                  <a:lnTo>
                    <a:pt x="924" y="429"/>
                  </a:lnTo>
                  <a:lnTo>
                    <a:pt x="924" y="409"/>
                  </a:lnTo>
                  <a:lnTo>
                    <a:pt x="926" y="389"/>
                  </a:lnTo>
                  <a:lnTo>
                    <a:pt x="924" y="369"/>
                  </a:lnTo>
                  <a:lnTo>
                    <a:pt x="921" y="349"/>
                  </a:lnTo>
                  <a:lnTo>
                    <a:pt x="918" y="330"/>
                  </a:lnTo>
                  <a:lnTo>
                    <a:pt x="914" y="312"/>
                  </a:lnTo>
                  <a:lnTo>
                    <a:pt x="908" y="293"/>
                  </a:lnTo>
                  <a:lnTo>
                    <a:pt x="903" y="274"/>
                  </a:lnTo>
                  <a:lnTo>
                    <a:pt x="895" y="257"/>
                  </a:lnTo>
                  <a:lnTo>
                    <a:pt x="887" y="240"/>
                  </a:lnTo>
                  <a:lnTo>
                    <a:pt x="877" y="223"/>
                  </a:lnTo>
                  <a:lnTo>
                    <a:pt x="867" y="206"/>
                  </a:lnTo>
                  <a:lnTo>
                    <a:pt x="854" y="190"/>
                  </a:lnTo>
                  <a:lnTo>
                    <a:pt x="841" y="173"/>
                  </a:lnTo>
                  <a:lnTo>
                    <a:pt x="825" y="157"/>
                  </a:lnTo>
                  <a:lnTo>
                    <a:pt x="810" y="143"/>
                  </a:lnTo>
                  <a:lnTo>
                    <a:pt x="792" y="128"/>
                  </a:lnTo>
                  <a:lnTo>
                    <a:pt x="774" y="114"/>
                  </a:lnTo>
                  <a:lnTo>
                    <a:pt x="755" y="103"/>
                  </a:lnTo>
                  <a:lnTo>
                    <a:pt x="735" y="91"/>
                  </a:lnTo>
                  <a:lnTo>
                    <a:pt x="715" y="81"/>
                  </a:lnTo>
                  <a:lnTo>
                    <a:pt x="694" y="73"/>
                  </a:lnTo>
                  <a:lnTo>
                    <a:pt x="672" y="64"/>
                  </a:lnTo>
                  <a:lnTo>
                    <a:pt x="651" y="58"/>
                  </a:lnTo>
                  <a:lnTo>
                    <a:pt x="628" y="53"/>
                  </a:lnTo>
                  <a:lnTo>
                    <a:pt x="605" y="48"/>
                  </a:lnTo>
                  <a:lnTo>
                    <a:pt x="581" y="46"/>
                  </a:lnTo>
                  <a:lnTo>
                    <a:pt x="558" y="43"/>
                  </a:lnTo>
                  <a:lnTo>
                    <a:pt x="534" y="43"/>
                  </a:lnTo>
                  <a:lnTo>
                    <a:pt x="511" y="43"/>
                  </a:lnTo>
                  <a:lnTo>
                    <a:pt x="486" y="44"/>
                  </a:lnTo>
                  <a:lnTo>
                    <a:pt x="464" y="47"/>
                  </a:lnTo>
                  <a:lnTo>
                    <a:pt x="442" y="51"/>
                  </a:lnTo>
                  <a:lnTo>
                    <a:pt x="419" y="57"/>
                  </a:lnTo>
                  <a:lnTo>
                    <a:pt x="398" y="63"/>
                  </a:lnTo>
                  <a:lnTo>
                    <a:pt x="375" y="70"/>
                  </a:lnTo>
                  <a:lnTo>
                    <a:pt x="355" y="78"/>
                  </a:lnTo>
                  <a:lnTo>
                    <a:pt x="333" y="87"/>
                  </a:lnTo>
                  <a:lnTo>
                    <a:pt x="313" y="97"/>
                  </a:lnTo>
                  <a:lnTo>
                    <a:pt x="293" y="107"/>
                  </a:lnTo>
                  <a:lnTo>
                    <a:pt x="273" y="120"/>
                  </a:lnTo>
                  <a:lnTo>
                    <a:pt x="255" y="131"/>
                  </a:lnTo>
                  <a:lnTo>
                    <a:pt x="236" y="146"/>
                  </a:lnTo>
                  <a:lnTo>
                    <a:pt x="219" y="159"/>
                  </a:lnTo>
                  <a:lnTo>
                    <a:pt x="202" y="174"/>
                  </a:lnTo>
                  <a:lnTo>
                    <a:pt x="185" y="190"/>
                  </a:lnTo>
                  <a:lnTo>
                    <a:pt x="169" y="206"/>
                  </a:lnTo>
                  <a:lnTo>
                    <a:pt x="155" y="223"/>
                  </a:lnTo>
                  <a:lnTo>
                    <a:pt x="140" y="240"/>
                  </a:lnTo>
                  <a:lnTo>
                    <a:pt x="127" y="257"/>
                  </a:lnTo>
                  <a:lnTo>
                    <a:pt x="115" y="276"/>
                  </a:lnTo>
                  <a:lnTo>
                    <a:pt x="103" y="296"/>
                  </a:lnTo>
                  <a:lnTo>
                    <a:pt x="92" y="314"/>
                  </a:lnTo>
                  <a:lnTo>
                    <a:pt x="82" y="334"/>
                  </a:lnTo>
                  <a:lnTo>
                    <a:pt x="73" y="356"/>
                  </a:lnTo>
                  <a:lnTo>
                    <a:pt x="66" y="376"/>
                  </a:lnTo>
                  <a:lnTo>
                    <a:pt x="59" y="397"/>
                  </a:lnTo>
                  <a:lnTo>
                    <a:pt x="53" y="419"/>
                  </a:lnTo>
                  <a:lnTo>
                    <a:pt x="49" y="440"/>
                  </a:lnTo>
                  <a:lnTo>
                    <a:pt x="46" y="463"/>
                  </a:lnTo>
                  <a:lnTo>
                    <a:pt x="43" y="486"/>
                  </a:lnTo>
                  <a:lnTo>
                    <a:pt x="42" y="507"/>
                  </a:lnTo>
                  <a:lnTo>
                    <a:pt x="42" y="530"/>
                  </a:lnTo>
                  <a:lnTo>
                    <a:pt x="43" y="552"/>
                  </a:lnTo>
                  <a:lnTo>
                    <a:pt x="46" y="573"/>
                  </a:lnTo>
                  <a:lnTo>
                    <a:pt x="49" y="595"/>
                  </a:lnTo>
                  <a:lnTo>
                    <a:pt x="53" y="616"/>
                  </a:lnTo>
                  <a:lnTo>
                    <a:pt x="59" y="636"/>
                  </a:lnTo>
                  <a:lnTo>
                    <a:pt x="65" y="656"/>
                  </a:lnTo>
                  <a:lnTo>
                    <a:pt x="72" y="676"/>
                  </a:lnTo>
                  <a:lnTo>
                    <a:pt x="80" y="695"/>
                  </a:lnTo>
                  <a:lnTo>
                    <a:pt x="89" y="715"/>
                  </a:lnTo>
                  <a:lnTo>
                    <a:pt x="100" y="732"/>
                  </a:lnTo>
                  <a:lnTo>
                    <a:pt x="110" y="751"/>
                  </a:lnTo>
                  <a:lnTo>
                    <a:pt x="123" y="768"/>
                  </a:lnTo>
                  <a:lnTo>
                    <a:pt x="136" y="783"/>
                  </a:lnTo>
                  <a:lnTo>
                    <a:pt x="150" y="799"/>
                  </a:lnTo>
                  <a:lnTo>
                    <a:pt x="165" y="815"/>
                  </a:lnTo>
                  <a:lnTo>
                    <a:pt x="180" y="828"/>
                  </a:lnTo>
                  <a:lnTo>
                    <a:pt x="196" y="842"/>
                  </a:lnTo>
                  <a:lnTo>
                    <a:pt x="212" y="853"/>
                  </a:lnTo>
                  <a:lnTo>
                    <a:pt x="229" y="865"/>
                  </a:lnTo>
                  <a:lnTo>
                    <a:pt x="246" y="875"/>
                  </a:lnTo>
                  <a:lnTo>
                    <a:pt x="265" y="885"/>
                  </a:lnTo>
                  <a:lnTo>
                    <a:pt x="283" y="894"/>
                  </a:lnTo>
                  <a:lnTo>
                    <a:pt x="303" y="901"/>
                  </a:lnTo>
                  <a:lnTo>
                    <a:pt x="322" y="906"/>
                  </a:lnTo>
                  <a:lnTo>
                    <a:pt x="342" y="912"/>
                  </a:lnTo>
                  <a:lnTo>
                    <a:pt x="363" y="916"/>
                  </a:lnTo>
                  <a:lnTo>
                    <a:pt x="383" y="921"/>
                  </a:lnTo>
                  <a:lnTo>
                    <a:pt x="405" y="924"/>
                  </a:lnTo>
                  <a:lnTo>
                    <a:pt x="426" y="925"/>
                  </a:lnTo>
                  <a:lnTo>
                    <a:pt x="448" y="925"/>
                  </a:lnTo>
                  <a:lnTo>
                    <a:pt x="474" y="925"/>
                  </a:lnTo>
                  <a:lnTo>
                    <a:pt x="498" y="924"/>
                  </a:lnTo>
                  <a:lnTo>
                    <a:pt x="522" y="921"/>
                  </a:lnTo>
                  <a:lnTo>
                    <a:pt x="545" y="918"/>
                  </a:lnTo>
                  <a:lnTo>
                    <a:pt x="568" y="914"/>
                  </a:lnTo>
                  <a:lnTo>
                    <a:pt x="591" y="909"/>
                  </a:lnTo>
                  <a:lnTo>
                    <a:pt x="611" y="902"/>
                  </a:lnTo>
                  <a:lnTo>
                    <a:pt x="632" y="895"/>
                  </a:lnTo>
                  <a:lnTo>
                    <a:pt x="652" y="888"/>
                  </a:lnTo>
                  <a:lnTo>
                    <a:pt x="671" y="879"/>
                  </a:lnTo>
                  <a:lnTo>
                    <a:pt x="690" y="869"/>
                  </a:lnTo>
                  <a:lnTo>
                    <a:pt x="708" y="858"/>
                  </a:lnTo>
                  <a:lnTo>
                    <a:pt x="725" y="846"/>
                  </a:lnTo>
                  <a:lnTo>
                    <a:pt x="742" y="833"/>
                  </a:lnTo>
                  <a:lnTo>
                    <a:pt x="758" y="819"/>
                  </a:lnTo>
                  <a:lnTo>
                    <a:pt x="774" y="805"/>
                  </a:lnTo>
                  <a:lnTo>
                    <a:pt x="777" y="802"/>
                  </a:lnTo>
                  <a:lnTo>
                    <a:pt x="781" y="801"/>
                  </a:lnTo>
                  <a:lnTo>
                    <a:pt x="790" y="799"/>
                  </a:lnTo>
                  <a:lnTo>
                    <a:pt x="797" y="801"/>
                  </a:lnTo>
                  <a:lnTo>
                    <a:pt x="801" y="802"/>
                  </a:lnTo>
                  <a:lnTo>
                    <a:pt x="804" y="805"/>
                  </a:lnTo>
                  <a:lnTo>
                    <a:pt x="807" y="809"/>
                  </a:lnTo>
                  <a:lnTo>
                    <a:pt x="808" y="812"/>
                  </a:lnTo>
                  <a:lnTo>
                    <a:pt x="810" y="821"/>
                  </a:lnTo>
                  <a:lnTo>
                    <a:pt x="808" y="828"/>
                  </a:lnTo>
                  <a:lnTo>
                    <a:pt x="807" y="832"/>
                  </a:lnTo>
                  <a:lnTo>
                    <a:pt x="804" y="835"/>
                  </a:lnTo>
                  <a:lnTo>
                    <a:pt x="787" y="851"/>
                  </a:lnTo>
                  <a:lnTo>
                    <a:pt x="768" y="866"/>
                  </a:lnTo>
                  <a:lnTo>
                    <a:pt x="750" y="881"/>
                  </a:lnTo>
                  <a:lnTo>
                    <a:pt x="731" y="894"/>
                  </a:lnTo>
                  <a:lnTo>
                    <a:pt x="711" y="905"/>
                  </a:lnTo>
                  <a:lnTo>
                    <a:pt x="691" y="916"/>
                  </a:lnTo>
                  <a:lnTo>
                    <a:pt x="669" y="926"/>
                  </a:lnTo>
                  <a:lnTo>
                    <a:pt x="648" y="935"/>
                  </a:lnTo>
                  <a:lnTo>
                    <a:pt x="625" y="942"/>
                  </a:lnTo>
                  <a:lnTo>
                    <a:pt x="602" y="949"/>
                  </a:lnTo>
                  <a:lnTo>
                    <a:pt x="578" y="955"/>
                  </a:lnTo>
                  <a:lnTo>
                    <a:pt x="554" y="959"/>
                  </a:lnTo>
                  <a:lnTo>
                    <a:pt x="529" y="962"/>
                  </a:lnTo>
                  <a:lnTo>
                    <a:pt x="502" y="965"/>
                  </a:lnTo>
                  <a:lnTo>
                    <a:pt x="476" y="966"/>
                  </a:lnTo>
                  <a:lnTo>
                    <a:pt x="448" y="968"/>
                  </a:lnTo>
                  <a:close/>
                  <a:moveTo>
                    <a:pt x="505" y="253"/>
                  </a:moveTo>
                  <a:lnTo>
                    <a:pt x="505" y="253"/>
                  </a:lnTo>
                  <a:lnTo>
                    <a:pt x="494" y="253"/>
                  </a:lnTo>
                  <a:lnTo>
                    <a:pt x="474" y="254"/>
                  </a:lnTo>
                  <a:lnTo>
                    <a:pt x="454" y="260"/>
                  </a:lnTo>
                  <a:lnTo>
                    <a:pt x="434" y="266"/>
                  </a:lnTo>
                  <a:lnTo>
                    <a:pt x="415" y="274"/>
                  </a:lnTo>
                  <a:lnTo>
                    <a:pt x="396" y="284"/>
                  </a:lnTo>
                  <a:lnTo>
                    <a:pt x="378" y="297"/>
                  </a:lnTo>
                  <a:lnTo>
                    <a:pt x="361" y="310"/>
                  </a:lnTo>
                  <a:lnTo>
                    <a:pt x="345" y="326"/>
                  </a:lnTo>
                  <a:lnTo>
                    <a:pt x="329" y="342"/>
                  </a:lnTo>
                  <a:lnTo>
                    <a:pt x="315" y="360"/>
                  </a:lnTo>
                  <a:lnTo>
                    <a:pt x="302" y="379"/>
                  </a:lnTo>
                  <a:lnTo>
                    <a:pt x="290" y="399"/>
                  </a:lnTo>
                  <a:lnTo>
                    <a:pt x="280" y="420"/>
                  </a:lnTo>
                  <a:lnTo>
                    <a:pt x="272" y="442"/>
                  </a:lnTo>
                  <a:lnTo>
                    <a:pt x="266" y="465"/>
                  </a:lnTo>
                  <a:lnTo>
                    <a:pt x="260" y="487"/>
                  </a:lnTo>
                  <a:lnTo>
                    <a:pt x="258" y="513"/>
                  </a:lnTo>
                  <a:lnTo>
                    <a:pt x="256" y="537"/>
                  </a:lnTo>
                  <a:lnTo>
                    <a:pt x="256" y="562"/>
                  </a:lnTo>
                  <a:lnTo>
                    <a:pt x="259" y="583"/>
                  </a:lnTo>
                  <a:lnTo>
                    <a:pt x="265" y="605"/>
                  </a:lnTo>
                  <a:lnTo>
                    <a:pt x="270" y="625"/>
                  </a:lnTo>
                  <a:lnTo>
                    <a:pt x="280" y="643"/>
                  </a:lnTo>
                  <a:lnTo>
                    <a:pt x="290" y="659"/>
                  </a:lnTo>
                  <a:lnTo>
                    <a:pt x="300" y="670"/>
                  </a:lnTo>
                  <a:lnTo>
                    <a:pt x="311" y="680"/>
                  </a:lnTo>
                  <a:lnTo>
                    <a:pt x="322" y="690"/>
                  </a:lnTo>
                  <a:lnTo>
                    <a:pt x="335" y="698"/>
                  </a:lnTo>
                  <a:lnTo>
                    <a:pt x="348" y="703"/>
                  </a:lnTo>
                  <a:lnTo>
                    <a:pt x="362" y="709"/>
                  </a:lnTo>
                  <a:lnTo>
                    <a:pt x="376" y="713"/>
                  </a:lnTo>
                  <a:lnTo>
                    <a:pt x="392" y="715"/>
                  </a:lnTo>
                  <a:lnTo>
                    <a:pt x="418" y="716"/>
                  </a:lnTo>
                  <a:lnTo>
                    <a:pt x="444" y="715"/>
                  </a:lnTo>
                  <a:lnTo>
                    <a:pt x="469" y="710"/>
                  </a:lnTo>
                  <a:lnTo>
                    <a:pt x="495" y="703"/>
                  </a:lnTo>
                  <a:lnTo>
                    <a:pt x="506" y="698"/>
                  </a:lnTo>
                  <a:lnTo>
                    <a:pt x="518" y="692"/>
                  </a:lnTo>
                  <a:lnTo>
                    <a:pt x="529" y="686"/>
                  </a:lnTo>
                  <a:lnTo>
                    <a:pt x="539" y="679"/>
                  </a:lnTo>
                  <a:lnTo>
                    <a:pt x="548" y="670"/>
                  </a:lnTo>
                  <a:lnTo>
                    <a:pt x="557" y="662"/>
                  </a:lnTo>
                  <a:lnTo>
                    <a:pt x="564" y="652"/>
                  </a:lnTo>
                  <a:lnTo>
                    <a:pt x="569" y="642"/>
                  </a:lnTo>
                  <a:lnTo>
                    <a:pt x="629" y="373"/>
                  </a:lnTo>
                  <a:lnTo>
                    <a:pt x="629" y="357"/>
                  </a:lnTo>
                  <a:lnTo>
                    <a:pt x="628" y="344"/>
                  </a:lnTo>
                  <a:lnTo>
                    <a:pt x="625" y="332"/>
                  </a:lnTo>
                  <a:lnTo>
                    <a:pt x="621" y="320"/>
                  </a:lnTo>
                  <a:lnTo>
                    <a:pt x="617" y="309"/>
                  </a:lnTo>
                  <a:lnTo>
                    <a:pt x="611" y="299"/>
                  </a:lnTo>
                  <a:lnTo>
                    <a:pt x="605" y="290"/>
                  </a:lnTo>
                  <a:lnTo>
                    <a:pt x="597" y="283"/>
                  </a:lnTo>
                  <a:lnTo>
                    <a:pt x="587" y="274"/>
                  </a:lnTo>
                  <a:lnTo>
                    <a:pt x="575" y="267"/>
                  </a:lnTo>
                  <a:lnTo>
                    <a:pt x="564" y="261"/>
                  </a:lnTo>
                  <a:lnTo>
                    <a:pt x="551" y="259"/>
                  </a:lnTo>
                  <a:lnTo>
                    <a:pt x="539" y="256"/>
                  </a:lnTo>
                  <a:lnTo>
                    <a:pt x="528" y="253"/>
                  </a:lnTo>
                  <a:lnTo>
                    <a:pt x="505" y="25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264" name="Group 1"/>
          <p:cNvGrpSpPr>
            <a:grpSpLocks/>
          </p:cNvGrpSpPr>
          <p:nvPr/>
        </p:nvGrpSpPr>
        <p:grpSpPr bwMode="auto">
          <a:xfrm>
            <a:off x="3406775" y="358775"/>
            <a:ext cx="2330450" cy="692150"/>
            <a:chOff x="0" y="0"/>
            <a:chExt cx="2329485" cy="691510"/>
          </a:xfrm>
        </p:grpSpPr>
        <p:sp>
          <p:nvSpPr>
            <p:cNvPr id="8200" name="TextBox 32"/>
            <p:cNvSpPr txBox="1">
              <a:spLocks noChangeArrowheads="1"/>
            </p:cNvSpPr>
            <p:nvPr/>
          </p:nvSpPr>
          <p:spPr bwMode="auto">
            <a:xfrm>
              <a:off x="0" y="0"/>
              <a:ext cx="2329485" cy="461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sz="2400" i="1">
                  <a:solidFill>
                    <a:srgbClr val="7F7F7F"/>
                  </a:solidFill>
                  <a:latin typeface="Source Sans Pro" pitchFamily="34" charset="0"/>
                  <a:ea typeface="宋体" pitchFamily="2" charset="-122"/>
                </a:rPr>
                <a:t>Gallery What I Do</a:t>
              </a:r>
            </a:p>
          </p:txBody>
        </p:sp>
        <p:sp>
          <p:nvSpPr>
            <p:cNvPr id="8201" name="TextBox 33"/>
            <p:cNvSpPr txBox="1">
              <a:spLocks noChangeArrowheads="1"/>
            </p:cNvSpPr>
            <p:nvPr/>
          </p:nvSpPr>
          <p:spPr bwMode="auto">
            <a:xfrm>
              <a:off x="618869" y="383820"/>
              <a:ext cx="1091748" cy="307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sz="1400" i="1">
                  <a:solidFill>
                    <a:srgbClr val="7F7F7F"/>
                  </a:solidFill>
                  <a:latin typeface="Source Sans Pro Light" pitchFamily="34" charset="0"/>
                  <a:ea typeface="宋体" pitchFamily="2" charset="-122"/>
                </a:rPr>
                <a:t>Second Step</a:t>
              </a:r>
            </a:p>
          </p:txBody>
        </p:sp>
      </p:grpSp>
      <p:sp>
        <p:nvSpPr>
          <p:cNvPr id="10267" name="Rectangle 34"/>
          <p:cNvSpPr>
            <a:spLocks noChangeArrowheads="1"/>
          </p:cNvSpPr>
          <p:nvPr/>
        </p:nvSpPr>
        <p:spPr bwMode="auto">
          <a:xfrm>
            <a:off x="1374775" y="4121150"/>
            <a:ext cx="6635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zh-CN" sz="1400" b="1" i="1">
                <a:solidFill>
                  <a:srgbClr val="595959"/>
                </a:solidFill>
                <a:latin typeface="Source Sans Pro" pitchFamily="34" charset="0"/>
                <a:ea typeface="宋体" pitchFamily="2" charset="-122"/>
              </a:rPr>
              <a:t>Lorem Ipsum</a:t>
            </a:r>
            <a:r>
              <a:rPr lang="en-US" altLang="zh-CN" sz="1400" i="1">
                <a:solidFill>
                  <a:srgbClr val="595959"/>
                </a:solidFill>
                <a:latin typeface="Source Sans Pro" pitchFamily="34" charset="0"/>
                <a:ea typeface="宋体" pitchFamily="2" charset="-122"/>
              </a:rPr>
              <a:t> is simply dummy text of the printing and typesetting industry. Lorem Ipsum has been the industry's standard dummy text ever since the 1500s</a:t>
            </a:r>
          </a:p>
        </p:txBody>
      </p:sp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14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6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1"/>
          <p:cNvSpPr>
            <a:spLocks noChangeArrowheads="1"/>
          </p:cNvSpPr>
          <p:nvPr/>
        </p:nvSpPr>
        <p:spPr bwMode="auto">
          <a:xfrm>
            <a:off x="0" y="-6350"/>
            <a:ext cx="9144000" cy="5149850"/>
          </a:xfrm>
          <a:prstGeom prst="rect">
            <a:avLst/>
          </a:prstGeom>
          <a:solidFill>
            <a:srgbClr val="48C4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zh-CN" altLang="zh-CN">
              <a:solidFill>
                <a:srgbClr val="FFFFFF"/>
              </a:solidFill>
              <a:ea typeface="宋体" pitchFamily="2" charset="-122"/>
            </a:endParaRPr>
          </a:p>
        </p:txBody>
      </p:sp>
      <p:grpSp>
        <p:nvGrpSpPr>
          <p:cNvPr id="11267" name="组合 6"/>
          <p:cNvGrpSpPr>
            <a:grpSpLocks/>
          </p:cNvGrpSpPr>
          <p:nvPr/>
        </p:nvGrpSpPr>
        <p:grpSpPr bwMode="auto">
          <a:xfrm>
            <a:off x="3073400" y="1814513"/>
            <a:ext cx="2989263" cy="2035175"/>
            <a:chOff x="0" y="0"/>
            <a:chExt cx="2989030" cy="2035906"/>
          </a:xfrm>
        </p:grpSpPr>
        <p:sp>
          <p:nvSpPr>
            <p:cNvPr id="9220" name="TextBox 1"/>
            <p:cNvSpPr txBox="1">
              <a:spLocks noChangeArrowheads="1"/>
            </p:cNvSpPr>
            <p:nvPr/>
          </p:nvSpPr>
          <p:spPr bwMode="auto">
            <a:xfrm>
              <a:off x="729973" y="0"/>
              <a:ext cx="1536284" cy="461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sz="2400">
                  <a:solidFill>
                    <a:schemeClr val="bg1"/>
                  </a:solidFill>
                  <a:latin typeface="Source Sans Pro" pitchFamily="34" charset="0"/>
                  <a:ea typeface="宋体" pitchFamily="2" charset="-122"/>
                </a:rPr>
                <a:t>Thank You</a:t>
              </a:r>
            </a:p>
          </p:txBody>
        </p:sp>
        <p:sp>
          <p:nvSpPr>
            <p:cNvPr id="9221" name="TextBox 35"/>
            <p:cNvSpPr txBox="1">
              <a:spLocks noChangeArrowheads="1"/>
            </p:cNvSpPr>
            <p:nvPr/>
          </p:nvSpPr>
          <p:spPr bwMode="auto">
            <a:xfrm>
              <a:off x="614536" y="465931"/>
              <a:ext cx="1767158" cy="277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sz="1200">
                  <a:solidFill>
                    <a:schemeClr val="bg1"/>
                  </a:solidFill>
                  <a:latin typeface="Source Sans Pro" pitchFamily="34" charset="0"/>
                  <a:ea typeface="宋体" pitchFamily="2" charset="-122"/>
                </a:rPr>
                <a:t>Please Contact Me From </a:t>
              </a:r>
            </a:p>
          </p:txBody>
        </p:sp>
        <p:grpSp>
          <p:nvGrpSpPr>
            <p:cNvPr id="9222" name="组合 3"/>
            <p:cNvGrpSpPr>
              <a:grpSpLocks/>
            </p:cNvGrpSpPr>
            <p:nvPr/>
          </p:nvGrpSpPr>
          <p:grpSpPr bwMode="auto">
            <a:xfrm>
              <a:off x="18365" y="1058124"/>
              <a:ext cx="609600" cy="609600"/>
              <a:chOff x="0" y="0"/>
              <a:chExt cx="609600" cy="609600"/>
            </a:xfrm>
          </p:grpSpPr>
          <p:sp>
            <p:nvSpPr>
              <p:cNvPr id="9232" name="椭圆 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09600" cy="6096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  <a:ea typeface="宋体" pitchFamily="2" charset="-122"/>
                </a:endParaRPr>
              </a:p>
            </p:txBody>
          </p:sp>
          <p:sp>
            <p:nvSpPr>
              <p:cNvPr id="9233" name="Freeform 50"/>
              <p:cNvSpPr>
                <a:spLocks noChangeAspect="1"/>
              </p:cNvSpPr>
              <p:nvPr/>
            </p:nvSpPr>
            <p:spPr bwMode="auto">
              <a:xfrm>
                <a:off x="128191" y="124619"/>
                <a:ext cx="353219" cy="360363"/>
              </a:xfrm>
              <a:custGeom>
                <a:avLst/>
                <a:gdLst>
                  <a:gd name="T0" fmla="*/ 25230 w 798"/>
                  <a:gd name="T1" fmla="*/ 186593 h 815"/>
                  <a:gd name="T2" fmla="*/ 10180 w 798"/>
                  <a:gd name="T3" fmla="*/ 208701 h 815"/>
                  <a:gd name="T4" fmla="*/ 2213 w 798"/>
                  <a:gd name="T5" fmla="*/ 233904 h 815"/>
                  <a:gd name="T6" fmla="*/ 443 w 798"/>
                  <a:gd name="T7" fmla="*/ 261318 h 815"/>
                  <a:gd name="T8" fmla="*/ 5754 w 798"/>
                  <a:gd name="T9" fmla="*/ 276794 h 815"/>
                  <a:gd name="T10" fmla="*/ 15492 w 798"/>
                  <a:gd name="T11" fmla="*/ 275468 h 815"/>
                  <a:gd name="T12" fmla="*/ 29656 w 798"/>
                  <a:gd name="T13" fmla="*/ 262645 h 815"/>
                  <a:gd name="T14" fmla="*/ 36296 w 798"/>
                  <a:gd name="T15" fmla="*/ 251591 h 815"/>
                  <a:gd name="T16" fmla="*/ 45591 w 798"/>
                  <a:gd name="T17" fmla="*/ 273699 h 815"/>
                  <a:gd name="T18" fmla="*/ 65067 w 798"/>
                  <a:gd name="T19" fmla="*/ 299787 h 815"/>
                  <a:gd name="T20" fmla="*/ 73919 w 798"/>
                  <a:gd name="T21" fmla="*/ 305093 h 815"/>
                  <a:gd name="T22" fmla="*/ 70378 w 798"/>
                  <a:gd name="T23" fmla="*/ 306419 h 815"/>
                  <a:gd name="T24" fmla="*/ 44263 w 798"/>
                  <a:gd name="T25" fmla="*/ 320568 h 815"/>
                  <a:gd name="T26" fmla="*/ 42050 w 798"/>
                  <a:gd name="T27" fmla="*/ 332949 h 815"/>
                  <a:gd name="T28" fmla="*/ 51788 w 798"/>
                  <a:gd name="T29" fmla="*/ 348867 h 815"/>
                  <a:gd name="T30" fmla="*/ 73919 w 798"/>
                  <a:gd name="T31" fmla="*/ 356826 h 815"/>
                  <a:gd name="T32" fmla="*/ 116854 w 798"/>
                  <a:gd name="T33" fmla="*/ 360363 h 815"/>
                  <a:gd name="T34" fmla="*/ 147839 w 798"/>
                  <a:gd name="T35" fmla="*/ 356826 h 815"/>
                  <a:gd name="T36" fmla="*/ 176167 w 798"/>
                  <a:gd name="T37" fmla="*/ 343561 h 815"/>
                  <a:gd name="T38" fmla="*/ 226627 w 798"/>
                  <a:gd name="T39" fmla="*/ 353731 h 815"/>
                  <a:gd name="T40" fmla="*/ 261595 w 798"/>
                  <a:gd name="T41" fmla="*/ 357710 h 815"/>
                  <a:gd name="T42" fmla="*/ 293907 w 798"/>
                  <a:gd name="T43" fmla="*/ 354615 h 815"/>
                  <a:gd name="T44" fmla="*/ 316923 w 798"/>
                  <a:gd name="T45" fmla="*/ 344445 h 815"/>
                  <a:gd name="T46" fmla="*/ 324448 w 798"/>
                  <a:gd name="T47" fmla="*/ 331622 h 815"/>
                  <a:gd name="T48" fmla="*/ 319136 w 798"/>
                  <a:gd name="T49" fmla="*/ 320568 h 815"/>
                  <a:gd name="T50" fmla="*/ 300103 w 798"/>
                  <a:gd name="T51" fmla="*/ 308630 h 815"/>
                  <a:gd name="T52" fmla="*/ 299218 w 798"/>
                  <a:gd name="T53" fmla="*/ 292270 h 815"/>
                  <a:gd name="T54" fmla="*/ 316923 w 798"/>
                  <a:gd name="T55" fmla="*/ 257781 h 815"/>
                  <a:gd name="T56" fmla="*/ 329760 w 798"/>
                  <a:gd name="T57" fmla="*/ 274583 h 815"/>
                  <a:gd name="T58" fmla="*/ 339940 w 798"/>
                  <a:gd name="T59" fmla="*/ 280774 h 815"/>
                  <a:gd name="T60" fmla="*/ 347907 w 798"/>
                  <a:gd name="T61" fmla="*/ 273257 h 815"/>
                  <a:gd name="T62" fmla="*/ 352776 w 798"/>
                  <a:gd name="T63" fmla="*/ 237442 h 815"/>
                  <a:gd name="T64" fmla="*/ 338612 w 798"/>
                  <a:gd name="T65" fmla="*/ 194110 h 815"/>
                  <a:gd name="T66" fmla="*/ 319136 w 798"/>
                  <a:gd name="T67" fmla="*/ 163600 h 815"/>
                  <a:gd name="T68" fmla="*/ 322235 w 798"/>
                  <a:gd name="T69" fmla="*/ 142377 h 815"/>
                  <a:gd name="T70" fmla="*/ 315595 w 798"/>
                  <a:gd name="T71" fmla="*/ 122921 h 815"/>
                  <a:gd name="T72" fmla="*/ 302759 w 798"/>
                  <a:gd name="T73" fmla="*/ 82242 h 815"/>
                  <a:gd name="T74" fmla="*/ 291251 w 798"/>
                  <a:gd name="T75" fmla="*/ 53502 h 815"/>
                  <a:gd name="T76" fmla="*/ 272660 w 798"/>
                  <a:gd name="T77" fmla="*/ 28741 h 815"/>
                  <a:gd name="T78" fmla="*/ 243004 w 798"/>
                  <a:gd name="T79" fmla="*/ 11054 h 815"/>
                  <a:gd name="T80" fmla="*/ 189446 w 798"/>
                  <a:gd name="T81" fmla="*/ 0 h 815"/>
                  <a:gd name="T82" fmla="*/ 156249 w 798"/>
                  <a:gd name="T83" fmla="*/ 3095 h 815"/>
                  <a:gd name="T84" fmla="*/ 124379 w 798"/>
                  <a:gd name="T85" fmla="*/ 13265 h 815"/>
                  <a:gd name="T86" fmla="*/ 100477 w 798"/>
                  <a:gd name="T87" fmla="*/ 30509 h 815"/>
                  <a:gd name="T88" fmla="*/ 80559 w 798"/>
                  <a:gd name="T89" fmla="*/ 55713 h 815"/>
                  <a:gd name="T90" fmla="*/ 67280 w 798"/>
                  <a:gd name="T91" fmla="*/ 84453 h 815"/>
                  <a:gd name="T92" fmla="*/ 61968 w 798"/>
                  <a:gd name="T93" fmla="*/ 113194 h 815"/>
                  <a:gd name="T94" fmla="*/ 56214 w 798"/>
                  <a:gd name="T95" fmla="*/ 132649 h 815"/>
                  <a:gd name="T96" fmla="*/ 48689 w 798"/>
                  <a:gd name="T97" fmla="*/ 151662 h 81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798"/>
                  <a:gd name="T148" fmla="*/ 0 h 815"/>
                  <a:gd name="T149" fmla="*/ 798 w 798"/>
                  <a:gd name="T150" fmla="*/ 815 h 815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798" h="815">
                    <a:moveTo>
                      <a:pt x="115" y="367"/>
                    </a:moveTo>
                    <a:lnTo>
                      <a:pt x="88" y="387"/>
                    </a:lnTo>
                    <a:lnTo>
                      <a:pt x="67" y="410"/>
                    </a:lnTo>
                    <a:lnTo>
                      <a:pt x="57" y="422"/>
                    </a:lnTo>
                    <a:lnTo>
                      <a:pt x="46" y="434"/>
                    </a:lnTo>
                    <a:lnTo>
                      <a:pt x="38" y="445"/>
                    </a:lnTo>
                    <a:lnTo>
                      <a:pt x="30" y="459"/>
                    </a:lnTo>
                    <a:lnTo>
                      <a:pt x="23" y="472"/>
                    </a:lnTo>
                    <a:lnTo>
                      <a:pt x="18" y="486"/>
                    </a:lnTo>
                    <a:lnTo>
                      <a:pt x="11" y="501"/>
                    </a:lnTo>
                    <a:lnTo>
                      <a:pt x="8" y="514"/>
                    </a:lnTo>
                    <a:lnTo>
                      <a:pt x="5" y="529"/>
                    </a:lnTo>
                    <a:lnTo>
                      <a:pt x="1" y="546"/>
                    </a:lnTo>
                    <a:lnTo>
                      <a:pt x="0" y="563"/>
                    </a:lnTo>
                    <a:lnTo>
                      <a:pt x="0" y="579"/>
                    </a:lnTo>
                    <a:lnTo>
                      <a:pt x="1" y="591"/>
                    </a:lnTo>
                    <a:lnTo>
                      <a:pt x="3" y="603"/>
                    </a:lnTo>
                    <a:lnTo>
                      <a:pt x="6" y="613"/>
                    </a:lnTo>
                    <a:lnTo>
                      <a:pt x="10" y="625"/>
                    </a:lnTo>
                    <a:lnTo>
                      <a:pt x="13" y="626"/>
                    </a:lnTo>
                    <a:lnTo>
                      <a:pt x="15" y="628"/>
                    </a:lnTo>
                    <a:lnTo>
                      <a:pt x="16" y="628"/>
                    </a:lnTo>
                    <a:lnTo>
                      <a:pt x="25" y="626"/>
                    </a:lnTo>
                    <a:lnTo>
                      <a:pt x="35" y="623"/>
                    </a:lnTo>
                    <a:lnTo>
                      <a:pt x="43" y="618"/>
                    </a:lnTo>
                    <a:lnTo>
                      <a:pt x="51" y="611"/>
                    </a:lnTo>
                    <a:lnTo>
                      <a:pt x="60" y="603"/>
                    </a:lnTo>
                    <a:lnTo>
                      <a:pt x="67" y="594"/>
                    </a:lnTo>
                    <a:lnTo>
                      <a:pt x="72" y="586"/>
                    </a:lnTo>
                    <a:lnTo>
                      <a:pt x="77" y="578"/>
                    </a:lnTo>
                    <a:lnTo>
                      <a:pt x="78" y="573"/>
                    </a:lnTo>
                    <a:lnTo>
                      <a:pt x="82" y="569"/>
                    </a:lnTo>
                    <a:lnTo>
                      <a:pt x="83" y="569"/>
                    </a:lnTo>
                    <a:lnTo>
                      <a:pt x="88" y="584"/>
                    </a:lnTo>
                    <a:lnTo>
                      <a:pt x="95" y="601"/>
                    </a:lnTo>
                    <a:lnTo>
                      <a:pt x="103" y="619"/>
                    </a:lnTo>
                    <a:lnTo>
                      <a:pt x="115" y="640"/>
                    </a:lnTo>
                    <a:lnTo>
                      <a:pt x="129" y="656"/>
                    </a:lnTo>
                    <a:lnTo>
                      <a:pt x="140" y="671"/>
                    </a:lnTo>
                    <a:lnTo>
                      <a:pt x="147" y="678"/>
                    </a:lnTo>
                    <a:lnTo>
                      <a:pt x="154" y="683"/>
                    </a:lnTo>
                    <a:lnTo>
                      <a:pt x="160" y="686"/>
                    </a:lnTo>
                    <a:lnTo>
                      <a:pt x="165" y="690"/>
                    </a:lnTo>
                    <a:lnTo>
                      <a:pt x="167" y="690"/>
                    </a:lnTo>
                    <a:lnTo>
                      <a:pt x="167" y="691"/>
                    </a:lnTo>
                    <a:lnTo>
                      <a:pt x="165" y="691"/>
                    </a:lnTo>
                    <a:lnTo>
                      <a:pt x="162" y="693"/>
                    </a:lnTo>
                    <a:lnTo>
                      <a:pt x="159" y="693"/>
                    </a:lnTo>
                    <a:lnTo>
                      <a:pt x="139" y="698"/>
                    </a:lnTo>
                    <a:lnTo>
                      <a:pt x="118" y="705"/>
                    </a:lnTo>
                    <a:lnTo>
                      <a:pt x="107" y="715"/>
                    </a:lnTo>
                    <a:lnTo>
                      <a:pt x="100" y="725"/>
                    </a:lnTo>
                    <a:lnTo>
                      <a:pt x="98" y="732"/>
                    </a:lnTo>
                    <a:lnTo>
                      <a:pt x="97" y="737"/>
                    </a:lnTo>
                    <a:lnTo>
                      <a:pt x="95" y="745"/>
                    </a:lnTo>
                    <a:lnTo>
                      <a:pt x="95" y="753"/>
                    </a:lnTo>
                    <a:lnTo>
                      <a:pt x="97" y="763"/>
                    </a:lnTo>
                    <a:lnTo>
                      <a:pt x="102" y="773"/>
                    </a:lnTo>
                    <a:lnTo>
                      <a:pt x="108" y="782"/>
                    </a:lnTo>
                    <a:lnTo>
                      <a:pt x="117" y="789"/>
                    </a:lnTo>
                    <a:lnTo>
                      <a:pt x="127" y="794"/>
                    </a:lnTo>
                    <a:lnTo>
                      <a:pt x="139" y="799"/>
                    </a:lnTo>
                    <a:lnTo>
                      <a:pt x="152" y="804"/>
                    </a:lnTo>
                    <a:lnTo>
                      <a:pt x="167" y="807"/>
                    </a:lnTo>
                    <a:lnTo>
                      <a:pt x="195" y="810"/>
                    </a:lnTo>
                    <a:lnTo>
                      <a:pt x="222" y="814"/>
                    </a:lnTo>
                    <a:lnTo>
                      <a:pt x="246" y="815"/>
                    </a:lnTo>
                    <a:lnTo>
                      <a:pt x="264" y="815"/>
                    </a:lnTo>
                    <a:lnTo>
                      <a:pt x="279" y="815"/>
                    </a:lnTo>
                    <a:lnTo>
                      <a:pt x="298" y="814"/>
                    </a:lnTo>
                    <a:lnTo>
                      <a:pt x="316" y="810"/>
                    </a:lnTo>
                    <a:lnTo>
                      <a:pt x="334" y="807"/>
                    </a:lnTo>
                    <a:lnTo>
                      <a:pt x="353" y="802"/>
                    </a:lnTo>
                    <a:lnTo>
                      <a:pt x="371" y="795"/>
                    </a:lnTo>
                    <a:lnTo>
                      <a:pt x="386" y="787"/>
                    </a:lnTo>
                    <a:lnTo>
                      <a:pt x="398" y="777"/>
                    </a:lnTo>
                    <a:lnTo>
                      <a:pt x="418" y="777"/>
                    </a:lnTo>
                    <a:lnTo>
                      <a:pt x="437" y="779"/>
                    </a:lnTo>
                    <a:lnTo>
                      <a:pt x="475" y="790"/>
                    </a:lnTo>
                    <a:lnTo>
                      <a:pt x="512" y="800"/>
                    </a:lnTo>
                    <a:lnTo>
                      <a:pt x="530" y="804"/>
                    </a:lnTo>
                    <a:lnTo>
                      <a:pt x="550" y="807"/>
                    </a:lnTo>
                    <a:lnTo>
                      <a:pt x="569" y="809"/>
                    </a:lnTo>
                    <a:lnTo>
                      <a:pt x="591" y="809"/>
                    </a:lnTo>
                    <a:lnTo>
                      <a:pt x="607" y="809"/>
                    </a:lnTo>
                    <a:lnTo>
                      <a:pt x="626" y="807"/>
                    </a:lnTo>
                    <a:lnTo>
                      <a:pt x="644" y="805"/>
                    </a:lnTo>
                    <a:lnTo>
                      <a:pt x="664" y="802"/>
                    </a:lnTo>
                    <a:lnTo>
                      <a:pt x="683" y="797"/>
                    </a:lnTo>
                    <a:lnTo>
                      <a:pt x="701" y="789"/>
                    </a:lnTo>
                    <a:lnTo>
                      <a:pt x="708" y="784"/>
                    </a:lnTo>
                    <a:lnTo>
                      <a:pt x="716" y="779"/>
                    </a:lnTo>
                    <a:lnTo>
                      <a:pt x="721" y="772"/>
                    </a:lnTo>
                    <a:lnTo>
                      <a:pt x="728" y="765"/>
                    </a:lnTo>
                    <a:lnTo>
                      <a:pt x="730" y="757"/>
                    </a:lnTo>
                    <a:lnTo>
                      <a:pt x="733" y="750"/>
                    </a:lnTo>
                    <a:lnTo>
                      <a:pt x="730" y="742"/>
                    </a:lnTo>
                    <a:lnTo>
                      <a:pt x="728" y="735"/>
                    </a:lnTo>
                    <a:lnTo>
                      <a:pt x="725" y="730"/>
                    </a:lnTo>
                    <a:lnTo>
                      <a:pt x="721" y="725"/>
                    </a:lnTo>
                    <a:lnTo>
                      <a:pt x="711" y="717"/>
                    </a:lnTo>
                    <a:lnTo>
                      <a:pt x="701" y="710"/>
                    </a:lnTo>
                    <a:lnTo>
                      <a:pt x="689" y="705"/>
                    </a:lnTo>
                    <a:lnTo>
                      <a:pt x="678" y="698"/>
                    </a:lnTo>
                    <a:lnTo>
                      <a:pt x="668" y="691"/>
                    </a:lnTo>
                    <a:lnTo>
                      <a:pt x="656" y="683"/>
                    </a:lnTo>
                    <a:lnTo>
                      <a:pt x="668" y="673"/>
                    </a:lnTo>
                    <a:lnTo>
                      <a:pt x="676" y="661"/>
                    </a:lnTo>
                    <a:lnTo>
                      <a:pt x="684" y="650"/>
                    </a:lnTo>
                    <a:lnTo>
                      <a:pt x="693" y="636"/>
                    </a:lnTo>
                    <a:lnTo>
                      <a:pt x="706" y="609"/>
                    </a:lnTo>
                    <a:lnTo>
                      <a:pt x="716" y="583"/>
                    </a:lnTo>
                    <a:lnTo>
                      <a:pt x="720" y="581"/>
                    </a:lnTo>
                    <a:lnTo>
                      <a:pt x="728" y="594"/>
                    </a:lnTo>
                    <a:lnTo>
                      <a:pt x="738" y="613"/>
                    </a:lnTo>
                    <a:lnTo>
                      <a:pt x="745" y="621"/>
                    </a:lnTo>
                    <a:lnTo>
                      <a:pt x="751" y="630"/>
                    </a:lnTo>
                    <a:lnTo>
                      <a:pt x="758" y="635"/>
                    </a:lnTo>
                    <a:lnTo>
                      <a:pt x="765" y="636"/>
                    </a:lnTo>
                    <a:lnTo>
                      <a:pt x="768" y="635"/>
                    </a:lnTo>
                    <a:lnTo>
                      <a:pt x="773" y="633"/>
                    </a:lnTo>
                    <a:lnTo>
                      <a:pt x="776" y="631"/>
                    </a:lnTo>
                    <a:lnTo>
                      <a:pt x="780" y="626"/>
                    </a:lnTo>
                    <a:lnTo>
                      <a:pt x="786" y="618"/>
                    </a:lnTo>
                    <a:lnTo>
                      <a:pt x="790" y="606"/>
                    </a:lnTo>
                    <a:lnTo>
                      <a:pt x="797" y="583"/>
                    </a:lnTo>
                    <a:lnTo>
                      <a:pt x="798" y="564"/>
                    </a:lnTo>
                    <a:lnTo>
                      <a:pt x="797" y="537"/>
                    </a:lnTo>
                    <a:lnTo>
                      <a:pt x="792" y="512"/>
                    </a:lnTo>
                    <a:lnTo>
                      <a:pt x="785" y="487"/>
                    </a:lnTo>
                    <a:lnTo>
                      <a:pt x="775" y="464"/>
                    </a:lnTo>
                    <a:lnTo>
                      <a:pt x="765" y="439"/>
                    </a:lnTo>
                    <a:lnTo>
                      <a:pt x="751" y="417"/>
                    </a:lnTo>
                    <a:lnTo>
                      <a:pt x="738" y="394"/>
                    </a:lnTo>
                    <a:lnTo>
                      <a:pt x="723" y="372"/>
                    </a:lnTo>
                    <a:lnTo>
                      <a:pt x="721" y="370"/>
                    </a:lnTo>
                    <a:lnTo>
                      <a:pt x="720" y="367"/>
                    </a:lnTo>
                    <a:lnTo>
                      <a:pt x="725" y="350"/>
                    </a:lnTo>
                    <a:lnTo>
                      <a:pt x="728" y="332"/>
                    </a:lnTo>
                    <a:lnTo>
                      <a:pt x="728" y="322"/>
                    </a:lnTo>
                    <a:lnTo>
                      <a:pt x="726" y="313"/>
                    </a:lnTo>
                    <a:lnTo>
                      <a:pt x="725" y="305"/>
                    </a:lnTo>
                    <a:lnTo>
                      <a:pt x="721" y="295"/>
                    </a:lnTo>
                    <a:lnTo>
                      <a:pt x="713" y="278"/>
                    </a:lnTo>
                    <a:lnTo>
                      <a:pt x="703" y="263"/>
                    </a:lnTo>
                    <a:lnTo>
                      <a:pt x="703" y="261"/>
                    </a:lnTo>
                    <a:lnTo>
                      <a:pt x="694" y="223"/>
                    </a:lnTo>
                    <a:lnTo>
                      <a:pt x="684" y="186"/>
                    </a:lnTo>
                    <a:lnTo>
                      <a:pt x="679" y="168"/>
                    </a:lnTo>
                    <a:lnTo>
                      <a:pt x="673" y="151"/>
                    </a:lnTo>
                    <a:lnTo>
                      <a:pt x="666" y="136"/>
                    </a:lnTo>
                    <a:lnTo>
                      <a:pt x="658" y="121"/>
                    </a:lnTo>
                    <a:lnTo>
                      <a:pt x="649" y="106"/>
                    </a:lnTo>
                    <a:lnTo>
                      <a:pt x="639" y="92"/>
                    </a:lnTo>
                    <a:lnTo>
                      <a:pt x="627" y="79"/>
                    </a:lnTo>
                    <a:lnTo>
                      <a:pt x="616" y="65"/>
                    </a:lnTo>
                    <a:lnTo>
                      <a:pt x="601" y="55"/>
                    </a:lnTo>
                    <a:lnTo>
                      <a:pt x="586" y="44"/>
                    </a:lnTo>
                    <a:lnTo>
                      <a:pt x="569" y="34"/>
                    </a:lnTo>
                    <a:lnTo>
                      <a:pt x="549" y="25"/>
                    </a:lnTo>
                    <a:lnTo>
                      <a:pt x="520" y="15"/>
                    </a:lnTo>
                    <a:lnTo>
                      <a:pt x="490" y="7"/>
                    </a:lnTo>
                    <a:lnTo>
                      <a:pt x="458" y="2"/>
                    </a:lnTo>
                    <a:lnTo>
                      <a:pt x="428" y="0"/>
                    </a:lnTo>
                    <a:lnTo>
                      <a:pt x="410" y="0"/>
                    </a:lnTo>
                    <a:lnTo>
                      <a:pt x="390" y="2"/>
                    </a:lnTo>
                    <a:lnTo>
                      <a:pt x="371" y="3"/>
                    </a:lnTo>
                    <a:lnTo>
                      <a:pt x="353" y="7"/>
                    </a:lnTo>
                    <a:lnTo>
                      <a:pt x="334" y="12"/>
                    </a:lnTo>
                    <a:lnTo>
                      <a:pt x="316" y="17"/>
                    </a:lnTo>
                    <a:lnTo>
                      <a:pt x="299" y="24"/>
                    </a:lnTo>
                    <a:lnTo>
                      <a:pt x="281" y="30"/>
                    </a:lnTo>
                    <a:lnTo>
                      <a:pt x="267" y="39"/>
                    </a:lnTo>
                    <a:lnTo>
                      <a:pt x="254" y="47"/>
                    </a:lnTo>
                    <a:lnTo>
                      <a:pt x="241" y="57"/>
                    </a:lnTo>
                    <a:lnTo>
                      <a:pt x="227" y="69"/>
                    </a:lnTo>
                    <a:lnTo>
                      <a:pt x="216" y="82"/>
                    </a:lnTo>
                    <a:lnTo>
                      <a:pt x="204" y="96"/>
                    </a:lnTo>
                    <a:lnTo>
                      <a:pt x="192" y="111"/>
                    </a:lnTo>
                    <a:lnTo>
                      <a:pt x="182" y="126"/>
                    </a:lnTo>
                    <a:lnTo>
                      <a:pt x="174" y="141"/>
                    </a:lnTo>
                    <a:lnTo>
                      <a:pt x="165" y="157"/>
                    </a:lnTo>
                    <a:lnTo>
                      <a:pt x="157" y="174"/>
                    </a:lnTo>
                    <a:lnTo>
                      <a:pt x="152" y="191"/>
                    </a:lnTo>
                    <a:lnTo>
                      <a:pt x="147" y="208"/>
                    </a:lnTo>
                    <a:lnTo>
                      <a:pt x="144" y="224"/>
                    </a:lnTo>
                    <a:lnTo>
                      <a:pt x="140" y="241"/>
                    </a:lnTo>
                    <a:lnTo>
                      <a:pt x="140" y="256"/>
                    </a:lnTo>
                    <a:lnTo>
                      <a:pt x="134" y="265"/>
                    </a:lnTo>
                    <a:lnTo>
                      <a:pt x="130" y="276"/>
                    </a:lnTo>
                    <a:lnTo>
                      <a:pt x="127" y="290"/>
                    </a:lnTo>
                    <a:lnTo>
                      <a:pt x="127" y="300"/>
                    </a:lnTo>
                    <a:lnTo>
                      <a:pt x="120" y="310"/>
                    </a:lnTo>
                    <a:lnTo>
                      <a:pt x="115" y="320"/>
                    </a:lnTo>
                    <a:lnTo>
                      <a:pt x="112" y="333"/>
                    </a:lnTo>
                    <a:lnTo>
                      <a:pt x="110" y="343"/>
                    </a:lnTo>
                    <a:lnTo>
                      <a:pt x="112" y="355"/>
                    </a:lnTo>
                    <a:lnTo>
                      <a:pt x="115" y="367"/>
                    </a:lnTo>
                    <a:close/>
                  </a:path>
                </a:pathLst>
              </a:custGeom>
              <a:solidFill>
                <a:srgbClr val="49C4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</p:grpSp>
        <p:grpSp>
          <p:nvGrpSpPr>
            <p:cNvPr id="9223" name="组合 4"/>
            <p:cNvGrpSpPr>
              <a:grpSpLocks/>
            </p:cNvGrpSpPr>
            <p:nvPr/>
          </p:nvGrpSpPr>
          <p:grpSpPr bwMode="auto">
            <a:xfrm>
              <a:off x="1192183" y="1058124"/>
              <a:ext cx="609600" cy="609600"/>
              <a:chOff x="0" y="0"/>
              <a:chExt cx="609600" cy="609600"/>
            </a:xfrm>
          </p:grpSpPr>
          <p:sp>
            <p:nvSpPr>
              <p:cNvPr id="9230" name="椭圆 2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09600" cy="6096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  <a:ea typeface="宋体" pitchFamily="2" charset="-122"/>
                </a:endParaRPr>
              </a:p>
            </p:txBody>
          </p:sp>
          <p:sp>
            <p:nvSpPr>
              <p:cNvPr id="9231" name="Freeform 51"/>
              <p:cNvSpPr>
                <a:spLocks noEditPoints="1"/>
              </p:cNvSpPr>
              <p:nvPr/>
            </p:nvSpPr>
            <p:spPr bwMode="auto">
              <a:xfrm>
                <a:off x="108514" y="145340"/>
                <a:ext cx="392572" cy="318920"/>
              </a:xfrm>
              <a:custGeom>
                <a:avLst/>
                <a:gdLst>
                  <a:gd name="T0" fmla="*/ 60614 w 16470"/>
                  <a:gd name="T1" fmla="*/ 268242 h 13379"/>
                  <a:gd name="T2" fmla="*/ 52677 w 16470"/>
                  <a:gd name="T3" fmla="*/ 187910 h 13379"/>
                  <a:gd name="T4" fmla="*/ 155694 w 16470"/>
                  <a:gd name="T5" fmla="*/ 140116 h 13379"/>
                  <a:gd name="T6" fmla="*/ 260046 w 16470"/>
                  <a:gd name="T7" fmla="*/ 173989 h 13379"/>
                  <a:gd name="T8" fmla="*/ 256161 w 16470"/>
                  <a:gd name="T9" fmla="*/ 255107 h 13379"/>
                  <a:gd name="T10" fmla="*/ 168041 w 16470"/>
                  <a:gd name="T11" fmla="*/ 218779 h 13379"/>
                  <a:gd name="T12" fmla="*/ 160366 w 16470"/>
                  <a:gd name="T13" fmla="*/ 222832 h 13379"/>
                  <a:gd name="T14" fmla="*/ 153763 w 16470"/>
                  <a:gd name="T15" fmla="*/ 218851 h 13379"/>
                  <a:gd name="T16" fmla="*/ 155360 w 16470"/>
                  <a:gd name="T17" fmla="*/ 211104 h 13379"/>
                  <a:gd name="T18" fmla="*/ 163083 w 16470"/>
                  <a:gd name="T19" fmla="*/ 207790 h 13379"/>
                  <a:gd name="T20" fmla="*/ 169209 w 16470"/>
                  <a:gd name="T21" fmla="*/ 212272 h 13379"/>
                  <a:gd name="T22" fmla="*/ 144372 w 16470"/>
                  <a:gd name="T23" fmla="*/ 249029 h 13379"/>
                  <a:gd name="T24" fmla="*/ 122849 w 16470"/>
                  <a:gd name="T25" fmla="*/ 256085 h 13379"/>
                  <a:gd name="T26" fmla="*/ 108285 w 16470"/>
                  <a:gd name="T27" fmla="*/ 242617 h 13379"/>
                  <a:gd name="T28" fmla="*/ 116198 w 16470"/>
                  <a:gd name="T29" fmla="*/ 222927 h 13379"/>
                  <a:gd name="T30" fmla="*/ 137627 w 16470"/>
                  <a:gd name="T31" fmla="*/ 217659 h 13379"/>
                  <a:gd name="T32" fmla="*/ 150832 w 16470"/>
                  <a:gd name="T33" fmla="*/ 232224 h 13379"/>
                  <a:gd name="T34" fmla="*/ 147852 w 16470"/>
                  <a:gd name="T35" fmla="*/ 171748 h 13379"/>
                  <a:gd name="T36" fmla="*/ 94866 w 16470"/>
                  <a:gd name="T37" fmla="*/ 203285 h 13379"/>
                  <a:gd name="T38" fmla="*/ 95819 w 16470"/>
                  <a:gd name="T39" fmla="*/ 258302 h 13379"/>
                  <a:gd name="T40" fmla="*/ 153978 w 16470"/>
                  <a:gd name="T41" fmla="*/ 279636 h 13379"/>
                  <a:gd name="T42" fmla="*/ 206654 w 16470"/>
                  <a:gd name="T43" fmla="*/ 241568 h 13379"/>
                  <a:gd name="T44" fmla="*/ 196405 w 16470"/>
                  <a:gd name="T45" fmla="*/ 187099 h 13379"/>
                  <a:gd name="T46" fmla="*/ 311436 w 16470"/>
                  <a:gd name="T47" fmla="*/ 58902 h 13379"/>
                  <a:gd name="T48" fmla="*/ 277375 w 16470"/>
                  <a:gd name="T49" fmla="*/ 54754 h 13379"/>
                  <a:gd name="T50" fmla="*/ 268150 w 16470"/>
                  <a:gd name="T51" fmla="*/ 64218 h 13379"/>
                  <a:gd name="T52" fmla="*/ 272202 w 16470"/>
                  <a:gd name="T53" fmla="*/ 77042 h 13379"/>
                  <a:gd name="T54" fmla="*/ 284978 w 16470"/>
                  <a:gd name="T55" fmla="*/ 79712 h 13379"/>
                  <a:gd name="T56" fmla="*/ 301878 w 16470"/>
                  <a:gd name="T57" fmla="*/ 83288 h 13379"/>
                  <a:gd name="T58" fmla="*/ 312484 w 16470"/>
                  <a:gd name="T59" fmla="*/ 97685 h 13379"/>
                  <a:gd name="T60" fmla="*/ 311674 w 16470"/>
                  <a:gd name="T61" fmla="*/ 113823 h 13379"/>
                  <a:gd name="T62" fmla="*/ 316489 w 16470"/>
                  <a:gd name="T63" fmla="*/ 126123 h 13379"/>
                  <a:gd name="T64" fmla="*/ 329789 w 16470"/>
                  <a:gd name="T65" fmla="*/ 127721 h 13379"/>
                  <a:gd name="T66" fmla="*/ 338632 w 16470"/>
                  <a:gd name="T67" fmla="*/ 111916 h 13379"/>
                  <a:gd name="T68" fmla="*/ 331434 w 16470"/>
                  <a:gd name="T69" fmla="*/ 77090 h 13379"/>
                  <a:gd name="T70" fmla="*/ 319826 w 16470"/>
                  <a:gd name="T71" fmla="*/ 4767 h 13379"/>
                  <a:gd name="T72" fmla="*/ 263288 w 16470"/>
                  <a:gd name="T73" fmla="*/ 3528 h 13379"/>
                  <a:gd name="T74" fmla="*/ 254969 w 16470"/>
                  <a:gd name="T75" fmla="*/ 16376 h 13379"/>
                  <a:gd name="T76" fmla="*/ 262430 w 16470"/>
                  <a:gd name="T77" fmla="*/ 30059 h 13379"/>
                  <a:gd name="T78" fmla="*/ 289721 w 16470"/>
                  <a:gd name="T79" fmla="*/ 30154 h 13379"/>
                  <a:gd name="T80" fmla="*/ 338108 w 16470"/>
                  <a:gd name="T81" fmla="*/ 49200 h 13379"/>
                  <a:gd name="T82" fmla="*/ 362110 w 16470"/>
                  <a:gd name="T83" fmla="*/ 96422 h 13379"/>
                  <a:gd name="T84" fmla="*/ 358249 w 16470"/>
                  <a:gd name="T85" fmla="*/ 133036 h 13379"/>
                  <a:gd name="T86" fmla="*/ 367163 w 16470"/>
                  <a:gd name="T87" fmla="*/ 145503 h 13379"/>
                  <a:gd name="T88" fmla="*/ 382513 w 16470"/>
                  <a:gd name="T89" fmla="*/ 143620 h 13379"/>
                  <a:gd name="T90" fmla="*/ 392548 w 16470"/>
                  <a:gd name="T91" fmla="*/ 106624 h 13379"/>
                  <a:gd name="T92" fmla="*/ 368164 w 16470"/>
                  <a:gd name="T93" fmla="*/ 37115 h 13379"/>
                  <a:gd name="T94" fmla="*/ 287481 w 16470"/>
                  <a:gd name="T95" fmla="*/ 147863 h 13379"/>
                  <a:gd name="T96" fmla="*/ 293321 w 16470"/>
                  <a:gd name="T97" fmla="*/ 124097 h 13379"/>
                  <a:gd name="T98" fmla="*/ 282833 w 16470"/>
                  <a:gd name="T99" fmla="*/ 98305 h 13379"/>
                  <a:gd name="T100" fmla="*/ 222839 w 16470"/>
                  <a:gd name="T101" fmla="*/ 96017 h 13379"/>
                  <a:gd name="T102" fmla="*/ 191781 w 16470"/>
                  <a:gd name="T103" fmla="*/ 104217 h 13379"/>
                  <a:gd name="T104" fmla="*/ 195547 w 16470"/>
                  <a:gd name="T105" fmla="*/ 75445 h 13379"/>
                  <a:gd name="T106" fmla="*/ 177599 w 16470"/>
                  <a:gd name="T107" fmla="*/ 47174 h 13379"/>
                  <a:gd name="T108" fmla="*/ 86928 w 16470"/>
                  <a:gd name="T109" fmla="*/ 78735 h 13379"/>
                  <a:gd name="T110" fmla="*/ 15374 w 16470"/>
                  <a:gd name="T111" fmla="*/ 160116 h 13379"/>
                  <a:gd name="T112" fmla="*/ 8223 w 16470"/>
                  <a:gd name="T113" fmla="*/ 248075 h 13379"/>
                  <a:gd name="T114" fmla="*/ 134242 w 16470"/>
                  <a:gd name="T115" fmla="*/ 317108 h 13379"/>
                  <a:gd name="T116" fmla="*/ 304666 w 16470"/>
                  <a:gd name="T117" fmla="*/ 273224 h 13379"/>
                  <a:gd name="T118" fmla="*/ 338227 w 16470"/>
                  <a:gd name="T119" fmla="*/ 187290 h 13379"/>
                  <a:gd name="T120" fmla="*/ 299137 w 16470"/>
                  <a:gd name="T121" fmla="*/ 154967 h 13379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16470" h="13379">
                    <a:moveTo>
                      <a:pt x="6919" y="12400"/>
                    </a:moveTo>
                    <a:lnTo>
                      <a:pt x="6664" y="12421"/>
                    </a:lnTo>
                    <a:lnTo>
                      <a:pt x="6413" y="12433"/>
                    </a:lnTo>
                    <a:lnTo>
                      <a:pt x="6164" y="12438"/>
                    </a:lnTo>
                    <a:lnTo>
                      <a:pt x="5918" y="12432"/>
                    </a:lnTo>
                    <a:lnTo>
                      <a:pt x="5675" y="12420"/>
                    </a:lnTo>
                    <a:lnTo>
                      <a:pt x="5436" y="12399"/>
                    </a:lnTo>
                    <a:lnTo>
                      <a:pt x="5202" y="12371"/>
                    </a:lnTo>
                    <a:lnTo>
                      <a:pt x="4972" y="12335"/>
                    </a:lnTo>
                    <a:lnTo>
                      <a:pt x="4747" y="12292"/>
                    </a:lnTo>
                    <a:lnTo>
                      <a:pt x="4527" y="12241"/>
                    </a:lnTo>
                    <a:lnTo>
                      <a:pt x="4313" y="12184"/>
                    </a:lnTo>
                    <a:lnTo>
                      <a:pt x="4104" y="12119"/>
                    </a:lnTo>
                    <a:lnTo>
                      <a:pt x="3901" y="12047"/>
                    </a:lnTo>
                    <a:lnTo>
                      <a:pt x="3706" y="11969"/>
                    </a:lnTo>
                    <a:lnTo>
                      <a:pt x="3516" y="11884"/>
                    </a:lnTo>
                    <a:lnTo>
                      <a:pt x="3334" y="11794"/>
                    </a:lnTo>
                    <a:lnTo>
                      <a:pt x="3159" y="11697"/>
                    </a:lnTo>
                    <a:lnTo>
                      <a:pt x="2992" y="11595"/>
                    </a:lnTo>
                    <a:lnTo>
                      <a:pt x="2834" y="11487"/>
                    </a:lnTo>
                    <a:lnTo>
                      <a:pt x="2684" y="11373"/>
                    </a:lnTo>
                    <a:lnTo>
                      <a:pt x="2543" y="11253"/>
                    </a:lnTo>
                    <a:lnTo>
                      <a:pt x="2410" y="11130"/>
                    </a:lnTo>
                    <a:lnTo>
                      <a:pt x="2287" y="10999"/>
                    </a:lnTo>
                    <a:lnTo>
                      <a:pt x="2174" y="10865"/>
                    </a:lnTo>
                    <a:lnTo>
                      <a:pt x="2071" y="10727"/>
                    </a:lnTo>
                    <a:lnTo>
                      <a:pt x="1978" y="10583"/>
                    </a:lnTo>
                    <a:lnTo>
                      <a:pt x="1897" y="10436"/>
                    </a:lnTo>
                    <a:lnTo>
                      <a:pt x="1826" y="10284"/>
                    </a:lnTo>
                    <a:lnTo>
                      <a:pt x="1767" y="10128"/>
                    </a:lnTo>
                    <a:lnTo>
                      <a:pt x="1720" y="9968"/>
                    </a:lnTo>
                    <a:lnTo>
                      <a:pt x="1684" y="9805"/>
                    </a:lnTo>
                    <a:lnTo>
                      <a:pt x="1661" y="9639"/>
                    </a:lnTo>
                    <a:lnTo>
                      <a:pt x="1651" y="9471"/>
                    </a:lnTo>
                    <a:lnTo>
                      <a:pt x="1654" y="9303"/>
                    </a:lnTo>
                    <a:lnTo>
                      <a:pt x="1670" y="9138"/>
                    </a:lnTo>
                    <a:lnTo>
                      <a:pt x="1697" y="8974"/>
                    </a:lnTo>
                    <a:lnTo>
                      <a:pt x="1737" y="8811"/>
                    </a:lnTo>
                    <a:lnTo>
                      <a:pt x="1788" y="8650"/>
                    </a:lnTo>
                    <a:lnTo>
                      <a:pt x="1851" y="8492"/>
                    </a:lnTo>
                    <a:lnTo>
                      <a:pt x="1925" y="8335"/>
                    </a:lnTo>
                    <a:lnTo>
                      <a:pt x="2009" y="8181"/>
                    </a:lnTo>
                    <a:lnTo>
                      <a:pt x="2105" y="8031"/>
                    </a:lnTo>
                    <a:lnTo>
                      <a:pt x="2210" y="7883"/>
                    </a:lnTo>
                    <a:lnTo>
                      <a:pt x="2325" y="7738"/>
                    </a:lnTo>
                    <a:lnTo>
                      <a:pt x="2451" y="7597"/>
                    </a:lnTo>
                    <a:lnTo>
                      <a:pt x="2585" y="7460"/>
                    </a:lnTo>
                    <a:lnTo>
                      <a:pt x="2729" y="7326"/>
                    </a:lnTo>
                    <a:lnTo>
                      <a:pt x="2881" y="7197"/>
                    </a:lnTo>
                    <a:lnTo>
                      <a:pt x="3042" y="7073"/>
                    </a:lnTo>
                    <a:lnTo>
                      <a:pt x="3211" y="6953"/>
                    </a:lnTo>
                    <a:lnTo>
                      <a:pt x="3388" y="6838"/>
                    </a:lnTo>
                    <a:lnTo>
                      <a:pt x="3573" y="6728"/>
                    </a:lnTo>
                    <a:lnTo>
                      <a:pt x="3764" y="6623"/>
                    </a:lnTo>
                    <a:lnTo>
                      <a:pt x="3964" y="6525"/>
                    </a:lnTo>
                    <a:lnTo>
                      <a:pt x="4169" y="6432"/>
                    </a:lnTo>
                    <a:lnTo>
                      <a:pt x="4382" y="6346"/>
                    </a:lnTo>
                    <a:lnTo>
                      <a:pt x="4600" y="6265"/>
                    </a:lnTo>
                    <a:lnTo>
                      <a:pt x="4825" y="6191"/>
                    </a:lnTo>
                    <a:lnTo>
                      <a:pt x="5054" y="6124"/>
                    </a:lnTo>
                    <a:lnTo>
                      <a:pt x="5290" y="6064"/>
                    </a:lnTo>
                    <a:lnTo>
                      <a:pt x="5530" y="6011"/>
                    </a:lnTo>
                    <a:lnTo>
                      <a:pt x="5775" y="5966"/>
                    </a:lnTo>
                    <a:lnTo>
                      <a:pt x="6024" y="5929"/>
                    </a:lnTo>
                    <a:lnTo>
                      <a:pt x="6278" y="5899"/>
                    </a:lnTo>
                    <a:lnTo>
                      <a:pt x="6532" y="5878"/>
                    </a:lnTo>
                    <a:lnTo>
                      <a:pt x="6785" y="5866"/>
                    </a:lnTo>
                    <a:lnTo>
                      <a:pt x="7034" y="5863"/>
                    </a:lnTo>
                    <a:lnTo>
                      <a:pt x="7280" y="5867"/>
                    </a:lnTo>
                    <a:lnTo>
                      <a:pt x="7522" y="5879"/>
                    </a:lnTo>
                    <a:lnTo>
                      <a:pt x="7760" y="5900"/>
                    </a:lnTo>
                    <a:lnTo>
                      <a:pt x="7995" y="5929"/>
                    </a:lnTo>
                    <a:lnTo>
                      <a:pt x="8225" y="5964"/>
                    </a:lnTo>
                    <a:lnTo>
                      <a:pt x="8450" y="6007"/>
                    </a:lnTo>
                    <a:lnTo>
                      <a:pt x="8670" y="6059"/>
                    </a:lnTo>
                    <a:lnTo>
                      <a:pt x="8885" y="6117"/>
                    </a:lnTo>
                    <a:lnTo>
                      <a:pt x="9093" y="6181"/>
                    </a:lnTo>
                    <a:lnTo>
                      <a:pt x="9295" y="6252"/>
                    </a:lnTo>
                    <a:lnTo>
                      <a:pt x="9492" y="6330"/>
                    </a:lnTo>
                    <a:lnTo>
                      <a:pt x="9681" y="6415"/>
                    </a:lnTo>
                    <a:lnTo>
                      <a:pt x="9863" y="6505"/>
                    </a:lnTo>
                    <a:lnTo>
                      <a:pt x="10037" y="6602"/>
                    </a:lnTo>
                    <a:lnTo>
                      <a:pt x="10204" y="6704"/>
                    </a:lnTo>
                    <a:lnTo>
                      <a:pt x="10363" y="6812"/>
                    </a:lnTo>
                    <a:lnTo>
                      <a:pt x="10513" y="6926"/>
                    </a:lnTo>
                    <a:lnTo>
                      <a:pt x="10655" y="7046"/>
                    </a:lnTo>
                    <a:lnTo>
                      <a:pt x="10787" y="7170"/>
                    </a:lnTo>
                    <a:lnTo>
                      <a:pt x="10910" y="7299"/>
                    </a:lnTo>
                    <a:lnTo>
                      <a:pt x="11023" y="7433"/>
                    </a:lnTo>
                    <a:lnTo>
                      <a:pt x="11125" y="7572"/>
                    </a:lnTo>
                    <a:lnTo>
                      <a:pt x="11218" y="7716"/>
                    </a:lnTo>
                    <a:lnTo>
                      <a:pt x="11300" y="7863"/>
                    </a:lnTo>
                    <a:lnTo>
                      <a:pt x="11370" y="8015"/>
                    </a:lnTo>
                    <a:lnTo>
                      <a:pt x="11430" y="8170"/>
                    </a:lnTo>
                    <a:lnTo>
                      <a:pt x="11478" y="8330"/>
                    </a:lnTo>
                    <a:lnTo>
                      <a:pt x="11513" y="8493"/>
                    </a:lnTo>
                    <a:lnTo>
                      <a:pt x="11535" y="8659"/>
                    </a:lnTo>
                    <a:lnTo>
                      <a:pt x="11545" y="8827"/>
                    </a:lnTo>
                    <a:lnTo>
                      <a:pt x="11542" y="8995"/>
                    </a:lnTo>
                    <a:lnTo>
                      <a:pt x="11527" y="9160"/>
                    </a:lnTo>
                    <a:lnTo>
                      <a:pt x="11500" y="9325"/>
                    </a:lnTo>
                    <a:lnTo>
                      <a:pt x="11460" y="9487"/>
                    </a:lnTo>
                    <a:lnTo>
                      <a:pt x="11409" y="9648"/>
                    </a:lnTo>
                    <a:lnTo>
                      <a:pt x="11346" y="9807"/>
                    </a:lnTo>
                    <a:lnTo>
                      <a:pt x="11272" y="9964"/>
                    </a:lnTo>
                    <a:lnTo>
                      <a:pt x="11187" y="10118"/>
                    </a:lnTo>
                    <a:lnTo>
                      <a:pt x="11093" y="10269"/>
                    </a:lnTo>
                    <a:lnTo>
                      <a:pt x="10987" y="10416"/>
                    </a:lnTo>
                    <a:lnTo>
                      <a:pt x="10871" y="10561"/>
                    </a:lnTo>
                    <a:lnTo>
                      <a:pt x="10747" y="10702"/>
                    </a:lnTo>
                    <a:lnTo>
                      <a:pt x="10612" y="10839"/>
                    </a:lnTo>
                    <a:lnTo>
                      <a:pt x="10469" y="10973"/>
                    </a:lnTo>
                    <a:lnTo>
                      <a:pt x="10316" y="11102"/>
                    </a:lnTo>
                    <a:lnTo>
                      <a:pt x="10155" y="11227"/>
                    </a:lnTo>
                    <a:lnTo>
                      <a:pt x="9986" y="11346"/>
                    </a:lnTo>
                    <a:lnTo>
                      <a:pt x="9809" y="11462"/>
                    </a:lnTo>
                    <a:lnTo>
                      <a:pt x="9625" y="11571"/>
                    </a:lnTo>
                    <a:lnTo>
                      <a:pt x="9432" y="11676"/>
                    </a:lnTo>
                    <a:lnTo>
                      <a:pt x="9233" y="11775"/>
                    </a:lnTo>
                    <a:lnTo>
                      <a:pt x="9028" y="11868"/>
                    </a:lnTo>
                    <a:lnTo>
                      <a:pt x="8816" y="11954"/>
                    </a:lnTo>
                    <a:lnTo>
                      <a:pt x="8597" y="12035"/>
                    </a:lnTo>
                    <a:lnTo>
                      <a:pt x="8373" y="12108"/>
                    </a:lnTo>
                    <a:lnTo>
                      <a:pt x="8142" y="12175"/>
                    </a:lnTo>
                    <a:lnTo>
                      <a:pt x="7908" y="12235"/>
                    </a:lnTo>
                    <a:lnTo>
                      <a:pt x="7667" y="12288"/>
                    </a:lnTo>
                    <a:lnTo>
                      <a:pt x="7422" y="12333"/>
                    </a:lnTo>
                    <a:lnTo>
                      <a:pt x="7173" y="12370"/>
                    </a:lnTo>
                    <a:lnTo>
                      <a:pt x="6919" y="12400"/>
                    </a:lnTo>
                    <a:close/>
                    <a:moveTo>
                      <a:pt x="7070" y="9149"/>
                    </a:moveTo>
                    <a:lnTo>
                      <a:pt x="7060" y="9164"/>
                    </a:lnTo>
                    <a:lnTo>
                      <a:pt x="7050" y="9178"/>
                    </a:lnTo>
                    <a:lnTo>
                      <a:pt x="7040" y="9192"/>
                    </a:lnTo>
                    <a:lnTo>
                      <a:pt x="7029" y="9206"/>
                    </a:lnTo>
                    <a:lnTo>
                      <a:pt x="7017" y="9219"/>
                    </a:lnTo>
                    <a:lnTo>
                      <a:pt x="7005" y="9231"/>
                    </a:lnTo>
                    <a:lnTo>
                      <a:pt x="6993" y="9243"/>
                    </a:lnTo>
                    <a:lnTo>
                      <a:pt x="6979" y="9255"/>
                    </a:lnTo>
                    <a:lnTo>
                      <a:pt x="6966" y="9265"/>
                    </a:lnTo>
                    <a:lnTo>
                      <a:pt x="6951" y="9275"/>
                    </a:lnTo>
                    <a:lnTo>
                      <a:pt x="6937" y="9285"/>
                    </a:lnTo>
                    <a:lnTo>
                      <a:pt x="6923" y="9294"/>
                    </a:lnTo>
                    <a:lnTo>
                      <a:pt x="6907" y="9302"/>
                    </a:lnTo>
                    <a:lnTo>
                      <a:pt x="6892" y="9310"/>
                    </a:lnTo>
                    <a:lnTo>
                      <a:pt x="6876" y="9317"/>
                    </a:lnTo>
                    <a:lnTo>
                      <a:pt x="6860" y="9323"/>
                    </a:lnTo>
                    <a:lnTo>
                      <a:pt x="6844" y="9328"/>
                    </a:lnTo>
                    <a:lnTo>
                      <a:pt x="6828" y="9333"/>
                    </a:lnTo>
                    <a:lnTo>
                      <a:pt x="6811" y="9337"/>
                    </a:lnTo>
                    <a:lnTo>
                      <a:pt x="6795" y="9341"/>
                    </a:lnTo>
                    <a:lnTo>
                      <a:pt x="6778" y="9344"/>
                    </a:lnTo>
                    <a:lnTo>
                      <a:pt x="6762" y="9346"/>
                    </a:lnTo>
                    <a:lnTo>
                      <a:pt x="6744" y="9347"/>
                    </a:lnTo>
                    <a:lnTo>
                      <a:pt x="6728" y="9348"/>
                    </a:lnTo>
                    <a:lnTo>
                      <a:pt x="6712" y="9347"/>
                    </a:lnTo>
                    <a:lnTo>
                      <a:pt x="6695" y="9346"/>
                    </a:lnTo>
                    <a:lnTo>
                      <a:pt x="6679" y="9345"/>
                    </a:lnTo>
                    <a:lnTo>
                      <a:pt x="6662" y="9342"/>
                    </a:lnTo>
                    <a:lnTo>
                      <a:pt x="6646" y="9338"/>
                    </a:lnTo>
                    <a:lnTo>
                      <a:pt x="6629" y="9333"/>
                    </a:lnTo>
                    <a:lnTo>
                      <a:pt x="6614" y="9328"/>
                    </a:lnTo>
                    <a:lnTo>
                      <a:pt x="6598" y="9323"/>
                    </a:lnTo>
                    <a:lnTo>
                      <a:pt x="6583" y="9316"/>
                    </a:lnTo>
                    <a:lnTo>
                      <a:pt x="6569" y="9309"/>
                    </a:lnTo>
                    <a:lnTo>
                      <a:pt x="6555" y="9300"/>
                    </a:lnTo>
                    <a:lnTo>
                      <a:pt x="6543" y="9292"/>
                    </a:lnTo>
                    <a:lnTo>
                      <a:pt x="6530" y="9283"/>
                    </a:lnTo>
                    <a:lnTo>
                      <a:pt x="6519" y="9273"/>
                    </a:lnTo>
                    <a:lnTo>
                      <a:pt x="6508" y="9263"/>
                    </a:lnTo>
                    <a:lnTo>
                      <a:pt x="6497" y="9253"/>
                    </a:lnTo>
                    <a:lnTo>
                      <a:pt x="6488" y="9241"/>
                    </a:lnTo>
                    <a:lnTo>
                      <a:pt x="6479" y="9230"/>
                    </a:lnTo>
                    <a:lnTo>
                      <a:pt x="6472" y="9219"/>
                    </a:lnTo>
                    <a:lnTo>
                      <a:pt x="6463" y="9206"/>
                    </a:lnTo>
                    <a:lnTo>
                      <a:pt x="6457" y="9193"/>
                    </a:lnTo>
                    <a:lnTo>
                      <a:pt x="6451" y="9181"/>
                    </a:lnTo>
                    <a:lnTo>
                      <a:pt x="6446" y="9167"/>
                    </a:lnTo>
                    <a:lnTo>
                      <a:pt x="6442" y="9153"/>
                    </a:lnTo>
                    <a:lnTo>
                      <a:pt x="6439" y="9139"/>
                    </a:lnTo>
                    <a:lnTo>
                      <a:pt x="6436" y="9125"/>
                    </a:lnTo>
                    <a:lnTo>
                      <a:pt x="6434" y="9110"/>
                    </a:lnTo>
                    <a:lnTo>
                      <a:pt x="6432" y="9096"/>
                    </a:lnTo>
                    <a:lnTo>
                      <a:pt x="6432" y="9080"/>
                    </a:lnTo>
                    <a:lnTo>
                      <a:pt x="6432" y="9066"/>
                    </a:lnTo>
                    <a:lnTo>
                      <a:pt x="6433" y="9050"/>
                    </a:lnTo>
                    <a:lnTo>
                      <a:pt x="6434" y="9035"/>
                    </a:lnTo>
                    <a:lnTo>
                      <a:pt x="6437" y="9021"/>
                    </a:lnTo>
                    <a:lnTo>
                      <a:pt x="6440" y="9005"/>
                    </a:lnTo>
                    <a:lnTo>
                      <a:pt x="6444" y="8990"/>
                    </a:lnTo>
                    <a:lnTo>
                      <a:pt x="6449" y="8974"/>
                    </a:lnTo>
                    <a:lnTo>
                      <a:pt x="6455" y="8959"/>
                    </a:lnTo>
                    <a:lnTo>
                      <a:pt x="6461" y="8943"/>
                    </a:lnTo>
                    <a:lnTo>
                      <a:pt x="6469" y="8928"/>
                    </a:lnTo>
                    <a:lnTo>
                      <a:pt x="6477" y="8913"/>
                    </a:lnTo>
                    <a:lnTo>
                      <a:pt x="6486" y="8898"/>
                    </a:lnTo>
                    <a:lnTo>
                      <a:pt x="6496" y="8884"/>
                    </a:lnTo>
                    <a:lnTo>
                      <a:pt x="6507" y="8870"/>
                    </a:lnTo>
                    <a:lnTo>
                      <a:pt x="6518" y="8856"/>
                    </a:lnTo>
                    <a:lnTo>
                      <a:pt x="6529" y="8844"/>
                    </a:lnTo>
                    <a:lnTo>
                      <a:pt x="6541" y="8832"/>
                    </a:lnTo>
                    <a:lnTo>
                      <a:pt x="6553" y="8820"/>
                    </a:lnTo>
                    <a:lnTo>
                      <a:pt x="6566" y="8809"/>
                    </a:lnTo>
                    <a:lnTo>
                      <a:pt x="6580" y="8799"/>
                    </a:lnTo>
                    <a:lnTo>
                      <a:pt x="6593" y="8788"/>
                    </a:lnTo>
                    <a:lnTo>
                      <a:pt x="6608" y="8779"/>
                    </a:lnTo>
                    <a:lnTo>
                      <a:pt x="6622" y="8771"/>
                    </a:lnTo>
                    <a:lnTo>
                      <a:pt x="6636" y="8762"/>
                    </a:lnTo>
                    <a:lnTo>
                      <a:pt x="6651" y="8755"/>
                    </a:lnTo>
                    <a:lnTo>
                      <a:pt x="6666" y="8748"/>
                    </a:lnTo>
                    <a:lnTo>
                      <a:pt x="6682" y="8742"/>
                    </a:lnTo>
                    <a:lnTo>
                      <a:pt x="6697" y="8737"/>
                    </a:lnTo>
                    <a:lnTo>
                      <a:pt x="6714" y="8731"/>
                    </a:lnTo>
                    <a:lnTo>
                      <a:pt x="6729" y="8727"/>
                    </a:lnTo>
                    <a:lnTo>
                      <a:pt x="6745" y="8723"/>
                    </a:lnTo>
                    <a:lnTo>
                      <a:pt x="6761" y="8721"/>
                    </a:lnTo>
                    <a:lnTo>
                      <a:pt x="6777" y="8719"/>
                    </a:lnTo>
                    <a:lnTo>
                      <a:pt x="6794" y="8717"/>
                    </a:lnTo>
                    <a:lnTo>
                      <a:pt x="6810" y="8717"/>
                    </a:lnTo>
                    <a:lnTo>
                      <a:pt x="6826" y="8717"/>
                    </a:lnTo>
                    <a:lnTo>
                      <a:pt x="6842" y="8717"/>
                    </a:lnTo>
                    <a:lnTo>
                      <a:pt x="6859" y="8719"/>
                    </a:lnTo>
                    <a:lnTo>
                      <a:pt x="6874" y="8721"/>
                    </a:lnTo>
                    <a:lnTo>
                      <a:pt x="6891" y="8724"/>
                    </a:lnTo>
                    <a:lnTo>
                      <a:pt x="6906" y="8728"/>
                    </a:lnTo>
                    <a:lnTo>
                      <a:pt x="6922" y="8734"/>
                    </a:lnTo>
                    <a:lnTo>
                      <a:pt x="6937" y="8739"/>
                    </a:lnTo>
                    <a:lnTo>
                      <a:pt x="6952" y="8745"/>
                    </a:lnTo>
                    <a:lnTo>
                      <a:pt x="6967" y="8751"/>
                    </a:lnTo>
                    <a:lnTo>
                      <a:pt x="6980" y="8759"/>
                    </a:lnTo>
                    <a:lnTo>
                      <a:pt x="6994" y="8767"/>
                    </a:lnTo>
                    <a:lnTo>
                      <a:pt x="7006" y="8776"/>
                    </a:lnTo>
                    <a:lnTo>
                      <a:pt x="7018" y="8785"/>
                    </a:lnTo>
                    <a:lnTo>
                      <a:pt x="7030" y="8794"/>
                    </a:lnTo>
                    <a:lnTo>
                      <a:pt x="7040" y="8805"/>
                    </a:lnTo>
                    <a:lnTo>
                      <a:pt x="7049" y="8816"/>
                    </a:lnTo>
                    <a:lnTo>
                      <a:pt x="7058" y="8827"/>
                    </a:lnTo>
                    <a:lnTo>
                      <a:pt x="7068" y="8840"/>
                    </a:lnTo>
                    <a:lnTo>
                      <a:pt x="7075" y="8851"/>
                    </a:lnTo>
                    <a:lnTo>
                      <a:pt x="7082" y="8865"/>
                    </a:lnTo>
                    <a:lnTo>
                      <a:pt x="7088" y="8877"/>
                    </a:lnTo>
                    <a:lnTo>
                      <a:pt x="7094" y="8891"/>
                    </a:lnTo>
                    <a:lnTo>
                      <a:pt x="7099" y="8905"/>
                    </a:lnTo>
                    <a:lnTo>
                      <a:pt x="7103" y="8918"/>
                    </a:lnTo>
                    <a:lnTo>
                      <a:pt x="7107" y="8933"/>
                    </a:lnTo>
                    <a:lnTo>
                      <a:pt x="7109" y="8948"/>
                    </a:lnTo>
                    <a:lnTo>
                      <a:pt x="7111" y="8963"/>
                    </a:lnTo>
                    <a:lnTo>
                      <a:pt x="7112" y="8977"/>
                    </a:lnTo>
                    <a:lnTo>
                      <a:pt x="7112" y="8993"/>
                    </a:lnTo>
                    <a:lnTo>
                      <a:pt x="7112" y="9008"/>
                    </a:lnTo>
                    <a:lnTo>
                      <a:pt x="7110" y="9024"/>
                    </a:lnTo>
                    <a:lnTo>
                      <a:pt x="7108" y="9039"/>
                    </a:lnTo>
                    <a:lnTo>
                      <a:pt x="7105" y="9055"/>
                    </a:lnTo>
                    <a:lnTo>
                      <a:pt x="7102" y="9070"/>
                    </a:lnTo>
                    <a:lnTo>
                      <a:pt x="7097" y="9087"/>
                    </a:lnTo>
                    <a:lnTo>
                      <a:pt x="7091" y="9102"/>
                    </a:lnTo>
                    <a:lnTo>
                      <a:pt x="7085" y="9118"/>
                    </a:lnTo>
                    <a:lnTo>
                      <a:pt x="7077" y="9133"/>
                    </a:lnTo>
                    <a:lnTo>
                      <a:pt x="7070" y="9149"/>
                    </a:lnTo>
                    <a:close/>
                    <a:moveTo>
                      <a:pt x="6201" y="10268"/>
                    </a:moveTo>
                    <a:lnTo>
                      <a:pt x="6175" y="10306"/>
                    </a:lnTo>
                    <a:lnTo>
                      <a:pt x="6148" y="10343"/>
                    </a:lnTo>
                    <a:lnTo>
                      <a:pt x="6119" y="10379"/>
                    </a:lnTo>
                    <a:lnTo>
                      <a:pt x="6089" y="10414"/>
                    </a:lnTo>
                    <a:lnTo>
                      <a:pt x="6057" y="10447"/>
                    </a:lnTo>
                    <a:lnTo>
                      <a:pt x="6024" y="10479"/>
                    </a:lnTo>
                    <a:lnTo>
                      <a:pt x="5989" y="10509"/>
                    </a:lnTo>
                    <a:lnTo>
                      <a:pt x="5953" y="10537"/>
                    </a:lnTo>
                    <a:lnTo>
                      <a:pt x="5917" y="10564"/>
                    </a:lnTo>
                    <a:lnTo>
                      <a:pt x="5879" y="10589"/>
                    </a:lnTo>
                    <a:lnTo>
                      <a:pt x="5840" y="10612"/>
                    </a:lnTo>
                    <a:lnTo>
                      <a:pt x="5801" y="10635"/>
                    </a:lnTo>
                    <a:lnTo>
                      <a:pt x="5759" y="10655"/>
                    </a:lnTo>
                    <a:lnTo>
                      <a:pt x="5718" y="10673"/>
                    </a:lnTo>
                    <a:lnTo>
                      <a:pt x="5677" y="10690"/>
                    </a:lnTo>
                    <a:lnTo>
                      <a:pt x="5634" y="10704"/>
                    </a:lnTo>
                    <a:lnTo>
                      <a:pt x="5592" y="10718"/>
                    </a:lnTo>
                    <a:lnTo>
                      <a:pt x="5548" y="10729"/>
                    </a:lnTo>
                    <a:lnTo>
                      <a:pt x="5504" y="10738"/>
                    </a:lnTo>
                    <a:lnTo>
                      <a:pt x="5461" y="10746"/>
                    </a:lnTo>
                    <a:lnTo>
                      <a:pt x="5417" y="10752"/>
                    </a:lnTo>
                    <a:lnTo>
                      <a:pt x="5373" y="10755"/>
                    </a:lnTo>
                    <a:lnTo>
                      <a:pt x="5329" y="10757"/>
                    </a:lnTo>
                    <a:lnTo>
                      <a:pt x="5285" y="10757"/>
                    </a:lnTo>
                    <a:lnTo>
                      <a:pt x="5242" y="10754"/>
                    </a:lnTo>
                    <a:lnTo>
                      <a:pt x="5197" y="10750"/>
                    </a:lnTo>
                    <a:lnTo>
                      <a:pt x="5154" y="10743"/>
                    </a:lnTo>
                    <a:lnTo>
                      <a:pt x="5112" y="10735"/>
                    </a:lnTo>
                    <a:lnTo>
                      <a:pt x="5070" y="10724"/>
                    </a:lnTo>
                    <a:lnTo>
                      <a:pt x="5027" y="10711"/>
                    </a:lnTo>
                    <a:lnTo>
                      <a:pt x="4987" y="10697"/>
                    </a:lnTo>
                    <a:lnTo>
                      <a:pt x="4946" y="10679"/>
                    </a:lnTo>
                    <a:lnTo>
                      <a:pt x="4908" y="10661"/>
                    </a:lnTo>
                    <a:lnTo>
                      <a:pt x="4872" y="10640"/>
                    </a:lnTo>
                    <a:lnTo>
                      <a:pt x="4837" y="10618"/>
                    </a:lnTo>
                    <a:lnTo>
                      <a:pt x="4803" y="10595"/>
                    </a:lnTo>
                    <a:lnTo>
                      <a:pt x="4772" y="10569"/>
                    </a:lnTo>
                    <a:lnTo>
                      <a:pt x="4742" y="10543"/>
                    </a:lnTo>
                    <a:lnTo>
                      <a:pt x="4715" y="10515"/>
                    </a:lnTo>
                    <a:lnTo>
                      <a:pt x="4689" y="10485"/>
                    </a:lnTo>
                    <a:lnTo>
                      <a:pt x="4665" y="10455"/>
                    </a:lnTo>
                    <a:lnTo>
                      <a:pt x="4644" y="10424"/>
                    </a:lnTo>
                    <a:lnTo>
                      <a:pt x="4623" y="10391"/>
                    </a:lnTo>
                    <a:lnTo>
                      <a:pt x="4604" y="10358"/>
                    </a:lnTo>
                    <a:lnTo>
                      <a:pt x="4588" y="10323"/>
                    </a:lnTo>
                    <a:lnTo>
                      <a:pt x="4574" y="10288"/>
                    </a:lnTo>
                    <a:lnTo>
                      <a:pt x="4561" y="10252"/>
                    </a:lnTo>
                    <a:lnTo>
                      <a:pt x="4551" y="10216"/>
                    </a:lnTo>
                    <a:lnTo>
                      <a:pt x="4543" y="10178"/>
                    </a:lnTo>
                    <a:lnTo>
                      <a:pt x="4536" y="10141"/>
                    </a:lnTo>
                    <a:lnTo>
                      <a:pt x="4532" y="10101"/>
                    </a:lnTo>
                    <a:lnTo>
                      <a:pt x="4529" y="10063"/>
                    </a:lnTo>
                    <a:lnTo>
                      <a:pt x="4529" y="10024"/>
                    </a:lnTo>
                    <a:lnTo>
                      <a:pt x="4531" y="9984"/>
                    </a:lnTo>
                    <a:lnTo>
                      <a:pt x="4535" y="9944"/>
                    </a:lnTo>
                    <a:lnTo>
                      <a:pt x="4541" y="9904"/>
                    </a:lnTo>
                    <a:lnTo>
                      <a:pt x="4549" y="9864"/>
                    </a:lnTo>
                    <a:lnTo>
                      <a:pt x="4559" y="9824"/>
                    </a:lnTo>
                    <a:lnTo>
                      <a:pt x="4571" y="9783"/>
                    </a:lnTo>
                    <a:lnTo>
                      <a:pt x="4587" y="9744"/>
                    </a:lnTo>
                    <a:lnTo>
                      <a:pt x="4603" y="9704"/>
                    </a:lnTo>
                    <a:lnTo>
                      <a:pt x="4623" y="9665"/>
                    </a:lnTo>
                    <a:lnTo>
                      <a:pt x="4644" y="9625"/>
                    </a:lnTo>
                    <a:lnTo>
                      <a:pt x="4667" y="9586"/>
                    </a:lnTo>
                    <a:lnTo>
                      <a:pt x="4693" y="9549"/>
                    </a:lnTo>
                    <a:lnTo>
                      <a:pt x="4720" y="9512"/>
                    </a:lnTo>
                    <a:lnTo>
                      <a:pt x="4749" y="9477"/>
                    </a:lnTo>
                    <a:lnTo>
                      <a:pt x="4777" y="9444"/>
                    </a:lnTo>
                    <a:lnTo>
                      <a:pt x="4809" y="9412"/>
                    </a:lnTo>
                    <a:lnTo>
                      <a:pt x="4841" y="9381"/>
                    </a:lnTo>
                    <a:lnTo>
                      <a:pt x="4875" y="9352"/>
                    </a:lnTo>
                    <a:lnTo>
                      <a:pt x="4910" y="9324"/>
                    </a:lnTo>
                    <a:lnTo>
                      <a:pt x="4946" y="9297"/>
                    </a:lnTo>
                    <a:lnTo>
                      <a:pt x="4983" y="9272"/>
                    </a:lnTo>
                    <a:lnTo>
                      <a:pt x="5020" y="9250"/>
                    </a:lnTo>
                    <a:lnTo>
                      <a:pt x="5059" y="9228"/>
                    </a:lnTo>
                    <a:lnTo>
                      <a:pt x="5098" y="9208"/>
                    </a:lnTo>
                    <a:lnTo>
                      <a:pt x="5139" y="9190"/>
                    </a:lnTo>
                    <a:lnTo>
                      <a:pt x="5180" y="9173"/>
                    </a:lnTo>
                    <a:lnTo>
                      <a:pt x="5221" y="9159"/>
                    </a:lnTo>
                    <a:lnTo>
                      <a:pt x="5263" y="9145"/>
                    </a:lnTo>
                    <a:lnTo>
                      <a:pt x="5305" y="9134"/>
                    </a:lnTo>
                    <a:lnTo>
                      <a:pt x="5348" y="9125"/>
                    </a:lnTo>
                    <a:lnTo>
                      <a:pt x="5390" y="9117"/>
                    </a:lnTo>
                    <a:lnTo>
                      <a:pt x="5433" y="9110"/>
                    </a:lnTo>
                    <a:lnTo>
                      <a:pt x="5476" y="9106"/>
                    </a:lnTo>
                    <a:lnTo>
                      <a:pt x="5520" y="9104"/>
                    </a:lnTo>
                    <a:lnTo>
                      <a:pt x="5563" y="9104"/>
                    </a:lnTo>
                    <a:lnTo>
                      <a:pt x="5605" y="9105"/>
                    </a:lnTo>
                    <a:lnTo>
                      <a:pt x="5648" y="9108"/>
                    </a:lnTo>
                    <a:lnTo>
                      <a:pt x="5690" y="9114"/>
                    </a:lnTo>
                    <a:lnTo>
                      <a:pt x="5733" y="9122"/>
                    </a:lnTo>
                    <a:lnTo>
                      <a:pt x="5774" y="9131"/>
                    </a:lnTo>
                    <a:lnTo>
                      <a:pt x="5815" y="9142"/>
                    </a:lnTo>
                    <a:lnTo>
                      <a:pt x="5856" y="9156"/>
                    </a:lnTo>
                    <a:lnTo>
                      <a:pt x="5896" y="9171"/>
                    </a:lnTo>
                    <a:lnTo>
                      <a:pt x="5935" y="9190"/>
                    </a:lnTo>
                    <a:lnTo>
                      <a:pt x="5972" y="9209"/>
                    </a:lnTo>
                    <a:lnTo>
                      <a:pt x="6008" y="9230"/>
                    </a:lnTo>
                    <a:lnTo>
                      <a:pt x="6042" y="9254"/>
                    </a:lnTo>
                    <a:lnTo>
                      <a:pt x="6074" y="9279"/>
                    </a:lnTo>
                    <a:lnTo>
                      <a:pt x="6105" y="9304"/>
                    </a:lnTo>
                    <a:lnTo>
                      <a:pt x="6134" y="9331"/>
                    </a:lnTo>
                    <a:lnTo>
                      <a:pt x="6161" y="9360"/>
                    </a:lnTo>
                    <a:lnTo>
                      <a:pt x="6186" y="9390"/>
                    </a:lnTo>
                    <a:lnTo>
                      <a:pt x="6208" y="9421"/>
                    </a:lnTo>
                    <a:lnTo>
                      <a:pt x="6230" y="9453"/>
                    </a:lnTo>
                    <a:lnTo>
                      <a:pt x="6248" y="9486"/>
                    </a:lnTo>
                    <a:lnTo>
                      <a:pt x="6266" y="9520"/>
                    </a:lnTo>
                    <a:lnTo>
                      <a:pt x="6281" y="9555"/>
                    </a:lnTo>
                    <a:lnTo>
                      <a:pt x="6295" y="9591"/>
                    </a:lnTo>
                    <a:lnTo>
                      <a:pt x="6306" y="9629"/>
                    </a:lnTo>
                    <a:lnTo>
                      <a:pt x="6315" y="9666"/>
                    </a:lnTo>
                    <a:lnTo>
                      <a:pt x="6322" y="9704"/>
                    </a:lnTo>
                    <a:lnTo>
                      <a:pt x="6328" y="9742"/>
                    </a:lnTo>
                    <a:lnTo>
                      <a:pt x="6331" y="9781"/>
                    </a:lnTo>
                    <a:lnTo>
                      <a:pt x="6332" y="9822"/>
                    </a:lnTo>
                    <a:lnTo>
                      <a:pt x="6331" y="9861"/>
                    </a:lnTo>
                    <a:lnTo>
                      <a:pt x="6328" y="9901"/>
                    </a:lnTo>
                    <a:lnTo>
                      <a:pt x="6322" y="9942"/>
                    </a:lnTo>
                    <a:lnTo>
                      <a:pt x="6315" y="9983"/>
                    </a:lnTo>
                    <a:lnTo>
                      <a:pt x="6305" y="10024"/>
                    </a:lnTo>
                    <a:lnTo>
                      <a:pt x="6294" y="10064"/>
                    </a:lnTo>
                    <a:lnTo>
                      <a:pt x="6279" y="10105"/>
                    </a:lnTo>
                    <a:lnTo>
                      <a:pt x="6264" y="10146"/>
                    </a:lnTo>
                    <a:lnTo>
                      <a:pt x="6245" y="10187"/>
                    </a:lnTo>
                    <a:lnTo>
                      <a:pt x="6224" y="10227"/>
                    </a:lnTo>
                    <a:lnTo>
                      <a:pt x="6201" y="10268"/>
                    </a:lnTo>
                    <a:close/>
                    <a:moveTo>
                      <a:pt x="7191" y="7281"/>
                    </a:moveTo>
                    <a:lnTo>
                      <a:pt x="7069" y="7252"/>
                    </a:lnTo>
                    <a:lnTo>
                      <a:pt x="6946" y="7228"/>
                    </a:lnTo>
                    <a:lnTo>
                      <a:pt x="6823" y="7211"/>
                    </a:lnTo>
                    <a:lnTo>
                      <a:pt x="6699" y="7199"/>
                    </a:lnTo>
                    <a:lnTo>
                      <a:pt x="6575" y="7192"/>
                    </a:lnTo>
                    <a:lnTo>
                      <a:pt x="6451" y="7191"/>
                    </a:lnTo>
                    <a:lnTo>
                      <a:pt x="6327" y="7195"/>
                    </a:lnTo>
                    <a:lnTo>
                      <a:pt x="6203" y="7205"/>
                    </a:lnTo>
                    <a:lnTo>
                      <a:pt x="6081" y="7218"/>
                    </a:lnTo>
                    <a:lnTo>
                      <a:pt x="5958" y="7238"/>
                    </a:lnTo>
                    <a:lnTo>
                      <a:pt x="5837" y="7261"/>
                    </a:lnTo>
                    <a:lnTo>
                      <a:pt x="5717" y="7290"/>
                    </a:lnTo>
                    <a:lnTo>
                      <a:pt x="5599" y="7324"/>
                    </a:lnTo>
                    <a:lnTo>
                      <a:pt x="5481" y="7363"/>
                    </a:lnTo>
                    <a:lnTo>
                      <a:pt x="5366" y="7405"/>
                    </a:lnTo>
                    <a:lnTo>
                      <a:pt x="5253" y="7452"/>
                    </a:lnTo>
                    <a:lnTo>
                      <a:pt x="5141" y="7504"/>
                    </a:lnTo>
                    <a:lnTo>
                      <a:pt x="5033" y="7560"/>
                    </a:lnTo>
                    <a:lnTo>
                      <a:pt x="4926" y="7620"/>
                    </a:lnTo>
                    <a:lnTo>
                      <a:pt x="4823" y="7684"/>
                    </a:lnTo>
                    <a:lnTo>
                      <a:pt x="4722" y="7752"/>
                    </a:lnTo>
                    <a:lnTo>
                      <a:pt x="4624" y="7823"/>
                    </a:lnTo>
                    <a:lnTo>
                      <a:pt x="4530" y="7899"/>
                    </a:lnTo>
                    <a:lnTo>
                      <a:pt x="4439" y="7979"/>
                    </a:lnTo>
                    <a:lnTo>
                      <a:pt x="4352" y="8061"/>
                    </a:lnTo>
                    <a:lnTo>
                      <a:pt x="4269" y="8148"/>
                    </a:lnTo>
                    <a:lnTo>
                      <a:pt x="4190" y="8238"/>
                    </a:lnTo>
                    <a:lnTo>
                      <a:pt x="4115" y="8332"/>
                    </a:lnTo>
                    <a:lnTo>
                      <a:pt x="4045" y="8429"/>
                    </a:lnTo>
                    <a:lnTo>
                      <a:pt x="3980" y="8528"/>
                    </a:lnTo>
                    <a:lnTo>
                      <a:pt x="3919" y="8631"/>
                    </a:lnTo>
                    <a:lnTo>
                      <a:pt x="3864" y="8738"/>
                    </a:lnTo>
                    <a:lnTo>
                      <a:pt x="3813" y="8847"/>
                    </a:lnTo>
                    <a:lnTo>
                      <a:pt x="3770" y="8958"/>
                    </a:lnTo>
                    <a:lnTo>
                      <a:pt x="3731" y="9069"/>
                    </a:lnTo>
                    <a:lnTo>
                      <a:pt x="3701" y="9179"/>
                    </a:lnTo>
                    <a:lnTo>
                      <a:pt x="3676" y="9291"/>
                    </a:lnTo>
                    <a:lnTo>
                      <a:pt x="3657" y="9402"/>
                    </a:lnTo>
                    <a:lnTo>
                      <a:pt x="3645" y="9513"/>
                    </a:lnTo>
                    <a:lnTo>
                      <a:pt x="3639" y="9622"/>
                    </a:lnTo>
                    <a:lnTo>
                      <a:pt x="3639" y="9732"/>
                    </a:lnTo>
                    <a:lnTo>
                      <a:pt x="3645" y="9840"/>
                    </a:lnTo>
                    <a:lnTo>
                      <a:pt x="3657" y="9948"/>
                    </a:lnTo>
                    <a:lnTo>
                      <a:pt x="3675" y="10054"/>
                    </a:lnTo>
                    <a:lnTo>
                      <a:pt x="3699" y="10159"/>
                    </a:lnTo>
                    <a:lnTo>
                      <a:pt x="3727" y="10262"/>
                    </a:lnTo>
                    <a:lnTo>
                      <a:pt x="3762" y="10364"/>
                    </a:lnTo>
                    <a:lnTo>
                      <a:pt x="3804" y="10463"/>
                    </a:lnTo>
                    <a:lnTo>
                      <a:pt x="3849" y="10560"/>
                    </a:lnTo>
                    <a:lnTo>
                      <a:pt x="3900" y="10655"/>
                    </a:lnTo>
                    <a:lnTo>
                      <a:pt x="3958" y="10747"/>
                    </a:lnTo>
                    <a:lnTo>
                      <a:pt x="4020" y="10836"/>
                    </a:lnTo>
                    <a:lnTo>
                      <a:pt x="4088" y="10922"/>
                    </a:lnTo>
                    <a:lnTo>
                      <a:pt x="4160" y="11006"/>
                    </a:lnTo>
                    <a:lnTo>
                      <a:pt x="4238" y="11086"/>
                    </a:lnTo>
                    <a:lnTo>
                      <a:pt x="4320" y="11163"/>
                    </a:lnTo>
                    <a:lnTo>
                      <a:pt x="4408" y="11236"/>
                    </a:lnTo>
                    <a:lnTo>
                      <a:pt x="4500" y="11305"/>
                    </a:lnTo>
                    <a:lnTo>
                      <a:pt x="4598" y="11370"/>
                    </a:lnTo>
                    <a:lnTo>
                      <a:pt x="4700" y="11431"/>
                    </a:lnTo>
                    <a:lnTo>
                      <a:pt x="4807" y="11488"/>
                    </a:lnTo>
                    <a:lnTo>
                      <a:pt x="4919" y="11539"/>
                    </a:lnTo>
                    <a:lnTo>
                      <a:pt x="5036" y="11587"/>
                    </a:lnTo>
                    <a:lnTo>
                      <a:pt x="5156" y="11629"/>
                    </a:lnTo>
                    <a:lnTo>
                      <a:pt x="5284" y="11667"/>
                    </a:lnTo>
                    <a:lnTo>
                      <a:pt x="5412" y="11698"/>
                    </a:lnTo>
                    <a:lnTo>
                      <a:pt x="5543" y="11724"/>
                    </a:lnTo>
                    <a:lnTo>
                      <a:pt x="5674" y="11743"/>
                    </a:lnTo>
                    <a:lnTo>
                      <a:pt x="5805" y="11756"/>
                    </a:lnTo>
                    <a:lnTo>
                      <a:pt x="5936" y="11762"/>
                    </a:lnTo>
                    <a:lnTo>
                      <a:pt x="6068" y="11763"/>
                    </a:lnTo>
                    <a:lnTo>
                      <a:pt x="6199" y="11758"/>
                    </a:lnTo>
                    <a:lnTo>
                      <a:pt x="6331" y="11748"/>
                    </a:lnTo>
                    <a:lnTo>
                      <a:pt x="6460" y="11731"/>
                    </a:lnTo>
                    <a:lnTo>
                      <a:pt x="6590" y="11710"/>
                    </a:lnTo>
                    <a:lnTo>
                      <a:pt x="6718" y="11682"/>
                    </a:lnTo>
                    <a:lnTo>
                      <a:pt x="6844" y="11649"/>
                    </a:lnTo>
                    <a:lnTo>
                      <a:pt x="6969" y="11611"/>
                    </a:lnTo>
                    <a:lnTo>
                      <a:pt x="7092" y="11567"/>
                    </a:lnTo>
                    <a:lnTo>
                      <a:pt x="7214" y="11520"/>
                    </a:lnTo>
                    <a:lnTo>
                      <a:pt x="7332" y="11466"/>
                    </a:lnTo>
                    <a:lnTo>
                      <a:pt x="7449" y="11408"/>
                    </a:lnTo>
                    <a:lnTo>
                      <a:pt x="7562" y="11345"/>
                    </a:lnTo>
                    <a:lnTo>
                      <a:pt x="7672" y="11277"/>
                    </a:lnTo>
                    <a:lnTo>
                      <a:pt x="7779" y="11205"/>
                    </a:lnTo>
                    <a:lnTo>
                      <a:pt x="7882" y="11129"/>
                    </a:lnTo>
                    <a:lnTo>
                      <a:pt x="7982" y="11047"/>
                    </a:lnTo>
                    <a:lnTo>
                      <a:pt x="8078" y="10961"/>
                    </a:lnTo>
                    <a:lnTo>
                      <a:pt x="8169" y="10873"/>
                    </a:lnTo>
                    <a:lnTo>
                      <a:pt x="8256" y="10779"/>
                    </a:lnTo>
                    <a:lnTo>
                      <a:pt x="8338" y="10680"/>
                    </a:lnTo>
                    <a:lnTo>
                      <a:pt x="8415" y="10578"/>
                    </a:lnTo>
                    <a:lnTo>
                      <a:pt x="8487" y="10473"/>
                    </a:lnTo>
                    <a:lnTo>
                      <a:pt x="8554" y="10364"/>
                    </a:lnTo>
                    <a:lnTo>
                      <a:pt x="8615" y="10251"/>
                    </a:lnTo>
                    <a:lnTo>
                      <a:pt x="8670" y="10134"/>
                    </a:lnTo>
                    <a:lnTo>
                      <a:pt x="8719" y="10019"/>
                    </a:lnTo>
                    <a:lnTo>
                      <a:pt x="8759" y="9902"/>
                    </a:lnTo>
                    <a:lnTo>
                      <a:pt x="8793" y="9786"/>
                    </a:lnTo>
                    <a:lnTo>
                      <a:pt x="8820" y="9672"/>
                    </a:lnTo>
                    <a:lnTo>
                      <a:pt x="8839" y="9556"/>
                    </a:lnTo>
                    <a:lnTo>
                      <a:pt x="8853" y="9443"/>
                    </a:lnTo>
                    <a:lnTo>
                      <a:pt x="8860" y="9329"/>
                    </a:lnTo>
                    <a:lnTo>
                      <a:pt x="8860" y="9217"/>
                    </a:lnTo>
                    <a:lnTo>
                      <a:pt x="8854" y="9105"/>
                    </a:lnTo>
                    <a:lnTo>
                      <a:pt x="8841" y="8996"/>
                    </a:lnTo>
                    <a:lnTo>
                      <a:pt x="8823" y="8887"/>
                    </a:lnTo>
                    <a:lnTo>
                      <a:pt x="8798" y="8781"/>
                    </a:lnTo>
                    <a:lnTo>
                      <a:pt x="8767" y="8676"/>
                    </a:lnTo>
                    <a:lnTo>
                      <a:pt x="8730" y="8574"/>
                    </a:lnTo>
                    <a:lnTo>
                      <a:pt x="8688" y="8473"/>
                    </a:lnTo>
                    <a:lnTo>
                      <a:pt x="8641" y="8375"/>
                    </a:lnTo>
                    <a:lnTo>
                      <a:pt x="8587" y="8280"/>
                    </a:lnTo>
                    <a:lnTo>
                      <a:pt x="8527" y="8187"/>
                    </a:lnTo>
                    <a:lnTo>
                      <a:pt x="8464" y="8098"/>
                    </a:lnTo>
                    <a:lnTo>
                      <a:pt x="8395" y="8011"/>
                    </a:lnTo>
                    <a:lnTo>
                      <a:pt x="8319" y="7928"/>
                    </a:lnTo>
                    <a:lnTo>
                      <a:pt x="8240" y="7849"/>
                    </a:lnTo>
                    <a:lnTo>
                      <a:pt x="8156" y="7772"/>
                    </a:lnTo>
                    <a:lnTo>
                      <a:pt x="8066" y="7700"/>
                    </a:lnTo>
                    <a:lnTo>
                      <a:pt x="7973" y="7632"/>
                    </a:lnTo>
                    <a:lnTo>
                      <a:pt x="7874" y="7568"/>
                    </a:lnTo>
                    <a:lnTo>
                      <a:pt x="7771" y="7508"/>
                    </a:lnTo>
                    <a:lnTo>
                      <a:pt x="7663" y="7452"/>
                    </a:lnTo>
                    <a:lnTo>
                      <a:pt x="7551" y="7402"/>
                    </a:lnTo>
                    <a:lnTo>
                      <a:pt x="7435" y="7356"/>
                    </a:lnTo>
                    <a:lnTo>
                      <a:pt x="7315" y="7316"/>
                    </a:lnTo>
                    <a:lnTo>
                      <a:pt x="7191" y="7281"/>
                    </a:lnTo>
                    <a:close/>
                    <a:moveTo>
                      <a:pt x="13686" y="2945"/>
                    </a:moveTo>
                    <a:lnTo>
                      <a:pt x="13635" y="2892"/>
                    </a:lnTo>
                    <a:lnTo>
                      <a:pt x="13584" y="2840"/>
                    </a:lnTo>
                    <a:lnTo>
                      <a:pt x="13531" y="2790"/>
                    </a:lnTo>
                    <a:lnTo>
                      <a:pt x="13477" y="2743"/>
                    </a:lnTo>
                    <a:lnTo>
                      <a:pt x="13422" y="2698"/>
                    </a:lnTo>
                    <a:lnTo>
                      <a:pt x="13365" y="2655"/>
                    </a:lnTo>
                    <a:lnTo>
                      <a:pt x="13307" y="2614"/>
                    </a:lnTo>
                    <a:lnTo>
                      <a:pt x="13248" y="2575"/>
                    </a:lnTo>
                    <a:lnTo>
                      <a:pt x="13188" y="2539"/>
                    </a:lnTo>
                    <a:lnTo>
                      <a:pt x="13128" y="2503"/>
                    </a:lnTo>
                    <a:lnTo>
                      <a:pt x="13066" y="2471"/>
                    </a:lnTo>
                    <a:lnTo>
                      <a:pt x="13004" y="2440"/>
                    </a:lnTo>
                    <a:lnTo>
                      <a:pt x="12940" y="2413"/>
                    </a:lnTo>
                    <a:lnTo>
                      <a:pt x="12876" y="2387"/>
                    </a:lnTo>
                    <a:lnTo>
                      <a:pt x="12812" y="2363"/>
                    </a:lnTo>
                    <a:lnTo>
                      <a:pt x="12747" y="2341"/>
                    </a:lnTo>
                    <a:lnTo>
                      <a:pt x="12681" y="2322"/>
                    </a:lnTo>
                    <a:lnTo>
                      <a:pt x="12614" y="2304"/>
                    </a:lnTo>
                    <a:lnTo>
                      <a:pt x="12547" y="2290"/>
                    </a:lnTo>
                    <a:lnTo>
                      <a:pt x="12480" y="2276"/>
                    </a:lnTo>
                    <a:lnTo>
                      <a:pt x="12412" y="2266"/>
                    </a:lnTo>
                    <a:lnTo>
                      <a:pt x="12345" y="2257"/>
                    </a:lnTo>
                    <a:lnTo>
                      <a:pt x="12277" y="2251"/>
                    </a:lnTo>
                    <a:lnTo>
                      <a:pt x="12208" y="2246"/>
                    </a:lnTo>
                    <a:lnTo>
                      <a:pt x="12140" y="2244"/>
                    </a:lnTo>
                    <a:lnTo>
                      <a:pt x="12073" y="2244"/>
                    </a:lnTo>
                    <a:lnTo>
                      <a:pt x="12004" y="2246"/>
                    </a:lnTo>
                    <a:lnTo>
                      <a:pt x="11936" y="2251"/>
                    </a:lnTo>
                    <a:lnTo>
                      <a:pt x="11868" y="2258"/>
                    </a:lnTo>
                    <a:lnTo>
                      <a:pt x="11800" y="2266"/>
                    </a:lnTo>
                    <a:lnTo>
                      <a:pt x="11732" y="2277"/>
                    </a:lnTo>
                    <a:lnTo>
                      <a:pt x="11664" y="2291"/>
                    </a:lnTo>
                    <a:lnTo>
                      <a:pt x="11637" y="2297"/>
                    </a:lnTo>
                    <a:lnTo>
                      <a:pt x="11610" y="2305"/>
                    </a:lnTo>
                    <a:lnTo>
                      <a:pt x="11585" y="2313"/>
                    </a:lnTo>
                    <a:lnTo>
                      <a:pt x="11559" y="2324"/>
                    </a:lnTo>
                    <a:lnTo>
                      <a:pt x="11535" y="2335"/>
                    </a:lnTo>
                    <a:lnTo>
                      <a:pt x="11512" y="2349"/>
                    </a:lnTo>
                    <a:lnTo>
                      <a:pt x="11488" y="2362"/>
                    </a:lnTo>
                    <a:lnTo>
                      <a:pt x="11466" y="2376"/>
                    </a:lnTo>
                    <a:lnTo>
                      <a:pt x="11445" y="2392"/>
                    </a:lnTo>
                    <a:lnTo>
                      <a:pt x="11424" y="2408"/>
                    </a:lnTo>
                    <a:lnTo>
                      <a:pt x="11405" y="2426"/>
                    </a:lnTo>
                    <a:lnTo>
                      <a:pt x="11387" y="2445"/>
                    </a:lnTo>
                    <a:lnTo>
                      <a:pt x="11368" y="2464"/>
                    </a:lnTo>
                    <a:lnTo>
                      <a:pt x="11352" y="2485"/>
                    </a:lnTo>
                    <a:lnTo>
                      <a:pt x="11337" y="2505"/>
                    </a:lnTo>
                    <a:lnTo>
                      <a:pt x="11322" y="2527"/>
                    </a:lnTo>
                    <a:lnTo>
                      <a:pt x="11308" y="2549"/>
                    </a:lnTo>
                    <a:lnTo>
                      <a:pt x="11295" y="2572"/>
                    </a:lnTo>
                    <a:lnTo>
                      <a:pt x="11284" y="2595"/>
                    </a:lnTo>
                    <a:lnTo>
                      <a:pt x="11274" y="2619"/>
                    </a:lnTo>
                    <a:lnTo>
                      <a:pt x="11264" y="2644"/>
                    </a:lnTo>
                    <a:lnTo>
                      <a:pt x="11256" y="2669"/>
                    </a:lnTo>
                    <a:lnTo>
                      <a:pt x="11250" y="2694"/>
                    </a:lnTo>
                    <a:lnTo>
                      <a:pt x="11244" y="2720"/>
                    </a:lnTo>
                    <a:lnTo>
                      <a:pt x="11240" y="2747"/>
                    </a:lnTo>
                    <a:lnTo>
                      <a:pt x="11237" y="2773"/>
                    </a:lnTo>
                    <a:lnTo>
                      <a:pt x="11235" y="2800"/>
                    </a:lnTo>
                    <a:lnTo>
                      <a:pt x="11235" y="2827"/>
                    </a:lnTo>
                    <a:lnTo>
                      <a:pt x="11236" y="2854"/>
                    </a:lnTo>
                    <a:lnTo>
                      <a:pt x="11238" y="2881"/>
                    </a:lnTo>
                    <a:lnTo>
                      <a:pt x="11242" y="2909"/>
                    </a:lnTo>
                    <a:lnTo>
                      <a:pt x="11247" y="2937"/>
                    </a:lnTo>
                    <a:lnTo>
                      <a:pt x="11253" y="2964"/>
                    </a:lnTo>
                    <a:lnTo>
                      <a:pt x="11261" y="2991"/>
                    </a:lnTo>
                    <a:lnTo>
                      <a:pt x="11270" y="3016"/>
                    </a:lnTo>
                    <a:lnTo>
                      <a:pt x="11280" y="3041"/>
                    </a:lnTo>
                    <a:lnTo>
                      <a:pt x="11292" y="3066"/>
                    </a:lnTo>
                    <a:lnTo>
                      <a:pt x="11305" y="3090"/>
                    </a:lnTo>
                    <a:lnTo>
                      <a:pt x="11318" y="3113"/>
                    </a:lnTo>
                    <a:lnTo>
                      <a:pt x="11332" y="3135"/>
                    </a:lnTo>
                    <a:lnTo>
                      <a:pt x="11348" y="3156"/>
                    </a:lnTo>
                    <a:lnTo>
                      <a:pt x="11364" y="3177"/>
                    </a:lnTo>
                    <a:lnTo>
                      <a:pt x="11383" y="3196"/>
                    </a:lnTo>
                    <a:lnTo>
                      <a:pt x="11400" y="3215"/>
                    </a:lnTo>
                    <a:lnTo>
                      <a:pt x="11420" y="3232"/>
                    </a:lnTo>
                    <a:lnTo>
                      <a:pt x="11439" y="3249"/>
                    </a:lnTo>
                    <a:lnTo>
                      <a:pt x="11461" y="3265"/>
                    </a:lnTo>
                    <a:lnTo>
                      <a:pt x="11483" y="3280"/>
                    </a:lnTo>
                    <a:lnTo>
                      <a:pt x="11504" y="3293"/>
                    </a:lnTo>
                    <a:lnTo>
                      <a:pt x="11527" y="3306"/>
                    </a:lnTo>
                    <a:lnTo>
                      <a:pt x="11551" y="3318"/>
                    </a:lnTo>
                    <a:lnTo>
                      <a:pt x="11574" y="3328"/>
                    </a:lnTo>
                    <a:lnTo>
                      <a:pt x="11599" y="3338"/>
                    </a:lnTo>
                    <a:lnTo>
                      <a:pt x="11624" y="3345"/>
                    </a:lnTo>
                    <a:lnTo>
                      <a:pt x="11649" y="3352"/>
                    </a:lnTo>
                    <a:lnTo>
                      <a:pt x="11675" y="3358"/>
                    </a:lnTo>
                    <a:lnTo>
                      <a:pt x="11701" y="3362"/>
                    </a:lnTo>
                    <a:lnTo>
                      <a:pt x="11728" y="3365"/>
                    </a:lnTo>
                    <a:lnTo>
                      <a:pt x="11754" y="3366"/>
                    </a:lnTo>
                    <a:lnTo>
                      <a:pt x="11781" y="3367"/>
                    </a:lnTo>
                    <a:lnTo>
                      <a:pt x="11808" y="3366"/>
                    </a:lnTo>
                    <a:lnTo>
                      <a:pt x="11836" y="3364"/>
                    </a:lnTo>
                    <a:lnTo>
                      <a:pt x="11863" y="3360"/>
                    </a:lnTo>
                    <a:lnTo>
                      <a:pt x="11890" y="3355"/>
                    </a:lnTo>
                    <a:lnTo>
                      <a:pt x="11890" y="3356"/>
                    </a:lnTo>
                    <a:lnTo>
                      <a:pt x="11923" y="3349"/>
                    </a:lnTo>
                    <a:lnTo>
                      <a:pt x="11956" y="3344"/>
                    </a:lnTo>
                    <a:lnTo>
                      <a:pt x="11989" y="3340"/>
                    </a:lnTo>
                    <a:lnTo>
                      <a:pt x="12023" y="3337"/>
                    </a:lnTo>
                    <a:lnTo>
                      <a:pt x="12056" y="3334"/>
                    </a:lnTo>
                    <a:lnTo>
                      <a:pt x="12090" y="3333"/>
                    </a:lnTo>
                    <a:lnTo>
                      <a:pt x="12123" y="3332"/>
                    </a:lnTo>
                    <a:lnTo>
                      <a:pt x="12157" y="3333"/>
                    </a:lnTo>
                    <a:lnTo>
                      <a:pt x="12190" y="3335"/>
                    </a:lnTo>
                    <a:lnTo>
                      <a:pt x="12224" y="3339"/>
                    </a:lnTo>
                    <a:lnTo>
                      <a:pt x="12257" y="3344"/>
                    </a:lnTo>
                    <a:lnTo>
                      <a:pt x="12290" y="3349"/>
                    </a:lnTo>
                    <a:lnTo>
                      <a:pt x="12323" y="3355"/>
                    </a:lnTo>
                    <a:lnTo>
                      <a:pt x="12356" y="3362"/>
                    </a:lnTo>
                    <a:lnTo>
                      <a:pt x="12387" y="3371"/>
                    </a:lnTo>
                    <a:lnTo>
                      <a:pt x="12419" y="3380"/>
                    </a:lnTo>
                    <a:lnTo>
                      <a:pt x="12451" y="3391"/>
                    </a:lnTo>
                    <a:lnTo>
                      <a:pt x="12483" y="3403"/>
                    </a:lnTo>
                    <a:lnTo>
                      <a:pt x="12515" y="3415"/>
                    </a:lnTo>
                    <a:lnTo>
                      <a:pt x="12546" y="3428"/>
                    </a:lnTo>
                    <a:lnTo>
                      <a:pt x="12576" y="3444"/>
                    </a:lnTo>
                    <a:lnTo>
                      <a:pt x="12607" y="3459"/>
                    </a:lnTo>
                    <a:lnTo>
                      <a:pt x="12636" y="3476"/>
                    </a:lnTo>
                    <a:lnTo>
                      <a:pt x="12665" y="3494"/>
                    </a:lnTo>
                    <a:lnTo>
                      <a:pt x="12694" y="3513"/>
                    </a:lnTo>
                    <a:lnTo>
                      <a:pt x="12722" y="3533"/>
                    </a:lnTo>
                    <a:lnTo>
                      <a:pt x="12750" y="3554"/>
                    </a:lnTo>
                    <a:lnTo>
                      <a:pt x="12777" y="3576"/>
                    </a:lnTo>
                    <a:lnTo>
                      <a:pt x="12803" y="3600"/>
                    </a:lnTo>
                    <a:lnTo>
                      <a:pt x="12829" y="3624"/>
                    </a:lnTo>
                    <a:lnTo>
                      <a:pt x="12855" y="3648"/>
                    </a:lnTo>
                    <a:lnTo>
                      <a:pt x="12879" y="3675"/>
                    </a:lnTo>
                    <a:lnTo>
                      <a:pt x="12902" y="3702"/>
                    </a:lnTo>
                    <a:lnTo>
                      <a:pt x="12925" y="3730"/>
                    </a:lnTo>
                    <a:lnTo>
                      <a:pt x="12946" y="3759"/>
                    </a:lnTo>
                    <a:lnTo>
                      <a:pt x="12967" y="3787"/>
                    </a:lnTo>
                    <a:lnTo>
                      <a:pt x="12987" y="3817"/>
                    </a:lnTo>
                    <a:lnTo>
                      <a:pt x="13004" y="3846"/>
                    </a:lnTo>
                    <a:lnTo>
                      <a:pt x="13022" y="3876"/>
                    </a:lnTo>
                    <a:lnTo>
                      <a:pt x="13037" y="3907"/>
                    </a:lnTo>
                    <a:lnTo>
                      <a:pt x="13052" y="3938"/>
                    </a:lnTo>
                    <a:lnTo>
                      <a:pt x="13066" y="3969"/>
                    </a:lnTo>
                    <a:lnTo>
                      <a:pt x="13078" y="4001"/>
                    </a:lnTo>
                    <a:lnTo>
                      <a:pt x="13091" y="4033"/>
                    </a:lnTo>
                    <a:lnTo>
                      <a:pt x="13101" y="4065"/>
                    </a:lnTo>
                    <a:lnTo>
                      <a:pt x="13110" y="4098"/>
                    </a:lnTo>
                    <a:lnTo>
                      <a:pt x="13118" y="4131"/>
                    </a:lnTo>
                    <a:lnTo>
                      <a:pt x="13126" y="4163"/>
                    </a:lnTo>
                    <a:lnTo>
                      <a:pt x="13132" y="4197"/>
                    </a:lnTo>
                    <a:lnTo>
                      <a:pt x="13137" y="4231"/>
                    </a:lnTo>
                    <a:lnTo>
                      <a:pt x="13141" y="4264"/>
                    </a:lnTo>
                    <a:lnTo>
                      <a:pt x="13144" y="4297"/>
                    </a:lnTo>
                    <a:lnTo>
                      <a:pt x="13145" y="4331"/>
                    </a:lnTo>
                    <a:lnTo>
                      <a:pt x="13146" y="4364"/>
                    </a:lnTo>
                    <a:lnTo>
                      <a:pt x="13146" y="4398"/>
                    </a:lnTo>
                    <a:lnTo>
                      <a:pt x="13144" y="4431"/>
                    </a:lnTo>
                    <a:lnTo>
                      <a:pt x="13142" y="4465"/>
                    </a:lnTo>
                    <a:lnTo>
                      <a:pt x="13139" y="4498"/>
                    </a:lnTo>
                    <a:lnTo>
                      <a:pt x="13134" y="4531"/>
                    </a:lnTo>
                    <a:lnTo>
                      <a:pt x="13129" y="4564"/>
                    </a:lnTo>
                    <a:lnTo>
                      <a:pt x="13121" y="4597"/>
                    </a:lnTo>
                    <a:lnTo>
                      <a:pt x="13114" y="4630"/>
                    </a:lnTo>
                    <a:lnTo>
                      <a:pt x="13105" y="4662"/>
                    </a:lnTo>
                    <a:lnTo>
                      <a:pt x="13096" y="4694"/>
                    </a:lnTo>
                    <a:lnTo>
                      <a:pt x="13087" y="4721"/>
                    </a:lnTo>
                    <a:lnTo>
                      <a:pt x="13081" y="4748"/>
                    </a:lnTo>
                    <a:lnTo>
                      <a:pt x="13076" y="4775"/>
                    </a:lnTo>
                    <a:lnTo>
                      <a:pt x="13073" y="4802"/>
                    </a:lnTo>
                    <a:lnTo>
                      <a:pt x="13070" y="4829"/>
                    </a:lnTo>
                    <a:lnTo>
                      <a:pt x="13069" y="4856"/>
                    </a:lnTo>
                    <a:lnTo>
                      <a:pt x="13070" y="4883"/>
                    </a:lnTo>
                    <a:lnTo>
                      <a:pt x="13071" y="4909"/>
                    </a:lnTo>
                    <a:lnTo>
                      <a:pt x="13074" y="4936"/>
                    </a:lnTo>
                    <a:lnTo>
                      <a:pt x="13078" y="4961"/>
                    </a:lnTo>
                    <a:lnTo>
                      <a:pt x="13084" y="4987"/>
                    </a:lnTo>
                    <a:lnTo>
                      <a:pt x="13091" y="5012"/>
                    </a:lnTo>
                    <a:lnTo>
                      <a:pt x="13099" y="5038"/>
                    </a:lnTo>
                    <a:lnTo>
                      <a:pt x="13108" y="5062"/>
                    </a:lnTo>
                    <a:lnTo>
                      <a:pt x="13118" y="5086"/>
                    </a:lnTo>
                    <a:lnTo>
                      <a:pt x="13130" y="5110"/>
                    </a:lnTo>
                    <a:lnTo>
                      <a:pt x="13142" y="5133"/>
                    </a:lnTo>
                    <a:lnTo>
                      <a:pt x="13155" y="5155"/>
                    </a:lnTo>
                    <a:lnTo>
                      <a:pt x="13170" y="5177"/>
                    </a:lnTo>
                    <a:lnTo>
                      <a:pt x="13185" y="5198"/>
                    </a:lnTo>
                    <a:lnTo>
                      <a:pt x="13202" y="5218"/>
                    </a:lnTo>
                    <a:lnTo>
                      <a:pt x="13219" y="5238"/>
                    </a:lnTo>
                    <a:lnTo>
                      <a:pt x="13238" y="5257"/>
                    </a:lnTo>
                    <a:lnTo>
                      <a:pt x="13257" y="5274"/>
                    </a:lnTo>
                    <a:lnTo>
                      <a:pt x="13278" y="5291"/>
                    </a:lnTo>
                    <a:lnTo>
                      <a:pt x="13300" y="5307"/>
                    </a:lnTo>
                    <a:lnTo>
                      <a:pt x="13322" y="5322"/>
                    </a:lnTo>
                    <a:lnTo>
                      <a:pt x="13345" y="5336"/>
                    </a:lnTo>
                    <a:lnTo>
                      <a:pt x="13368" y="5349"/>
                    </a:lnTo>
                    <a:lnTo>
                      <a:pt x="13393" y="5361"/>
                    </a:lnTo>
                    <a:lnTo>
                      <a:pt x="13419" y="5371"/>
                    </a:lnTo>
                    <a:lnTo>
                      <a:pt x="13446" y="5381"/>
                    </a:lnTo>
                    <a:lnTo>
                      <a:pt x="13472" y="5388"/>
                    </a:lnTo>
                    <a:lnTo>
                      <a:pt x="13499" y="5395"/>
                    </a:lnTo>
                    <a:lnTo>
                      <a:pt x="13526" y="5400"/>
                    </a:lnTo>
                    <a:lnTo>
                      <a:pt x="13553" y="5403"/>
                    </a:lnTo>
                    <a:lnTo>
                      <a:pt x="13580" y="5405"/>
                    </a:lnTo>
                    <a:lnTo>
                      <a:pt x="13606" y="5406"/>
                    </a:lnTo>
                    <a:lnTo>
                      <a:pt x="13633" y="5406"/>
                    </a:lnTo>
                    <a:lnTo>
                      <a:pt x="13660" y="5404"/>
                    </a:lnTo>
                    <a:lnTo>
                      <a:pt x="13686" y="5401"/>
                    </a:lnTo>
                    <a:lnTo>
                      <a:pt x="13712" y="5397"/>
                    </a:lnTo>
                    <a:lnTo>
                      <a:pt x="13737" y="5392"/>
                    </a:lnTo>
                    <a:lnTo>
                      <a:pt x="13763" y="5385"/>
                    </a:lnTo>
                    <a:lnTo>
                      <a:pt x="13787" y="5377"/>
                    </a:lnTo>
                    <a:lnTo>
                      <a:pt x="13812" y="5368"/>
                    </a:lnTo>
                    <a:lnTo>
                      <a:pt x="13836" y="5358"/>
                    </a:lnTo>
                    <a:lnTo>
                      <a:pt x="13860" y="5346"/>
                    </a:lnTo>
                    <a:lnTo>
                      <a:pt x="13882" y="5334"/>
                    </a:lnTo>
                    <a:lnTo>
                      <a:pt x="13905" y="5321"/>
                    </a:lnTo>
                    <a:lnTo>
                      <a:pt x="13926" y="5306"/>
                    </a:lnTo>
                    <a:lnTo>
                      <a:pt x="13947" y="5290"/>
                    </a:lnTo>
                    <a:lnTo>
                      <a:pt x="13968" y="5273"/>
                    </a:lnTo>
                    <a:lnTo>
                      <a:pt x="13987" y="5256"/>
                    </a:lnTo>
                    <a:lnTo>
                      <a:pt x="14006" y="5237"/>
                    </a:lnTo>
                    <a:lnTo>
                      <a:pt x="14023" y="5217"/>
                    </a:lnTo>
                    <a:lnTo>
                      <a:pt x="14040" y="5197"/>
                    </a:lnTo>
                    <a:lnTo>
                      <a:pt x="14056" y="5176"/>
                    </a:lnTo>
                    <a:lnTo>
                      <a:pt x="14071" y="5153"/>
                    </a:lnTo>
                    <a:lnTo>
                      <a:pt x="14085" y="5130"/>
                    </a:lnTo>
                    <a:lnTo>
                      <a:pt x="14097" y="5106"/>
                    </a:lnTo>
                    <a:lnTo>
                      <a:pt x="14109" y="5081"/>
                    </a:lnTo>
                    <a:lnTo>
                      <a:pt x="14119" y="5055"/>
                    </a:lnTo>
                    <a:lnTo>
                      <a:pt x="14128" y="5030"/>
                    </a:lnTo>
                    <a:lnTo>
                      <a:pt x="14149" y="4963"/>
                    </a:lnTo>
                    <a:lnTo>
                      <a:pt x="14166" y="4896"/>
                    </a:lnTo>
                    <a:lnTo>
                      <a:pt x="14183" y="4830"/>
                    </a:lnTo>
                    <a:lnTo>
                      <a:pt x="14196" y="4762"/>
                    </a:lnTo>
                    <a:lnTo>
                      <a:pt x="14207" y="4695"/>
                    </a:lnTo>
                    <a:lnTo>
                      <a:pt x="14217" y="4627"/>
                    </a:lnTo>
                    <a:lnTo>
                      <a:pt x="14224" y="4559"/>
                    </a:lnTo>
                    <a:lnTo>
                      <a:pt x="14229" y="4491"/>
                    </a:lnTo>
                    <a:lnTo>
                      <a:pt x="14231" y="4423"/>
                    </a:lnTo>
                    <a:lnTo>
                      <a:pt x="14232" y="4353"/>
                    </a:lnTo>
                    <a:lnTo>
                      <a:pt x="14230" y="4285"/>
                    </a:lnTo>
                    <a:lnTo>
                      <a:pt x="14227" y="4217"/>
                    </a:lnTo>
                    <a:lnTo>
                      <a:pt x="14221" y="4148"/>
                    </a:lnTo>
                    <a:lnTo>
                      <a:pt x="14213" y="4080"/>
                    </a:lnTo>
                    <a:lnTo>
                      <a:pt x="14202" y="4012"/>
                    </a:lnTo>
                    <a:lnTo>
                      <a:pt x="14189" y="3945"/>
                    </a:lnTo>
                    <a:lnTo>
                      <a:pt x="14174" y="3877"/>
                    </a:lnTo>
                    <a:lnTo>
                      <a:pt x="14158" y="3810"/>
                    </a:lnTo>
                    <a:lnTo>
                      <a:pt x="14138" y="3743"/>
                    </a:lnTo>
                    <a:lnTo>
                      <a:pt x="14117" y="3677"/>
                    </a:lnTo>
                    <a:lnTo>
                      <a:pt x="14093" y="3612"/>
                    </a:lnTo>
                    <a:lnTo>
                      <a:pt x="14067" y="3547"/>
                    </a:lnTo>
                    <a:lnTo>
                      <a:pt x="14040" y="3483"/>
                    </a:lnTo>
                    <a:lnTo>
                      <a:pt x="14009" y="3420"/>
                    </a:lnTo>
                    <a:lnTo>
                      <a:pt x="13977" y="3357"/>
                    </a:lnTo>
                    <a:lnTo>
                      <a:pt x="13942" y="3295"/>
                    </a:lnTo>
                    <a:lnTo>
                      <a:pt x="13905" y="3234"/>
                    </a:lnTo>
                    <a:lnTo>
                      <a:pt x="13866" y="3174"/>
                    </a:lnTo>
                    <a:lnTo>
                      <a:pt x="13823" y="3116"/>
                    </a:lnTo>
                    <a:lnTo>
                      <a:pt x="13780" y="3058"/>
                    </a:lnTo>
                    <a:lnTo>
                      <a:pt x="13734" y="3001"/>
                    </a:lnTo>
                    <a:lnTo>
                      <a:pt x="13686" y="2945"/>
                    </a:lnTo>
                    <a:close/>
                    <a:moveTo>
                      <a:pt x="15347" y="1442"/>
                    </a:moveTo>
                    <a:lnTo>
                      <a:pt x="15244" y="1332"/>
                    </a:lnTo>
                    <a:lnTo>
                      <a:pt x="15138" y="1225"/>
                    </a:lnTo>
                    <a:lnTo>
                      <a:pt x="15030" y="1124"/>
                    </a:lnTo>
                    <a:lnTo>
                      <a:pt x="14919" y="1026"/>
                    </a:lnTo>
                    <a:lnTo>
                      <a:pt x="14804" y="933"/>
                    </a:lnTo>
                    <a:lnTo>
                      <a:pt x="14688" y="844"/>
                    </a:lnTo>
                    <a:lnTo>
                      <a:pt x="14570" y="761"/>
                    </a:lnTo>
                    <a:lnTo>
                      <a:pt x="14449" y="680"/>
                    </a:lnTo>
                    <a:lnTo>
                      <a:pt x="14326" y="605"/>
                    </a:lnTo>
                    <a:lnTo>
                      <a:pt x="14201" y="534"/>
                    </a:lnTo>
                    <a:lnTo>
                      <a:pt x="14075" y="467"/>
                    </a:lnTo>
                    <a:lnTo>
                      <a:pt x="13947" y="405"/>
                    </a:lnTo>
                    <a:lnTo>
                      <a:pt x="13816" y="347"/>
                    </a:lnTo>
                    <a:lnTo>
                      <a:pt x="13686" y="293"/>
                    </a:lnTo>
                    <a:lnTo>
                      <a:pt x="13553" y="245"/>
                    </a:lnTo>
                    <a:lnTo>
                      <a:pt x="13418" y="200"/>
                    </a:lnTo>
                    <a:lnTo>
                      <a:pt x="13283" y="160"/>
                    </a:lnTo>
                    <a:lnTo>
                      <a:pt x="13147" y="124"/>
                    </a:lnTo>
                    <a:lnTo>
                      <a:pt x="13009" y="93"/>
                    </a:lnTo>
                    <a:lnTo>
                      <a:pt x="12871" y="66"/>
                    </a:lnTo>
                    <a:lnTo>
                      <a:pt x="12733" y="44"/>
                    </a:lnTo>
                    <a:lnTo>
                      <a:pt x="12594" y="26"/>
                    </a:lnTo>
                    <a:lnTo>
                      <a:pt x="12454" y="12"/>
                    </a:lnTo>
                    <a:lnTo>
                      <a:pt x="12314" y="4"/>
                    </a:lnTo>
                    <a:lnTo>
                      <a:pt x="12174" y="0"/>
                    </a:lnTo>
                    <a:lnTo>
                      <a:pt x="12033" y="0"/>
                    </a:lnTo>
                    <a:lnTo>
                      <a:pt x="11893" y="4"/>
                    </a:lnTo>
                    <a:lnTo>
                      <a:pt x="11753" y="13"/>
                    </a:lnTo>
                    <a:lnTo>
                      <a:pt x="11613" y="27"/>
                    </a:lnTo>
                    <a:lnTo>
                      <a:pt x="11474" y="45"/>
                    </a:lnTo>
                    <a:lnTo>
                      <a:pt x="11335" y="67"/>
                    </a:lnTo>
                    <a:lnTo>
                      <a:pt x="11197" y="95"/>
                    </a:lnTo>
                    <a:lnTo>
                      <a:pt x="11165" y="102"/>
                    </a:lnTo>
                    <a:lnTo>
                      <a:pt x="11134" y="112"/>
                    </a:lnTo>
                    <a:lnTo>
                      <a:pt x="11104" y="122"/>
                    </a:lnTo>
                    <a:lnTo>
                      <a:pt x="11074" y="134"/>
                    </a:lnTo>
                    <a:lnTo>
                      <a:pt x="11046" y="148"/>
                    </a:lnTo>
                    <a:lnTo>
                      <a:pt x="11018" y="162"/>
                    </a:lnTo>
                    <a:lnTo>
                      <a:pt x="10992" y="178"/>
                    </a:lnTo>
                    <a:lnTo>
                      <a:pt x="10966" y="195"/>
                    </a:lnTo>
                    <a:lnTo>
                      <a:pt x="10941" y="213"/>
                    </a:lnTo>
                    <a:lnTo>
                      <a:pt x="10918" y="232"/>
                    </a:lnTo>
                    <a:lnTo>
                      <a:pt x="10895" y="253"/>
                    </a:lnTo>
                    <a:lnTo>
                      <a:pt x="10873" y="275"/>
                    </a:lnTo>
                    <a:lnTo>
                      <a:pt x="10853" y="297"/>
                    </a:lnTo>
                    <a:lnTo>
                      <a:pt x="10834" y="320"/>
                    </a:lnTo>
                    <a:lnTo>
                      <a:pt x="10816" y="345"/>
                    </a:lnTo>
                    <a:lnTo>
                      <a:pt x="10798" y="370"/>
                    </a:lnTo>
                    <a:lnTo>
                      <a:pt x="10783" y="395"/>
                    </a:lnTo>
                    <a:lnTo>
                      <a:pt x="10768" y="422"/>
                    </a:lnTo>
                    <a:lnTo>
                      <a:pt x="10755" y="449"/>
                    </a:lnTo>
                    <a:lnTo>
                      <a:pt x="10743" y="477"/>
                    </a:lnTo>
                    <a:lnTo>
                      <a:pt x="10732" y="506"/>
                    </a:lnTo>
                    <a:lnTo>
                      <a:pt x="10723" y="535"/>
                    </a:lnTo>
                    <a:lnTo>
                      <a:pt x="10715" y="565"/>
                    </a:lnTo>
                    <a:lnTo>
                      <a:pt x="10709" y="595"/>
                    </a:lnTo>
                    <a:lnTo>
                      <a:pt x="10703" y="625"/>
                    </a:lnTo>
                    <a:lnTo>
                      <a:pt x="10699" y="656"/>
                    </a:lnTo>
                    <a:lnTo>
                      <a:pt x="10697" y="687"/>
                    </a:lnTo>
                    <a:lnTo>
                      <a:pt x="10697" y="719"/>
                    </a:lnTo>
                    <a:lnTo>
                      <a:pt x="10698" y="751"/>
                    </a:lnTo>
                    <a:lnTo>
                      <a:pt x="10700" y="782"/>
                    </a:lnTo>
                    <a:lnTo>
                      <a:pt x="10706" y="814"/>
                    </a:lnTo>
                    <a:lnTo>
                      <a:pt x="10711" y="846"/>
                    </a:lnTo>
                    <a:lnTo>
                      <a:pt x="10719" y="878"/>
                    </a:lnTo>
                    <a:lnTo>
                      <a:pt x="10728" y="908"/>
                    </a:lnTo>
                    <a:lnTo>
                      <a:pt x="10738" y="938"/>
                    </a:lnTo>
                    <a:lnTo>
                      <a:pt x="10750" y="967"/>
                    </a:lnTo>
                    <a:lnTo>
                      <a:pt x="10763" y="996"/>
                    </a:lnTo>
                    <a:lnTo>
                      <a:pt x="10778" y="1024"/>
                    </a:lnTo>
                    <a:lnTo>
                      <a:pt x="10794" y="1050"/>
                    </a:lnTo>
                    <a:lnTo>
                      <a:pt x="10810" y="1076"/>
                    </a:lnTo>
                    <a:lnTo>
                      <a:pt x="10829" y="1100"/>
                    </a:lnTo>
                    <a:lnTo>
                      <a:pt x="10849" y="1124"/>
                    </a:lnTo>
                    <a:lnTo>
                      <a:pt x="10868" y="1147"/>
                    </a:lnTo>
                    <a:lnTo>
                      <a:pt x="10890" y="1169"/>
                    </a:lnTo>
                    <a:lnTo>
                      <a:pt x="10912" y="1189"/>
                    </a:lnTo>
                    <a:lnTo>
                      <a:pt x="10935" y="1209"/>
                    </a:lnTo>
                    <a:lnTo>
                      <a:pt x="10960" y="1227"/>
                    </a:lnTo>
                    <a:lnTo>
                      <a:pt x="10984" y="1244"/>
                    </a:lnTo>
                    <a:lnTo>
                      <a:pt x="11010" y="1261"/>
                    </a:lnTo>
                    <a:lnTo>
                      <a:pt x="11037" y="1275"/>
                    </a:lnTo>
                    <a:lnTo>
                      <a:pt x="11064" y="1288"/>
                    </a:lnTo>
                    <a:lnTo>
                      <a:pt x="11092" y="1300"/>
                    </a:lnTo>
                    <a:lnTo>
                      <a:pt x="11120" y="1311"/>
                    </a:lnTo>
                    <a:lnTo>
                      <a:pt x="11149" y="1320"/>
                    </a:lnTo>
                    <a:lnTo>
                      <a:pt x="11179" y="1329"/>
                    </a:lnTo>
                    <a:lnTo>
                      <a:pt x="11209" y="1335"/>
                    </a:lnTo>
                    <a:lnTo>
                      <a:pt x="11240" y="1340"/>
                    </a:lnTo>
                    <a:lnTo>
                      <a:pt x="11270" y="1343"/>
                    </a:lnTo>
                    <a:lnTo>
                      <a:pt x="11302" y="1345"/>
                    </a:lnTo>
                    <a:lnTo>
                      <a:pt x="11332" y="1346"/>
                    </a:lnTo>
                    <a:lnTo>
                      <a:pt x="11364" y="1345"/>
                    </a:lnTo>
                    <a:lnTo>
                      <a:pt x="11395" y="1342"/>
                    </a:lnTo>
                    <a:lnTo>
                      <a:pt x="11427" y="1338"/>
                    </a:lnTo>
                    <a:lnTo>
                      <a:pt x="11459" y="1332"/>
                    </a:lnTo>
                    <a:lnTo>
                      <a:pt x="11558" y="1312"/>
                    </a:lnTo>
                    <a:lnTo>
                      <a:pt x="11657" y="1297"/>
                    </a:lnTo>
                    <a:lnTo>
                      <a:pt x="11756" y="1283"/>
                    </a:lnTo>
                    <a:lnTo>
                      <a:pt x="11855" y="1274"/>
                    </a:lnTo>
                    <a:lnTo>
                      <a:pt x="11955" y="1268"/>
                    </a:lnTo>
                    <a:lnTo>
                      <a:pt x="12055" y="1265"/>
                    </a:lnTo>
                    <a:lnTo>
                      <a:pt x="12155" y="1265"/>
                    </a:lnTo>
                    <a:lnTo>
                      <a:pt x="12255" y="1268"/>
                    </a:lnTo>
                    <a:lnTo>
                      <a:pt x="12354" y="1274"/>
                    </a:lnTo>
                    <a:lnTo>
                      <a:pt x="12453" y="1283"/>
                    </a:lnTo>
                    <a:lnTo>
                      <a:pt x="12552" y="1296"/>
                    </a:lnTo>
                    <a:lnTo>
                      <a:pt x="12651" y="1312"/>
                    </a:lnTo>
                    <a:lnTo>
                      <a:pt x="12749" y="1331"/>
                    </a:lnTo>
                    <a:lnTo>
                      <a:pt x="12847" y="1353"/>
                    </a:lnTo>
                    <a:lnTo>
                      <a:pt x="12943" y="1378"/>
                    </a:lnTo>
                    <a:lnTo>
                      <a:pt x="13039" y="1407"/>
                    </a:lnTo>
                    <a:lnTo>
                      <a:pt x="13135" y="1439"/>
                    </a:lnTo>
                    <a:lnTo>
                      <a:pt x="13230" y="1473"/>
                    </a:lnTo>
                    <a:lnTo>
                      <a:pt x="13322" y="1511"/>
                    </a:lnTo>
                    <a:lnTo>
                      <a:pt x="13415" y="1553"/>
                    </a:lnTo>
                    <a:lnTo>
                      <a:pt x="13506" y="1597"/>
                    </a:lnTo>
                    <a:lnTo>
                      <a:pt x="13596" y="1645"/>
                    </a:lnTo>
                    <a:lnTo>
                      <a:pt x="13685" y="1695"/>
                    </a:lnTo>
                    <a:lnTo>
                      <a:pt x="13772" y="1749"/>
                    </a:lnTo>
                    <a:lnTo>
                      <a:pt x="13857" y="1806"/>
                    </a:lnTo>
                    <a:lnTo>
                      <a:pt x="13942" y="1865"/>
                    </a:lnTo>
                    <a:lnTo>
                      <a:pt x="14025" y="1928"/>
                    </a:lnTo>
                    <a:lnTo>
                      <a:pt x="14106" y="1994"/>
                    </a:lnTo>
                    <a:lnTo>
                      <a:pt x="14185" y="2064"/>
                    </a:lnTo>
                    <a:lnTo>
                      <a:pt x="14262" y="2136"/>
                    </a:lnTo>
                    <a:lnTo>
                      <a:pt x="14337" y="2211"/>
                    </a:lnTo>
                    <a:lnTo>
                      <a:pt x="14410" y="2290"/>
                    </a:lnTo>
                    <a:lnTo>
                      <a:pt x="14480" y="2370"/>
                    </a:lnTo>
                    <a:lnTo>
                      <a:pt x="14548" y="2454"/>
                    </a:lnTo>
                    <a:lnTo>
                      <a:pt x="14612" y="2537"/>
                    </a:lnTo>
                    <a:lnTo>
                      <a:pt x="14672" y="2624"/>
                    </a:lnTo>
                    <a:lnTo>
                      <a:pt x="14729" y="2711"/>
                    </a:lnTo>
                    <a:lnTo>
                      <a:pt x="14784" y="2800"/>
                    </a:lnTo>
                    <a:lnTo>
                      <a:pt x="14834" y="2891"/>
                    </a:lnTo>
                    <a:lnTo>
                      <a:pt x="14882" y="2981"/>
                    </a:lnTo>
                    <a:lnTo>
                      <a:pt x="14926" y="3074"/>
                    </a:lnTo>
                    <a:lnTo>
                      <a:pt x="14967" y="3168"/>
                    </a:lnTo>
                    <a:lnTo>
                      <a:pt x="15005" y="3262"/>
                    </a:lnTo>
                    <a:lnTo>
                      <a:pt x="15039" y="3358"/>
                    </a:lnTo>
                    <a:lnTo>
                      <a:pt x="15071" y="3454"/>
                    </a:lnTo>
                    <a:lnTo>
                      <a:pt x="15099" y="3551"/>
                    </a:lnTo>
                    <a:lnTo>
                      <a:pt x="15124" y="3649"/>
                    </a:lnTo>
                    <a:lnTo>
                      <a:pt x="15145" y="3747"/>
                    </a:lnTo>
                    <a:lnTo>
                      <a:pt x="15164" y="3846"/>
                    </a:lnTo>
                    <a:lnTo>
                      <a:pt x="15179" y="3946"/>
                    </a:lnTo>
                    <a:lnTo>
                      <a:pt x="15192" y="4045"/>
                    </a:lnTo>
                    <a:lnTo>
                      <a:pt x="15201" y="4145"/>
                    </a:lnTo>
                    <a:lnTo>
                      <a:pt x="15206" y="4245"/>
                    </a:lnTo>
                    <a:lnTo>
                      <a:pt x="15208" y="4345"/>
                    </a:lnTo>
                    <a:lnTo>
                      <a:pt x="15208" y="4445"/>
                    </a:lnTo>
                    <a:lnTo>
                      <a:pt x="15204" y="4544"/>
                    </a:lnTo>
                    <a:lnTo>
                      <a:pt x="15197" y="4644"/>
                    </a:lnTo>
                    <a:lnTo>
                      <a:pt x="15186" y="4744"/>
                    </a:lnTo>
                    <a:lnTo>
                      <a:pt x="15173" y="4844"/>
                    </a:lnTo>
                    <a:lnTo>
                      <a:pt x="15157" y="4942"/>
                    </a:lnTo>
                    <a:lnTo>
                      <a:pt x="15137" y="5040"/>
                    </a:lnTo>
                    <a:lnTo>
                      <a:pt x="15114" y="5138"/>
                    </a:lnTo>
                    <a:lnTo>
                      <a:pt x="15088" y="5235"/>
                    </a:lnTo>
                    <a:lnTo>
                      <a:pt x="15059" y="5331"/>
                    </a:lnTo>
                    <a:lnTo>
                      <a:pt x="15059" y="5332"/>
                    </a:lnTo>
                    <a:lnTo>
                      <a:pt x="15049" y="5363"/>
                    </a:lnTo>
                    <a:lnTo>
                      <a:pt x="15042" y="5394"/>
                    </a:lnTo>
                    <a:lnTo>
                      <a:pt x="15036" y="5426"/>
                    </a:lnTo>
                    <a:lnTo>
                      <a:pt x="15031" y="5457"/>
                    </a:lnTo>
                    <a:lnTo>
                      <a:pt x="15029" y="5488"/>
                    </a:lnTo>
                    <a:lnTo>
                      <a:pt x="15028" y="5520"/>
                    </a:lnTo>
                    <a:lnTo>
                      <a:pt x="15028" y="5551"/>
                    </a:lnTo>
                    <a:lnTo>
                      <a:pt x="15030" y="5581"/>
                    </a:lnTo>
                    <a:lnTo>
                      <a:pt x="15033" y="5612"/>
                    </a:lnTo>
                    <a:lnTo>
                      <a:pt x="15038" y="5642"/>
                    </a:lnTo>
                    <a:lnTo>
                      <a:pt x="15044" y="5672"/>
                    </a:lnTo>
                    <a:lnTo>
                      <a:pt x="15053" y="5702"/>
                    </a:lnTo>
                    <a:lnTo>
                      <a:pt x="15061" y="5730"/>
                    </a:lnTo>
                    <a:lnTo>
                      <a:pt x="15072" y="5758"/>
                    </a:lnTo>
                    <a:lnTo>
                      <a:pt x="15083" y="5786"/>
                    </a:lnTo>
                    <a:lnTo>
                      <a:pt x="15097" y="5814"/>
                    </a:lnTo>
                    <a:lnTo>
                      <a:pt x="15111" y="5841"/>
                    </a:lnTo>
                    <a:lnTo>
                      <a:pt x="15127" y="5867"/>
                    </a:lnTo>
                    <a:lnTo>
                      <a:pt x="15143" y="5892"/>
                    </a:lnTo>
                    <a:lnTo>
                      <a:pt x="15162" y="5916"/>
                    </a:lnTo>
                    <a:lnTo>
                      <a:pt x="15181" y="5940"/>
                    </a:lnTo>
                    <a:lnTo>
                      <a:pt x="15202" y="5963"/>
                    </a:lnTo>
                    <a:lnTo>
                      <a:pt x="15223" y="5984"/>
                    </a:lnTo>
                    <a:lnTo>
                      <a:pt x="15246" y="6005"/>
                    </a:lnTo>
                    <a:lnTo>
                      <a:pt x="15270" y="6025"/>
                    </a:lnTo>
                    <a:lnTo>
                      <a:pt x="15294" y="6042"/>
                    </a:lnTo>
                    <a:lnTo>
                      <a:pt x="15320" y="6060"/>
                    </a:lnTo>
                    <a:lnTo>
                      <a:pt x="15347" y="6076"/>
                    </a:lnTo>
                    <a:lnTo>
                      <a:pt x="15376" y="6091"/>
                    </a:lnTo>
                    <a:lnTo>
                      <a:pt x="15404" y="6104"/>
                    </a:lnTo>
                    <a:lnTo>
                      <a:pt x="15433" y="6117"/>
                    </a:lnTo>
                    <a:lnTo>
                      <a:pt x="15464" y="6128"/>
                    </a:lnTo>
                    <a:lnTo>
                      <a:pt x="15495" y="6137"/>
                    </a:lnTo>
                    <a:lnTo>
                      <a:pt x="15527" y="6144"/>
                    </a:lnTo>
                    <a:lnTo>
                      <a:pt x="15558" y="6151"/>
                    </a:lnTo>
                    <a:lnTo>
                      <a:pt x="15589" y="6155"/>
                    </a:lnTo>
                    <a:lnTo>
                      <a:pt x="15621" y="6157"/>
                    </a:lnTo>
                    <a:lnTo>
                      <a:pt x="15652" y="6159"/>
                    </a:lnTo>
                    <a:lnTo>
                      <a:pt x="15683" y="6158"/>
                    </a:lnTo>
                    <a:lnTo>
                      <a:pt x="15713" y="6156"/>
                    </a:lnTo>
                    <a:lnTo>
                      <a:pt x="15743" y="6153"/>
                    </a:lnTo>
                    <a:lnTo>
                      <a:pt x="15774" y="6149"/>
                    </a:lnTo>
                    <a:lnTo>
                      <a:pt x="15804" y="6141"/>
                    </a:lnTo>
                    <a:lnTo>
                      <a:pt x="15833" y="6134"/>
                    </a:lnTo>
                    <a:lnTo>
                      <a:pt x="15862" y="6125"/>
                    </a:lnTo>
                    <a:lnTo>
                      <a:pt x="15890" y="6115"/>
                    </a:lnTo>
                    <a:lnTo>
                      <a:pt x="15918" y="6102"/>
                    </a:lnTo>
                    <a:lnTo>
                      <a:pt x="15946" y="6090"/>
                    </a:lnTo>
                    <a:lnTo>
                      <a:pt x="15972" y="6075"/>
                    </a:lnTo>
                    <a:lnTo>
                      <a:pt x="15999" y="6060"/>
                    </a:lnTo>
                    <a:lnTo>
                      <a:pt x="16023" y="6042"/>
                    </a:lnTo>
                    <a:lnTo>
                      <a:pt x="16048" y="6025"/>
                    </a:lnTo>
                    <a:lnTo>
                      <a:pt x="16072" y="6005"/>
                    </a:lnTo>
                    <a:lnTo>
                      <a:pt x="16093" y="5984"/>
                    </a:lnTo>
                    <a:lnTo>
                      <a:pt x="16115" y="5963"/>
                    </a:lnTo>
                    <a:lnTo>
                      <a:pt x="16136" y="5940"/>
                    </a:lnTo>
                    <a:lnTo>
                      <a:pt x="16156" y="5916"/>
                    </a:lnTo>
                    <a:lnTo>
                      <a:pt x="16174" y="5892"/>
                    </a:lnTo>
                    <a:lnTo>
                      <a:pt x="16191" y="5866"/>
                    </a:lnTo>
                    <a:lnTo>
                      <a:pt x="16208" y="5839"/>
                    </a:lnTo>
                    <a:lnTo>
                      <a:pt x="16222" y="5811"/>
                    </a:lnTo>
                    <a:lnTo>
                      <a:pt x="16235" y="5782"/>
                    </a:lnTo>
                    <a:lnTo>
                      <a:pt x="16248" y="5752"/>
                    </a:lnTo>
                    <a:lnTo>
                      <a:pt x="16259" y="5721"/>
                    </a:lnTo>
                    <a:lnTo>
                      <a:pt x="16259" y="5719"/>
                    </a:lnTo>
                    <a:lnTo>
                      <a:pt x="16299" y="5584"/>
                    </a:lnTo>
                    <a:lnTo>
                      <a:pt x="16336" y="5448"/>
                    </a:lnTo>
                    <a:lnTo>
                      <a:pt x="16369" y="5309"/>
                    </a:lnTo>
                    <a:lnTo>
                      <a:pt x="16397" y="5172"/>
                    </a:lnTo>
                    <a:lnTo>
                      <a:pt x="16420" y="5033"/>
                    </a:lnTo>
                    <a:lnTo>
                      <a:pt x="16439" y="4893"/>
                    </a:lnTo>
                    <a:lnTo>
                      <a:pt x="16454" y="4754"/>
                    </a:lnTo>
                    <a:lnTo>
                      <a:pt x="16463" y="4614"/>
                    </a:lnTo>
                    <a:lnTo>
                      <a:pt x="16469" y="4473"/>
                    </a:lnTo>
                    <a:lnTo>
                      <a:pt x="16470" y="4332"/>
                    </a:lnTo>
                    <a:lnTo>
                      <a:pt x="16466" y="4191"/>
                    </a:lnTo>
                    <a:lnTo>
                      <a:pt x="16459" y="4051"/>
                    </a:lnTo>
                    <a:lnTo>
                      <a:pt x="16446" y="3910"/>
                    </a:lnTo>
                    <a:lnTo>
                      <a:pt x="16429" y="3771"/>
                    </a:lnTo>
                    <a:lnTo>
                      <a:pt x="16407" y="3631"/>
                    </a:lnTo>
                    <a:lnTo>
                      <a:pt x="16381" y="3492"/>
                    </a:lnTo>
                    <a:lnTo>
                      <a:pt x="16352" y="3354"/>
                    </a:lnTo>
                    <a:lnTo>
                      <a:pt x="16317" y="3217"/>
                    </a:lnTo>
                    <a:lnTo>
                      <a:pt x="16276" y="3080"/>
                    </a:lnTo>
                    <a:lnTo>
                      <a:pt x="16232" y="2944"/>
                    </a:lnTo>
                    <a:lnTo>
                      <a:pt x="16184" y="2810"/>
                    </a:lnTo>
                    <a:lnTo>
                      <a:pt x="16130" y="2677"/>
                    </a:lnTo>
                    <a:lnTo>
                      <a:pt x="16073" y="2546"/>
                    </a:lnTo>
                    <a:lnTo>
                      <a:pt x="16011" y="2416"/>
                    </a:lnTo>
                    <a:lnTo>
                      <a:pt x="15944" y="2287"/>
                    </a:lnTo>
                    <a:lnTo>
                      <a:pt x="15872" y="2160"/>
                    </a:lnTo>
                    <a:lnTo>
                      <a:pt x="15796" y="2035"/>
                    </a:lnTo>
                    <a:lnTo>
                      <a:pt x="15715" y="1912"/>
                    </a:lnTo>
                    <a:lnTo>
                      <a:pt x="15630" y="1791"/>
                    </a:lnTo>
                    <a:lnTo>
                      <a:pt x="15540" y="1672"/>
                    </a:lnTo>
                    <a:lnTo>
                      <a:pt x="15446" y="1557"/>
                    </a:lnTo>
                    <a:lnTo>
                      <a:pt x="15347" y="1442"/>
                    </a:lnTo>
                    <a:close/>
                    <a:moveTo>
                      <a:pt x="12372" y="6441"/>
                    </a:moveTo>
                    <a:lnTo>
                      <a:pt x="12330" y="6427"/>
                    </a:lnTo>
                    <a:lnTo>
                      <a:pt x="12289" y="6415"/>
                    </a:lnTo>
                    <a:lnTo>
                      <a:pt x="12251" y="6403"/>
                    </a:lnTo>
                    <a:lnTo>
                      <a:pt x="12216" y="6388"/>
                    </a:lnTo>
                    <a:lnTo>
                      <a:pt x="12198" y="6381"/>
                    </a:lnTo>
                    <a:lnTo>
                      <a:pt x="12183" y="6374"/>
                    </a:lnTo>
                    <a:lnTo>
                      <a:pt x="12167" y="6365"/>
                    </a:lnTo>
                    <a:lnTo>
                      <a:pt x="12153" y="6357"/>
                    </a:lnTo>
                    <a:lnTo>
                      <a:pt x="12139" y="6348"/>
                    </a:lnTo>
                    <a:lnTo>
                      <a:pt x="12127" y="6339"/>
                    </a:lnTo>
                    <a:lnTo>
                      <a:pt x="12116" y="6329"/>
                    </a:lnTo>
                    <a:lnTo>
                      <a:pt x="12105" y="6318"/>
                    </a:lnTo>
                    <a:lnTo>
                      <a:pt x="12095" y="6307"/>
                    </a:lnTo>
                    <a:lnTo>
                      <a:pt x="12087" y="6295"/>
                    </a:lnTo>
                    <a:lnTo>
                      <a:pt x="12080" y="6282"/>
                    </a:lnTo>
                    <a:lnTo>
                      <a:pt x="12074" y="6268"/>
                    </a:lnTo>
                    <a:lnTo>
                      <a:pt x="12068" y="6254"/>
                    </a:lnTo>
                    <a:lnTo>
                      <a:pt x="12065" y="6237"/>
                    </a:lnTo>
                    <a:lnTo>
                      <a:pt x="12062" y="6221"/>
                    </a:lnTo>
                    <a:lnTo>
                      <a:pt x="12061" y="6203"/>
                    </a:lnTo>
                    <a:lnTo>
                      <a:pt x="12061" y="6185"/>
                    </a:lnTo>
                    <a:lnTo>
                      <a:pt x="12063" y="6165"/>
                    </a:lnTo>
                    <a:lnTo>
                      <a:pt x="12066" y="6143"/>
                    </a:lnTo>
                    <a:lnTo>
                      <a:pt x="12070" y="6122"/>
                    </a:lnTo>
                    <a:lnTo>
                      <a:pt x="12077" y="6098"/>
                    </a:lnTo>
                    <a:lnTo>
                      <a:pt x="12084" y="6072"/>
                    </a:lnTo>
                    <a:lnTo>
                      <a:pt x="12092" y="6046"/>
                    </a:lnTo>
                    <a:lnTo>
                      <a:pt x="12103" y="6019"/>
                    </a:lnTo>
                    <a:lnTo>
                      <a:pt x="12127" y="5957"/>
                    </a:lnTo>
                    <a:lnTo>
                      <a:pt x="12150" y="5895"/>
                    </a:lnTo>
                    <a:lnTo>
                      <a:pt x="12171" y="5834"/>
                    </a:lnTo>
                    <a:lnTo>
                      <a:pt x="12191" y="5774"/>
                    </a:lnTo>
                    <a:lnTo>
                      <a:pt x="12208" y="5714"/>
                    </a:lnTo>
                    <a:lnTo>
                      <a:pt x="12226" y="5655"/>
                    </a:lnTo>
                    <a:lnTo>
                      <a:pt x="12241" y="5596"/>
                    </a:lnTo>
                    <a:lnTo>
                      <a:pt x="12255" y="5538"/>
                    </a:lnTo>
                    <a:lnTo>
                      <a:pt x="12267" y="5482"/>
                    </a:lnTo>
                    <a:lnTo>
                      <a:pt x="12278" y="5425"/>
                    </a:lnTo>
                    <a:lnTo>
                      <a:pt x="12288" y="5369"/>
                    </a:lnTo>
                    <a:lnTo>
                      <a:pt x="12295" y="5314"/>
                    </a:lnTo>
                    <a:lnTo>
                      <a:pt x="12302" y="5260"/>
                    </a:lnTo>
                    <a:lnTo>
                      <a:pt x="12306" y="5206"/>
                    </a:lnTo>
                    <a:lnTo>
                      <a:pt x="12309" y="5152"/>
                    </a:lnTo>
                    <a:lnTo>
                      <a:pt x="12311" y="5101"/>
                    </a:lnTo>
                    <a:lnTo>
                      <a:pt x="12311" y="5049"/>
                    </a:lnTo>
                    <a:lnTo>
                      <a:pt x="12309" y="4998"/>
                    </a:lnTo>
                    <a:lnTo>
                      <a:pt x="12306" y="4948"/>
                    </a:lnTo>
                    <a:lnTo>
                      <a:pt x="12301" y="4898"/>
                    </a:lnTo>
                    <a:lnTo>
                      <a:pt x="12295" y="4850"/>
                    </a:lnTo>
                    <a:lnTo>
                      <a:pt x="12286" y="4802"/>
                    </a:lnTo>
                    <a:lnTo>
                      <a:pt x="12276" y="4756"/>
                    </a:lnTo>
                    <a:lnTo>
                      <a:pt x="12264" y="4710"/>
                    </a:lnTo>
                    <a:lnTo>
                      <a:pt x="12251" y="4665"/>
                    </a:lnTo>
                    <a:lnTo>
                      <a:pt x="12236" y="4621"/>
                    </a:lnTo>
                    <a:lnTo>
                      <a:pt x="12219" y="4577"/>
                    </a:lnTo>
                    <a:lnTo>
                      <a:pt x="12200" y="4535"/>
                    </a:lnTo>
                    <a:lnTo>
                      <a:pt x="12180" y="4493"/>
                    </a:lnTo>
                    <a:lnTo>
                      <a:pt x="12158" y="4452"/>
                    </a:lnTo>
                    <a:lnTo>
                      <a:pt x="12134" y="4413"/>
                    </a:lnTo>
                    <a:lnTo>
                      <a:pt x="12108" y="4374"/>
                    </a:lnTo>
                    <a:lnTo>
                      <a:pt x="12055" y="4305"/>
                    </a:lnTo>
                    <a:lnTo>
                      <a:pt x="11997" y="4240"/>
                    </a:lnTo>
                    <a:lnTo>
                      <a:pt x="11934" y="4180"/>
                    </a:lnTo>
                    <a:lnTo>
                      <a:pt x="11866" y="4124"/>
                    </a:lnTo>
                    <a:lnTo>
                      <a:pt x="11791" y="4074"/>
                    </a:lnTo>
                    <a:lnTo>
                      <a:pt x="11714" y="4027"/>
                    </a:lnTo>
                    <a:lnTo>
                      <a:pt x="11631" y="3986"/>
                    </a:lnTo>
                    <a:lnTo>
                      <a:pt x="11543" y="3949"/>
                    </a:lnTo>
                    <a:lnTo>
                      <a:pt x="11452" y="3916"/>
                    </a:lnTo>
                    <a:lnTo>
                      <a:pt x="11356" y="3888"/>
                    </a:lnTo>
                    <a:lnTo>
                      <a:pt x="11256" y="3864"/>
                    </a:lnTo>
                    <a:lnTo>
                      <a:pt x="11152" y="3845"/>
                    </a:lnTo>
                    <a:lnTo>
                      <a:pt x="11044" y="3830"/>
                    </a:lnTo>
                    <a:lnTo>
                      <a:pt x="10933" y="3820"/>
                    </a:lnTo>
                    <a:lnTo>
                      <a:pt x="10818" y="3814"/>
                    </a:lnTo>
                    <a:lnTo>
                      <a:pt x="10698" y="3812"/>
                    </a:lnTo>
                    <a:lnTo>
                      <a:pt x="10577" y="3814"/>
                    </a:lnTo>
                    <a:lnTo>
                      <a:pt x="10451" y="3822"/>
                    </a:lnTo>
                    <a:lnTo>
                      <a:pt x="10323" y="3833"/>
                    </a:lnTo>
                    <a:lnTo>
                      <a:pt x="10192" y="3849"/>
                    </a:lnTo>
                    <a:lnTo>
                      <a:pt x="10057" y="3868"/>
                    </a:lnTo>
                    <a:lnTo>
                      <a:pt x="9921" y="3892"/>
                    </a:lnTo>
                    <a:lnTo>
                      <a:pt x="9781" y="3920"/>
                    </a:lnTo>
                    <a:lnTo>
                      <a:pt x="9639" y="3952"/>
                    </a:lnTo>
                    <a:lnTo>
                      <a:pt x="9495" y="3988"/>
                    </a:lnTo>
                    <a:lnTo>
                      <a:pt x="9349" y="4028"/>
                    </a:lnTo>
                    <a:lnTo>
                      <a:pt x="9201" y="4073"/>
                    </a:lnTo>
                    <a:lnTo>
                      <a:pt x="9050" y="4121"/>
                    </a:lnTo>
                    <a:lnTo>
                      <a:pt x="8899" y="4173"/>
                    </a:lnTo>
                    <a:lnTo>
                      <a:pt x="8745" y="4229"/>
                    </a:lnTo>
                    <a:lnTo>
                      <a:pt x="8590" y="4289"/>
                    </a:lnTo>
                    <a:lnTo>
                      <a:pt x="8434" y="4353"/>
                    </a:lnTo>
                    <a:lnTo>
                      <a:pt x="8411" y="4363"/>
                    </a:lnTo>
                    <a:lnTo>
                      <a:pt x="8353" y="4382"/>
                    </a:lnTo>
                    <a:lnTo>
                      <a:pt x="8315" y="4394"/>
                    </a:lnTo>
                    <a:lnTo>
                      <a:pt x="8274" y="4404"/>
                    </a:lnTo>
                    <a:lnTo>
                      <a:pt x="8252" y="4408"/>
                    </a:lnTo>
                    <a:lnTo>
                      <a:pt x="8231" y="4412"/>
                    </a:lnTo>
                    <a:lnTo>
                      <a:pt x="8208" y="4414"/>
                    </a:lnTo>
                    <a:lnTo>
                      <a:pt x="8187" y="4416"/>
                    </a:lnTo>
                    <a:lnTo>
                      <a:pt x="8166" y="4416"/>
                    </a:lnTo>
                    <a:lnTo>
                      <a:pt x="8145" y="4415"/>
                    </a:lnTo>
                    <a:lnTo>
                      <a:pt x="8125" y="4413"/>
                    </a:lnTo>
                    <a:lnTo>
                      <a:pt x="8106" y="4409"/>
                    </a:lnTo>
                    <a:lnTo>
                      <a:pt x="8089" y="4403"/>
                    </a:lnTo>
                    <a:lnTo>
                      <a:pt x="8072" y="4395"/>
                    </a:lnTo>
                    <a:lnTo>
                      <a:pt x="8058" y="4384"/>
                    </a:lnTo>
                    <a:lnTo>
                      <a:pt x="8046" y="4372"/>
                    </a:lnTo>
                    <a:lnTo>
                      <a:pt x="8035" y="4356"/>
                    </a:lnTo>
                    <a:lnTo>
                      <a:pt x="8028" y="4339"/>
                    </a:lnTo>
                    <a:lnTo>
                      <a:pt x="8022" y="4318"/>
                    </a:lnTo>
                    <a:lnTo>
                      <a:pt x="8020" y="4295"/>
                    </a:lnTo>
                    <a:lnTo>
                      <a:pt x="8020" y="4268"/>
                    </a:lnTo>
                    <a:lnTo>
                      <a:pt x="8024" y="4237"/>
                    </a:lnTo>
                    <a:lnTo>
                      <a:pt x="8031" y="4204"/>
                    </a:lnTo>
                    <a:lnTo>
                      <a:pt x="8041" y="4165"/>
                    </a:lnTo>
                    <a:lnTo>
                      <a:pt x="8065" y="4088"/>
                    </a:lnTo>
                    <a:lnTo>
                      <a:pt x="8087" y="4012"/>
                    </a:lnTo>
                    <a:lnTo>
                      <a:pt x="8106" y="3935"/>
                    </a:lnTo>
                    <a:lnTo>
                      <a:pt x="8124" y="3861"/>
                    </a:lnTo>
                    <a:lnTo>
                      <a:pt x="8140" y="3787"/>
                    </a:lnTo>
                    <a:lnTo>
                      <a:pt x="8155" y="3713"/>
                    </a:lnTo>
                    <a:lnTo>
                      <a:pt x="8168" y="3641"/>
                    </a:lnTo>
                    <a:lnTo>
                      <a:pt x="8178" y="3570"/>
                    </a:lnTo>
                    <a:lnTo>
                      <a:pt x="8188" y="3500"/>
                    </a:lnTo>
                    <a:lnTo>
                      <a:pt x="8195" y="3430"/>
                    </a:lnTo>
                    <a:lnTo>
                      <a:pt x="8200" y="3362"/>
                    </a:lnTo>
                    <a:lnTo>
                      <a:pt x="8203" y="3295"/>
                    </a:lnTo>
                    <a:lnTo>
                      <a:pt x="8205" y="3229"/>
                    </a:lnTo>
                    <a:lnTo>
                      <a:pt x="8204" y="3165"/>
                    </a:lnTo>
                    <a:lnTo>
                      <a:pt x="8202" y="3101"/>
                    </a:lnTo>
                    <a:lnTo>
                      <a:pt x="8198" y="3039"/>
                    </a:lnTo>
                    <a:lnTo>
                      <a:pt x="8192" y="2978"/>
                    </a:lnTo>
                    <a:lnTo>
                      <a:pt x="8184" y="2918"/>
                    </a:lnTo>
                    <a:lnTo>
                      <a:pt x="8173" y="2861"/>
                    </a:lnTo>
                    <a:lnTo>
                      <a:pt x="8161" y="2803"/>
                    </a:lnTo>
                    <a:lnTo>
                      <a:pt x="8148" y="2747"/>
                    </a:lnTo>
                    <a:lnTo>
                      <a:pt x="8131" y="2693"/>
                    </a:lnTo>
                    <a:lnTo>
                      <a:pt x="8114" y="2641"/>
                    </a:lnTo>
                    <a:lnTo>
                      <a:pt x="8093" y="2589"/>
                    </a:lnTo>
                    <a:lnTo>
                      <a:pt x="8071" y="2540"/>
                    </a:lnTo>
                    <a:lnTo>
                      <a:pt x="8047" y="2491"/>
                    </a:lnTo>
                    <a:lnTo>
                      <a:pt x="8021" y="2445"/>
                    </a:lnTo>
                    <a:lnTo>
                      <a:pt x="7993" y="2399"/>
                    </a:lnTo>
                    <a:lnTo>
                      <a:pt x="7962" y="2356"/>
                    </a:lnTo>
                    <a:lnTo>
                      <a:pt x="7930" y="2313"/>
                    </a:lnTo>
                    <a:lnTo>
                      <a:pt x="7895" y="2273"/>
                    </a:lnTo>
                    <a:lnTo>
                      <a:pt x="7859" y="2235"/>
                    </a:lnTo>
                    <a:lnTo>
                      <a:pt x="7770" y="2155"/>
                    </a:lnTo>
                    <a:lnTo>
                      <a:pt x="7671" y="2085"/>
                    </a:lnTo>
                    <a:lnTo>
                      <a:pt x="7565" y="2026"/>
                    </a:lnTo>
                    <a:lnTo>
                      <a:pt x="7451" y="1979"/>
                    </a:lnTo>
                    <a:lnTo>
                      <a:pt x="7329" y="1941"/>
                    </a:lnTo>
                    <a:lnTo>
                      <a:pt x="7200" y="1913"/>
                    </a:lnTo>
                    <a:lnTo>
                      <a:pt x="7065" y="1895"/>
                    </a:lnTo>
                    <a:lnTo>
                      <a:pt x="6923" y="1888"/>
                    </a:lnTo>
                    <a:lnTo>
                      <a:pt x="6774" y="1890"/>
                    </a:lnTo>
                    <a:lnTo>
                      <a:pt x="6621" y="1903"/>
                    </a:lnTo>
                    <a:lnTo>
                      <a:pt x="6461" y="1923"/>
                    </a:lnTo>
                    <a:lnTo>
                      <a:pt x="6297" y="1954"/>
                    </a:lnTo>
                    <a:lnTo>
                      <a:pt x="6128" y="1994"/>
                    </a:lnTo>
                    <a:lnTo>
                      <a:pt x="5954" y="2044"/>
                    </a:lnTo>
                    <a:lnTo>
                      <a:pt x="5776" y="2103"/>
                    </a:lnTo>
                    <a:lnTo>
                      <a:pt x="5595" y="2170"/>
                    </a:lnTo>
                    <a:lnTo>
                      <a:pt x="5409" y="2246"/>
                    </a:lnTo>
                    <a:lnTo>
                      <a:pt x="5221" y="2331"/>
                    </a:lnTo>
                    <a:lnTo>
                      <a:pt x="5031" y="2424"/>
                    </a:lnTo>
                    <a:lnTo>
                      <a:pt x="4837" y="2526"/>
                    </a:lnTo>
                    <a:lnTo>
                      <a:pt x="4642" y="2636"/>
                    </a:lnTo>
                    <a:lnTo>
                      <a:pt x="4445" y="2753"/>
                    </a:lnTo>
                    <a:lnTo>
                      <a:pt x="4247" y="2879"/>
                    </a:lnTo>
                    <a:lnTo>
                      <a:pt x="4048" y="3013"/>
                    </a:lnTo>
                    <a:lnTo>
                      <a:pt x="3848" y="3155"/>
                    </a:lnTo>
                    <a:lnTo>
                      <a:pt x="3647" y="3303"/>
                    </a:lnTo>
                    <a:lnTo>
                      <a:pt x="3446" y="3460"/>
                    </a:lnTo>
                    <a:lnTo>
                      <a:pt x="3247" y="3624"/>
                    </a:lnTo>
                    <a:lnTo>
                      <a:pt x="3047" y="3795"/>
                    </a:lnTo>
                    <a:lnTo>
                      <a:pt x="2848" y="3972"/>
                    </a:lnTo>
                    <a:lnTo>
                      <a:pt x="2652" y="4157"/>
                    </a:lnTo>
                    <a:lnTo>
                      <a:pt x="2456" y="4349"/>
                    </a:lnTo>
                    <a:lnTo>
                      <a:pt x="2312" y="4496"/>
                    </a:lnTo>
                    <a:lnTo>
                      <a:pt x="2172" y="4642"/>
                    </a:lnTo>
                    <a:lnTo>
                      <a:pt x="2036" y="4790"/>
                    </a:lnTo>
                    <a:lnTo>
                      <a:pt x="1904" y="4938"/>
                    </a:lnTo>
                    <a:lnTo>
                      <a:pt x="1777" y="5085"/>
                    </a:lnTo>
                    <a:lnTo>
                      <a:pt x="1652" y="5234"/>
                    </a:lnTo>
                    <a:lnTo>
                      <a:pt x="1533" y="5383"/>
                    </a:lnTo>
                    <a:lnTo>
                      <a:pt x="1416" y="5530"/>
                    </a:lnTo>
                    <a:lnTo>
                      <a:pt x="1305" y="5679"/>
                    </a:lnTo>
                    <a:lnTo>
                      <a:pt x="1198" y="5828"/>
                    </a:lnTo>
                    <a:lnTo>
                      <a:pt x="1095" y="5977"/>
                    </a:lnTo>
                    <a:lnTo>
                      <a:pt x="996" y="6125"/>
                    </a:lnTo>
                    <a:lnTo>
                      <a:pt x="902" y="6273"/>
                    </a:lnTo>
                    <a:lnTo>
                      <a:pt x="812" y="6422"/>
                    </a:lnTo>
                    <a:lnTo>
                      <a:pt x="727" y="6570"/>
                    </a:lnTo>
                    <a:lnTo>
                      <a:pt x="645" y="6717"/>
                    </a:lnTo>
                    <a:lnTo>
                      <a:pt x="569" y="6865"/>
                    </a:lnTo>
                    <a:lnTo>
                      <a:pt x="497" y="7012"/>
                    </a:lnTo>
                    <a:lnTo>
                      <a:pt x="430" y="7158"/>
                    </a:lnTo>
                    <a:lnTo>
                      <a:pt x="367" y="7304"/>
                    </a:lnTo>
                    <a:lnTo>
                      <a:pt x="310" y="7448"/>
                    </a:lnTo>
                    <a:lnTo>
                      <a:pt x="256" y="7593"/>
                    </a:lnTo>
                    <a:lnTo>
                      <a:pt x="209" y="7736"/>
                    </a:lnTo>
                    <a:lnTo>
                      <a:pt x="166" y="7880"/>
                    </a:lnTo>
                    <a:lnTo>
                      <a:pt x="127" y="8021"/>
                    </a:lnTo>
                    <a:lnTo>
                      <a:pt x="94" y="8163"/>
                    </a:lnTo>
                    <a:lnTo>
                      <a:pt x="65" y="8303"/>
                    </a:lnTo>
                    <a:lnTo>
                      <a:pt x="42" y="8442"/>
                    </a:lnTo>
                    <a:lnTo>
                      <a:pt x="24" y="8581"/>
                    </a:lnTo>
                    <a:lnTo>
                      <a:pt x="10" y="8717"/>
                    </a:lnTo>
                    <a:lnTo>
                      <a:pt x="3" y="8853"/>
                    </a:lnTo>
                    <a:lnTo>
                      <a:pt x="0" y="8987"/>
                    </a:lnTo>
                    <a:lnTo>
                      <a:pt x="10" y="9240"/>
                    </a:lnTo>
                    <a:lnTo>
                      <a:pt x="40" y="9487"/>
                    </a:lnTo>
                    <a:lnTo>
                      <a:pt x="90" y="9727"/>
                    </a:lnTo>
                    <a:lnTo>
                      <a:pt x="156" y="9960"/>
                    </a:lnTo>
                    <a:lnTo>
                      <a:pt x="242" y="10187"/>
                    </a:lnTo>
                    <a:lnTo>
                      <a:pt x="345" y="10407"/>
                    </a:lnTo>
                    <a:lnTo>
                      <a:pt x="464" y="10620"/>
                    </a:lnTo>
                    <a:lnTo>
                      <a:pt x="599" y="10826"/>
                    </a:lnTo>
                    <a:lnTo>
                      <a:pt x="749" y="11024"/>
                    </a:lnTo>
                    <a:lnTo>
                      <a:pt x="914" y="11216"/>
                    </a:lnTo>
                    <a:lnTo>
                      <a:pt x="1093" y="11400"/>
                    </a:lnTo>
                    <a:lnTo>
                      <a:pt x="1286" y="11578"/>
                    </a:lnTo>
                    <a:lnTo>
                      <a:pt x="1491" y="11747"/>
                    </a:lnTo>
                    <a:lnTo>
                      <a:pt x="1707" y="11908"/>
                    </a:lnTo>
                    <a:lnTo>
                      <a:pt x="1935" y="12062"/>
                    </a:lnTo>
                    <a:lnTo>
                      <a:pt x="2173" y="12207"/>
                    </a:lnTo>
                    <a:lnTo>
                      <a:pt x="2422" y="12346"/>
                    </a:lnTo>
                    <a:lnTo>
                      <a:pt x="2680" y="12475"/>
                    </a:lnTo>
                    <a:lnTo>
                      <a:pt x="2947" y="12596"/>
                    </a:lnTo>
                    <a:lnTo>
                      <a:pt x="3222" y="12710"/>
                    </a:lnTo>
                    <a:lnTo>
                      <a:pt x="3504" y="12814"/>
                    </a:lnTo>
                    <a:lnTo>
                      <a:pt x="3793" y="12910"/>
                    </a:lnTo>
                    <a:lnTo>
                      <a:pt x="4088" y="12998"/>
                    </a:lnTo>
                    <a:lnTo>
                      <a:pt x="4388" y="13077"/>
                    </a:lnTo>
                    <a:lnTo>
                      <a:pt x="4694" y="13147"/>
                    </a:lnTo>
                    <a:lnTo>
                      <a:pt x="5004" y="13208"/>
                    </a:lnTo>
                    <a:lnTo>
                      <a:pt x="5316" y="13259"/>
                    </a:lnTo>
                    <a:lnTo>
                      <a:pt x="5632" y="13303"/>
                    </a:lnTo>
                    <a:lnTo>
                      <a:pt x="5950" y="13336"/>
                    </a:lnTo>
                    <a:lnTo>
                      <a:pt x="6269" y="13359"/>
                    </a:lnTo>
                    <a:lnTo>
                      <a:pt x="6589" y="13374"/>
                    </a:lnTo>
                    <a:lnTo>
                      <a:pt x="6910" y="13379"/>
                    </a:lnTo>
                    <a:lnTo>
                      <a:pt x="7325" y="13372"/>
                    </a:lnTo>
                    <a:lnTo>
                      <a:pt x="7732" y="13349"/>
                    </a:lnTo>
                    <a:lnTo>
                      <a:pt x="8129" y="13313"/>
                    </a:lnTo>
                    <a:lnTo>
                      <a:pt x="8516" y="13262"/>
                    </a:lnTo>
                    <a:lnTo>
                      <a:pt x="8894" y="13199"/>
                    </a:lnTo>
                    <a:lnTo>
                      <a:pt x="9261" y="13124"/>
                    </a:lnTo>
                    <a:lnTo>
                      <a:pt x="9618" y="13037"/>
                    </a:lnTo>
                    <a:lnTo>
                      <a:pt x="9965" y="12939"/>
                    </a:lnTo>
                    <a:lnTo>
                      <a:pt x="10300" y="12830"/>
                    </a:lnTo>
                    <a:lnTo>
                      <a:pt x="10624" y="12710"/>
                    </a:lnTo>
                    <a:lnTo>
                      <a:pt x="10937" y="12582"/>
                    </a:lnTo>
                    <a:lnTo>
                      <a:pt x="11239" y="12444"/>
                    </a:lnTo>
                    <a:lnTo>
                      <a:pt x="11527" y="12298"/>
                    </a:lnTo>
                    <a:lnTo>
                      <a:pt x="11804" y="12144"/>
                    </a:lnTo>
                    <a:lnTo>
                      <a:pt x="12068" y="11983"/>
                    </a:lnTo>
                    <a:lnTo>
                      <a:pt x="12320" y="11815"/>
                    </a:lnTo>
                    <a:lnTo>
                      <a:pt x="12557" y="11642"/>
                    </a:lnTo>
                    <a:lnTo>
                      <a:pt x="12782" y="11462"/>
                    </a:lnTo>
                    <a:lnTo>
                      <a:pt x="12993" y="11278"/>
                    </a:lnTo>
                    <a:lnTo>
                      <a:pt x="13190" y="11089"/>
                    </a:lnTo>
                    <a:lnTo>
                      <a:pt x="13373" y="10897"/>
                    </a:lnTo>
                    <a:lnTo>
                      <a:pt x="13541" y="10701"/>
                    </a:lnTo>
                    <a:lnTo>
                      <a:pt x="13695" y="10503"/>
                    </a:lnTo>
                    <a:lnTo>
                      <a:pt x="13834" y="10303"/>
                    </a:lnTo>
                    <a:lnTo>
                      <a:pt x="13956" y="10101"/>
                    </a:lnTo>
                    <a:lnTo>
                      <a:pt x="14064" y="9899"/>
                    </a:lnTo>
                    <a:lnTo>
                      <a:pt x="14156" y="9696"/>
                    </a:lnTo>
                    <a:lnTo>
                      <a:pt x="14232" y="9493"/>
                    </a:lnTo>
                    <a:lnTo>
                      <a:pt x="14292" y="9292"/>
                    </a:lnTo>
                    <a:lnTo>
                      <a:pt x="14334" y="9092"/>
                    </a:lnTo>
                    <a:lnTo>
                      <a:pt x="14361" y="8893"/>
                    </a:lnTo>
                    <a:lnTo>
                      <a:pt x="14369" y="8697"/>
                    </a:lnTo>
                    <a:lnTo>
                      <a:pt x="14366" y="8582"/>
                    </a:lnTo>
                    <a:lnTo>
                      <a:pt x="14357" y="8469"/>
                    </a:lnTo>
                    <a:lnTo>
                      <a:pt x="14342" y="8359"/>
                    </a:lnTo>
                    <a:lnTo>
                      <a:pt x="14322" y="8252"/>
                    </a:lnTo>
                    <a:lnTo>
                      <a:pt x="14296" y="8149"/>
                    </a:lnTo>
                    <a:lnTo>
                      <a:pt x="14266" y="8049"/>
                    </a:lnTo>
                    <a:lnTo>
                      <a:pt x="14230" y="7952"/>
                    </a:lnTo>
                    <a:lnTo>
                      <a:pt x="14190" y="7857"/>
                    </a:lnTo>
                    <a:lnTo>
                      <a:pt x="14146" y="7766"/>
                    </a:lnTo>
                    <a:lnTo>
                      <a:pt x="14096" y="7678"/>
                    </a:lnTo>
                    <a:lnTo>
                      <a:pt x="14044" y="7593"/>
                    </a:lnTo>
                    <a:lnTo>
                      <a:pt x="13986" y="7510"/>
                    </a:lnTo>
                    <a:lnTo>
                      <a:pt x="13926" y="7431"/>
                    </a:lnTo>
                    <a:lnTo>
                      <a:pt x="13863" y="7354"/>
                    </a:lnTo>
                    <a:lnTo>
                      <a:pt x="13795" y="7280"/>
                    </a:lnTo>
                    <a:lnTo>
                      <a:pt x="13725" y="7210"/>
                    </a:lnTo>
                    <a:lnTo>
                      <a:pt x="13653" y="7142"/>
                    </a:lnTo>
                    <a:lnTo>
                      <a:pt x="13576" y="7076"/>
                    </a:lnTo>
                    <a:lnTo>
                      <a:pt x="13499" y="7014"/>
                    </a:lnTo>
                    <a:lnTo>
                      <a:pt x="13419" y="6954"/>
                    </a:lnTo>
                    <a:lnTo>
                      <a:pt x="13338" y="6896"/>
                    </a:lnTo>
                    <a:lnTo>
                      <a:pt x="13254" y="6842"/>
                    </a:lnTo>
                    <a:lnTo>
                      <a:pt x="13169" y="6791"/>
                    </a:lnTo>
                    <a:lnTo>
                      <a:pt x="13082" y="6741"/>
                    </a:lnTo>
                    <a:lnTo>
                      <a:pt x="12996" y="6695"/>
                    </a:lnTo>
                    <a:lnTo>
                      <a:pt x="12907" y="6650"/>
                    </a:lnTo>
                    <a:lnTo>
                      <a:pt x="12819" y="6609"/>
                    </a:lnTo>
                    <a:lnTo>
                      <a:pt x="12729" y="6571"/>
                    </a:lnTo>
                    <a:lnTo>
                      <a:pt x="12640" y="6535"/>
                    </a:lnTo>
                    <a:lnTo>
                      <a:pt x="12550" y="6501"/>
                    </a:lnTo>
                    <a:lnTo>
                      <a:pt x="12461" y="6470"/>
                    </a:lnTo>
                    <a:lnTo>
                      <a:pt x="12372" y="6441"/>
                    </a:lnTo>
                    <a:close/>
                  </a:path>
                </a:pathLst>
              </a:custGeom>
              <a:solidFill>
                <a:srgbClr val="49C4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9224" name="组合 5"/>
            <p:cNvGrpSpPr>
              <a:grpSpLocks/>
            </p:cNvGrpSpPr>
            <p:nvPr/>
          </p:nvGrpSpPr>
          <p:grpSpPr bwMode="auto">
            <a:xfrm>
              <a:off x="2379430" y="1058124"/>
              <a:ext cx="609600" cy="609600"/>
              <a:chOff x="0" y="0"/>
              <a:chExt cx="609600" cy="609600"/>
            </a:xfrm>
          </p:grpSpPr>
          <p:sp>
            <p:nvSpPr>
              <p:cNvPr id="9228" name="椭圆 2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09600" cy="6096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  <a:ea typeface="宋体" pitchFamily="2" charset="-122"/>
                </a:endParaRPr>
              </a:p>
            </p:txBody>
          </p:sp>
          <p:sp>
            <p:nvSpPr>
              <p:cNvPr id="9229" name="Freeform 55"/>
              <p:cNvSpPr>
                <a:spLocks noEditPoints="1"/>
              </p:cNvSpPr>
              <p:nvPr/>
            </p:nvSpPr>
            <p:spPr bwMode="auto">
              <a:xfrm>
                <a:off x="87114" y="126486"/>
                <a:ext cx="435372" cy="356629"/>
              </a:xfrm>
              <a:custGeom>
                <a:avLst/>
                <a:gdLst>
                  <a:gd name="T0" fmla="*/ 11230 w 16283"/>
                  <a:gd name="T1" fmla="*/ 182459 h 13338"/>
                  <a:gd name="T2" fmla="*/ 45107 w 16283"/>
                  <a:gd name="T3" fmla="*/ 226202 h 13338"/>
                  <a:gd name="T4" fmla="*/ 109358 w 16283"/>
                  <a:gd name="T5" fmla="*/ 259651 h 13338"/>
                  <a:gd name="T6" fmla="*/ 134411 w 16283"/>
                  <a:gd name="T7" fmla="*/ 264544 h 13338"/>
                  <a:gd name="T8" fmla="*/ 158742 w 16283"/>
                  <a:gd name="T9" fmla="*/ 265908 h 13338"/>
                  <a:gd name="T10" fmla="*/ 166657 w 16283"/>
                  <a:gd name="T11" fmla="*/ 250373 h 13338"/>
                  <a:gd name="T12" fmla="*/ 167459 w 16283"/>
                  <a:gd name="T13" fmla="*/ 206256 h 13338"/>
                  <a:gd name="T14" fmla="*/ 215266 w 16283"/>
                  <a:gd name="T15" fmla="*/ 138796 h 13338"/>
                  <a:gd name="T16" fmla="*/ 303795 w 16283"/>
                  <a:gd name="T17" fmla="*/ 111791 h 13338"/>
                  <a:gd name="T18" fmla="*/ 300052 w 16283"/>
                  <a:gd name="T19" fmla="*/ 78101 h 13338"/>
                  <a:gd name="T20" fmla="*/ 237325 w 16283"/>
                  <a:gd name="T21" fmla="*/ 18690 h 13338"/>
                  <a:gd name="T22" fmla="*/ 148930 w 16283"/>
                  <a:gd name="T23" fmla="*/ 160 h 13338"/>
                  <a:gd name="T24" fmla="*/ 51417 w 16283"/>
                  <a:gd name="T25" fmla="*/ 34545 h 13338"/>
                  <a:gd name="T26" fmla="*/ 1791 w 16283"/>
                  <a:gd name="T27" fmla="*/ 112727 h 13338"/>
                  <a:gd name="T28" fmla="*/ 185186 w 16283"/>
                  <a:gd name="T29" fmla="*/ 278822 h 13338"/>
                  <a:gd name="T30" fmla="*/ 246737 w 16283"/>
                  <a:gd name="T31" fmla="*/ 330854 h 13338"/>
                  <a:gd name="T32" fmla="*/ 310399 w 16283"/>
                  <a:gd name="T33" fmla="*/ 341683 h 13338"/>
                  <a:gd name="T34" fmla="*/ 332779 w 16283"/>
                  <a:gd name="T35" fmla="*/ 339089 h 13338"/>
                  <a:gd name="T36" fmla="*/ 353822 w 16283"/>
                  <a:gd name="T37" fmla="*/ 333474 h 13338"/>
                  <a:gd name="T38" fmla="*/ 412190 w 16283"/>
                  <a:gd name="T39" fmla="*/ 293635 h 13338"/>
                  <a:gd name="T40" fmla="*/ 432591 w 16283"/>
                  <a:gd name="T41" fmla="*/ 253341 h 13338"/>
                  <a:gd name="T42" fmla="*/ 427404 w 16283"/>
                  <a:gd name="T43" fmla="*/ 192298 h 13338"/>
                  <a:gd name="T44" fmla="*/ 372030 w 16283"/>
                  <a:gd name="T45" fmla="*/ 135427 h 13338"/>
                  <a:gd name="T46" fmla="*/ 283742 w 16283"/>
                  <a:gd name="T47" fmla="*/ 120588 h 13338"/>
                  <a:gd name="T48" fmla="*/ 206389 w 16283"/>
                  <a:gd name="T49" fmla="*/ 155775 h 13338"/>
                  <a:gd name="T50" fmla="*/ 172379 w 16283"/>
                  <a:gd name="T51" fmla="*/ 224838 h 13338"/>
                  <a:gd name="T52" fmla="*/ 335319 w 16283"/>
                  <a:gd name="T53" fmla="*/ 203956 h 13338"/>
                  <a:gd name="T54" fmla="*/ 344330 w 16283"/>
                  <a:gd name="T55" fmla="*/ 211336 h 13338"/>
                  <a:gd name="T56" fmla="*/ 355586 w 16283"/>
                  <a:gd name="T57" fmla="*/ 211630 h 13338"/>
                  <a:gd name="T58" fmla="*/ 364945 w 16283"/>
                  <a:gd name="T59" fmla="*/ 204651 h 13338"/>
                  <a:gd name="T60" fmla="*/ 367886 w 16283"/>
                  <a:gd name="T61" fmla="*/ 193047 h 13338"/>
                  <a:gd name="T62" fmla="*/ 362806 w 16283"/>
                  <a:gd name="T63" fmla="*/ 182432 h 13338"/>
                  <a:gd name="T64" fmla="*/ 352164 w 16283"/>
                  <a:gd name="T65" fmla="*/ 177379 h 13338"/>
                  <a:gd name="T66" fmla="*/ 340506 w 16283"/>
                  <a:gd name="T67" fmla="*/ 180293 h 13338"/>
                  <a:gd name="T68" fmla="*/ 333554 w 16283"/>
                  <a:gd name="T69" fmla="*/ 189625 h 13338"/>
                  <a:gd name="T70" fmla="*/ 246897 w 16283"/>
                  <a:gd name="T71" fmla="*/ 200079 h 13338"/>
                  <a:gd name="T72" fmla="*/ 253876 w 16283"/>
                  <a:gd name="T73" fmla="*/ 209411 h 13338"/>
                  <a:gd name="T74" fmla="*/ 264624 w 16283"/>
                  <a:gd name="T75" fmla="*/ 212405 h 13338"/>
                  <a:gd name="T76" fmla="*/ 275533 w 16283"/>
                  <a:gd name="T77" fmla="*/ 207860 h 13338"/>
                  <a:gd name="T78" fmla="*/ 281121 w 16283"/>
                  <a:gd name="T79" fmla="*/ 197512 h 13338"/>
                  <a:gd name="T80" fmla="*/ 278742 w 16283"/>
                  <a:gd name="T81" fmla="*/ 185748 h 13338"/>
                  <a:gd name="T82" fmla="*/ 269758 w 16283"/>
                  <a:gd name="T83" fmla="*/ 178368 h 13338"/>
                  <a:gd name="T84" fmla="*/ 257646 w 16283"/>
                  <a:gd name="T85" fmla="*/ 178368 h 13338"/>
                  <a:gd name="T86" fmla="*/ 248662 w 16283"/>
                  <a:gd name="T87" fmla="*/ 185748 h 13338"/>
                  <a:gd name="T88" fmla="*/ 188582 w 16283"/>
                  <a:gd name="T89" fmla="*/ 87406 h 13338"/>
                  <a:gd name="T90" fmla="*/ 194250 w 16283"/>
                  <a:gd name="T91" fmla="*/ 101015 h 13338"/>
                  <a:gd name="T92" fmla="*/ 207191 w 16283"/>
                  <a:gd name="T93" fmla="*/ 107941 h 13338"/>
                  <a:gd name="T94" fmla="*/ 221924 w 16283"/>
                  <a:gd name="T95" fmla="*/ 105026 h 13338"/>
                  <a:gd name="T96" fmla="*/ 231202 w 16283"/>
                  <a:gd name="T97" fmla="*/ 93796 h 13338"/>
                  <a:gd name="T98" fmla="*/ 231550 w 16283"/>
                  <a:gd name="T99" fmla="*/ 79732 h 13338"/>
                  <a:gd name="T100" fmla="*/ 222833 w 16283"/>
                  <a:gd name="T101" fmla="*/ 68074 h 13338"/>
                  <a:gd name="T102" fmla="*/ 209411 w 16283"/>
                  <a:gd name="T103" fmla="*/ 64358 h 13338"/>
                  <a:gd name="T104" fmla="*/ 195748 w 16283"/>
                  <a:gd name="T105" fmla="*/ 70026 h 13338"/>
                  <a:gd name="T106" fmla="*/ 188823 w 16283"/>
                  <a:gd name="T107" fmla="*/ 82914 h 13338"/>
                  <a:gd name="T108" fmla="*/ 83288 w 16283"/>
                  <a:gd name="T109" fmla="*/ 96711 h 13338"/>
                  <a:gd name="T110" fmla="*/ 94064 w 16283"/>
                  <a:gd name="T111" fmla="*/ 106470 h 13338"/>
                  <a:gd name="T112" fmla="*/ 109171 w 16283"/>
                  <a:gd name="T113" fmla="*/ 107219 h 13338"/>
                  <a:gd name="T114" fmla="*/ 120882 w 16283"/>
                  <a:gd name="T115" fmla="*/ 98529 h 13338"/>
                  <a:gd name="T116" fmla="*/ 124598 w 16283"/>
                  <a:gd name="T117" fmla="*/ 85106 h 13338"/>
                  <a:gd name="T118" fmla="*/ 118903 w 16283"/>
                  <a:gd name="T119" fmla="*/ 71524 h 13338"/>
                  <a:gd name="T120" fmla="*/ 105989 w 16283"/>
                  <a:gd name="T121" fmla="*/ 64572 h 13338"/>
                  <a:gd name="T122" fmla="*/ 92139 w 16283"/>
                  <a:gd name="T123" fmla="*/ 66978 h 13338"/>
                  <a:gd name="T124" fmla="*/ 82379 w 16283"/>
                  <a:gd name="T125" fmla="*/ 77727 h 1333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6283" h="13338">
                    <a:moveTo>
                      <a:pt x="0" y="4973"/>
                    </a:moveTo>
                    <a:lnTo>
                      <a:pt x="3" y="5123"/>
                    </a:lnTo>
                    <a:lnTo>
                      <a:pt x="10" y="5273"/>
                    </a:lnTo>
                    <a:lnTo>
                      <a:pt x="23" y="5421"/>
                    </a:lnTo>
                    <a:lnTo>
                      <a:pt x="42" y="5568"/>
                    </a:lnTo>
                    <a:lnTo>
                      <a:pt x="65" y="5713"/>
                    </a:lnTo>
                    <a:lnTo>
                      <a:pt x="93" y="5857"/>
                    </a:lnTo>
                    <a:lnTo>
                      <a:pt x="125" y="6001"/>
                    </a:lnTo>
                    <a:lnTo>
                      <a:pt x="163" y="6142"/>
                    </a:lnTo>
                    <a:lnTo>
                      <a:pt x="206" y="6282"/>
                    </a:lnTo>
                    <a:lnTo>
                      <a:pt x="252" y="6420"/>
                    </a:lnTo>
                    <a:lnTo>
                      <a:pt x="304" y="6556"/>
                    </a:lnTo>
                    <a:lnTo>
                      <a:pt x="360" y="6691"/>
                    </a:lnTo>
                    <a:lnTo>
                      <a:pt x="420" y="6824"/>
                    </a:lnTo>
                    <a:lnTo>
                      <a:pt x="485" y="6955"/>
                    </a:lnTo>
                    <a:lnTo>
                      <a:pt x="555" y="7084"/>
                    </a:lnTo>
                    <a:lnTo>
                      <a:pt x="628" y="7211"/>
                    </a:lnTo>
                    <a:lnTo>
                      <a:pt x="704" y="7336"/>
                    </a:lnTo>
                    <a:lnTo>
                      <a:pt x="786" y="7459"/>
                    </a:lnTo>
                    <a:lnTo>
                      <a:pt x="871" y="7580"/>
                    </a:lnTo>
                    <a:lnTo>
                      <a:pt x="961" y="7698"/>
                    </a:lnTo>
                    <a:lnTo>
                      <a:pt x="1053" y="7815"/>
                    </a:lnTo>
                    <a:lnTo>
                      <a:pt x="1150" y="7928"/>
                    </a:lnTo>
                    <a:lnTo>
                      <a:pt x="1251" y="8040"/>
                    </a:lnTo>
                    <a:lnTo>
                      <a:pt x="1355" y="8149"/>
                    </a:lnTo>
                    <a:lnTo>
                      <a:pt x="1461" y="8255"/>
                    </a:lnTo>
                    <a:lnTo>
                      <a:pt x="1572" y="8359"/>
                    </a:lnTo>
                    <a:lnTo>
                      <a:pt x="1687" y="8460"/>
                    </a:lnTo>
                    <a:lnTo>
                      <a:pt x="1804" y="8559"/>
                    </a:lnTo>
                    <a:lnTo>
                      <a:pt x="1925" y="8654"/>
                    </a:lnTo>
                    <a:lnTo>
                      <a:pt x="2049" y="8746"/>
                    </a:lnTo>
                    <a:lnTo>
                      <a:pt x="2176" y="8836"/>
                    </a:lnTo>
                    <a:lnTo>
                      <a:pt x="2306" y="8923"/>
                    </a:lnTo>
                    <a:lnTo>
                      <a:pt x="1728" y="10652"/>
                    </a:lnTo>
                    <a:lnTo>
                      <a:pt x="3707" y="9595"/>
                    </a:lnTo>
                    <a:lnTo>
                      <a:pt x="3770" y="9616"/>
                    </a:lnTo>
                    <a:lnTo>
                      <a:pt x="3834" y="9637"/>
                    </a:lnTo>
                    <a:lnTo>
                      <a:pt x="3897" y="9656"/>
                    </a:lnTo>
                    <a:lnTo>
                      <a:pt x="3961" y="9675"/>
                    </a:lnTo>
                    <a:lnTo>
                      <a:pt x="4025" y="9694"/>
                    </a:lnTo>
                    <a:lnTo>
                      <a:pt x="4090" y="9711"/>
                    </a:lnTo>
                    <a:lnTo>
                      <a:pt x="4155" y="9728"/>
                    </a:lnTo>
                    <a:lnTo>
                      <a:pt x="4220" y="9745"/>
                    </a:lnTo>
                    <a:lnTo>
                      <a:pt x="4286" y="9761"/>
                    </a:lnTo>
                    <a:lnTo>
                      <a:pt x="4352" y="9776"/>
                    </a:lnTo>
                    <a:lnTo>
                      <a:pt x="4418" y="9791"/>
                    </a:lnTo>
                    <a:lnTo>
                      <a:pt x="4485" y="9805"/>
                    </a:lnTo>
                    <a:lnTo>
                      <a:pt x="4552" y="9818"/>
                    </a:lnTo>
                    <a:lnTo>
                      <a:pt x="4619" y="9831"/>
                    </a:lnTo>
                    <a:lnTo>
                      <a:pt x="4686" y="9843"/>
                    </a:lnTo>
                    <a:lnTo>
                      <a:pt x="4754" y="9855"/>
                    </a:lnTo>
                    <a:lnTo>
                      <a:pt x="4822" y="9865"/>
                    </a:lnTo>
                    <a:lnTo>
                      <a:pt x="4890" y="9875"/>
                    </a:lnTo>
                    <a:lnTo>
                      <a:pt x="4958" y="9885"/>
                    </a:lnTo>
                    <a:lnTo>
                      <a:pt x="5027" y="9894"/>
                    </a:lnTo>
                    <a:lnTo>
                      <a:pt x="5097" y="9902"/>
                    </a:lnTo>
                    <a:lnTo>
                      <a:pt x="5166" y="9910"/>
                    </a:lnTo>
                    <a:lnTo>
                      <a:pt x="5235" y="9916"/>
                    </a:lnTo>
                    <a:lnTo>
                      <a:pt x="5305" y="9922"/>
                    </a:lnTo>
                    <a:lnTo>
                      <a:pt x="5375" y="9928"/>
                    </a:lnTo>
                    <a:lnTo>
                      <a:pt x="5446" y="9932"/>
                    </a:lnTo>
                    <a:lnTo>
                      <a:pt x="5516" y="9936"/>
                    </a:lnTo>
                    <a:lnTo>
                      <a:pt x="5587" y="9939"/>
                    </a:lnTo>
                    <a:lnTo>
                      <a:pt x="5657" y="9942"/>
                    </a:lnTo>
                    <a:lnTo>
                      <a:pt x="5729" y="9944"/>
                    </a:lnTo>
                    <a:lnTo>
                      <a:pt x="5800" y="9945"/>
                    </a:lnTo>
                    <a:lnTo>
                      <a:pt x="5872" y="9945"/>
                    </a:lnTo>
                    <a:lnTo>
                      <a:pt x="5937" y="9945"/>
                    </a:lnTo>
                    <a:lnTo>
                      <a:pt x="6003" y="9944"/>
                    </a:lnTo>
                    <a:lnTo>
                      <a:pt x="6068" y="9942"/>
                    </a:lnTo>
                    <a:lnTo>
                      <a:pt x="6134" y="9940"/>
                    </a:lnTo>
                    <a:lnTo>
                      <a:pt x="6199" y="9937"/>
                    </a:lnTo>
                    <a:lnTo>
                      <a:pt x="6264" y="9934"/>
                    </a:lnTo>
                    <a:lnTo>
                      <a:pt x="6328" y="9930"/>
                    </a:lnTo>
                    <a:lnTo>
                      <a:pt x="6393" y="9926"/>
                    </a:lnTo>
                    <a:lnTo>
                      <a:pt x="6365" y="9847"/>
                    </a:lnTo>
                    <a:lnTo>
                      <a:pt x="6339" y="9768"/>
                    </a:lnTo>
                    <a:lnTo>
                      <a:pt x="6315" y="9689"/>
                    </a:lnTo>
                    <a:lnTo>
                      <a:pt x="6291" y="9608"/>
                    </a:lnTo>
                    <a:lnTo>
                      <a:pt x="6270" y="9527"/>
                    </a:lnTo>
                    <a:lnTo>
                      <a:pt x="6251" y="9446"/>
                    </a:lnTo>
                    <a:lnTo>
                      <a:pt x="6233" y="9364"/>
                    </a:lnTo>
                    <a:lnTo>
                      <a:pt x="6218" y="9281"/>
                    </a:lnTo>
                    <a:lnTo>
                      <a:pt x="6204" y="9199"/>
                    </a:lnTo>
                    <a:lnTo>
                      <a:pt x="6192" y="9115"/>
                    </a:lnTo>
                    <a:lnTo>
                      <a:pt x="6181" y="9032"/>
                    </a:lnTo>
                    <a:lnTo>
                      <a:pt x="6172" y="8947"/>
                    </a:lnTo>
                    <a:lnTo>
                      <a:pt x="6166" y="8862"/>
                    </a:lnTo>
                    <a:lnTo>
                      <a:pt x="6161" y="8777"/>
                    </a:lnTo>
                    <a:lnTo>
                      <a:pt x="6158" y="8692"/>
                    </a:lnTo>
                    <a:lnTo>
                      <a:pt x="6157" y="8605"/>
                    </a:lnTo>
                    <a:lnTo>
                      <a:pt x="6164" y="8378"/>
                    </a:lnTo>
                    <a:lnTo>
                      <a:pt x="6184" y="8154"/>
                    </a:lnTo>
                    <a:lnTo>
                      <a:pt x="6217" y="7931"/>
                    </a:lnTo>
                    <a:lnTo>
                      <a:pt x="6263" y="7714"/>
                    </a:lnTo>
                    <a:lnTo>
                      <a:pt x="6321" y="7500"/>
                    </a:lnTo>
                    <a:lnTo>
                      <a:pt x="6391" y="7290"/>
                    </a:lnTo>
                    <a:lnTo>
                      <a:pt x="6474" y="7085"/>
                    </a:lnTo>
                    <a:lnTo>
                      <a:pt x="6566" y="6884"/>
                    </a:lnTo>
                    <a:lnTo>
                      <a:pt x="6671" y="6688"/>
                    </a:lnTo>
                    <a:lnTo>
                      <a:pt x="6786" y="6497"/>
                    </a:lnTo>
                    <a:lnTo>
                      <a:pt x="6911" y="6311"/>
                    </a:lnTo>
                    <a:lnTo>
                      <a:pt x="7046" y="6131"/>
                    </a:lnTo>
                    <a:lnTo>
                      <a:pt x="7191" y="5958"/>
                    </a:lnTo>
                    <a:lnTo>
                      <a:pt x="7346" y="5791"/>
                    </a:lnTo>
                    <a:lnTo>
                      <a:pt x="7510" y="5631"/>
                    </a:lnTo>
                    <a:lnTo>
                      <a:pt x="7682" y="5477"/>
                    </a:lnTo>
                    <a:lnTo>
                      <a:pt x="7863" y="5331"/>
                    </a:lnTo>
                    <a:lnTo>
                      <a:pt x="8051" y="5191"/>
                    </a:lnTo>
                    <a:lnTo>
                      <a:pt x="8248" y="5061"/>
                    </a:lnTo>
                    <a:lnTo>
                      <a:pt x="8452" y="4937"/>
                    </a:lnTo>
                    <a:lnTo>
                      <a:pt x="8664" y="4822"/>
                    </a:lnTo>
                    <a:lnTo>
                      <a:pt x="8881" y="4715"/>
                    </a:lnTo>
                    <a:lnTo>
                      <a:pt x="9105" y="4617"/>
                    </a:lnTo>
                    <a:lnTo>
                      <a:pt x="9336" y="4529"/>
                    </a:lnTo>
                    <a:lnTo>
                      <a:pt x="9572" y="4449"/>
                    </a:lnTo>
                    <a:lnTo>
                      <a:pt x="9815" y="4380"/>
                    </a:lnTo>
                    <a:lnTo>
                      <a:pt x="10062" y="4320"/>
                    </a:lnTo>
                    <a:lnTo>
                      <a:pt x="10313" y="4271"/>
                    </a:lnTo>
                    <a:lnTo>
                      <a:pt x="10570" y="4232"/>
                    </a:lnTo>
                    <a:lnTo>
                      <a:pt x="10830" y="4204"/>
                    </a:lnTo>
                    <a:lnTo>
                      <a:pt x="11095" y="4186"/>
                    </a:lnTo>
                    <a:lnTo>
                      <a:pt x="11362" y="4181"/>
                    </a:lnTo>
                    <a:lnTo>
                      <a:pt x="11401" y="4181"/>
                    </a:lnTo>
                    <a:lnTo>
                      <a:pt x="11440" y="4181"/>
                    </a:lnTo>
                    <a:lnTo>
                      <a:pt x="11478" y="4182"/>
                    </a:lnTo>
                    <a:lnTo>
                      <a:pt x="11517" y="4183"/>
                    </a:lnTo>
                    <a:lnTo>
                      <a:pt x="11556" y="4184"/>
                    </a:lnTo>
                    <a:lnTo>
                      <a:pt x="11595" y="4185"/>
                    </a:lnTo>
                    <a:lnTo>
                      <a:pt x="11632" y="4187"/>
                    </a:lnTo>
                    <a:lnTo>
                      <a:pt x="11671" y="4188"/>
                    </a:lnTo>
                    <a:lnTo>
                      <a:pt x="11623" y="3968"/>
                    </a:lnTo>
                    <a:lnTo>
                      <a:pt x="11565" y="3751"/>
                    </a:lnTo>
                    <a:lnTo>
                      <a:pt x="11495" y="3537"/>
                    </a:lnTo>
                    <a:lnTo>
                      <a:pt x="11414" y="3328"/>
                    </a:lnTo>
                    <a:lnTo>
                      <a:pt x="11323" y="3122"/>
                    </a:lnTo>
                    <a:lnTo>
                      <a:pt x="11222" y="2921"/>
                    </a:lnTo>
                    <a:lnTo>
                      <a:pt x="11110" y="2725"/>
                    </a:lnTo>
                    <a:lnTo>
                      <a:pt x="10989" y="2533"/>
                    </a:lnTo>
                    <a:lnTo>
                      <a:pt x="10859" y="2347"/>
                    </a:lnTo>
                    <a:lnTo>
                      <a:pt x="10719" y="2165"/>
                    </a:lnTo>
                    <a:lnTo>
                      <a:pt x="10571" y="1990"/>
                    </a:lnTo>
                    <a:lnTo>
                      <a:pt x="10413" y="1820"/>
                    </a:lnTo>
                    <a:lnTo>
                      <a:pt x="10247" y="1657"/>
                    </a:lnTo>
                    <a:lnTo>
                      <a:pt x="10073" y="1499"/>
                    </a:lnTo>
                    <a:lnTo>
                      <a:pt x="9892" y="1348"/>
                    </a:lnTo>
                    <a:lnTo>
                      <a:pt x="9703" y="1204"/>
                    </a:lnTo>
                    <a:lnTo>
                      <a:pt x="9506" y="1067"/>
                    </a:lnTo>
                    <a:lnTo>
                      <a:pt x="9303" y="937"/>
                    </a:lnTo>
                    <a:lnTo>
                      <a:pt x="9093" y="814"/>
                    </a:lnTo>
                    <a:lnTo>
                      <a:pt x="8876" y="699"/>
                    </a:lnTo>
                    <a:lnTo>
                      <a:pt x="8653" y="593"/>
                    </a:lnTo>
                    <a:lnTo>
                      <a:pt x="8424" y="493"/>
                    </a:lnTo>
                    <a:lnTo>
                      <a:pt x="8190" y="403"/>
                    </a:lnTo>
                    <a:lnTo>
                      <a:pt x="7951" y="321"/>
                    </a:lnTo>
                    <a:lnTo>
                      <a:pt x="7706" y="248"/>
                    </a:lnTo>
                    <a:lnTo>
                      <a:pt x="7457" y="183"/>
                    </a:lnTo>
                    <a:lnTo>
                      <a:pt x="7202" y="128"/>
                    </a:lnTo>
                    <a:lnTo>
                      <a:pt x="6944" y="82"/>
                    </a:lnTo>
                    <a:lnTo>
                      <a:pt x="6681" y="47"/>
                    </a:lnTo>
                    <a:lnTo>
                      <a:pt x="6414" y="21"/>
                    </a:lnTo>
                    <a:lnTo>
                      <a:pt x="6145" y="5"/>
                    </a:lnTo>
                    <a:lnTo>
                      <a:pt x="5872" y="0"/>
                    </a:lnTo>
                    <a:lnTo>
                      <a:pt x="5570" y="6"/>
                    </a:lnTo>
                    <a:lnTo>
                      <a:pt x="5272" y="25"/>
                    </a:lnTo>
                    <a:lnTo>
                      <a:pt x="4978" y="57"/>
                    </a:lnTo>
                    <a:lnTo>
                      <a:pt x="4688" y="102"/>
                    </a:lnTo>
                    <a:lnTo>
                      <a:pt x="4405" y="156"/>
                    </a:lnTo>
                    <a:lnTo>
                      <a:pt x="4126" y="223"/>
                    </a:lnTo>
                    <a:lnTo>
                      <a:pt x="3853" y="301"/>
                    </a:lnTo>
                    <a:lnTo>
                      <a:pt x="3586" y="391"/>
                    </a:lnTo>
                    <a:lnTo>
                      <a:pt x="3326" y="490"/>
                    </a:lnTo>
                    <a:lnTo>
                      <a:pt x="3072" y="600"/>
                    </a:lnTo>
                    <a:lnTo>
                      <a:pt x="2827" y="720"/>
                    </a:lnTo>
                    <a:lnTo>
                      <a:pt x="2589" y="850"/>
                    </a:lnTo>
                    <a:lnTo>
                      <a:pt x="2359" y="988"/>
                    </a:lnTo>
                    <a:lnTo>
                      <a:pt x="2137" y="1136"/>
                    </a:lnTo>
                    <a:lnTo>
                      <a:pt x="1923" y="1292"/>
                    </a:lnTo>
                    <a:lnTo>
                      <a:pt x="1720" y="1457"/>
                    </a:lnTo>
                    <a:lnTo>
                      <a:pt x="1526" y="1629"/>
                    </a:lnTo>
                    <a:lnTo>
                      <a:pt x="1341" y="1810"/>
                    </a:lnTo>
                    <a:lnTo>
                      <a:pt x="1166" y="1998"/>
                    </a:lnTo>
                    <a:lnTo>
                      <a:pt x="1002" y="2193"/>
                    </a:lnTo>
                    <a:lnTo>
                      <a:pt x="850" y="2395"/>
                    </a:lnTo>
                    <a:lnTo>
                      <a:pt x="708" y="2603"/>
                    </a:lnTo>
                    <a:lnTo>
                      <a:pt x="579" y="2817"/>
                    </a:lnTo>
                    <a:lnTo>
                      <a:pt x="461" y="3037"/>
                    </a:lnTo>
                    <a:lnTo>
                      <a:pt x="356" y="3263"/>
                    </a:lnTo>
                    <a:lnTo>
                      <a:pt x="264" y="3494"/>
                    </a:lnTo>
                    <a:lnTo>
                      <a:pt x="185" y="3730"/>
                    </a:lnTo>
                    <a:lnTo>
                      <a:pt x="119" y="3970"/>
                    </a:lnTo>
                    <a:lnTo>
                      <a:pt x="67" y="4216"/>
                    </a:lnTo>
                    <a:lnTo>
                      <a:pt x="31" y="4465"/>
                    </a:lnTo>
                    <a:lnTo>
                      <a:pt x="7" y="4717"/>
                    </a:lnTo>
                    <a:lnTo>
                      <a:pt x="0" y="4973"/>
                    </a:lnTo>
                    <a:close/>
                    <a:moveTo>
                      <a:pt x="6441" y="8623"/>
                    </a:moveTo>
                    <a:lnTo>
                      <a:pt x="6447" y="8837"/>
                    </a:lnTo>
                    <a:lnTo>
                      <a:pt x="6466" y="9049"/>
                    </a:lnTo>
                    <a:lnTo>
                      <a:pt x="6498" y="9257"/>
                    </a:lnTo>
                    <a:lnTo>
                      <a:pt x="6541" y="9462"/>
                    </a:lnTo>
                    <a:lnTo>
                      <a:pt x="6596" y="9663"/>
                    </a:lnTo>
                    <a:lnTo>
                      <a:pt x="6663" y="9860"/>
                    </a:lnTo>
                    <a:lnTo>
                      <a:pt x="6740" y="10054"/>
                    </a:lnTo>
                    <a:lnTo>
                      <a:pt x="6828" y="10243"/>
                    </a:lnTo>
                    <a:lnTo>
                      <a:pt x="6926" y="10428"/>
                    </a:lnTo>
                    <a:lnTo>
                      <a:pt x="7035" y="10606"/>
                    </a:lnTo>
                    <a:lnTo>
                      <a:pt x="7153" y="10781"/>
                    </a:lnTo>
                    <a:lnTo>
                      <a:pt x="7282" y="10949"/>
                    </a:lnTo>
                    <a:lnTo>
                      <a:pt x="7419" y="11113"/>
                    </a:lnTo>
                    <a:lnTo>
                      <a:pt x="7564" y="11270"/>
                    </a:lnTo>
                    <a:lnTo>
                      <a:pt x="7719" y="11421"/>
                    </a:lnTo>
                    <a:lnTo>
                      <a:pt x="7882" y="11566"/>
                    </a:lnTo>
                    <a:lnTo>
                      <a:pt x="8053" y="11704"/>
                    </a:lnTo>
                    <a:lnTo>
                      <a:pt x="8232" y="11834"/>
                    </a:lnTo>
                    <a:lnTo>
                      <a:pt x="8418" y="11957"/>
                    </a:lnTo>
                    <a:lnTo>
                      <a:pt x="8611" y="12073"/>
                    </a:lnTo>
                    <a:lnTo>
                      <a:pt x="8810" y="12182"/>
                    </a:lnTo>
                    <a:lnTo>
                      <a:pt x="9017" y="12282"/>
                    </a:lnTo>
                    <a:lnTo>
                      <a:pt x="9228" y="12374"/>
                    </a:lnTo>
                    <a:lnTo>
                      <a:pt x="9447" y="12457"/>
                    </a:lnTo>
                    <a:lnTo>
                      <a:pt x="9670" y="12532"/>
                    </a:lnTo>
                    <a:lnTo>
                      <a:pt x="9899" y="12597"/>
                    </a:lnTo>
                    <a:lnTo>
                      <a:pt x="10132" y="12653"/>
                    </a:lnTo>
                    <a:lnTo>
                      <a:pt x="10370" y="12699"/>
                    </a:lnTo>
                    <a:lnTo>
                      <a:pt x="10612" y="12736"/>
                    </a:lnTo>
                    <a:lnTo>
                      <a:pt x="10859" y="12762"/>
                    </a:lnTo>
                    <a:lnTo>
                      <a:pt x="11109" y="12779"/>
                    </a:lnTo>
                    <a:lnTo>
                      <a:pt x="11362" y="12784"/>
                    </a:lnTo>
                    <a:lnTo>
                      <a:pt x="11425" y="12784"/>
                    </a:lnTo>
                    <a:lnTo>
                      <a:pt x="11486" y="12783"/>
                    </a:lnTo>
                    <a:lnTo>
                      <a:pt x="11548" y="12781"/>
                    </a:lnTo>
                    <a:lnTo>
                      <a:pt x="11609" y="12779"/>
                    </a:lnTo>
                    <a:lnTo>
                      <a:pt x="11671" y="12776"/>
                    </a:lnTo>
                    <a:lnTo>
                      <a:pt x="11732" y="12773"/>
                    </a:lnTo>
                    <a:lnTo>
                      <a:pt x="11792" y="12769"/>
                    </a:lnTo>
                    <a:lnTo>
                      <a:pt x="11853" y="12763"/>
                    </a:lnTo>
                    <a:lnTo>
                      <a:pt x="11913" y="12758"/>
                    </a:lnTo>
                    <a:lnTo>
                      <a:pt x="11974" y="12752"/>
                    </a:lnTo>
                    <a:lnTo>
                      <a:pt x="12033" y="12745"/>
                    </a:lnTo>
                    <a:lnTo>
                      <a:pt x="12093" y="12738"/>
                    </a:lnTo>
                    <a:lnTo>
                      <a:pt x="12153" y="12730"/>
                    </a:lnTo>
                    <a:lnTo>
                      <a:pt x="12212" y="12722"/>
                    </a:lnTo>
                    <a:lnTo>
                      <a:pt x="12271" y="12713"/>
                    </a:lnTo>
                    <a:lnTo>
                      <a:pt x="12330" y="12704"/>
                    </a:lnTo>
                    <a:lnTo>
                      <a:pt x="12388" y="12693"/>
                    </a:lnTo>
                    <a:lnTo>
                      <a:pt x="12446" y="12682"/>
                    </a:lnTo>
                    <a:lnTo>
                      <a:pt x="12504" y="12671"/>
                    </a:lnTo>
                    <a:lnTo>
                      <a:pt x="12562" y="12659"/>
                    </a:lnTo>
                    <a:lnTo>
                      <a:pt x="12620" y="12647"/>
                    </a:lnTo>
                    <a:lnTo>
                      <a:pt x="12677" y="12633"/>
                    </a:lnTo>
                    <a:lnTo>
                      <a:pt x="12734" y="12619"/>
                    </a:lnTo>
                    <a:lnTo>
                      <a:pt x="12791" y="12605"/>
                    </a:lnTo>
                    <a:lnTo>
                      <a:pt x="12847" y="12591"/>
                    </a:lnTo>
                    <a:lnTo>
                      <a:pt x="12903" y="12576"/>
                    </a:lnTo>
                    <a:lnTo>
                      <a:pt x="12959" y="12559"/>
                    </a:lnTo>
                    <a:lnTo>
                      <a:pt x="13014" y="12543"/>
                    </a:lnTo>
                    <a:lnTo>
                      <a:pt x="13070" y="12526"/>
                    </a:lnTo>
                    <a:lnTo>
                      <a:pt x="13125" y="12509"/>
                    </a:lnTo>
                    <a:lnTo>
                      <a:pt x="13179" y="12490"/>
                    </a:lnTo>
                    <a:lnTo>
                      <a:pt x="13233" y="12472"/>
                    </a:lnTo>
                    <a:lnTo>
                      <a:pt x="14839" y="13338"/>
                    </a:lnTo>
                    <a:lnTo>
                      <a:pt x="14383" y="11907"/>
                    </a:lnTo>
                    <a:lnTo>
                      <a:pt x="14491" y="11834"/>
                    </a:lnTo>
                    <a:lnTo>
                      <a:pt x="14595" y="11758"/>
                    </a:lnTo>
                    <a:lnTo>
                      <a:pt x="14697" y="11681"/>
                    </a:lnTo>
                    <a:lnTo>
                      <a:pt x="14797" y="11601"/>
                    </a:lnTo>
                    <a:lnTo>
                      <a:pt x="14894" y="11520"/>
                    </a:lnTo>
                    <a:lnTo>
                      <a:pt x="14987" y="11435"/>
                    </a:lnTo>
                    <a:lnTo>
                      <a:pt x="15079" y="11348"/>
                    </a:lnTo>
                    <a:lnTo>
                      <a:pt x="15168" y="11260"/>
                    </a:lnTo>
                    <a:lnTo>
                      <a:pt x="15253" y="11170"/>
                    </a:lnTo>
                    <a:lnTo>
                      <a:pt x="15336" y="11076"/>
                    </a:lnTo>
                    <a:lnTo>
                      <a:pt x="15416" y="10982"/>
                    </a:lnTo>
                    <a:lnTo>
                      <a:pt x="15492" y="10885"/>
                    </a:lnTo>
                    <a:lnTo>
                      <a:pt x="15566" y="10786"/>
                    </a:lnTo>
                    <a:lnTo>
                      <a:pt x="15636" y="10685"/>
                    </a:lnTo>
                    <a:lnTo>
                      <a:pt x="15703" y="10584"/>
                    </a:lnTo>
                    <a:lnTo>
                      <a:pt x="15766" y="10479"/>
                    </a:lnTo>
                    <a:lnTo>
                      <a:pt x="15827" y="10374"/>
                    </a:lnTo>
                    <a:lnTo>
                      <a:pt x="15883" y="10267"/>
                    </a:lnTo>
                    <a:lnTo>
                      <a:pt x="15937" y="10159"/>
                    </a:lnTo>
                    <a:lnTo>
                      <a:pt x="15987" y="10048"/>
                    </a:lnTo>
                    <a:lnTo>
                      <a:pt x="16033" y="9936"/>
                    </a:lnTo>
                    <a:lnTo>
                      <a:pt x="16075" y="9823"/>
                    </a:lnTo>
                    <a:lnTo>
                      <a:pt x="16114" y="9708"/>
                    </a:lnTo>
                    <a:lnTo>
                      <a:pt x="16149" y="9592"/>
                    </a:lnTo>
                    <a:lnTo>
                      <a:pt x="16179" y="9475"/>
                    </a:lnTo>
                    <a:lnTo>
                      <a:pt x="16207" y="9357"/>
                    </a:lnTo>
                    <a:lnTo>
                      <a:pt x="16230" y="9237"/>
                    </a:lnTo>
                    <a:lnTo>
                      <a:pt x="16248" y="9116"/>
                    </a:lnTo>
                    <a:lnTo>
                      <a:pt x="16264" y="8994"/>
                    </a:lnTo>
                    <a:lnTo>
                      <a:pt x="16275" y="8871"/>
                    </a:lnTo>
                    <a:lnTo>
                      <a:pt x="16281" y="8748"/>
                    </a:lnTo>
                    <a:lnTo>
                      <a:pt x="16283" y="8623"/>
                    </a:lnTo>
                    <a:lnTo>
                      <a:pt x="16277" y="8409"/>
                    </a:lnTo>
                    <a:lnTo>
                      <a:pt x="16258" y="8197"/>
                    </a:lnTo>
                    <a:lnTo>
                      <a:pt x="16226" y="7989"/>
                    </a:lnTo>
                    <a:lnTo>
                      <a:pt x="16183" y="7784"/>
                    </a:lnTo>
                    <a:lnTo>
                      <a:pt x="16128" y="7583"/>
                    </a:lnTo>
                    <a:lnTo>
                      <a:pt x="16062" y="7386"/>
                    </a:lnTo>
                    <a:lnTo>
                      <a:pt x="15985" y="7192"/>
                    </a:lnTo>
                    <a:lnTo>
                      <a:pt x="15896" y="7003"/>
                    </a:lnTo>
                    <a:lnTo>
                      <a:pt x="15798" y="6820"/>
                    </a:lnTo>
                    <a:lnTo>
                      <a:pt x="15689" y="6640"/>
                    </a:lnTo>
                    <a:lnTo>
                      <a:pt x="15571" y="6465"/>
                    </a:lnTo>
                    <a:lnTo>
                      <a:pt x="15442" y="6297"/>
                    </a:lnTo>
                    <a:lnTo>
                      <a:pt x="15305" y="6134"/>
                    </a:lnTo>
                    <a:lnTo>
                      <a:pt x="15159" y="5976"/>
                    </a:lnTo>
                    <a:lnTo>
                      <a:pt x="15005" y="5826"/>
                    </a:lnTo>
                    <a:lnTo>
                      <a:pt x="14842" y="5681"/>
                    </a:lnTo>
                    <a:lnTo>
                      <a:pt x="14671" y="5544"/>
                    </a:lnTo>
                    <a:lnTo>
                      <a:pt x="14492" y="5413"/>
                    </a:lnTo>
                    <a:lnTo>
                      <a:pt x="14307" y="5289"/>
                    </a:lnTo>
                    <a:lnTo>
                      <a:pt x="14113" y="5173"/>
                    </a:lnTo>
                    <a:lnTo>
                      <a:pt x="13914" y="5065"/>
                    </a:lnTo>
                    <a:lnTo>
                      <a:pt x="13707" y="4964"/>
                    </a:lnTo>
                    <a:lnTo>
                      <a:pt x="13496" y="4873"/>
                    </a:lnTo>
                    <a:lnTo>
                      <a:pt x="13278" y="4789"/>
                    </a:lnTo>
                    <a:lnTo>
                      <a:pt x="13054" y="4714"/>
                    </a:lnTo>
                    <a:lnTo>
                      <a:pt x="12826" y="4649"/>
                    </a:lnTo>
                    <a:lnTo>
                      <a:pt x="12592" y="4594"/>
                    </a:lnTo>
                    <a:lnTo>
                      <a:pt x="12354" y="4547"/>
                    </a:lnTo>
                    <a:lnTo>
                      <a:pt x="12111" y="4510"/>
                    </a:lnTo>
                    <a:lnTo>
                      <a:pt x="11865" y="4484"/>
                    </a:lnTo>
                    <a:lnTo>
                      <a:pt x="11616" y="4468"/>
                    </a:lnTo>
                    <a:lnTo>
                      <a:pt x="11362" y="4463"/>
                    </a:lnTo>
                    <a:lnTo>
                      <a:pt x="11109" y="4468"/>
                    </a:lnTo>
                    <a:lnTo>
                      <a:pt x="10859" y="4484"/>
                    </a:lnTo>
                    <a:lnTo>
                      <a:pt x="10612" y="4510"/>
                    </a:lnTo>
                    <a:lnTo>
                      <a:pt x="10370" y="4547"/>
                    </a:lnTo>
                    <a:lnTo>
                      <a:pt x="10132" y="4594"/>
                    </a:lnTo>
                    <a:lnTo>
                      <a:pt x="9899" y="4649"/>
                    </a:lnTo>
                    <a:lnTo>
                      <a:pt x="9670" y="4714"/>
                    </a:lnTo>
                    <a:lnTo>
                      <a:pt x="9447" y="4789"/>
                    </a:lnTo>
                    <a:lnTo>
                      <a:pt x="9228" y="4873"/>
                    </a:lnTo>
                    <a:lnTo>
                      <a:pt x="9017" y="4964"/>
                    </a:lnTo>
                    <a:lnTo>
                      <a:pt x="8810" y="5065"/>
                    </a:lnTo>
                    <a:lnTo>
                      <a:pt x="8611" y="5173"/>
                    </a:lnTo>
                    <a:lnTo>
                      <a:pt x="8418" y="5289"/>
                    </a:lnTo>
                    <a:lnTo>
                      <a:pt x="8232" y="5413"/>
                    </a:lnTo>
                    <a:lnTo>
                      <a:pt x="8053" y="5544"/>
                    </a:lnTo>
                    <a:lnTo>
                      <a:pt x="7882" y="5681"/>
                    </a:lnTo>
                    <a:lnTo>
                      <a:pt x="7719" y="5826"/>
                    </a:lnTo>
                    <a:lnTo>
                      <a:pt x="7564" y="5976"/>
                    </a:lnTo>
                    <a:lnTo>
                      <a:pt x="7419" y="6134"/>
                    </a:lnTo>
                    <a:lnTo>
                      <a:pt x="7282" y="6297"/>
                    </a:lnTo>
                    <a:lnTo>
                      <a:pt x="7153" y="6465"/>
                    </a:lnTo>
                    <a:lnTo>
                      <a:pt x="7035" y="6640"/>
                    </a:lnTo>
                    <a:lnTo>
                      <a:pt x="6926" y="6820"/>
                    </a:lnTo>
                    <a:lnTo>
                      <a:pt x="6828" y="7003"/>
                    </a:lnTo>
                    <a:lnTo>
                      <a:pt x="6740" y="7192"/>
                    </a:lnTo>
                    <a:lnTo>
                      <a:pt x="6663" y="7386"/>
                    </a:lnTo>
                    <a:lnTo>
                      <a:pt x="6596" y="7583"/>
                    </a:lnTo>
                    <a:lnTo>
                      <a:pt x="6541" y="7784"/>
                    </a:lnTo>
                    <a:lnTo>
                      <a:pt x="6498" y="7989"/>
                    </a:lnTo>
                    <a:lnTo>
                      <a:pt x="6466" y="8197"/>
                    </a:lnTo>
                    <a:lnTo>
                      <a:pt x="6447" y="8409"/>
                    </a:lnTo>
                    <a:lnTo>
                      <a:pt x="6441" y="8623"/>
                    </a:lnTo>
                    <a:close/>
                    <a:moveTo>
                      <a:pt x="12445" y="7287"/>
                    </a:moveTo>
                    <a:lnTo>
                      <a:pt x="12446" y="7321"/>
                    </a:lnTo>
                    <a:lnTo>
                      <a:pt x="12449" y="7355"/>
                    </a:lnTo>
                    <a:lnTo>
                      <a:pt x="12453" y="7387"/>
                    </a:lnTo>
                    <a:lnTo>
                      <a:pt x="12459" y="7420"/>
                    </a:lnTo>
                    <a:lnTo>
                      <a:pt x="12467" y="7451"/>
                    </a:lnTo>
                    <a:lnTo>
                      <a:pt x="12475" y="7483"/>
                    </a:lnTo>
                    <a:lnTo>
                      <a:pt x="12486" y="7513"/>
                    </a:lnTo>
                    <a:lnTo>
                      <a:pt x="12497" y="7543"/>
                    </a:lnTo>
                    <a:lnTo>
                      <a:pt x="12510" y="7572"/>
                    </a:lnTo>
                    <a:lnTo>
                      <a:pt x="12525" y="7600"/>
                    </a:lnTo>
                    <a:lnTo>
                      <a:pt x="12541" y="7628"/>
                    </a:lnTo>
                    <a:lnTo>
                      <a:pt x="12558" y="7654"/>
                    </a:lnTo>
                    <a:lnTo>
                      <a:pt x="12577" y="7681"/>
                    </a:lnTo>
                    <a:lnTo>
                      <a:pt x="12596" y="7705"/>
                    </a:lnTo>
                    <a:lnTo>
                      <a:pt x="12616" y="7729"/>
                    </a:lnTo>
                    <a:lnTo>
                      <a:pt x="12639" y="7752"/>
                    </a:lnTo>
                    <a:lnTo>
                      <a:pt x="12661" y="7774"/>
                    </a:lnTo>
                    <a:lnTo>
                      <a:pt x="12685" y="7794"/>
                    </a:lnTo>
                    <a:lnTo>
                      <a:pt x="12710" y="7814"/>
                    </a:lnTo>
                    <a:lnTo>
                      <a:pt x="12735" y="7832"/>
                    </a:lnTo>
                    <a:lnTo>
                      <a:pt x="12763" y="7849"/>
                    </a:lnTo>
                    <a:lnTo>
                      <a:pt x="12790" y="7865"/>
                    </a:lnTo>
                    <a:lnTo>
                      <a:pt x="12819" y="7880"/>
                    </a:lnTo>
                    <a:lnTo>
                      <a:pt x="12847" y="7893"/>
                    </a:lnTo>
                    <a:lnTo>
                      <a:pt x="12878" y="7904"/>
                    </a:lnTo>
                    <a:lnTo>
                      <a:pt x="12908" y="7915"/>
                    </a:lnTo>
                    <a:lnTo>
                      <a:pt x="12939" y="7923"/>
                    </a:lnTo>
                    <a:lnTo>
                      <a:pt x="12971" y="7931"/>
                    </a:lnTo>
                    <a:lnTo>
                      <a:pt x="13004" y="7936"/>
                    </a:lnTo>
                    <a:lnTo>
                      <a:pt x="13037" y="7940"/>
                    </a:lnTo>
                    <a:lnTo>
                      <a:pt x="13070" y="7944"/>
                    </a:lnTo>
                    <a:lnTo>
                      <a:pt x="13104" y="7945"/>
                    </a:lnTo>
                    <a:lnTo>
                      <a:pt x="13137" y="7944"/>
                    </a:lnTo>
                    <a:lnTo>
                      <a:pt x="13171" y="7940"/>
                    </a:lnTo>
                    <a:lnTo>
                      <a:pt x="13204" y="7936"/>
                    </a:lnTo>
                    <a:lnTo>
                      <a:pt x="13236" y="7931"/>
                    </a:lnTo>
                    <a:lnTo>
                      <a:pt x="13269" y="7923"/>
                    </a:lnTo>
                    <a:lnTo>
                      <a:pt x="13299" y="7915"/>
                    </a:lnTo>
                    <a:lnTo>
                      <a:pt x="13330" y="7904"/>
                    </a:lnTo>
                    <a:lnTo>
                      <a:pt x="13360" y="7893"/>
                    </a:lnTo>
                    <a:lnTo>
                      <a:pt x="13389" y="7880"/>
                    </a:lnTo>
                    <a:lnTo>
                      <a:pt x="13417" y="7865"/>
                    </a:lnTo>
                    <a:lnTo>
                      <a:pt x="13445" y="7849"/>
                    </a:lnTo>
                    <a:lnTo>
                      <a:pt x="13472" y="7832"/>
                    </a:lnTo>
                    <a:lnTo>
                      <a:pt x="13498" y="7814"/>
                    </a:lnTo>
                    <a:lnTo>
                      <a:pt x="13522" y="7794"/>
                    </a:lnTo>
                    <a:lnTo>
                      <a:pt x="13546" y="7774"/>
                    </a:lnTo>
                    <a:lnTo>
                      <a:pt x="13569" y="7752"/>
                    </a:lnTo>
                    <a:lnTo>
                      <a:pt x="13591" y="7729"/>
                    </a:lnTo>
                    <a:lnTo>
                      <a:pt x="13612" y="7705"/>
                    </a:lnTo>
                    <a:lnTo>
                      <a:pt x="13631" y="7681"/>
                    </a:lnTo>
                    <a:lnTo>
                      <a:pt x="13649" y="7654"/>
                    </a:lnTo>
                    <a:lnTo>
                      <a:pt x="13667" y="7628"/>
                    </a:lnTo>
                    <a:lnTo>
                      <a:pt x="13683" y="7600"/>
                    </a:lnTo>
                    <a:lnTo>
                      <a:pt x="13697" y="7572"/>
                    </a:lnTo>
                    <a:lnTo>
                      <a:pt x="13710" y="7543"/>
                    </a:lnTo>
                    <a:lnTo>
                      <a:pt x="13722" y="7513"/>
                    </a:lnTo>
                    <a:lnTo>
                      <a:pt x="13733" y="7483"/>
                    </a:lnTo>
                    <a:lnTo>
                      <a:pt x="13742" y="7451"/>
                    </a:lnTo>
                    <a:lnTo>
                      <a:pt x="13749" y="7420"/>
                    </a:lnTo>
                    <a:lnTo>
                      <a:pt x="13754" y="7387"/>
                    </a:lnTo>
                    <a:lnTo>
                      <a:pt x="13759" y="7355"/>
                    </a:lnTo>
                    <a:lnTo>
                      <a:pt x="13761" y="7321"/>
                    </a:lnTo>
                    <a:lnTo>
                      <a:pt x="13762" y="7287"/>
                    </a:lnTo>
                    <a:lnTo>
                      <a:pt x="13761" y="7253"/>
                    </a:lnTo>
                    <a:lnTo>
                      <a:pt x="13759" y="7220"/>
                    </a:lnTo>
                    <a:lnTo>
                      <a:pt x="13754" y="7187"/>
                    </a:lnTo>
                    <a:lnTo>
                      <a:pt x="13749" y="7155"/>
                    </a:lnTo>
                    <a:lnTo>
                      <a:pt x="13742" y="7123"/>
                    </a:lnTo>
                    <a:lnTo>
                      <a:pt x="13733" y="7092"/>
                    </a:lnTo>
                    <a:lnTo>
                      <a:pt x="13722" y="7061"/>
                    </a:lnTo>
                    <a:lnTo>
                      <a:pt x="13710" y="7032"/>
                    </a:lnTo>
                    <a:lnTo>
                      <a:pt x="13697" y="7002"/>
                    </a:lnTo>
                    <a:lnTo>
                      <a:pt x="13683" y="6974"/>
                    </a:lnTo>
                    <a:lnTo>
                      <a:pt x="13667" y="6947"/>
                    </a:lnTo>
                    <a:lnTo>
                      <a:pt x="13649" y="6920"/>
                    </a:lnTo>
                    <a:lnTo>
                      <a:pt x="13631" y="6895"/>
                    </a:lnTo>
                    <a:lnTo>
                      <a:pt x="13612" y="6869"/>
                    </a:lnTo>
                    <a:lnTo>
                      <a:pt x="13591" y="6846"/>
                    </a:lnTo>
                    <a:lnTo>
                      <a:pt x="13569" y="6823"/>
                    </a:lnTo>
                    <a:lnTo>
                      <a:pt x="13546" y="6801"/>
                    </a:lnTo>
                    <a:lnTo>
                      <a:pt x="13522" y="6780"/>
                    </a:lnTo>
                    <a:lnTo>
                      <a:pt x="13498" y="6761"/>
                    </a:lnTo>
                    <a:lnTo>
                      <a:pt x="13472" y="6743"/>
                    </a:lnTo>
                    <a:lnTo>
                      <a:pt x="13445" y="6725"/>
                    </a:lnTo>
                    <a:lnTo>
                      <a:pt x="13417" y="6710"/>
                    </a:lnTo>
                    <a:lnTo>
                      <a:pt x="13389" y="6696"/>
                    </a:lnTo>
                    <a:lnTo>
                      <a:pt x="13360" y="6683"/>
                    </a:lnTo>
                    <a:lnTo>
                      <a:pt x="13330" y="6671"/>
                    </a:lnTo>
                    <a:lnTo>
                      <a:pt x="13299" y="6660"/>
                    </a:lnTo>
                    <a:lnTo>
                      <a:pt x="13269" y="6651"/>
                    </a:lnTo>
                    <a:lnTo>
                      <a:pt x="13236" y="6644"/>
                    </a:lnTo>
                    <a:lnTo>
                      <a:pt x="13204" y="6638"/>
                    </a:lnTo>
                    <a:lnTo>
                      <a:pt x="13171" y="6634"/>
                    </a:lnTo>
                    <a:lnTo>
                      <a:pt x="13137" y="6632"/>
                    </a:lnTo>
                    <a:lnTo>
                      <a:pt x="13104" y="6631"/>
                    </a:lnTo>
                    <a:lnTo>
                      <a:pt x="13070" y="6632"/>
                    </a:lnTo>
                    <a:lnTo>
                      <a:pt x="13037" y="6634"/>
                    </a:lnTo>
                    <a:lnTo>
                      <a:pt x="13004" y="6638"/>
                    </a:lnTo>
                    <a:lnTo>
                      <a:pt x="12971" y="6644"/>
                    </a:lnTo>
                    <a:lnTo>
                      <a:pt x="12939" y="6651"/>
                    </a:lnTo>
                    <a:lnTo>
                      <a:pt x="12908" y="6660"/>
                    </a:lnTo>
                    <a:lnTo>
                      <a:pt x="12878" y="6671"/>
                    </a:lnTo>
                    <a:lnTo>
                      <a:pt x="12847" y="6683"/>
                    </a:lnTo>
                    <a:lnTo>
                      <a:pt x="12819" y="6696"/>
                    </a:lnTo>
                    <a:lnTo>
                      <a:pt x="12790" y="6710"/>
                    </a:lnTo>
                    <a:lnTo>
                      <a:pt x="12763" y="6725"/>
                    </a:lnTo>
                    <a:lnTo>
                      <a:pt x="12735" y="6743"/>
                    </a:lnTo>
                    <a:lnTo>
                      <a:pt x="12710" y="6761"/>
                    </a:lnTo>
                    <a:lnTo>
                      <a:pt x="12685" y="6780"/>
                    </a:lnTo>
                    <a:lnTo>
                      <a:pt x="12661" y="6801"/>
                    </a:lnTo>
                    <a:lnTo>
                      <a:pt x="12639" y="6823"/>
                    </a:lnTo>
                    <a:lnTo>
                      <a:pt x="12616" y="6846"/>
                    </a:lnTo>
                    <a:lnTo>
                      <a:pt x="12596" y="6869"/>
                    </a:lnTo>
                    <a:lnTo>
                      <a:pt x="12577" y="6895"/>
                    </a:lnTo>
                    <a:lnTo>
                      <a:pt x="12558" y="6920"/>
                    </a:lnTo>
                    <a:lnTo>
                      <a:pt x="12541" y="6947"/>
                    </a:lnTo>
                    <a:lnTo>
                      <a:pt x="12525" y="6974"/>
                    </a:lnTo>
                    <a:lnTo>
                      <a:pt x="12510" y="7002"/>
                    </a:lnTo>
                    <a:lnTo>
                      <a:pt x="12497" y="7032"/>
                    </a:lnTo>
                    <a:lnTo>
                      <a:pt x="12486" y="7061"/>
                    </a:lnTo>
                    <a:lnTo>
                      <a:pt x="12475" y="7092"/>
                    </a:lnTo>
                    <a:lnTo>
                      <a:pt x="12467" y="7123"/>
                    </a:lnTo>
                    <a:lnTo>
                      <a:pt x="12459" y="7155"/>
                    </a:lnTo>
                    <a:lnTo>
                      <a:pt x="12453" y="7187"/>
                    </a:lnTo>
                    <a:lnTo>
                      <a:pt x="12449" y="7220"/>
                    </a:lnTo>
                    <a:lnTo>
                      <a:pt x="12446" y="7253"/>
                    </a:lnTo>
                    <a:lnTo>
                      <a:pt x="12445" y="7287"/>
                    </a:lnTo>
                    <a:close/>
                    <a:moveTo>
                      <a:pt x="9204" y="7287"/>
                    </a:moveTo>
                    <a:lnTo>
                      <a:pt x="9205" y="7321"/>
                    </a:lnTo>
                    <a:lnTo>
                      <a:pt x="9208" y="7355"/>
                    </a:lnTo>
                    <a:lnTo>
                      <a:pt x="9212" y="7387"/>
                    </a:lnTo>
                    <a:lnTo>
                      <a:pt x="9218" y="7420"/>
                    </a:lnTo>
                    <a:lnTo>
                      <a:pt x="9225" y="7451"/>
                    </a:lnTo>
                    <a:lnTo>
                      <a:pt x="9234" y="7483"/>
                    </a:lnTo>
                    <a:lnTo>
                      <a:pt x="9245" y="7513"/>
                    </a:lnTo>
                    <a:lnTo>
                      <a:pt x="9256" y="7543"/>
                    </a:lnTo>
                    <a:lnTo>
                      <a:pt x="9269" y="7572"/>
                    </a:lnTo>
                    <a:lnTo>
                      <a:pt x="9284" y="7600"/>
                    </a:lnTo>
                    <a:lnTo>
                      <a:pt x="9300" y="7628"/>
                    </a:lnTo>
                    <a:lnTo>
                      <a:pt x="9317" y="7654"/>
                    </a:lnTo>
                    <a:lnTo>
                      <a:pt x="9335" y="7681"/>
                    </a:lnTo>
                    <a:lnTo>
                      <a:pt x="9355" y="7705"/>
                    </a:lnTo>
                    <a:lnTo>
                      <a:pt x="9376" y="7729"/>
                    </a:lnTo>
                    <a:lnTo>
                      <a:pt x="9397" y="7752"/>
                    </a:lnTo>
                    <a:lnTo>
                      <a:pt x="9420" y="7774"/>
                    </a:lnTo>
                    <a:lnTo>
                      <a:pt x="9444" y="7794"/>
                    </a:lnTo>
                    <a:lnTo>
                      <a:pt x="9469" y="7814"/>
                    </a:lnTo>
                    <a:lnTo>
                      <a:pt x="9495" y="7832"/>
                    </a:lnTo>
                    <a:lnTo>
                      <a:pt x="9521" y="7849"/>
                    </a:lnTo>
                    <a:lnTo>
                      <a:pt x="9549" y="7865"/>
                    </a:lnTo>
                    <a:lnTo>
                      <a:pt x="9577" y="7880"/>
                    </a:lnTo>
                    <a:lnTo>
                      <a:pt x="9607" y="7893"/>
                    </a:lnTo>
                    <a:lnTo>
                      <a:pt x="9636" y="7904"/>
                    </a:lnTo>
                    <a:lnTo>
                      <a:pt x="9667" y="7915"/>
                    </a:lnTo>
                    <a:lnTo>
                      <a:pt x="9699" y="7923"/>
                    </a:lnTo>
                    <a:lnTo>
                      <a:pt x="9730" y="7931"/>
                    </a:lnTo>
                    <a:lnTo>
                      <a:pt x="9763" y="7936"/>
                    </a:lnTo>
                    <a:lnTo>
                      <a:pt x="9795" y="7940"/>
                    </a:lnTo>
                    <a:lnTo>
                      <a:pt x="9829" y="7944"/>
                    </a:lnTo>
                    <a:lnTo>
                      <a:pt x="9862" y="7945"/>
                    </a:lnTo>
                    <a:lnTo>
                      <a:pt x="9897" y="7944"/>
                    </a:lnTo>
                    <a:lnTo>
                      <a:pt x="9930" y="7940"/>
                    </a:lnTo>
                    <a:lnTo>
                      <a:pt x="9963" y="7936"/>
                    </a:lnTo>
                    <a:lnTo>
                      <a:pt x="9996" y="7931"/>
                    </a:lnTo>
                    <a:lnTo>
                      <a:pt x="10027" y="7923"/>
                    </a:lnTo>
                    <a:lnTo>
                      <a:pt x="10059" y="7915"/>
                    </a:lnTo>
                    <a:lnTo>
                      <a:pt x="10089" y="7904"/>
                    </a:lnTo>
                    <a:lnTo>
                      <a:pt x="10119" y="7893"/>
                    </a:lnTo>
                    <a:lnTo>
                      <a:pt x="10148" y="7880"/>
                    </a:lnTo>
                    <a:lnTo>
                      <a:pt x="10177" y="7865"/>
                    </a:lnTo>
                    <a:lnTo>
                      <a:pt x="10204" y="7849"/>
                    </a:lnTo>
                    <a:lnTo>
                      <a:pt x="10231" y="7832"/>
                    </a:lnTo>
                    <a:lnTo>
                      <a:pt x="10256" y="7814"/>
                    </a:lnTo>
                    <a:lnTo>
                      <a:pt x="10282" y="7794"/>
                    </a:lnTo>
                    <a:lnTo>
                      <a:pt x="10305" y="7774"/>
                    </a:lnTo>
                    <a:lnTo>
                      <a:pt x="10329" y="7752"/>
                    </a:lnTo>
                    <a:lnTo>
                      <a:pt x="10350" y="7729"/>
                    </a:lnTo>
                    <a:lnTo>
                      <a:pt x="10370" y="7705"/>
                    </a:lnTo>
                    <a:lnTo>
                      <a:pt x="10391" y="7681"/>
                    </a:lnTo>
                    <a:lnTo>
                      <a:pt x="10409" y="7654"/>
                    </a:lnTo>
                    <a:lnTo>
                      <a:pt x="10425" y="7628"/>
                    </a:lnTo>
                    <a:lnTo>
                      <a:pt x="10441" y="7600"/>
                    </a:lnTo>
                    <a:lnTo>
                      <a:pt x="10456" y="7572"/>
                    </a:lnTo>
                    <a:lnTo>
                      <a:pt x="10469" y="7543"/>
                    </a:lnTo>
                    <a:lnTo>
                      <a:pt x="10481" y="7513"/>
                    </a:lnTo>
                    <a:lnTo>
                      <a:pt x="10491" y="7483"/>
                    </a:lnTo>
                    <a:lnTo>
                      <a:pt x="10500" y="7451"/>
                    </a:lnTo>
                    <a:lnTo>
                      <a:pt x="10508" y="7420"/>
                    </a:lnTo>
                    <a:lnTo>
                      <a:pt x="10514" y="7387"/>
                    </a:lnTo>
                    <a:lnTo>
                      <a:pt x="10518" y="7355"/>
                    </a:lnTo>
                    <a:lnTo>
                      <a:pt x="10520" y="7321"/>
                    </a:lnTo>
                    <a:lnTo>
                      <a:pt x="10521" y="7287"/>
                    </a:lnTo>
                    <a:lnTo>
                      <a:pt x="10520" y="7253"/>
                    </a:lnTo>
                    <a:lnTo>
                      <a:pt x="10518" y="7220"/>
                    </a:lnTo>
                    <a:lnTo>
                      <a:pt x="10514" y="7187"/>
                    </a:lnTo>
                    <a:lnTo>
                      <a:pt x="10508" y="7155"/>
                    </a:lnTo>
                    <a:lnTo>
                      <a:pt x="10500" y="7123"/>
                    </a:lnTo>
                    <a:lnTo>
                      <a:pt x="10491" y="7092"/>
                    </a:lnTo>
                    <a:lnTo>
                      <a:pt x="10481" y="7061"/>
                    </a:lnTo>
                    <a:lnTo>
                      <a:pt x="10469" y="7032"/>
                    </a:lnTo>
                    <a:lnTo>
                      <a:pt x="10456" y="7002"/>
                    </a:lnTo>
                    <a:lnTo>
                      <a:pt x="10441" y="6974"/>
                    </a:lnTo>
                    <a:lnTo>
                      <a:pt x="10425" y="6947"/>
                    </a:lnTo>
                    <a:lnTo>
                      <a:pt x="10409" y="6920"/>
                    </a:lnTo>
                    <a:lnTo>
                      <a:pt x="10391" y="6895"/>
                    </a:lnTo>
                    <a:lnTo>
                      <a:pt x="10370" y="6869"/>
                    </a:lnTo>
                    <a:lnTo>
                      <a:pt x="10350" y="6846"/>
                    </a:lnTo>
                    <a:lnTo>
                      <a:pt x="10329" y="6823"/>
                    </a:lnTo>
                    <a:lnTo>
                      <a:pt x="10305" y="6801"/>
                    </a:lnTo>
                    <a:lnTo>
                      <a:pt x="10282" y="6780"/>
                    </a:lnTo>
                    <a:lnTo>
                      <a:pt x="10256" y="6761"/>
                    </a:lnTo>
                    <a:lnTo>
                      <a:pt x="10231" y="6743"/>
                    </a:lnTo>
                    <a:lnTo>
                      <a:pt x="10204" y="6725"/>
                    </a:lnTo>
                    <a:lnTo>
                      <a:pt x="10177" y="6710"/>
                    </a:lnTo>
                    <a:lnTo>
                      <a:pt x="10148" y="6696"/>
                    </a:lnTo>
                    <a:lnTo>
                      <a:pt x="10119" y="6683"/>
                    </a:lnTo>
                    <a:lnTo>
                      <a:pt x="10089" y="6671"/>
                    </a:lnTo>
                    <a:lnTo>
                      <a:pt x="10059" y="6660"/>
                    </a:lnTo>
                    <a:lnTo>
                      <a:pt x="10027" y="6651"/>
                    </a:lnTo>
                    <a:lnTo>
                      <a:pt x="9996" y="6644"/>
                    </a:lnTo>
                    <a:lnTo>
                      <a:pt x="9963" y="6638"/>
                    </a:lnTo>
                    <a:lnTo>
                      <a:pt x="9930" y="6634"/>
                    </a:lnTo>
                    <a:lnTo>
                      <a:pt x="9897" y="6632"/>
                    </a:lnTo>
                    <a:lnTo>
                      <a:pt x="9862" y="6631"/>
                    </a:lnTo>
                    <a:lnTo>
                      <a:pt x="9829" y="6632"/>
                    </a:lnTo>
                    <a:lnTo>
                      <a:pt x="9795" y="6634"/>
                    </a:lnTo>
                    <a:lnTo>
                      <a:pt x="9763" y="6638"/>
                    </a:lnTo>
                    <a:lnTo>
                      <a:pt x="9730" y="6644"/>
                    </a:lnTo>
                    <a:lnTo>
                      <a:pt x="9699" y="6651"/>
                    </a:lnTo>
                    <a:lnTo>
                      <a:pt x="9667" y="6660"/>
                    </a:lnTo>
                    <a:lnTo>
                      <a:pt x="9636" y="6671"/>
                    </a:lnTo>
                    <a:lnTo>
                      <a:pt x="9607" y="6683"/>
                    </a:lnTo>
                    <a:lnTo>
                      <a:pt x="9577" y="6696"/>
                    </a:lnTo>
                    <a:lnTo>
                      <a:pt x="9549" y="6710"/>
                    </a:lnTo>
                    <a:lnTo>
                      <a:pt x="9521" y="6725"/>
                    </a:lnTo>
                    <a:lnTo>
                      <a:pt x="9495" y="6743"/>
                    </a:lnTo>
                    <a:lnTo>
                      <a:pt x="9469" y="6761"/>
                    </a:lnTo>
                    <a:lnTo>
                      <a:pt x="9444" y="6780"/>
                    </a:lnTo>
                    <a:lnTo>
                      <a:pt x="9420" y="6801"/>
                    </a:lnTo>
                    <a:lnTo>
                      <a:pt x="9397" y="6823"/>
                    </a:lnTo>
                    <a:lnTo>
                      <a:pt x="9376" y="6846"/>
                    </a:lnTo>
                    <a:lnTo>
                      <a:pt x="9355" y="6869"/>
                    </a:lnTo>
                    <a:lnTo>
                      <a:pt x="9335" y="6895"/>
                    </a:lnTo>
                    <a:lnTo>
                      <a:pt x="9317" y="6920"/>
                    </a:lnTo>
                    <a:lnTo>
                      <a:pt x="9300" y="6947"/>
                    </a:lnTo>
                    <a:lnTo>
                      <a:pt x="9284" y="6974"/>
                    </a:lnTo>
                    <a:lnTo>
                      <a:pt x="9269" y="7002"/>
                    </a:lnTo>
                    <a:lnTo>
                      <a:pt x="9256" y="7032"/>
                    </a:lnTo>
                    <a:lnTo>
                      <a:pt x="9245" y="7061"/>
                    </a:lnTo>
                    <a:lnTo>
                      <a:pt x="9234" y="7092"/>
                    </a:lnTo>
                    <a:lnTo>
                      <a:pt x="9225" y="7123"/>
                    </a:lnTo>
                    <a:lnTo>
                      <a:pt x="9218" y="7155"/>
                    </a:lnTo>
                    <a:lnTo>
                      <a:pt x="9212" y="7187"/>
                    </a:lnTo>
                    <a:lnTo>
                      <a:pt x="9208" y="7220"/>
                    </a:lnTo>
                    <a:lnTo>
                      <a:pt x="9205" y="7253"/>
                    </a:lnTo>
                    <a:lnTo>
                      <a:pt x="9204" y="7287"/>
                    </a:lnTo>
                    <a:close/>
                    <a:moveTo>
                      <a:pt x="7052" y="3226"/>
                    </a:moveTo>
                    <a:lnTo>
                      <a:pt x="7053" y="3269"/>
                    </a:lnTo>
                    <a:lnTo>
                      <a:pt x="7056" y="3310"/>
                    </a:lnTo>
                    <a:lnTo>
                      <a:pt x="7062" y="3351"/>
                    </a:lnTo>
                    <a:lnTo>
                      <a:pt x="7069" y="3392"/>
                    </a:lnTo>
                    <a:lnTo>
                      <a:pt x="7078" y="3431"/>
                    </a:lnTo>
                    <a:lnTo>
                      <a:pt x="7089" y="3470"/>
                    </a:lnTo>
                    <a:lnTo>
                      <a:pt x="7101" y="3508"/>
                    </a:lnTo>
                    <a:lnTo>
                      <a:pt x="7117" y="3546"/>
                    </a:lnTo>
                    <a:lnTo>
                      <a:pt x="7133" y="3581"/>
                    </a:lnTo>
                    <a:lnTo>
                      <a:pt x="7151" y="3617"/>
                    </a:lnTo>
                    <a:lnTo>
                      <a:pt x="7171" y="3651"/>
                    </a:lnTo>
                    <a:lnTo>
                      <a:pt x="7192" y="3685"/>
                    </a:lnTo>
                    <a:lnTo>
                      <a:pt x="7215" y="3717"/>
                    </a:lnTo>
                    <a:lnTo>
                      <a:pt x="7240" y="3748"/>
                    </a:lnTo>
                    <a:lnTo>
                      <a:pt x="7265" y="3778"/>
                    </a:lnTo>
                    <a:lnTo>
                      <a:pt x="7293" y="3807"/>
                    </a:lnTo>
                    <a:lnTo>
                      <a:pt x="7321" y="3833"/>
                    </a:lnTo>
                    <a:lnTo>
                      <a:pt x="7351" y="3860"/>
                    </a:lnTo>
                    <a:lnTo>
                      <a:pt x="7382" y="3884"/>
                    </a:lnTo>
                    <a:lnTo>
                      <a:pt x="7415" y="3906"/>
                    </a:lnTo>
                    <a:lnTo>
                      <a:pt x="7447" y="3928"/>
                    </a:lnTo>
                    <a:lnTo>
                      <a:pt x="7482" y="3948"/>
                    </a:lnTo>
                    <a:lnTo>
                      <a:pt x="7518" y="3966"/>
                    </a:lnTo>
                    <a:lnTo>
                      <a:pt x="7554" y="3982"/>
                    </a:lnTo>
                    <a:lnTo>
                      <a:pt x="7591" y="3997"/>
                    </a:lnTo>
                    <a:lnTo>
                      <a:pt x="7630" y="4010"/>
                    </a:lnTo>
                    <a:lnTo>
                      <a:pt x="7668" y="4021"/>
                    </a:lnTo>
                    <a:lnTo>
                      <a:pt x="7708" y="4030"/>
                    </a:lnTo>
                    <a:lnTo>
                      <a:pt x="7749" y="4037"/>
                    </a:lnTo>
                    <a:lnTo>
                      <a:pt x="7790" y="4042"/>
                    </a:lnTo>
                    <a:lnTo>
                      <a:pt x="7832" y="4045"/>
                    </a:lnTo>
                    <a:lnTo>
                      <a:pt x="7874" y="4046"/>
                    </a:lnTo>
                    <a:lnTo>
                      <a:pt x="7917" y="4045"/>
                    </a:lnTo>
                    <a:lnTo>
                      <a:pt x="7958" y="4042"/>
                    </a:lnTo>
                    <a:lnTo>
                      <a:pt x="7999" y="4037"/>
                    </a:lnTo>
                    <a:lnTo>
                      <a:pt x="8040" y="4030"/>
                    </a:lnTo>
                    <a:lnTo>
                      <a:pt x="8079" y="4021"/>
                    </a:lnTo>
                    <a:lnTo>
                      <a:pt x="8119" y="4010"/>
                    </a:lnTo>
                    <a:lnTo>
                      <a:pt x="8157" y="3997"/>
                    </a:lnTo>
                    <a:lnTo>
                      <a:pt x="8194" y="3982"/>
                    </a:lnTo>
                    <a:lnTo>
                      <a:pt x="8231" y="3966"/>
                    </a:lnTo>
                    <a:lnTo>
                      <a:pt x="8267" y="3948"/>
                    </a:lnTo>
                    <a:lnTo>
                      <a:pt x="8300" y="3928"/>
                    </a:lnTo>
                    <a:lnTo>
                      <a:pt x="8334" y="3906"/>
                    </a:lnTo>
                    <a:lnTo>
                      <a:pt x="8366" y="3884"/>
                    </a:lnTo>
                    <a:lnTo>
                      <a:pt x="8397" y="3860"/>
                    </a:lnTo>
                    <a:lnTo>
                      <a:pt x="8427" y="3833"/>
                    </a:lnTo>
                    <a:lnTo>
                      <a:pt x="8456" y="3807"/>
                    </a:lnTo>
                    <a:lnTo>
                      <a:pt x="8483" y="3778"/>
                    </a:lnTo>
                    <a:lnTo>
                      <a:pt x="8509" y="3748"/>
                    </a:lnTo>
                    <a:lnTo>
                      <a:pt x="8533" y="3717"/>
                    </a:lnTo>
                    <a:lnTo>
                      <a:pt x="8557" y="3685"/>
                    </a:lnTo>
                    <a:lnTo>
                      <a:pt x="8578" y="3651"/>
                    </a:lnTo>
                    <a:lnTo>
                      <a:pt x="8597" y="3617"/>
                    </a:lnTo>
                    <a:lnTo>
                      <a:pt x="8616" y="3581"/>
                    </a:lnTo>
                    <a:lnTo>
                      <a:pt x="8632" y="3546"/>
                    </a:lnTo>
                    <a:lnTo>
                      <a:pt x="8647" y="3508"/>
                    </a:lnTo>
                    <a:lnTo>
                      <a:pt x="8660" y="3470"/>
                    </a:lnTo>
                    <a:lnTo>
                      <a:pt x="8671" y="3431"/>
                    </a:lnTo>
                    <a:lnTo>
                      <a:pt x="8680" y="3392"/>
                    </a:lnTo>
                    <a:lnTo>
                      <a:pt x="8687" y="3351"/>
                    </a:lnTo>
                    <a:lnTo>
                      <a:pt x="8692" y="3310"/>
                    </a:lnTo>
                    <a:lnTo>
                      <a:pt x="8696" y="3269"/>
                    </a:lnTo>
                    <a:lnTo>
                      <a:pt x="8697" y="3226"/>
                    </a:lnTo>
                    <a:lnTo>
                      <a:pt x="8696" y="3183"/>
                    </a:lnTo>
                    <a:lnTo>
                      <a:pt x="8692" y="3142"/>
                    </a:lnTo>
                    <a:lnTo>
                      <a:pt x="8687" y="3101"/>
                    </a:lnTo>
                    <a:lnTo>
                      <a:pt x="8680" y="3061"/>
                    </a:lnTo>
                    <a:lnTo>
                      <a:pt x="8671" y="3021"/>
                    </a:lnTo>
                    <a:lnTo>
                      <a:pt x="8660" y="2982"/>
                    </a:lnTo>
                    <a:lnTo>
                      <a:pt x="8647" y="2944"/>
                    </a:lnTo>
                    <a:lnTo>
                      <a:pt x="8632" y="2907"/>
                    </a:lnTo>
                    <a:lnTo>
                      <a:pt x="8616" y="2871"/>
                    </a:lnTo>
                    <a:lnTo>
                      <a:pt x="8597" y="2835"/>
                    </a:lnTo>
                    <a:lnTo>
                      <a:pt x="8578" y="2801"/>
                    </a:lnTo>
                    <a:lnTo>
                      <a:pt x="8557" y="2767"/>
                    </a:lnTo>
                    <a:lnTo>
                      <a:pt x="8533" y="2736"/>
                    </a:lnTo>
                    <a:lnTo>
                      <a:pt x="8509" y="2704"/>
                    </a:lnTo>
                    <a:lnTo>
                      <a:pt x="8483" y="2675"/>
                    </a:lnTo>
                    <a:lnTo>
                      <a:pt x="8456" y="2646"/>
                    </a:lnTo>
                    <a:lnTo>
                      <a:pt x="8427" y="2619"/>
                    </a:lnTo>
                    <a:lnTo>
                      <a:pt x="8397" y="2594"/>
                    </a:lnTo>
                    <a:lnTo>
                      <a:pt x="8366" y="2569"/>
                    </a:lnTo>
                    <a:lnTo>
                      <a:pt x="8334" y="2546"/>
                    </a:lnTo>
                    <a:lnTo>
                      <a:pt x="8300" y="2525"/>
                    </a:lnTo>
                    <a:lnTo>
                      <a:pt x="8267" y="2505"/>
                    </a:lnTo>
                    <a:lnTo>
                      <a:pt x="8231" y="2487"/>
                    </a:lnTo>
                    <a:lnTo>
                      <a:pt x="8194" y="2471"/>
                    </a:lnTo>
                    <a:lnTo>
                      <a:pt x="8157" y="2456"/>
                    </a:lnTo>
                    <a:lnTo>
                      <a:pt x="8119" y="2442"/>
                    </a:lnTo>
                    <a:lnTo>
                      <a:pt x="8079" y="2432"/>
                    </a:lnTo>
                    <a:lnTo>
                      <a:pt x="8040" y="2423"/>
                    </a:lnTo>
                    <a:lnTo>
                      <a:pt x="7999" y="2415"/>
                    </a:lnTo>
                    <a:lnTo>
                      <a:pt x="7958" y="2410"/>
                    </a:lnTo>
                    <a:lnTo>
                      <a:pt x="7917" y="2407"/>
                    </a:lnTo>
                    <a:lnTo>
                      <a:pt x="7874" y="2406"/>
                    </a:lnTo>
                    <a:lnTo>
                      <a:pt x="7832" y="2407"/>
                    </a:lnTo>
                    <a:lnTo>
                      <a:pt x="7790" y="2410"/>
                    </a:lnTo>
                    <a:lnTo>
                      <a:pt x="7749" y="2415"/>
                    </a:lnTo>
                    <a:lnTo>
                      <a:pt x="7708" y="2423"/>
                    </a:lnTo>
                    <a:lnTo>
                      <a:pt x="7668" y="2432"/>
                    </a:lnTo>
                    <a:lnTo>
                      <a:pt x="7630" y="2442"/>
                    </a:lnTo>
                    <a:lnTo>
                      <a:pt x="7591" y="2456"/>
                    </a:lnTo>
                    <a:lnTo>
                      <a:pt x="7554" y="2471"/>
                    </a:lnTo>
                    <a:lnTo>
                      <a:pt x="7518" y="2487"/>
                    </a:lnTo>
                    <a:lnTo>
                      <a:pt x="7482" y="2505"/>
                    </a:lnTo>
                    <a:lnTo>
                      <a:pt x="7447" y="2525"/>
                    </a:lnTo>
                    <a:lnTo>
                      <a:pt x="7415" y="2546"/>
                    </a:lnTo>
                    <a:lnTo>
                      <a:pt x="7382" y="2569"/>
                    </a:lnTo>
                    <a:lnTo>
                      <a:pt x="7351" y="2594"/>
                    </a:lnTo>
                    <a:lnTo>
                      <a:pt x="7321" y="2619"/>
                    </a:lnTo>
                    <a:lnTo>
                      <a:pt x="7293" y="2646"/>
                    </a:lnTo>
                    <a:lnTo>
                      <a:pt x="7265" y="2675"/>
                    </a:lnTo>
                    <a:lnTo>
                      <a:pt x="7240" y="2704"/>
                    </a:lnTo>
                    <a:lnTo>
                      <a:pt x="7215" y="2736"/>
                    </a:lnTo>
                    <a:lnTo>
                      <a:pt x="7192" y="2767"/>
                    </a:lnTo>
                    <a:lnTo>
                      <a:pt x="7171" y="2801"/>
                    </a:lnTo>
                    <a:lnTo>
                      <a:pt x="7151" y="2835"/>
                    </a:lnTo>
                    <a:lnTo>
                      <a:pt x="7133" y="2871"/>
                    </a:lnTo>
                    <a:lnTo>
                      <a:pt x="7117" y="2907"/>
                    </a:lnTo>
                    <a:lnTo>
                      <a:pt x="7101" y="2944"/>
                    </a:lnTo>
                    <a:lnTo>
                      <a:pt x="7089" y="2982"/>
                    </a:lnTo>
                    <a:lnTo>
                      <a:pt x="7078" y="3021"/>
                    </a:lnTo>
                    <a:lnTo>
                      <a:pt x="7069" y="3061"/>
                    </a:lnTo>
                    <a:lnTo>
                      <a:pt x="7062" y="3101"/>
                    </a:lnTo>
                    <a:lnTo>
                      <a:pt x="7056" y="3142"/>
                    </a:lnTo>
                    <a:lnTo>
                      <a:pt x="7053" y="3183"/>
                    </a:lnTo>
                    <a:lnTo>
                      <a:pt x="7052" y="3226"/>
                    </a:lnTo>
                    <a:close/>
                    <a:moveTo>
                      <a:pt x="3015" y="3226"/>
                    </a:moveTo>
                    <a:lnTo>
                      <a:pt x="3016" y="3269"/>
                    </a:lnTo>
                    <a:lnTo>
                      <a:pt x="3019" y="3310"/>
                    </a:lnTo>
                    <a:lnTo>
                      <a:pt x="3026" y="3351"/>
                    </a:lnTo>
                    <a:lnTo>
                      <a:pt x="3033" y="3392"/>
                    </a:lnTo>
                    <a:lnTo>
                      <a:pt x="3042" y="3431"/>
                    </a:lnTo>
                    <a:lnTo>
                      <a:pt x="3053" y="3470"/>
                    </a:lnTo>
                    <a:lnTo>
                      <a:pt x="3065" y="3508"/>
                    </a:lnTo>
                    <a:lnTo>
                      <a:pt x="3081" y="3546"/>
                    </a:lnTo>
                    <a:lnTo>
                      <a:pt x="3097" y="3581"/>
                    </a:lnTo>
                    <a:lnTo>
                      <a:pt x="3115" y="3617"/>
                    </a:lnTo>
                    <a:lnTo>
                      <a:pt x="3134" y="3651"/>
                    </a:lnTo>
                    <a:lnTo>
                      <a:pt x="3156" y="3685"/>
                    </a:lnTo>
                    <a:lnTo>
                      <a:pt x="3179" y="3717"/>
                    </a:lnTo>
                    <a:lnTo>
                      <a:pt x="3204" y="3748"/>
                    </a:lnTo>
                    <a:lnTo>
                      <a:pt x="3229" y="3778"/>
                    </a:lnTo>
                    <a:lnTo>
                      <a:pt x="3257" y="3807"/>
                    </a:lnTo>
                    <a:lnTo>
                      <a:pt x="3285" y="3833"/>
                    </a:lnTo>
                    <a:lnTo>
                      <a:pt x="3315" y="3860"/>
                    </a:lnTo>
                    <a:lnTo>
                      <a:pt x="3346" y="3884"/>
                    </a:lnTo>
                    <a:lnTo>
                      <a:pt x="3379" y="3906"/>
                    </a:lnTo>
                    <a:lnTo>
                      <a:pt x="3412" y="3928"/>
                    </a:lnTo>
                    <a:lnTo>
                      <a:pt x="3446" y="3948"/>
                    </a:lnTo>
                    <a:lnTo>
                      <a:pt x="3482" y="3966"/>
                    </a:lnTo>
                    <a:lnTo>
                      <a:pt x="3518" y="3982"/>
                    </a:lnTo>
                    <a:lnTo>
                      <a:pt x="3556" y="3997"/>
                    </a:lnTo>
                    <a:lnTo>
                      <a:pt x="3593" y="4010"/>
                    </a:lnTo>
                    <a:lnTo>
                      <a:pt x="3633" y="4021"/>
                    </a:lnTo>
                    <a:lnTo>
                      <a:pt x="3673" y="4030"/>
                    </a:lnTo>
                    <a:lnTo>
                      <a:pt x="3713" y="4037"/>
                    </a:lnTo>
                    <a:lnTo>
                      <a:pt x="3754" y="4042"/>
                    </a:lnTo>
                    <a:lnTo>
                      <a:pt x="3796" y="4045"/>
                    </a:lnTo>
                    <a:lnTo>
                      <a:pt x="3838" y="4046"/>
                    </a:lnTo>
                    <a:lnTo>
                      <a:pt x="3880" y="4045"/>
                    </a:lnTo>
                    <a:lnTo>
                      <a:pt x="3922" y="4042"/>
                    </a:lnTo>
                    <a:lnTo>
                      <a:pt x="3964" y="4037"/>
                    </a:lnTo>
                    <a:lnTo>
                      <a:pt x="4004" y="4030"/>
                    </a:lnTo>
                    <a:lnTo>
                      <a:pt x="4043" y="4021"/>
                    </a:lnTo>
                    <a:lnTo>
                      <a:pt x="4083" y="4010"/>
                    </a:lnTo>
                    <a:lnTo>
                      <a:pt x="4121" y="3997"/>
                    </a:lnTo>
                    <a:lnTo>
                      <a:pt x="4158" y="3982"/>
                    </a:lnTo>
                    <a:lnTo>
                      <a:pt x="4195" y="3966"/>
                    </a:lnTo>
                    <a:lnTo>
                      <a:pt x="4231" y="3948"/>
                    </a:lnTo>
                    <a:lnTo>
                      <a:pt x="4265" y="3928"/>
                    </a:lnTo>
                    <a:lnTo>
                      <a:pt x="4298" y="3906"/>
                    </a:lnTo>
                    <a:lnTo>
                      <a:pt x="4330" y="3884"/>
                    </a:lnTo>
                    <a:lnTo>
                      <a:pt x="4362" y="3860"/>
                    </a:lnTo>
                    <a:lnTo>
                      <a:pt x="4391" y="3833"/>
                    </a:lnTo>
                    <a:lnTo>
                      <a:pt x="4420" y="3807"/>
                    </a:lnTo>
                    <a:lnTo>
                      <a:pt x="4447" y="3778"/>
                    </a:lnTo>
                    <a:lnTo>
                      <a:pt x="4473" y="3748"/>
                    </a:lnTo>
                    <a:lnTo>
                      <a:pt x="4497" y="3717"/>
                    </a:lnTo>
                    <a:lnTo>
                      <a:pt x="4521" y="3685"/>
                    </a:lnTo>
                    <a:lnTo>
                      <a:pt x="4542" y="3651"/>
                    </a:lnTo>
                    <a:lnTo>
                      <a:pt x="4561" y="3617"/>
                    </a:lnTo>
                    <a:lnTo>
                      <a:pt x="4580" y="3581"/>
                    </a:lnTo>
                    <a:lnTo>
                      <a:pt x="4596" y="3546"/>
                    </a:lnTo>
                    <a:lnTo>
                      <a:pt x="4611" y="3508"/>
                    </a:lnTo>
                    <a:lnTo>
                      <a:pt x="4624" y="3470"/>
                    </a:lnTo>
                    <a:lnTo>
                      <a:pt x="4635" y="3431"/>
                    </a:lnTo>
                    <a:lnTo>
                      <a:pt x="4644" y="3392"/>
                    </a:lnTo>
                    <a:lnTo>
                      <a:pt x="4652" y="3351"/>
                    </a:lnTo>
                    <a:lnTo>
                      <a:pt x="4657" y="3310"/>
                    </a:lnTo>
                    <a:lnTo>
                      <a:pt x="4660" y="3269"/>
                    </a:lnTo>
                    <a:lnTo>
                      <a:pt x="4661" y="3226"/>
                    </a:lnTo>
                    <a:lnTo>
                      <a:pt x="4660" y="3183"/>
                    </a:lnTo>
                    <a:lnTo>
                      <a:pt x="4657" y="3142"/>
                    </a:lnTo>
                    <a:lnTo>
                      <a:pt x="4652" y="3101"/>
                    </a:lnTo>
                    <a:lnTo>
                      <a:pt x="4644" y="3061"/>
                    </a:lnTo>
                    <a:lnTo>
                      <a:pt x="4635" y="3021"/>
                    </a:lnTo>
                    <a:lnTo>
                      <a:pt x="4624" y="2982"/>
                    </a:lnTo>
                    <a:lnTo>
                      <a:pt x="4611" y="2944"/>
                    </a:lnTo>
                    <a:lnTo>
                      <a:pt x="4596" y="2907"/>
                    </a:lnTo>
                    <a:lnTo>
                      <a:pt x="4580" y="2871"/>
                    </a:lnTo>
                    <a:lnTo>
                      <a:pt x="4561" y="2835"/>
                    </a:lnTo>
                    <a:lnTo>
                      <a:pt x="4542" y="2801"/>
                    </a:lnTo>
                    <a:lnTo>
                      <a:pt x="4521" y="2767"/>
                    </a:lnTo>
                    <a:lnTo>
                      <a:pt x="4497" y="2736"/>
                    </a:lnTo>
                    <a:lnTo>
                      <a:pt x="4473" y="2704"/>
                    </a:lnTo>
                    <a:lnTo>
                      <a:pt x="4447" y="2675"/>
                    </a:lnTo>
                    <a:lnTo>
                      <a:pt x="4420" y="2646"/>
                    </a:lnTo>
                    <a:lnTo>
                      <a:pt x="4391" y="2619"/>
                    </a:lnTo>
                    <a:lnTo>
                      <a:pt x="4362" y="2594"/>
                    </a:lnTo>
                    <a:lnTo>
                      <a:pt x="4330" y="2569"/>
                    </a:lnTo>
                    <a:lnTo>
                      <a:pt x="4298" y="2546"/>
                    </a:lnTo>
                    <a:lnTo>
                      <a:pt x="4265" y="2525"/>
                    </a:lnTo>
                    <a:lnTo>
                      <a:pt x="4231" y="2505"/>
                    </a:lnTo>
                    <a:lnTo>
                      <a:pt x="4195" y="2487"/>
                    </a:lnTo>
                    <a:lnTo>
                      <a:pt x="4158" y="2471"/>
                    </a:lnTo>
                    <a:lnTo>
                      <a:pt x="4121" y="2456"/>
                    </a:lnTo>
                    <a:lnTo>
                      <a:pt x="4083" y="2442"/>
                    </a:lnTo>
                    <a:lnTo>
                      <a:pt x="4043" y="2432"/>
                    </a:lnTo>
                    <a:lnTo>
                      <a:pt x="4004" y="2423"/>
                    </a:lnTo>
                    <a:lnTo>
                      <a:pt x="3964" y="2415"/>
                    </a:lnTo>
                    <a:lnTo>
                      <a:pt x="3922" y="2410"/>
                    </a:lnTo>
                    <a:lnTo>
                      <a:pt x="3880" y="2407"/>
                    </a:lnTo>
                    <a:lnTo>
                      <a:pt x="3838" y="2406"/>
                    </a:lnTo>
                    <a:lnTo>
                      <a:pt x="3796" y="2407"/>
                    </a:lnTo>
                    <a:lnTo>
                      <a:pt x="3754" y="2410"/>
                    </a:lnTo>
                    <a:lnTo>
                      <a:pt x="3713" y="2415"/>
                    </a:lnTo>
                    <a:lnTo>
                      <a:pt x="3673" y="2423"/>
                    </a:lnTo>
                    <a:lnTo>
                      <a:pt x="3633" y="2432"/>
                    </a:lnTo>
                    <a:lnTo>
                      <a:pt x="3593" y="2442"/>
                    </a:lnTo>
                    <a:lnTo>
                      <a:pt x="3556" y="2456"/>
                    </a:lnTo>
                    <a:lnTo>
                      <a:pt x="3518" y="2471"/>
                    </a:lnTo>
                    <a:lnTo>
                      <a:pt x="3482" y="2487"/>
                    </a:lnTo>
                    <a:lnTo>
                      <a:pt x="3446" y="2505"/>
                    </a:lnTo>
                    <a:lnTo>
                      <a:pt x="3412" y="2525"/>
                    </a:lnTo>
                    <a:lnTo>
                      <a:pt x="3379" y="2546"/>
                    </a:lnTo>
                    <a:lnTo>
                      <a:pt x="3346" y="2569"/>
                    </a:lnTo>
                    <a:lnTo>
                      <a:pt x="3315" y="2594"/>
                    </a:lnTo>
                    <a:lnTo>
                      <a:pt x="3285" y="2619"/>
                    </a:lnTo>
                    <a:lnTo>
                      <a:pt x="3257" y="2646"/>
                    </a:lnTo>
                    <a:lnTo>
                      <a:pt x="3229" y="2675"/>
                    </a:lnTo>
                    <a:lnTo>
                      <a:pt x="3204" y="2704"/>
                    </a:lnTo>
                    <a:lnTo>
                      <a:pt x="3179" y="2736"/>
                    </a:lnTo>
                    <a:lnTo>
                      <a:pt x="3156" y="2767"/>
                    </a:lnTo>
                    <a:lnTo>
                      <a:pt x="3134" y="2801"/>
                    </a:lnTo>
                    <a:lnTo>
                      <a:pt x="3115" y="2835"/>
                    </a:lnTo>
                    <a:lnTo>
                      <a:pt x="3097" y="2871"/>
                    </a:lnTo>
                    <a:lnTo>
                      <a:pt x="3081" y="2907"/>
                    </a:lnTo>
                    <a:lnTo>
                      <a:pt x="3065" y="2944"/>
                    </a:lnTo>
                    <a:lnTo>
                      <a:pt x="3053" y="2982"/>
                    </a:lnTo>
                    <a:lnTo>
                      <a:pt x="3042" y="3021"/>
                    </a:lnTo>
                    <a:lnTo>
                      <a:pt x="3033" y="3061"/>
                    </a:lnTo>
                    <a:lnTo>
                      <a:pt x="3026" y="3101"/>
                    </a:lnTo>
                    <a:lnTo>
                      <a:pt x="3019" y="3142"/>
                    </a:lnTo>
                    <a:lnTo>
                      <a:pt x="3016" y="3183"/>
                    </a:lnTo>
                    <a:lnTo>
                      <a:pt x="3015" y="3226"/>
                    </a:lnTo>
                    <a:close/>
                  </a:path>
                </a:pathLst>
              </a:custGeom>
              <a:solidFill>
                <a:srgbClr val="49C4B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9225" name="TextBox 35"/>
            <p:cNvSpPr txBox="1">
              <a:spLocks noChangeArrowheads="1"/>
            </p:cNvSpPr>
            <p:nvPr/>
          </p:nvSpPr>
          <p:spPr bwMode="auto">
            <a:xfrm>
              <a:off x="0" y="1758907"/>
              <a:ext cx="64633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sz="1200">
                  <a:solidFill>
                    <a:schemeClr val="bg1"/>
                  </a:solidFill>
                  <a:latin typeface="Source Sans Pro" pitchFamily="34" charset="0"/>
                  <a:ea typeface="宋体" pitchFamily="2" charset="-122"/>
                </a:rPr>
                <a:t>100010</a:t>
              </a:r>
            </a:p>
          </p:txBody>
        </p:sp>
        <p:sp>
          <p:nvSpPr>
            <p:cNvPr id="9226" name="TextBox 35"/>
            <p:cNvSpPr txBox="1">
              <a:spLocks noChangeArrowheads="1"/>
            </p:cNvSpPr>
            <p:nvPr/>
          </p:nvSpPr>
          <p:spPr bwMode="auto">
            <a:xfrm>
              <a:off x="1134613" y="1758907"/>
              <a:ext cx="68801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sz="1200">
                  <a:solidFill>
                    <a:schemeClr val="bg1"/>
                  </a:solidFill>
                  <a:latin typeface="Source Sans Pro" pitchFamily="34" charset="0"/>
                  <a:ea typeface="宋体" pitchFamily="2" charset="-122"/>
                </a:rPr>
                <a:t>@NAME</a:t>
              </a:r>
            </a:p>
          </p:txBody>
        </p:sp>
        <p:sp>
          <p:nvSpPr>
            <p:cNvPr id="9227" name="TextBox 35"/>
            <p:cNvSpPr txBox="1">
              <a:spLocks noChangeArrowheads="1"/>
            </p:cNvSpPr>
            <p:nvPr/>
          </p:nvSpPr>
          <p:spPr bwMode="auto">
            <a:xfrm>
              <a:off x="2411225" y="1758907"/>
              <a:ext cx="55816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sz="1200">
                  <a:solidFill>
                    <a:schemeClr val="bg1"/>
                  </a:solidFill>
                  <a:latin typeface="Source Sans Pro" pitchFamily="34" charset="0"/>
                  <a:ea typeface="宋体" pitchFamily="2" charset="-122"/>
                </a:rPr>
                <a:t>NAME</a:t>
              </a:r>
            </a:p>
          </p:txBody>
        </p:sp>
      </p:grpSp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cs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689</Words>
  <Characters>0</Characters>
  <Application>Microsoft Office PowerPoint</Application>
  <DocSecurity>0</DocSecurity>
  <PresentationFormat>全屏显示(16:9)</PresentationFormat>
  <Lines>0</Lines>
  <Paragraphs>165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宋体</vt:lpstr>
      <vt:lpstr>Arial</vt:lpstr>
      <vt:lpstr>Calibri</vt:lpstr>
      <vt:lpstr>Source Sans Pro</vt:lpstr>
      <vt:lpstr>Source Sans Pro Light</vt:lpstr>
      <vt:lpstr>Source Sans Pro Semibold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Kongkow</dc:creator>
  <cp:lastModifiedBy>admin</cp:lastModifiedBy>
  <cp:revision>65</cp:revision>
  <dcterms:created xsi:type="dcterms:W3CDTF">2015-06-22T07:58:54Z</dcterms:created>
  <dcterms:modified xsi:type="dcterms:W3CDTF">2017-05-30T10:02:39Z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2052-9.1.0.5184</vt:lpwstr>
  </property>
</Properties>
</file>