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76" r:id="rId13"/>
    <p:sldId id="267" r:id="rId14"/>
    <p:sldId id="269" r:id="rId15"/>
    <p:sldId id="270" r:id="rId16"/>
    <p:sldId id="271" r:id="rId17"/>
    <p:sldId id="278" r:id="rId18"/>
    <p:sldId id="27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740000"/>
    <a:srgbClr val="EC615E"/>
    <a:srgbClr val="CD2525"/>
    <a:srgbClr val="D92F2F"/>
    <a:srgbClr val="DA3736"/>
    <a:srgbClr val="CE3836"/>
    <a:srgbClr val="E8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dPt>
            <c:idx val="0"/>
            <c:bubble3D val="0"/>
            <c:spPr>
              <a:solidFill>
                <a:srgbClr val="74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dPt>
            <c:idx val="0"/>
            <c:bubble3D val="0"/>
            <c:spPr>
              <a:solidFill>
                <a:srgbClr val="CE383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806249987286301"/>
                  <c:y val="-0.161463967090847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DD1C3E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dPt>
            <c:idx val="0"/>
            <c:bubble3D val="0"/>
            <c:spPr>
              <a:solidFill>
                <a:srgbClr val="EC615E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424A5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dPt>
            <c:idx val="0"/>
            <c:bubble3D val="0"/>
            <c:spPr>
              <a:solidFill>
                <a:srgbClr val="E83A37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223896738986715"/>
                  <c:y val="-3.87513521018032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707B8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2016-10-07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09157" y="498410"/>
            <a:ext cx="3021106" cy="4437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2016-10-07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700" y="1964493"/>
            <a:ext cx="3956000" cy="211928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34058"/>
            <a:ext cx="7756296" cy="548099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2016-10-07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65" dirty="0">
                <a:solidFill>
                  <a:srgbClr val="FFFFFF"/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cs typeface="Segoe UI Light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cs typeface="Segoe UI Light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cs typeface="Segoe UI Light"/>
              </a:rPr>
              <a:t>背景图片出处</a:t>
            </a: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cs typeface="Segoe UI Light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cs typeface="Segoe UI Light"/>
              </a:rPr>
              <a:t>英文 </a:t>
            </a:r>
            <a:r>
              <a:rPr lang="en-US" altLang="zh-CN" sz="1335" dirty="0">
                <a:solidFill>
                  <a:srgbClr val="FFFFFF"/>
                </a:solidFill>
                <a:latin typeface="Segoe UI Light"/>
                <a:cs typeface="Segoe UI Light"/>
              </a:rPr>
              <a:t>Calibri</a:t>
            </a: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cs typeface="Segoe UI Light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/>
                <a:cs typeface="Segoe UI Light"/>
              </a:rPr>
              <a:t>1.3</a:t>
            </a: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/>
                <a:cs typeface="Segoe UI Light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Segoe UI" pitchFamily="34" charset="0"/>
                <a:cs typeface="Segoe UI" pitchFamily="34" charset="0"/>
              </a:rPr>
              <a:t>Office</a:t>
            </a:r>
            <a:r>
              <a:rPr lang="en-US" altLang="zh-CN" sz="1335" dirty="0">
                <a:solidFill>
                  <a:prstClr val="white"/>
                </a:solidFill>
                <a:latin typeface="Segoe UI" pitchFamily="34" charset="0"/>
                <a:cs typeface="Segoe UI" pitchFamily="34" charset="0"/>
              </a:rPr>
              <a:t>PLUS</a:t>
            </a:r>
            <a:r>
              <a:rPr lang="en-US" altLang="zh-CN" sz="1335" dirty="0">
                <a:solidFill>
                  <a:prstClr val="white"/>
                </a:solidFill>
              </a:rPr>
              <a:t> </a:t>
            </a:r>
            <a:r>
              <a:rPr lang="zh-CN" altLang="en-US" sz="1335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65" dirty="0" err="1">
                <a:solidFill>
                  <a:srgbClr val="FFFFFF"/>
                </a:solidFill>
                <a:latin typeface="Segoe UI Light"/>
                <a:cs typeface="Segoe UI Light"/>
              </a:rPr>
              <a:t>OfficePLUS</a:t>
            </a:r>
            <a:endParaRPr lang="zh-CN" altLang="en-US" sz="1065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29EA-DF5D-406A-97F9-7464D78C92F3}" type="datetimeFigureOut">
              <a:rPr lang="zh-CN" altLang="en-US" smtClean="0"/>
              <a:t>2016-10-07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sn.com.cn/" TargetMode="External"/><Relationship Id="rId3" Type="http://schemas.openxmlformats.org/officeDocument/2006/relationships/image" Target="../media/image3.emf"/><Relationship Id="rId7" Type="http://schemas.openxmlformats.org/officeDocument/2006/relationships/chart" Target="../charts/char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1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hyperlink" Target="http://office.msn.com.c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sn.com.cn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/>
              <a:t>POWERPOINT</a:t>
            </a:r>
            <a:r>
              <a:rPr kumimoji="1" lang="zh-CN" altLang="en-US" sz="4400" b="1" dirty="0"/>
              <a:t> </a:t>
            </a:r>
            <a:r>
              <a:rPr kumimoji="1" lang="en-US" altLang="zh-CN" sz="4400" b="1" dirty="0"/>
              <a:t>TEMPLATE</a:t>
            </a:r>
            <a:endParaRPr kumimoji="1" lang="zh-CN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4975347" y="3826183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PRESENTED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BY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err="1" smtClean="0"/>
              <a:t>OfficePLUS</a:t>
            </a:r>
            <a:endParaRPr kumimoji="1" lang="zh-CN" altLang="en-U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tumblr_ndyg5lFHpH1tubinno1_128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47582" b="23560"/>
          <a:stretch>
            <a:fillRect/>
          </a:stretch>
        </p:blipFill>
        <p:spPr>
          <a:xfrm>
            <a:off x="0" y="1955897"/>
            <a:ext cx="12192675" cy="268444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2" name="椭圆 11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6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effectLst/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3765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。双击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394156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6148" y="3343640"/>
            <a:ext cx="18767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SWOT</a:t>
            </a:r>
            <a:endParaRPr lang="zh-CN" altLang="en-US" sz="45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82386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22944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2386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22944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90920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STRENGTHS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16774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13538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WEAKNESS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4156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0920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OPPORTUNITY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16774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13538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THREATS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97" y="3637000"/>
            <a:ext cx="3674169" cy="2274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36595" y="3660062"/>
            <a:ext cx="3674169" cy="2274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5313375" y="2430001"/>
            <a:ext cx="1829090" cy="1132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 flipV="1">
            <a:off x="5313375" y="5116106"/>
            <a:ext cx="1829090" cy="1132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1509804" y="1822025"/>
            <a:ext cx="832639" cy="44605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1509804" y="4329909"/>
            <a:ext cx="832639" cy="446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6428473" y="4329909"/>
            <a:ext cx="832639" cy="4460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6428472" y="1857616"/>
            <a:ext cx="832639" cy="446056"/>
          </a:xfrm>
          <a:prstGeom prst="rect">
            <a:avLst/>
          </a:prstGeom>
        </p:spPr>
      </p:pic>
      <p:pic>
        <p:nvPicPr>
          <p:cNvPr id="39" name="图片 3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THREE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点击此处添加标题点击此处添加标题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aphicFrame>
        <p:nvGraphicFramePr>
          <p:cNvPr id="11" name="图表 10"/>
          <p:cNvGraphicFramePr/>
          <p:nvPr/>
        </p:nvGraphicFramePr>
        <p:xfrm>
          <a:off x="325943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289488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8739892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570871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矩形 14"/>
          <p:cNvSpPr/>
          <p:nvPr/>
        </p:nvSpPr>
        <p:spPr>
          <a:xfrm>
            <a:off x="838169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9033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5164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752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同心圆 54"/>
          <p:cNvSpPr/>
          <p:nvPr/>
        </p:nvSpPr>
        <p:spPr>
          <a:xfrm>
            <a:off x="6097513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49"/>
          <p:cNvSpPr/>
          <p:nvPr/>
        </p:nvSpPr>
        <p:spPr>
          <a:xfrm>
            <a:off x="6097513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同心圆 50"/>
          <p:cNvSpPr/>
          <p:nvPr/>
        </p:nvSpPr>
        <p:spPr>
          <a:xfrm>
            <a:off x="4314244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心圆 51"/>
          <p:cNvSpPr/>
          <p:nvPr/>
        </p:nvSpPr>
        <p:spPr>
          <a:xfrm>
            <a:off x="4314244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87603" y="3408931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顶部“开始”面板中可以对字体、字号、颜色、行距等进行修改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顶部“开始”面板中可以对字体、字号、颜色、行距等进行修改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4887602" y="2957254"/>
            <a:ext cx="24198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lvl="0"/>
            <a:r>
              <a:rPr lang="zh-CN" altLang="en-US" sz="2000" b="1" dirty="0">
                <a:solidFill>
                  <a:srgbClr val="740000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1239611" y="2566541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9611" y="2190143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01.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1239611" y="4745143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39611" y="4368745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03.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8694793" y="2579735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94793" y="2203337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02.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8694793" y="4758336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94793" y="4381938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04.</a:t>
            </a:r>
            <a:r>
              <a:rPr lang="zh-CN" altLang="en-US" sz="2000" b="1" dirty="0" smtClean="0">
                <a:solidFill>
                  <a:srgbClr val="CE3836"/>
                </a:solidFill>
                <a:latin typeface="微软雅黑" pitchFamily="34" charset="-122"/>
                <a:ea typeface="微软雅黑" pitchFamily="34" charset="-122"/>
              </a:rPr>
              <a:t> 点击此处添加标题</a:t>
            </a:r>
            <a:endParaRPr lang="zh-CN" altLang="en-US" sz="2000" b="1" dirty="0">
              <a:solidFill>
                <a:srgbClr val="CE383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6" y="1808922"/>
            <a:ext cx="1052419" cy="5637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5" y="4018197"/>
            <a:ext cx="1052419" cy="563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4018197"/>
            <a:ext cx="1052419" cy="56379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1828063"/>
            <a:ext cx="1052419" cy="563796"/>
          </a:xfrm>
          <a:prstGeom prst="rect">
            <a:avLst/>
          </a:prstGeom>
        </p:spPr>
      </p:pic>
      <p:pic>
        <p:nvPicPr>
          <p:cNvPr id="30" name="图片 2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2039"/>
          <a:stretch>
            <a:fillRect/>
          </a:stretch>
        </p:blipFill>
        <p:spPr>
          <a:xfrm>
            <a:off x="0" y="1522412"/>
            <a:ext cx="12221942" cy="32400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6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3" name="椭圆 12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5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effectLst/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3765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。双击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图片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23501" y="1600246"/>
            <a:ext cx="5563348" cy="4379312"/>
            <a:chOff x="658571" y="1526188"/>
            <a:chExt cx="3848469" cy="3029407"/>
          </a:xfrm>
          <a:solidFill>
            <a:schemeClr val="bg1">
              <a:lumMod val="85000"/>
            </a:schemeClr>
          </a:solidFill>
        </p:grpSpPr>
        <p:sp>
          <p:nvSpPr>
            <p:cNvPr id="11" name="未知"/>
            <p:cNvSpPr/>
            <p:nvPr/>
          </p:nvSpPr>
          <p:spPr bwMode="auto">
            <a:xfrm>
              <a:off x="3632898" y="1526188"/>
              <a:ext cx="874142" cy="752762"/>
            </a:xfrm>
            <a:custGeom>
              <a:avLst/>
              <a:gdLst>
                <a:gd name="T0" fmla="*/ 416257 w 889"/>
                <a:gd name="T1" fmla="*/ 957149 h 754"/>
                <a:gd name="T2" fmla="*/ 492775 w 889"/>
                <a:gd name="T3" fmla="*/ 1044162 h 754"/>
                <a:gd name="T4" fmla="*/ 549398 w 889"/>
                <a:gd name="T5" fmla="*/ 1031732 h 754"/>
                <a:gd name="T6" fmla="*/ 633568 w 889"/>
                <a:gd name="T7" fmla="*/ 1036393 h 754"/>
                <a:gd name="T8" fmla="*/ 710085 w 889"/>
                <a:gd name="T9" fmla="*/ 1017748 h 754"/>
                <a:gd name="T10" fmla="*/ 768239 w 889"/>
                <a:gd name="T11" fmla="*/ 1086115 h 754"/>
                <a:gd name="T12" fmla="*/ 814150 w 889"/>
                <a:gd name="T13" fmla="*/ 1104761 h 754"/>
                <a:gd name="T14" fmla="*/ 869243 w 889"/>
                <a:gd name="T15" fmla="*/ 1134283 h 754"/>
                <a:gd name="T16" fmla="*/ 881485 w 889"/>
                <a:gd name="T17" fmla="*/ 1067470 h 754"/>
                <a:gd name="T18" fmla="*/ 947291 w 889"/>
                <a:gd name="T19" fmla="*/ 1138945 h 754"/>
                <a:gd name="T20" fmla="*/ 999323 w 889"/>
                <a:gd name="T21" fmla="*/ 1170021 h 754"/>
                <a:gd name="T22" fmla="*/ 1057476 w 889"/>
                <a:gd name="T23" fmla="*/ 1104761 h 754"/>
                <a:gd name="T24" fmla="*/ 1094205 w 889"/>
                <a:gd name="T25" fmla="*/ 1096992 h 754"/>
                <a:gd name="T26" fmla="*/ 1153889 w 889"/>
                <a:gd name="T27" fmla="*/ 1134283 h 754"/>
                <a:gd name="T28" fmla="*/ 1210512 w 889"/>
                <a:gd name="T29" fmla="*/ 1134283 h 754"/>
                <a:gd name="T30" fmla="*/ 1184496 w 889"/>
                <a:gd name="T31" fmla="*/ 1044162 h 754"/>
                <a:gd name="T32" fmla="*/ 1166132 w 889"/>
                <a:gd name="T33" fmla="*/ 933842 h 754"/>
                <a:gd name="T34" fmla="*/ 1293151 w 889"/>
                <a:gd name="T35" fmla="*/ 885673 h 754"/>
                <a:gd name="T36" fmla="*/ 1306925 w 889"/>
                <a:gd name="T37" fmla="*/ 831290 h 754"/>
                <a:gd name="T38" fmla="*/ 1326819 w 889"/>
                <a:gd name="T39" fmla="*/ 770691 h 754"/>
                <a:gd name="T40" fmla="*/ 1331410 w 889"/>
                <a:gd name="T41" fmla="*/ 557819 h 754"/>
                <a:gd name="T42" fmla="*/ 1326819 w 889"/>
                <a:gd name="T43" fmla="*/ 459929 h 754"/>
                <a:gd name="T44" fmla="*/ 1319167 w 889"/>
                <a:gd name="T45" fmla="*/ 417976 h 754"/>
                <a:gd name="T46" fmla="*/ 1230407 w 889"/>
                <a:gd name="T47" fmla="*/ 478574 h 754"/>
                <a:gd name="T48" fmla="*/ 1138585 w 889"/>
                <a:gd name="T49" fmla="*/ 562480 h 754"/>
                <a:gd name="T50" fmla="*/ 973307 w 889"/>
                <a:gd name="T51" fmla="*/ 562480 h 754"/>
                <a:gd name="T52" fmla="*/ 953412 w 889"/>
                <a:gd name="T53" fmla="*/ 501882 h 754"/>
                <a:gd name="T54" fmla="*/ 898319 w 889"/>
                <a:gd name="T55" fmla="*/ 459929 h 754"/>
                <a:gd name="T56" fmla="*/ 786603 w 889"/>
                <a:gd name="T57" fmla="*/ 436621 h 754"/>
                <a:gd name="T58" fmla="*/ 697843 w 889"/>
                <a:gd name="T59" fmla="*/ 424191 h 754"/>
                <a:gd name="T60" fmla="*/ 625916 w 889"/>
                <a:gd name="T61" fmla="*/ 376023 h 754"/>
                <a:gd name="T62" fmla="*/ 589187 w 889"/>
                <a:gd name="T63" fmla="*/ 315424 h 754"/>
                <a:gd name="T64" fmla="*/ 529503 w 889"/>
                <a:gd name="T65" fmla="*/ 247056 h 754"/>
                <a:gd name="T66" fmla="*/ 465228 w 889"/>
                <a:gd name="T67" fmla="*/ 144505 h 754"/>
                <a:gd name="T68" fmla="*/ 396362 w 889"/>
                <a:gd name="T69" fmla="*/ 41953 h 754"/>
                <a:gd name="T70" fmla="*/ 273934 w 889"/>
                <a:gd name="T71" fmla="*/ 23307 h 754"/>
                <a:gd name="T72" fmla="*/ 143854 w 889"/>
                <a:gd name="T73" fmla="*/ 0 h 754"/>
                <a:gd name="T74" fmla="*/ 4591 w 889"/>
                <a:gd name="T75" fmla="*/ 60599 h 754"/>
                <a:gd name="T76" fmla="*/ 0 w 889"/>
                <a:gd name="T77" fmla="*/ 169366 h 754"/>
                <a:gd name="T78" fmla="*/ 64275 w 889"/>
                <a:gd name="T79" fmla="*/ 205103 h 754"/>
                <a:gd name="T80" fmla="*/ 139262 w 889"/>
                <a:gd name="T81" fmla="*/ 194227 h 754"/>
                <a:gd name="T82" fmla="*/ 151505 w 889"/>
                <a:gd name="T83" fmla="*/ 265702 h 754"/>
                <a:gd name="T84" fmla="*/ 247918 w 889"/>
                <a:gd name="T85" fmla="*/ 309209 h 754"/>
                <a:gd name="T86" fmla="*/ 299950 w 889"/>
                <a:gd name="T87" fmla="*/ 284348 h 754"/>
                <a:gd name="T88" fmla="*/ 465228 w 889"/>
                <a:gd name="T89" fmla="*/ 290563 h 754"/>
                <a:gd name="T90" fmla="*/ 440743 w 889"/>
                <a:gd name="T91" fmla="*/ 497220 h 754"/>
                <a:gd name="T92" fmla="*/ 416257 w 889"/>
                <a:gd name="T93" fmla="*/ 557819 h 754"/>
                <a:gd name="T94" fmla="*/ 408605 w 889"/>
                <a:gd name="T95" fmla="*/ 691447 h 754"/>
                <a:gd name="T96" fmla="*/ 370346 w 889"/>
                <a:gd name="T97" fmla="*/ 660371 h 754"/>
                <a:gd name="T98" fmla="*/ 287707 w 889"/>
                <a:gd name="T99" fmla="*/ 781568 h 754"/>
                <a:gd name="T100" fmla="*/ 255570 w 889"/>
                <a:gd name="T101" fmla="*/ 843720 h 754"/>
                <a:gd name="T102" fmla="*/ 370346 w 889"/>
                <a:gd name="T103" fmla="*/ 879458 h 754"/>
                <a:gd name="T104" fmla="*/ 370346 w 889"/>
                <a:gd name="T105" fmla="*/ 904319 h 754"/>
                <a:gd name="T106" fmla="*/ 324436 w 889"/>
                <a:gd name="T107" fmla="*/ 95248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3774678" y="2144309"/>
              <a:ext cx="642602" cy="416161"/>
            </a:xfrm>
            <a:custGeom>
              <a:avLst/>
              <a:gdLst>
                <a:gd name="T0" fmla="*/ 966327 w 651"/>
                <a:gd name="T1" fmla="*/ 177495 h 416"/>
                <a:gd name="T2" fmla="*/ 886440 w 651"/>
                <a:gd name="T3" fmla="*/ 165039 h 416"/>
                <a:gd name="T4" fmla="*/ 855714 w 651"/>
                <a:gd name="T5" fmla="*/ 158811 h 416"/>
                <a:gd name="T6" fmla="*/ 785044 w 651"/>
                <a:gd name="T7" fmla="*/ 196178 h 416"/>
                <a:gd name="T8" fmla="*/ 752782 w 651"/>
                <a:gd name="T9" fmla="*/ 213305 h 416"/>
                <a:gd name="T10" fmla="*/ 694403 w 651"/>
                <a:gd name="T11" fmla="*/ 171267 h 416"/>
                <a:gd name="T12" fmla="*/ 642169 w 651"/>
                <a:gd name="T13" fmla="*/ 129229 h 416"/>
                <a:gd name="T14" fmla="*/ 636024 w 651"/>
                <a:gd name="T15" fmla="*/ 189950 h 416"/>
                <a:gd name="T16" fmla="*/ 579181 w 651"/>
                <a:gd name="T17" fmla="*/ 129229 h 416"/>
                <a:gd name="T18" fmla="*/ 526948 w 651"/>
                <a:gd name="T19" fmla="*/ 85633 h 416"/>
                <a:gd name="T20" fmla="*/ 430161 w 651"/>
                <a:gd name="T21" fmla="*/ 85633 h 416"/>
                <a:gd name="T22" fmla="*/ 371782 w 651"/>
                <a:gd name="T23" fmla="*/ 49823 h 416"/>
                <a:gd name="T24" fmla="*/ 301113 w 651"/>
                <a:gd name="T25" fmla="*/ 74735 h 416"/>
                <a:gd name="T26" fmla="*/ 224298 w 651"/>
                <a:gd name="T27" fmla="*/ 56051 h 416"/>
                <a:gd name="T28" fmla="*/ 119831 w 651"/>
                <a:gd name="T29" fmla="*/ 14013 h 416"/>
                <a:gd name="T30" fmla="*/ 89105 w 651"/>
                <a:gd name="T31" fmla="*/ 79406 h 416"/>
                <a:gd name="T32" fmla="*/ 0 w 651"/>
                <a:gd name="T33" fmla="*/ 85633 h 416"/>
                <a:gd name="T34" fmla="*/ 43016 w 651"/>
                <a:gd name="T35" fmla="*/ 129229 h 416"/>
                <a:gd name="T36" fmla="*/ 50698 w 651"/>
                <a:gd name="T37" fmla="*/ 213305 h 416"/>
                <a:gd name="T38" fmla="*/ 81423 w 651"/>
                <a:gd name="T39" fmla="*/ 280255 h 416"/>
                <a:gd name="T40" fmla="*/ 161310 w 651"/>
                <a:gd name="T41" fmla="*/ 231989 h 416"/>
                <a:gd name="T42" fmla="*/ 224298 w 651"/>
                <a:gd name="T43" fmla="*/ 353432 h 416"/>
                <a:gd name="T44" fmla="*/ 262706 w 651"/>
                <a:gd name="T45" fmla="*/ 359660 h 416"/>
                <a:gd name="T46" fmla="*/ 354883 w 651"/>
                <a:gd name="T47" fmla="*/ 414154 h 416"/>
                <a:gd name="T48" fmla="*/ 371782 w 651"/>
                <a:gd name="T49" fmla="*/ 384572 h 416"/>
                <a:gd name="T50" fmla="*/ 468569 w 651"/>
                <a:gd name="T51" fmla="*/ 543383 h 416"/>
                <a:gd name="T52" fmla="*/ 526948 w 651"/>
                <a:gd name="T53" fmla="*/ 646143 h 416"/>
                <a:gd name="T54" fmla="*/ 611444 w 651"/>
                <a:gd name="T55" fmla="*/ 512244 h 416"/>
                <a:gd name="T56" fmla="*/ 669823 w 651"/>
                <a:gd name="T57" fmla="*/ 524699 h 416"/>
                <a:gd name="T58" fmla="*/ 765073 w 651"/>
                <a:gd name="T59" fmla="*/ 501345 h 416"/>
                <a:gd name="T60" fmla="*/ 738956 w 651"/>
                <a:gd name="T61" fmla="*/ 439066 h 416"/>
                <a:gd name="T62" fmla="*/ 835742 w 651"/>
                <a:gd name="T63" fmla="*/ 365888 h 416"/>
                <a:gd name="T64" fmla="*/ 874149 w 651"/>
                <a:gd name="T65" fmla="*/ 305166 h 416"/>
                <a:gd name="T66" fmla="*/ 901802 w 651"/>
                <a:gd name="T67" fmla="*/ 261571 h 416"/>
                <a:gd name="T68" fmla="*/ 938673 w 651"/>
                <a:gd name="T69" fmla="*/ 298938 h 416"/>
                <a:gd name="T70" fmla="*/ 998589 w 651"/>
                <a:gd name="T71" fmla="*/ 196178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3073937" y="4416875"/>
              <a:ext cx="157080" cy="138720"/>
            </a:xfrm>
            <a:custGeom>
              <a:avLst/>
              <a:gdLst>
                <a:gd name="T0" fmla="*/ 95899 w 181"/>
                <a:gd name="T1" fmla="*/ 215900 h 152"/>
                <a:gd name="T2" fmla="*/ 13507 w 181"/>
                <a:gd name="T3" fmla="*/ 191753 h 152"/>
                <a:gd name="T4" fmla="*/ 6753 w 181"/>
                <a:gd name="T5" fmla="*/ 156243 h 152"/>
                <a:gd name="T6" fmla="*/ 0 w 181"/>
                <a:gd name="T7" fmla="*/ 149141 h 152"/>
                <a:gd name="T8" fmla="*/ 0 w 181"/>
                <a:gd name="T9" fmla="*/ 140619 h 152"/>
                <a:gd name="T10" fmla="*/ 0 w 181"/>
                <a:gd name="T11" fmla="*/ 130676 h 152"/>
                <a:gd name="T12" fmla="*/ 0 w 181"/>
                <a:gd name="T13" fmla="*/ 120734 h 152"/>
                <a:gd name="T14" fmla="*/ 0 w 181"/>
                <a:gd name="T15" fmla="*/ 113632 h 152"/>
                <a:gd name="T16" fmla="*/ 0 w 181"/>
                <a:gd name="T17" fmla="*/ 105109 h 152"/>
                <a:gd name="T18" fmla="*/ 44573 w 181"/>
                <a:gd name="T19" fmla="*/ 61077 h 152"/>
                <a:gd name="T20" fmla="*/ 59430 w 181"/>
                <a:gd name="T21" fmla="*/ 44032 h 152"/>
                <a:gd name="T22" fmla="*/ 67535 w 181"/>
                <a:gd name="T23" fmla="*/ 44032 h 152"/>
                <a:gd name="T24" fmla="*/ 74288 w 181"/>
                <a:gd name="T25" fmla="*/ 35510 h 152"/>
                <a:gd name="T26" fmla="*/ 81041 w 181"/>
                <a:gd name="T27" fmla="*/ 35510 h 152"/>
                <a:gd name="T28" fmla="*/ 89146 w 181"/>
                <a:gd name="T29" fmla="*/ 35510 h 152"/>
                <a:gd name="T30" fmla="*/ 95899 w 181"/>
                <a:gd name="T31" fmla="*/ 28408 h 152"/>
                <a:gd name="T32" fmla="*/ 102652 w 181"/>
                <a:gd name="T33" fmla="*/ 28408 h 152"/>
                <a:gd name="T34" fmla="*/ 112107 w 181"/>
                <a:gd name="T35" fmla="*/ 28408 h 152"/>
                <a:gd name="T36" fmla="*/ 118861 w 181"/>
                <a:gd name="T37" fmla="*/ 28408 h 152"/>
                <a:gd name="T38" fmla="*/ 126965 w 181"/>
                <a:gd name="T39" fmla="*/ 28408 h 152"/>
                <a:gd name="T40" fmla="*/ 126965 w 181"/>
                <a:gd name="T41" fmla="*/ 18465 h 152"/>
                <a:gd name="T42" fmla="*/ 133718 w 181"/>
                <a:gd name="T43" fmla="*/ 18465 h 152"/>
                <a:gd name="T44" fmla="*/ 140472 w 181"/>
                <a:gd name="T45" fmla="*/ 18465 h 152"/>
                <a:gd name="T46" fmla="*/ 147225 w 181"/>
                <a:gd name="T47" fmla="*/ 18465 h 152"/>
                <a:gd name="T48" fmla="*/ 156680 w 181"/>
                <a:gd name="T49" fmla="*/ 18465 h 152"/>
                <a:gd name="T50" fmla="*/ 163434 w 181"/>
                <a:gd name="T51" fmla="*/ 18465 h 152"/>
                <a:gd name="T52" fmla="*/ 170187 w 181"/>
                <a:gd name="T53" fmla="*/ 18465 h 152"/>
                <a:gd name="T54" fmla="*/ 176940 w 181"/>
                <a:gd name="T55" fmla="*/ 18465 h 152"/>
                <a:gd name="T56" fmla="*/ 183694 w 181"/>
                <a:gd name="T57" fmla="*/ 18465 h 152"/>
                <a:gd name="T58" fmla="*/ 191798 w 181"/>
                <a:gd name="T59" fmla="*/ 18465 h 152"/>
                <a:gd name="T60" fmla="*/ 208006 w 181"/>
                <a:gd name="T61" fmla="*/ 8522 h 152"/>
                <a:gd name="T62" fmla="*/ 222864 w 181"/>
                <a:gd name="T63" fmla="*/ 0 h 152"/>
                <a:gd name="T64" fmla="*/ 236371 w 181"/>
                <a:gd name="T65" fmla="*/ 18465 h 152"/>
                <a:gd name="T66" fmla="*/ 244475 w 181"/>
                <a:gd name="T67" fmla="*/ 35510 h 152"/>
                <a:gd name="T68" fmla="*/ 236371 w 181"/>
                <a:gd name="T69" fmla="*/ 44032 h 152"/>
                <a:gd name="T70" fmla="*/ 236371 w 181"/>
                <a:gd name="T71" fmla="*/ 52555 h 152"/>
                <a:gd name="T72" fmla="*/ 229617 w 181"/>
                <a:gd name="T73" fmla="*/ 61077 h 152"/>
                <a:gd name="T74" fmla="*/ 222864 w 181"/>
                <a:gd name="T75" fmla="*/ 69599 h 152"/>
                <a:gd name="T76" fmla="*/ 214760 w 181"/>
                <a:gd name="T77" fmla="*/ 79542 h 152"/>
                <a:gd name="T78" fmla="*/ 214760 w 181"/>
                <a:gd name="T79" fmla="*/ 88064 h 152"/>
                <a:gd name="T80" fmla="*/ 208006 w 181"/>
                <a:gd name="T81" fmla="*/ 95166 h 152"/>
                <a:gd name="T82" fmla="*/ 201253 w 181"/>
                <a:gd name="T83" fmla="*/ 105109 h 152"/>
                <a:gd name="T84" fmla="*/ 201253 w 181"/>
                <a:gd name="T85" fmla="*/ 113632 h 152"/>
                <a:gd name="T86" fmla="*/ 201253 w 181"/>
                <a:gd name="T87" fmla="*/ 120734 h 152"/>
                <a:gd name="T88" fmla="*/ 191798 w 181"/>
                <a:gd name="T89" fmla="*/ 130676 h 152"/>
                <a:gd name="T90" fmla="*/ 191798 w 181"/>
                <a:gd name="T91" fmla="*/ 140619 h 152"/>
                <a:gd name="T92" fmla="*/ 201253 w 181"/>
                <a:gd name="T93" fmla="*/ 149141 h 152"/>
                <a:gd name="T94" fmla="*/ 163434 w 181"/>
                <a:gd name="T95" fmla="*/ 173288 h 152"/>
                <a:gd name="T96" fmla="*/ 118861 w 181"/>
                <a:gd name="T97" fmla="*/ 208798 h 152"/>
                <a:gd name="T98" fmla="*/ 118861 w 181"/>
                <a:gd name="T99" fmla="*/ 215900 h 152"/>
                <a:gd name="T100" fmla="*/ 112107 w 181"/>
                <a:gd name="T101" fmla="*/ 215900 h 152"/>
                <a:gd name="T102" fmla="*/ 102652 w 181"/>
                <a:gd name="T103" fmla="*/ 215900 h 152"/>
                <a:gd name="T104" fmla="*/ 95899 w 181"/>
                <a:gd name="T105" fmla="*/ 21590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3188177" y="393951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3181037" y="393747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2749576" y="3893614"/>
              <a:ext cx="606901" cy="418201"/>
            </a:xfrm>
            <a:custGeom>
              <a:avLst/>
              <a:gdLst>
                <a:gd name="T0" fmla="*/ 42865 w 617"/>
                <a:gd name="T1" fmla="*/ 254758 h 419"/>
                <a:gd name="T2" fmla="*/ 102570 w 617"/>
                <a:gd name="T3" fmla="*/ 223690 h 419"/>
                <a:gd name="T4" fmla="*/ 203609 w 617"/>
                <a:gd name="T5" fmla="*/ 250098 h 419"/>
                <a:gd name="T6" fmla="*/ 223511 w 617"/>
                <a:gd name="T7" fmla="*/ 208156 h 419"/>
                <a:gd name="T8" fmla="*/ 358229 w 617"/>
                <a:gd name="T9" fmla="*/ 158447 h 419"/>
                <a:gd name="T10" fmla="*/ 476108 w 617"/>
                <a:gd name="T11" fmla="*/ 128932 h 419"/>
                <a:gd name="T12" fmla="*/ 520504 w 617"/>
                <a:gd name="T13" fmla="*/ 139806 h 419"/>
                <a:gd name="T14" fmla="*/ 557246 w 617"/>
                <a:gd name="T15" fmla="*/ 116505 h 419"/>
                <a:gd name="T16" fmla="*/ 571024 w 617"/>
                <a:gd name="T17" fmla="*/ 91651 h 419"/>
                <a:gd name="T18" fmla="*/ 616951 w 617"/>
                <a:gd name="T19" fmla="*/ 55922 h 419"/>
                <a:gd name="T20" fmla="*/ 679717 w 617"/>
                <a:gd name="T21" fmla="*/ 24854 h 419"/>
                <a:gd name="T22" fmla="*/ 705742 w 617"/>
                <a:gd name="T23" fmla="*/ 55922 h 419"/>
                <a:gd name="T24" fmla="*/ 763916 w 617"/>
                <a:gd name="T25" fmla="*/ 12427 h 419"/>
                <a:gd name="T26" fmla="*/ 828214 w 617"/>
                <a:gd name="T27" fmla="*/ 12427 h 419"/>
                <a:gd name="T28" fmla="*/ 860363 w 617"/>
                <a:gd name="T29" fmla="*/ 60583 h 419"/>
                <a:gd name="T30" fmla="*/ 820560 w 617"/>
                <a:gd name="T31" fmla="*/ 146020 h 419"/>
                <a:gd name="T32" fmla="*/ 820560 w 617"/>
                <a:gd name="T33" fmla="*/ 181748 h 419"/>
                <a:gd name="T34" fmla="*/ 877203 w 617"/>
                <a:gd name="T35" fmla="*/ 212816 h 419"/>
                <a:gd name="T36" fmla="*/ 929253 w 617"/>
                <a:gd name="T37" fmla="*/ 194175 h 419"/>
                <a:gd name="T38" fmla="*/ 929253 w 617"/>
                <a:gd name="T39" fmla="*/ 279612 h 419"/>
                <a:gd name="T40" fmla="*/ 872610 w 617"/>
                <a:gd name="T41" fmla="*/ 371263 h 419"/>
                <a:gd name="T42" fmla="*/ 808312 w 617"/>
                <a:gd name="T43" fmla="*/ 492428 h 419"/>
                <a:gd name="T44" fmla="*/ 763916 w 617"/>
                <a:gd name="T45" fmla="*/ 557671 h 419"/>
                <a:gd name="T46" fmla="*/ 725644 w 617"/>
                <a:gd name="T47" fmla="*/ 588739 h 419"/>
                <a:gd name="T48" fmla="*/ 616951 w 617"/>
                <a:gd name="T49" fmla="*/ 649322 h 419"/>
                <a:gd name="T50" fmla="*/ 525097 w 617"/>
                <a:gd name="T51" fmla="*/ 602720 h 419"/>
                <a:gd name="T52" fmla="*/ 436305 w 617"/>
                <a:gd name="T53" fmla="*/ 644661 h 419"/>
                <a:gd name="T54" fmla="*/ 295463 w 617"/>
                <a:gd name="T55" fmla="*/ 594953 h 419"/>
                <a:gd name="T56" fmla="*/ 300055 w 617"/>
                <a:gd name="T57" fmla="*/ 504855 h 419"/>
                <a:gd name="T58" fmla="*/ 235758 w 617"/>
                <a:gd name="T59" fmla="*/ 486214 h 419"/>
                <a:gd name="T60" fmla="*/ 186769 w 617"/>
                <a:gd name="T61" fmla="*/ 486214 h 419"/>
                <a:gd name="T62" fmla="*/ 166868 w 617"/>
                <a:gd name="T63" fmla="*/ 413205 h 419"/>
                <a:gd name="T64" fmla="*/ 203609 w 617"/>
                <a:gd name="T65" fmla="*/ 406991 h 419"/>
                <a:gd name="T66" fmla="*/ 203609 w 617"/>
                <a:gd name="T67" fmla="*/ 346408 h 419"/>
                <a:gd name="T68" fmla="*/ 82668 w 617"/>
                <a:gd name="T69" fmla="*/ 298253 h 419"/>
                <a:gd name="T70" fmla="*/ 18371 w 617"/>
                <a:gd name="T71" fmla="*/ 298253 h 419"/>
                <a:gd name="T72" fmla="*/ 6124 w 617"/>
                <a:gd name="T73" fmla="*/ 250098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2193674" y="3675333"/>
              <a:ext cx="697682" cy="681362"/>
            </a:xfrm>
            <a:custGeom>
              <a:avLst/>
              <a:gdLst>
                <a:gd name="T0" fmla="*/ 948207 w 710"/>
                <a:gd name="T1" fmla="*/ 167439 h 684"/>
                <a:gd name="T2" fmla="*/ 871739 w 710"/>
                <a:gd name="T3" fmla="*/ 181393 h 684"/>
                <a:gd name="T4" fmla="*/ 841151 w 710"/>
                <a:gd name="T5" fmla="*/ 133331 h 684"/>
                <a:gd name="T6" fmla="*/ 819740 w 710"/>
                <a:gd name="T7" fmla="*/ 96123 h 684"/>
                <a:gd name="T8" fmla="*/ 769271 w 710"/>
                <a:gd name="T9" fmla="*/ 96123 h 684"/>
                <a:gd name="T10" fmla="*/ 735625 w 710"/>
                <a:gd name="T11" fmla="*/ 137983 h 684"/>
                <a:gd name="T12" fmla="*/ 735625 w 710"/>
                <a:gd name="T13" fmla="*/ 186044 h 684"/>
                <a:gd name="T14" fmla="*/ 672921 w 710"/>
                <a:gd name="T15" fmla="*/ 367437 h 684"/>
                <a:gd name="T16" fmla="*/ 619393 w 710"/>
                <a:gd name="T17" fmla="*/ 379840 h 684"/>
                <a:gd name="T18" fmla="*/ 518455 w 710"/>
                <a:gd name="T19" fmla="*/ 404645 h 684"/>
                <a:gd name="T20" fmla="*/ 365519 w 710"/>
                <a:gd name="T21" fmla="*/ 181393 h 684"/>
                <a:gd name="T22" fmla="*/ 319638 w 710"/>
                <a:gd name="T23" fmla="*/ 151936 h 684"/>
                <a:gd name="T24" fmla="*/ 307403 w 710"/>
                <a:gd name="T25" fmla="*/ 96123 h 684"/>
                <a:gd name="T26" fmla="*/ 229405 w 710"/>
                <a:gd name="T27" fmla="*/ 133331 h 684"/>
                <a:gd name="T28" fmla="*/ 198818 w 710"/>
                <a:gd name="T29" fmla="*/ 0 h 684"/>
                <a:gd name="T30" fmla="*/ 146819 w 710"/>
                <a:gd name="T31" fmla="*/ 54263 h 684"/>
                <a:gd name="T32" fmla="*/ 139172 w 710"/>
                <a:gd name="T33" fmla="*/ 133331 h 684"/>
                <a:gd name="T34" fmla="*/ 107056 w 710"/>
                <a:gd name="T35" fmla="*/ 120929 h 684"/>
                <a:gd name="T36" fmla="*/ 107056 w 710"/>
                <a:gd name="T37" fmla="*/ 217051 h 684"/>
                <a:gd name="T38" fmla="*/ 146819 w 710"/>
                <a:gd name="T39" fmla="*/ 227904 h 684"/>
                <a:gd name="T40" fmla="*/ 146819 w 710"/>
                <a:gd name="T41" fmla="*/ 435653 h 684"/>
                <a:gd name="T42" fmla="*/ 24470 w 710"/>
                <a:gd name="T43" fmla="*/ 567434 h 684"/>
                <a:gd name="T44" fmla="*/ 0 w 710"/>
                <a:gd name="T45" fmla="*/ 604643 h 684"/>
                <a:gd name="T46" fmla="*/ 0 w 710"/>
                <a:gd name="T47" fmla="*/ 688362 h 684"/>
                <a:gd name="T48" fmla="*/ 70351 w 710"/>
                <a:gd name="T49" fmla="*/ 677510 h 684"/>
                <a:gd name="T50" fmla="*/ 139172 w 710"/>
                <a:gd name="T51" fmla="*/ 706967 h 684"/>
                <a:gd name="T52" fmla="*/ 166701 w 710"/>
                <a:gd name="T53" fmla="*/ 779834 h 684"/>
                <a:gd name="T54" fmla="*/ 223287 w 710"/>
                <a:gd name="T55" fmla="*/ 798438 h 684"/>
                <a:gd name="T56" fmla="*/ 215641 w 710"/>
                <a:gd name="T57" fmla="*/ 840298 h 684"/>
                <a:gd name="T58" fmla="*/ 198818 w 710"/>
                <a:gd name="T59" fmla="*/ 913165 h 684"/>
                <a:gd name="T60" fmla="*/ 241640 w 710"/>
                <a:gd name="T61" fmla="*/ 931770 h 684"/>
                <a:gd name="T62" fmla="*/ 287521 w 710"/>
                <a:gd name="T63" fmla="*/ 967428 h 684"/>
                <a:gd name="T64" fmla="*/ 371636 w 710"/>
                <a:gd name="T65" fmla="*/ 1015489 h 684"/>
                <a:gd name="T66" fmla="*/ 448104 w 710"/>
                <a:gd name="T67" fmla="*/ 992234 h 684"/>
                <a:gd name="T68" fmla="*/ 460339 w 710"/>
                <a:gd name="T69" fmla="*/ 1040295 h 684"/>
                <a:gd name="T70" fmla="*/ 504691 w 710"/>
                <a:gd name="T71" fmla="*/ 1052698 h 684"/>
                <a:gd name="T72" fmla="*/ 530690 w 710"/>
                <a:gd name="T73" fmla="*/ 1044946 h 684"/>
                <a:gd name="T74" fmla="*/ 512338 w 710"/>
                <a:gd name="T75" fmla="*/ 919367 h 684"/>
                <a:gd name="T76" fmla="*/ 576571 w 710"/>
                <a:gd name="T77" fmla="*/ 894561 h 684"/>
                <a:gd name="T78" fmla="*/ 619393 w 710"/>
                <a:gd name="T79" fmla="*/ 858902 h 684"/>
                <a:gd name="T80" fmla="*/ 723390 w 710"/>
                <a:gd name="T81" fmla="*/ 858902 h 684"/>
                <a:gd name="T82" fmla="*/ 769271 w 710"/>
                <a:gd name="T83" fmla="*/ 852701 h 684"/>
                <a:gd name="T84" fmla="*/ 807505 w 710"/>
                <a:gd name="T85" fmla="*/ 882158 h 684"/>
                <a:gd name="T86" fmla="*/ 845740 w 710"/>
                <a:gd name="T87" fmla="*/ 840298 h 684"/>
                <a:gd name="T88" fmla="*/ 891620 w 710"/>
                <a:gd name="T89" fmla="*/ 846500 h 684"/>
                <a:gd name="T90" fmla="*/ 955854 w 710"/>
                <a:gd name="T91" fmla="*/ 779834 h 684"/>
                <a:gd name="T92" fmla="*/ 1012440 w 710"/>
                <a:gd name="T93" fmla="*/ 792237 h 684"/>
                <a:gd name="T94" fmla="*/ 1056792 w 710"/>
                <a:gd name="T95" fmla="*/ 750377 h 684"/>
                <a:gd name="T96" fmla="*/ 1084321 w 710"/>
                <a:gd name="T97" fmla="*/ 700765 h 684"/>
                <a:gd name="T98" fmla="*/ 960442 w 710"/>
                <a:gd name="T99" fmla="*/ 665107 h 684"/>
                <a:gd name="T100" fmla="*/ 916090 w 710"/>
                <a:gd name="T101" fmla="*/ 635650 h 684"/>
                <a:gd name="T102" fmla="*/ 865621 w 710"/>
                <a:gd name="T103" fmla="*/ 604643 h 684"/>
                <a:gd name="T104" fmla="*/ 883974 w 710"/>
                <a:gd name="T105" fmla="*/ 519372 h 684"/>
                <a:gd name="T106" fmla="*/ 871739 w 710"/>
                <a:gd name="T107" fmla="*/ 356584 h 684"/>
                <a:gd name="T108" fmla="*/ 781506 w 710"/>
                <a:gd name="T109" fmla="*/ 362786 h 684"/>
                <a:gd name="T110" fmla="*/ 769271 w 710"/>
                <a:gd name="T111" fmla="*/ 306972 h 684"/>
                <a:gd name="T112" fmla="*/ 787624 w 710"/>
                <a:gd name="T113" fmla="*/ 246508 h 684"/>
                <a:gd name="T114" fmla="*/ 841151 w 710"/>
                <a:gd name="T115" fmla="*/ 241857 h 684"/>
                <a:gd name="T116" fmla="*/ 935972 w 710"/>
                <a:gd name="T117" fmla="*/ 241857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3080057" y="3586593"/>
              <a:ext cx="421261" cy="443701"/>
            </a:xfrm>
            <a:custGeom>
              <a:avLst/>
              <a:gdLst>
                <a:gd name="T0" fmla="*/ 563725 w 428"/>
                <a:gd name="T1" fmla="*/ 83611 h 446"/>
                <a:gd name="T2" fmla="*/ 549939 w 428"/>
                <a:gd name="T3" fmla="*/ 23225 h 446"/>
                <a:gd name="T4" fmla="*/ 500919 w 428"/>
                <a:gd name="T5" fmla="*/ 35612 h 446"/>
                <a:gd name="T6" fmla="*/ 467218 w 428"/>
                <a:gd name="T7" fmla="*/ 54192 h 446"/>
                <a:gd name="T8" fmla="*/ 428921 w 428"/>
                <a:gd name="T9" fmla="*/ 30967 h 446"/>
                <a:gd name="T10" fmla="*/ 370711 w 428"/>
                <a:gd name="T11" fmla="*/ 41805 h 446"/>
                <a:gd name="T12" fmla="*/ 179228 w 428"/>
                <a:gd name="T13" fmla="*/ 0 h 446"/>
                <a:gd name="T14" fmla="*/ 191483 w 428"/>
                <a:gd name="T15" fmla="*/ 47999 h 446"/>
                <a:gd name="T16" fmla="*/ 107230 w 428"/>
                <a:gd name="T17" fmla="*/ 47999 h 446"/>
                <a:gd name="T18" fmla="*/ 30637 w 428"/>
                <a:gd name="T19" fmla="*/ 133158 h 446"/>
                <a:gd name="T20" fmla="*/ 64338 w 428"/>
                <a:gd name="T21" fmla="*/ 326701 h 446"/>
                <a:gd name="T22" fmla="*/ 4596 w 428"/>
                <a:gd name="T23" fmla="*/ 397925 h 446"/>
                <a:gd name="T24" fmla="*/ 82721 w 428"/>
                <a:gd name="T25" fmla="*/ 411860 h 446"/>
                <a:gd name="T26" fmla="*/ 94975 w 428"/>
                <a:gd name="T27" fmla="*/ 532632 h 446"/>
                <a:gd name="T28" fmla="*/ 159314 w 428"/>
                <a:gd name="T29" fmla="*/ 503213 h 446"/>
                <a:gd name="T30" fmla="*/ 185355 w 428"/>
                <a:gd name="T31" fmla="*/ 532632 h 446"/>
                <a:gd name="T32" fmla="*/ 243566 w 428"/>
                <a:gd name="T33" fmla="*/ 489278 h 446"/>
                <a:gd name="T34" fmla="*/ 307904 w 428"/>
                <a:gd name="T35" fmla="*/ 489278 h 446"/>
                <a:gd name="T36" fmla="*/ 340073 w 428"/>
                <a:gd name="T37" fmla="*/ 537277 h 446"/>
                <a:gd name="T38" fmla="*/ 300245 w 428"/>
                <a:gd name="T39" fmla="*/ 623984 h 446"/>
                <a:gd name="T40" fmla="*/ 300245 w 428"/>
                <a:gd name="T41" fmla="*/ 658048 h 446"/>
                <a:gd name="T42" fmla="*/ 356924 w 428"/>
                <a:gd name="T43" fmla="*/ 689015 h 446"/>
                <a:gd name="T44" fmla="*/ 409007 w 428"/>
                <a:gd name="T45" fmla="*/ 670434 h 446"/>
                <a:gd name="T46" fmla="*/ 428921 w 428"/>
                <a:gd name="T47" fmla="*/ 623984 h 446"/>
                <a:gd name="T48" fmla="*/ 473345 w 428"/>
                <a:gd name="T49" fmla="*/ 610049 h 446"/>
                <a:gd name="T50" fmla="*/ 537684 w 428"/>
                <a:gd name="T51" fmla="*/ 616242 h 446"/>
                <a:gd name="T52" fmla="*/ 525429 w 428"/>
                <a:gd name="T53" fmla="*/ 586824 h 446"/>
                <a:gd name="T54" fmla="*/ 621936 w 428"/>
                <a:gd name="T55" fmla="*/ 574437 h 446"/>
                <a:gd name="T56" fmla="*/ 640318 w 428"/>
                <a:gd name="T57" fmla="*/ 532632 h 446"/>
                <a:gd name="T58" fmla="*/ 654105 w 428"/>
                <a:gd name="T59" fmla="*/ 416505 h 446"/>
                <a:gd name="T60" fmla="*/ 609681 w 428"/>
                <a:gd name="T61" fmla="*/ 362313 h 446"/>
                <a:gd name="T62" fmla="*/ 602022 w 428"/>
                <a:gd name="T63" fmla="*/ 314315 h 446"/>
                <a:gd name="T64" fmla="*/ 575980 w 428"/>
                <a:gd name="T65" fmla="*/ 308121 h 446"/>
                <a:gd name="T66" fmla="*/ 609681 w 428"/>
                <a:gd name="T67" fmla="*/ 230704 h 446"/>
                <a:gd name="T68" fmla="*/ 628063 w 428"/>
                <a:gd name="T69" fmla="*/ 156383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3768558" y="3406053"/>
              <a:ext cx="293761" cy="324361"/>
            </a:xfrm>
            <a:custGeom>
              <a:avLst/>
              <a:gdLst>
                <a:gd name="T0" fmla="*/ 332928 w 298"/>
                <a:gd name="T1" fmla="*/ 480048 h 326"/>
                <a:gd name="T2" fmla="*/ 262353 w 298"/>
                <a:gd name="T3" fmla="*/ 503276 h 326"/>
                <a:gd name="T4" fmla="*/ 223997 w 298"/>
                <a:gd name="T5" fmla="*/ 466111 h 326"/>
                <a:gd name="T6" fmla="*/ 199450 w 298"/>
                <a:gd name="T7" fmla="*/ 497082 h 326"/>
                <a:gd name="T8" fmla="*/ 151889 w 298"/>
                <a:gd name="T9" fmla="*/ 497082 h 326"/>
                <a:gd name="T10" fmla="*/ 133478 w 298"/>
                <a:gd name="T11" fmla="*/ 461466 h 326"/>
                <a:gd name="T12" fmla="*/ 115067 w 298"/>
                <a:gd name="T13" fmla="*/ 411912 h 326"/>
                <a:gd name="T14" fmla="*/ 70574 w 298"/>
                <a:gd name="T15" fmla="*/ 405718 h 326"/>
                <a:gd name="T16" fmla="*/ 30685 w 298"/>
                <a:gd name="T17" fmla="*/ 328291 h 326"/>
                <a:gd name="T18" fmla="*/ 0 w 298"/>
                <a:gd name="T19" fmla="*/ 291126 h 326"/>
                <a:gd name="T20" fmla="*/ 18411 w 298"/>
                <a:gd name="T21" fmla="*/ 272544 h 326"/>
                <a:gd name="T22" fmla="*/ 30685 w 298"/>
                <a:gd name="T23" fmla="*/ 267898 h 326"/>
                <a:gd name="T24" fmla="*/ 76711 w 298"/>
                <a:gd name="T25" fmla="*/ 207505 h 326"/>
                <a:gd name="T26" fmla="*/ 70574 w 298"/>
                <a:gd name="T27" fmla="*/ 151757 h 326"/>
                <a:gd name="T28" fmla="*/ 88985 w 298"/>
                <a:gd name="T29" fmla="*/ 133175 h 326"/>
                <a:gd name="T30" fmla="*/ 119670 w 298"/>
                <a:gd name="T31" fmla="*/ 128529 h 326"/>
                <a:gd name="T32" fmla="*/ 133478 w 298"/>
                <a:gd name="T33" fmla="*/ 116141 h 326"/>
                <a:gd name="T34" fmla="*/ 119670 w 298"/>
                <a:gd name="T35" fmla="*/ 91364 h 326"/>
                <a:gd name="T36" fmla="*/ 139615 w 298"/>
                <a:gd name="T37" fmla="*/ 66587 h 326"/>
                <a:gd name="T38" fmla="*/ 139615 w 298"/>
                <a:gd name="T39" fmla="*/ 18583 h 326"/>
                <a:gd name="T40" fmla="*/ 165697 w 298"/>
                <a:gd name="T41" fmla="*/ 6194 h 326"/>
                <a:gd name="T42" fmla="*/ 204052 w 298"/>
                <a:gd name="T43" fmla="*/ 30971 h 326"/>
                <a:gd name="T44" fmla="*/ 262353 w 298"/>
                <a:gd name="T45" fmla="*/ 41811 h 326"/>
                <a:gd name="T46" fmla="*/ 296106 w 298"/>
                <a:gd name="T47" fmla="*/ 0 h 326"/>
                <a:gd name="T48" fmla="*/ 339064 w 298"/>
                <a:gd name="T49" fmla="*/ 37165 h 326"/>
                <a:gd name="T50" fmla="*/ 320654 w 298"/>
                <a:gd name="T51" fmla="*/ 49553 h 326"/>
                <a:gd name="T52" fmla="*/ 296106 w 298"/>
                <a:gd name="T53" fmla="*/ 78976 h 326"/>
                <a:gd name="T54" fmla="*/ 262353 w 298"/>
                <a:gd name="T55" fmla="*/ 91364 h 326"/>
                <a:gd name="T56" fmla="*/ 248545 w 298"/>
                <a:gd name="T57" fmla="*/ 97558 h 326"/>
                <a:gd name="T58" fmla="*/ 279230 w 298"/>
                <a:gd name="T59" fmla="*/ 116141 h 326"/>
                <a:gd name="T60" fmla="*/ 345201 w 298"/>
                <a:gd name="T61" fmla="*/ 91364 h 326"/>
                <a:gd name="T62" fmla="*/ 447995 w 298"/>
                <a:gd name="T63" fmla="*/ 133175 h 326"/>
                <a:gd name="T64" fmla="*/ 455666 w 298"/>
                <a:gd name="T65" fmla="*/ 212150 h 326"/>
                <a:gd name="T66" fmla="*/ 415776 w 298"/>
                <a:gd name="T67" fmla="*/ 212150 h 326"/>
                <a:gd name="T68" fmla="*/ 415776 w 298"/>
                <a:gd name="T69" fmla="*/ 236927 h 326"/>
                <a:gd name="T70" fmla="*/ 435721 w 298"/>
                <a:gd name="T71" fmla="*/ 272544 h 326"/>
                <a:gd name="T72" fmla="*/ 415776 w 298"/>
                <a:gd name="T73" fmla="*/ 291126 h 326"/>
                <a:gd name="T74" fmla="*/ 435721 w 298"/>
                <a:gd name="T75" fmla="*/ 322097 h 326"/>
                <a:gd name="T76" fmla="*/ 403502 w 298"/>
                <a:gd name="T77" fmla="*/ 363908 h 326"/>
                <a:gd name="T78" fmla="*/ 389694 w 298"/>
                <a:gd name="T79" fmla="*/ 345325 h 326"/>
                <a:gd name="T80" fmla="*/ 339064 w 298"/>
                <a:gd name="T81" fmla="*/ 461466 h 326"/>
                <a:gd name="T82" fmla="*/ 332928 w 298"/>
                <a:gd name="T83" fmla="*/ 480048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3577818" y="3106172"/>
              <a:ext cx="433501" cy="328441"/>
            </a:xfrm>
            <a:custGeom>
              <a:avLst/>
              <a:gdLst>
                <a:gd name="T0" fmla="*/ 628894 w 442"/>
                <a:gd name="T1" fmla="*/ 402083 h 328"/>
                <a:gd name="T2" fmla="*/ 607524 w 442"/>
                <a:gd name="T3" fmla="*/ 448837 h 328"/>
                <a:gd name="T4" fmla="*/ 590733 w 442"/>
                <a:gd name="T5" fmla="*/ 467538 h 328"/>
                <a:gd name="T6" fmla="*/ 558677 w 442"/>
                <a:gd name="T7" fmla="*/ 509617 h 328"/>
                <a:gd name="T8" fmla="*/ 499146 w 442"/>
                <a:gd name="T9" fmla="*/ 497149 h 328"/>
                <a:gd name="T10" fmla="*/ 462512 w 442"/>
                <a:gd name="T11" fmla="*/ 473772 h 328"/>
                <a:gd name="T12" fmla="*/ 436562 w 442"/>
                <a:gd name="T13" fmla="*/ 486240 h 328"/>
                <a:gd name="T14" fmla="*/ 340396 w 442"/>
                <a:gd name="T15" fmla="*/ 480006 h 328"/>
                <a:gd name="T16" fmla="*/ 340396 w 442"/>
                <a:gd name="T17" fmla="*/ 444161 h 328"/>
                <a:gd name="T18" fmla="*/ 294603 w 442"/>
                <a:gd name="T19" fmla="*/ 412992 h 328"/>
                <a:gd name="T20" fmla="*/ 274759 w 442"/>
                <a:gd name="T21" fmla="*/ 388057 h 328"/>
                <a:gd name="T22" fmla="*/ 302235 w 442"/>
                <a:gd name="T23" fmla="*/ 364680 h 328"/>
                <a:gd name="T24" fmla="*/ 302235 w 442"/>
                <a:gd name="T25" fmla="*/ 345978 h 328"/>
                <a:gd name="T26" fmla="*/ 302235 w 442"/>
                <a:gd name="T27" fmla="*/ 327277 h 328"/>
                <a:gd name="T28" fmla="*/ 352608 w 442"/>
                <a:gd name="T29" fmla="*/ 322601 h 328"/>
                <a:gd name="T30" fmla="*/ 358714 w 442"/>
                <a:gd name="T31" fmla="*/ 297666 h 328"/>
                <a:gd name="T32" fmla="*/ 340396 w 442"/>
                <a:gd name="T33" fmla="*/ 272731 h 328"/>
                <a:gd name="T34" fmla="*/ 314447 w 442"/>
                <a:gd name="T35" fmla="*/ 272731 h 328"/>
                <a:gd name="T36" fmla="*/ 294603 w 442"/>
                <a:gd name="T37" fmla="*/ 303900 h 328"/>
                <a:gd name="T38" fmla="*/ 250336 w 442"/>
                <a:gd name="T39" fmla="*/ 291432 h 328"/>
                <a:gd name="T40" fmla="*/ 236598 w 442"/>
                <a:gd name="T41" fmla="*/ 266497 h 328"/>
                <a:gd name="T42" fmla="*/ 206070 w 442"/>
                <a:gd name="T43" fmla="*/ 255588 h 328"/>
                <a:gd name="T44" fmla="*/ 210649 w 442"/>
                <a:gd name="T45" fmla="*/ 188574 h 328"/>
                <a:gd name="T46" fmla="*/ 206070 w 442"/>
                <a:gd name="T47" fmla="*/ 182340 h 328"/>
                <a:gd name="T48" fmla="*/ 178594 w 442"/>
                <a:gd name="T49" fmla="*/ 182340 h 328"/>
                <a:gd name="T50" fmla="*/ 154171 w 442"/>
                <a:gd name="T51" fmla="*/ 169872 h 328"/>
                <a:gd name="T52" fmla="*/ 102272 w 442"/>
                <a:gd name="T53" fmla="*/ 151171 h 328"/>
                <a:gd name="T54" fmla="*/ 70216 w 442"/>
                <a:gd name="T55" fmla="*/ 121560 h 328"/>
                <a:gd name="T56" fmla="*/ 0 w 442"/>
                <a:gd name="T57" fmla="*/ 98183 h 328"/>
                <a:gd name="T58" fmla="*/ 6106 w 442"/>
                <a:gd name="T59" fmla="*/ 67014 h 328"/>
                <a:gd name="T60" fmla="*/ 30529 w 442"/>
                <a:gd name="T61" fmla="*/ 54546 h 328"/>
                <a:gd name="T62" fmla="*/ 82428 w 442"/>
                <a:gd name="T63" fmla="*/ 98183 h 328"/>
                <a:gd name="T64" fmla="*/ 102272 w 442"/>
                <a:gd name="T65" fmla="*/ 98183 h 328"/>
                <a:gd name="T66" fmla="*/ 148065 w 442"/>
                <a:gd name="T67" fmla="*/ 90391 h 328"/>
                <a:gd name="T68" fmla="*/ 174014 w 442"/>
                <a:gd name="T69" fmla="*/ 73248 h 328"/>
                <a:gd name="T70" fmla="*/ 210649 w 442"/>
                <a:gd name="T71" fmla="*/ 102858 h 328"/>
                <a:gd name="T72" fmla="*/ 222860 w 442"/>
                <a:gd name="T73" fmla="*/ 73248 h 328"/>
                <a:gd name="T74" fmla="*/ 230493 w 442"/>
                <a:gd name="T75" fmla="*/ 60780 h 328"/>
                <a:gd name="T76" fmla="*/ 262548 w 442"/>
                <a:gd name="T77" fmla="*/ 42078 h 328"/>
                <a:gd name="T78" fmla="*/ 270180 w 442"/>
                <a:gd name="T79" fmla="*/ 6234 h 328"/>
                <a:gd name="T80" fmla="*/ 302235 w 442"/>
                <a:gd name="T81" fmla="*/ 0 h 328"/>
                <a:gd name="T82" fmla="*/ 378557 w 442"/>
                <a:gd name="T83" fmla="*/ 48312 h 328"/>
                <a:gd name="T84" fmla="*/ 428930 w 442"/>
                <a:gd name="T85" fmla="*/ 73248 h 328"/>
                <a:gd name="T86" fmla="*/ 538834 w 442"/>
                <a:gd name="T87" fmla="*/ 236886 h 328"/>
                <a:gd name="T88" fmla="*/ 532728 w 442"/>
                <a:gd name="T89" fmla="*/ 255588 h 328"/>
                <a:gd name="T90" fmla="*/ 602944 w 442"/>
                <a:gd name="T91" fmla="*/ 285198 h 328"/>
                <a:gd name="T92" fmla="*/ 621262 w 442"/>
                <a:gd name="T93" fmla="*/ 314809 h 328"/>
                <a:gd name="T94" fmla="*/ 654843 w 442"/>
                <a:gd name="T95" fmla="*/ 327277 h 328"/>
                <a:gd name="T96" fmla="*/ 673161 w 442"/>
                <a:gd name="T97" fmla="*/ 358446 h 328"/>
                <a:gd name="T98" fmla="*/ 647211 w 442"/>
                <a:gd name="T99" fmla="*/ 370914 h 328"/>
                <a:gd name="T100" fmla="*/ 615156 w 442"/>
                <a:gd name="T101" fmla="*/ 358446 h 328"/>
                <a:gd name="T102" fmla="*/ 563257 w 442"/>
                <a:gd name="T103" fmla="*/ 358446 h 328"/>
                <a:gd name="T104" fmla="*/ 518990 w 442"/>
                <a:gd name="T105" fmla="*/ 341303 h 328"/>
                <a:gd name="T106" fmla="*/ 499146 w 442"/>
                <a:gd name="T107" fmla="*/ 358446 h 328"/>
                <a:gd name="T108" fmla="*/ 544940 w 442"/>
                <a:gd name="T109" fmla="*/ 370914 h 328"/>
                <a:gd name="T110" fmla="*/ 583101 w 442"/>
                <a:gd name="T111" fmla="*/ 388057 h 328"/>
                <a:gd name="T112" fmla="*/ 628894 w 442"/>
                <a:gd name="T113" fmla="*/ 402083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216114" y="3271412"/>
              <a:ext cx="942482" cy="678301"/>
            </a:xfrm>
            <a:custGeom>
              <a:avLst/>
              <a:gdLst>
                <a:gd name="T0" fmla="*/ 569339 w 961"/>
                <a:gd name="T1" fmla="*/ 91462 h 681"/>
                <a:gd name="T2" fmla="*/ 541864 w 961"/>
                <a:gd name="T3" fmla="*/ 31004 h 681"/>
                <a:gd name="T4" fmla="*/ 638026 w 961"/>
                <a:gd name="T5" fmla="*/ 0 h 681"/>
                <a:gd name="T6" fmla="*/ 657869 w 961"/>
                <a:gd name="T7" fmla="*/ 60458 h 681"/>
                <a:gd name="T8" fmla="*/ 741820 w 961"/>
                <a:gd name="T9" fmla="*/ 133317 h 681"/>
                <a:gd name="T10" fmla="*/ 787611 w 961"/>
                <a:gd name="T11" fmla="*/ 133317 h 681"/>
                <a:gd name="T12" fmla="*/ 825771 w 961"/>
                <a:gd name="T13" fmla="*/ 199976 h 681"/>
                <a:gd name="T14" fmla="*/ 921933 w 961"/>
                <a:gd name="T15" fmla="*/ 187574 h 681"/>
                <a:gd name="T16" fmla="*/ 958566 w 961"/>
                <a:gd name="T17" fmla="*/ 158121 h 681"/>
                <a:gd name="T18" fmla="*/ 989093 w 961"/>
                <a:gd name="T19" fmla="*/ 187574 h 681"/>
                <a:gd name="T20" fmla="*/ 1085255 w 961"/>
                <a:gd name="T21" fmla="*/ 176723 h 681"/>
                <a:gd name="T22" fmla="*/ 1106625 w 961"/>
                <a:gd name="T23" fmla="*/ 206177 h 681"/>
                <a:gd name="T24" fmla="*/ 1214998 w 961"/>
                <a:gd name="T25" fmla="*/ 241831 h 681"/>
                <a:gd name="T26" fmla="*/ 1337108 w 961"/>
                <a:gd name="T27" fmla="*/ 260434 h 681"/>
                <a:gd name="T28" fmla="*/ 1399689 w 961"/>
                <a:gd name="T29" fmla="*/ 272835 h 681"/>
                <a:gd name="T30" fmla="*/ 1457692 w 961"/>
                <a:gd name="T31" fmla="*/ 310040 h 681"/>
                <a:gd name="T32" fmla="*/ 1457692 w 961"/>
                <a:gd name="T33" fmla="*/ 399952 h 681"/>
                <a:gd name="T34" fmla="*/ 1385952 w 961"/>
                <a:gd name="T35" fmla="*/ 435607 h 681"/>
                <a:gd name="T36" fmla="*/ 1273000 w 961"/>
                <a:gd name="T37" fmla="*/ 472811 h 681"/>
                <a:gd name="T38" fmla="*/ 1297422 w 961"/>
                <a:gd name="T39" fmla="*/ 544121 h 681"/>
                <a:gd name="T40" fmla="*/ 1381373 w 961"/>
                <a:gd name="T41" fmla="*/ 623181 h 681"/>
                <a:gd name="T42" fmla="*/ 1341687 w 961"/>
                <a:gd name="T43" fmla="*/ 744097 h 681"/>
                <a:gd name="T44" fmla="*/ 1273000 w 961"/>
                <a:gd name="T45" fmla="*/ 665036 h 681"/>
                <a:gd name="T46" fmla="*/ 1245525 w 961"/>
                <a:gd name="T47" fmla="*/ 635582 h 681"/>
                <a:gd name="T48" fmla="*/ 1169206 w 961"/>
                <a:gd name="T49" fmla="*/ 623181 h 681"/>
                <a:gd name="T50" fmla="*/ 1114257 w 961"/>
                <a:gd name="T51" fmla="*/ 677438 h 681"/>
                <a:gd name="T52" fmla="*/ 1066939 w 961"/>
                <a:gd name="T53" fmla="*/ 708442 h 681"/>
                <a:gd name="T54" fmla="*/ 998252 w 961"/>
                <a:gd name="T55" fmla="*/ 696040 h 681"/>
                <a:gd name="T56" fmla="*/ 958566 w 961"/>
                <a:gd name="T57" fmla="*/ 751848 h 681"/>
                <a:gd name="T58" fmla="*/ 1042517 w 961"/>
                <a:gd name="T59" fmla="*/ 812305 h 681"/>
                <a:gd name="T60" fmla="*/ 921933 w 961"/>
                <a:gd name="T61" fmla="*/ 823157 h 681"/>
                <a:gd name="T62" fmla="*/ 880721 w 961"/>
                <a:gd name="T63" fmla="*/ 787502 h 681"/>
                <a:gd name="T64" fmla="*/ 805928 w 961"/>
                <a:gd name="T65" fmla="*/ 798354 h 681"/>
                <a:gd name="T66" fmla="*/ 787611 w 961"/>
                <a:gd name="T67" fmla="*/ 744097 h 681"/>
                <a:gd name="T68" fmla="*/ 746399 w 961"/>
                <a:gd name="T69" fmla="*/ 714643 h 681"/>
                <a:gd name="T70" fmla="*/ 741820 w 961"/>
                <a:gd name="T71" fmla="*/ 756498 h 681"/>
                <a:gd name="T72" fmla="*/ 697555 w 961"/>
                <a:gd name="T73" fmla="*/ 793703 h 681"/>
                <a:gd name="T74" fmla="*/ 625815 w 961"/>
                <a:gd name="T75" fmla="*/ 902217 h 681"/>
                <a:gd name="T76" fmla="*/ 607499 w 961"/>
                <a:gd name="T77" fmla="*/ 1029334 h 681"/>
                <a:gd name="T78" fmla="*/ 511337 w 961"/>
                <a:gd name="T79" fmla="*/ 1054137 h 681"/>
                <a:gd name="T80" fmla="*/ 377016 w 961"/>
                <a:gd name="T81" fmla="*/ 841759 h 681"/>
                <a:gd name="T82" fmla="*/ 299170 w 961"/>
                <a:gd name="T83" fmla="*/ 804554 h 681"/>
                <a:gd name="T84" fmla="*/ 306802 w 961"/>
                <a:gd name="T85" fmla="*/ 751848 h 681"/>
                <a:gd name="T86" fmla="*/ 235062 w 961"/>
                <a:gd name="T87" fmla="*/ 756498 h 681"/>
                <a:gd name="T88" fmla="*/ 172481 w 961"/>
                <a:gd name="T89" fmla="*/ 654185 h 681"/>
                <a:gd name="T90" fmla="*/ 160270 w 961"/>
                <a:gd name="T91" fmla="*/ 460410 h 681"/>
                <a:gd name="T92" fmla="*/ 151111 w 961"/>
                <a:gd name="T93" fmla="*/ 362747 h 681"/>
                <a:gd name="T94" fmla="*/ 0 w 961"/>
                <a:gd name="T95" fmla="*/ 176723 h 681"/>
                <a:gd name="T96" fmla="*/ 18317 w 961"/>
                <a:gd name="T97" fmla="*/ 127116 h 681"/>
                <a:gd name="T98" fmla="*/ 230483 w 961"/>
                <a:gd name="T99" fmla="*/ 133317 h 681"/>
                <a:gd name="T100" fmla="*/ 294591 w 961"/>
                <a:gd name="T101" fmla="*/ 145719 h 681"/>
                <a:gd name="T102" fmla="*/ 402964 w 961"/>
                <a:gd name="T103" fmla="*/ 193775 h 681"/>
                <a:gd name="T104" fmla="*/ 415175 w 961"/>
                <a:gd name="T105" fmla="*/ 139518 h 681"/>
                <a:gd name="T106" fmla="*/ 486915 w 961"/>
                <a:gd name="T107" fmla="*/ 145719 h 681"/>
                <a:gd name="T108" fmla="*/ 549496 w 961"/>
                <a:gd name="T109" fmla="*/ 13331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837071" y="3013351"/>
              <a:ext cx="1491244" cy="762962"/>
            </a:xfrm>
            <a:custGeom>
              <a:avLst/>
              <a:gdLst>
                <a:gd name="T0" fmla="*/ 1411870 w 1514"/>
                <a:gd name="T1" fmla="*/ 1131643 h 766"/>
                <a:gd name="T2" fmla="*/ 1451728 w 1514"/>
                <a:gd name="T3" fmla="*/ 1173498 h 766"/>
                <a:gd name="T4" fmla="*/ 1566701 w 1514"/>
                <a:gd name="T5" fmla="*/ 1131643 h 766"/>
                <a:gd name="T6" fmla="*/ 1637218 w 1514"/>
                <a:gd name="T7" fmla="*/ 1083587 h 766"/>
                <a:gd name="T8" fmla="*/ 1726130 w 1514"/>
                <a:gd name="T9" fmla="*/ 1052583 h 766"/>
                <a:gd name="T10" fmla="*/ 1822708 w 1514"/>
                <a:gd name="T11" fmla="*/ 1023129 h 766"/>
                <a:gd name="T12" fmla="*/ 1971407 w 1514"/>
                <a:gd name="T13" fmla="*/ 999876 h 766"/>
                <a:gd name="T14" fmla="*/ 1977538 w 1514"/>
                <a:gd name="T15" fmla="*/ 1052583 h 766"/>
                <a:gd name="T16" fmla="*/ 2021995 w 1514"/>
                <a:gd name="T17" fmla="*/ 1060334 h 766"/>
                <a:gd name="T18" fmla="*/ 1997467 w 1514"/>
                <a:gd name="T19" fmla="*/ 1125442 h 766"/>
                <a:gd name="T20" fmla="*/ 2021995 w 1514"/>
                <a:gd name="T21" fmla="*/ 1131643 h 766"/>
                <a:gd name="T22" fmla="*/ 2150765 w 1514"/>
                <a:gd name="T23" fmla="*/ 1125442 h 766"/>
                <a:gd name="T24" fmla="*/ 2227413 w 1514"/>
                <a:gd name="T25" fmla="*/ 1150245 h 766"/>
                <a:gd name="T26" fmla="*/ 2259606 w 1514"/>
                <a:gd name="T27" fmla="*/ 1162647 h 766"/>
                <a:gd name="T28" fmla="*/ 2267271 w 1514"/>
                <a:gd name="T29" fmla="*/ 1083587 h 766"/>
                <a:gd name="T30" fmla="*/ 2319392 w 1514"/>
                <a:gd name="T31" fmla="*/ 1029330 h 766"/>
                <a:gd name="T32" fmla="*/ 2279535 w 1514"/>
                <a:gd name="T33" fmla="*/ 773548 h 766"/>
                <a:gd name="T34" fmla="*/ 2235078 w 1514"/>
                <a:gd name="T35" fmla="*/ 635580 h 766"/>
                <a:gd name="T36" fmla="*/ 2126237 w 1514"/>
                <a:gd name="T37" fmla="*/ 587524 h 766"/>
                <a:gd name="T38" fmla="*/ 2054187 w 1514"/>
                <a:gd name="T39" fmla="*/ 713090 h 766"/>
                <a:gd name="T40" fmla="*/ 1919285 w 1514"/>
                <a:gd name="T41" fmla="*/ 647982 h 766"/>
                <a:gd name="T42" fmla="*/ 1677075 w 1514"/>
                <a:gd name="T43" fmla="*/ 561171 h 766"/>
                <a:gd name="T44" fmla="*/ 1572833 w 1514"/>
                <a:gd name="T45" fmla="*/ 550320 h 766"/>
                <a:gd name="T46" fmla="*/ 1373546 w 1514"/>
                <a:gd name="T47" fmla="*/ 471260 h 766"/>
                <a:gd name="T48" fmla="*/ 1276969 w 1514"/>
                <a:gd name="T49" fmla="*/ 254232 h 766"/>
                <a:gd name="T50" fmla="*/ 1315293 w 1514"/>
                <a:gd name="T51" fmla="*/ 186023 h 766"/>
                <a:gd name="T52" fmla="*/ 1307628 w 1514"/>
                <a:gd name="T53" fmla="*/ 96112 h 766"/>
                <a:gd name="T54" fmla="*/ 1329090 w 1514"/>
                <a:gd name="T55" fmla="*/ 48056 h 766"/>
                <a:gd name="T56" fmla="*/ 1155864 w 1514"/>
                <a:gd name="T57" fmla="*/ 0 h 766"/>
                <a:gd name="T58" fmla="*/ 1027094 w 1514"/>
                <a:gd name="T59" fmla="*/ 18602 h 766"/>
                <a:gd name="T60" fmla="*/ 872263 w 1514"/>
                <a:gd name="T61" fmla="*/ 65108 h 766"/>
                <a:gd name="T62" fmla="*/ 718966 w 1514"/>
                <a:gd name="T63" fmla="*/ 83711 h 766"/>
                <a:gd name="T64" fmla="*/ 616256 w 1514"/>
                <a:gd name="T65" fmla="*/ 31004 h 766"/>
                <a:gd name="T66" fmla="*/ 441497 w 1514"/>
                <a:gd name="T67" fmla="*/ 60458 h 766"/>
                <a:gd name="T68" fmla="*/ 378645 w 1514"/>
                <a:gd name="T69" fmla="*/ 23253 h 766"/>
                <a:gd name="T70" fmla="*/ 248342 w 1514"/>
                <a:gd name="T71" fmla="*/ 35655 h 766"/>
                <a:gd name="T72" fmla="*/ 185490 w 1514"/>
                <a:gd name="T73" fmla="*/ 114714 h 766"/>
                <a:gd name="T74" fmla="*/ 151765 w 1514"/>
                <a:gd name="T75" fmla="*/ 156570 h 766"/>
                <a:gd name="T76" fmla="*/ 107308 w 1514"/>
                <a:gd name="T77" fmla="*/ 175172 h 766"/>
                <a:gd name="T78" fmla="*/ 88913 w 1514"/>
                <a:gd name="T79" fmla="*/ 204626 h 766"/>
                <a:gd name="T80" fmla="*/ 119572 w 1514"/>
                <a:gd name="T81" fmla="*/ 272834 h 766"/>
                <a:gd name="T82" fmla="*/ 114973 w 1514"/>
                <a:gd name="T83" fmla="*/ 344143 h 766"/>
                <a:gd name="T84" fmla="*/ 30660 w 1514"/>
                <a:gd name="T85" fmla="*/ 319340 h 766"/>
                <a:gd name="T86" fmla="*/ 0 w 1514"/>
                <a:gd name="T87" fmla="*/ 344143 h 766"/>
                <a:gd name="T88" fmla="*/ 18396 w 1514"/>
                <a:gd name="T89" fmla="*/ 410802 h 766"/>
                <a:gd name="T90" fmla="*/ 6132 w 1514"/>
                <a:gd name="T91" fmla="*/ 471260 h 766"/>
                <a:gd name="T92" fmla="*/ 50588 w 1514"/>
                <a:gd name="T93" fmla="*/ 489862 h 766"/>
                <a:gd name="T94" fmla="*/ 151765 w 1514"/>
                <a:gd name="T95" fmla="*/ 587524 h 766"/>
                <a:gd name="T96" fmla="*/ 211551 w 1514"/>
                <a:gd name="T97" fmla="*/ 671235 h 766"/>
                <a:gd name="T98" fmla="*/ 248342 w 1514"/>
                <a:gd name="T99" fmla="*/ 696038 h 766"/>
                <a:gd name="T100" fmla="*/ 320392 w 1514"/>
                <a:gd name="T101" fmla="*/ 689837 h 766"/>
                <a:gd name="T102" fmla="*/ 489019 w 1514"/>
                <a:gd name="T103" fmla="*/ 865009 h 766"/>
                <a:gd name="T104" fmla="*/ 538074 w 1514"/>
                <a:gd name="T105" fmla="*/ 847957 h 766"/>
                <a:gd name="T106" fmla="*/ 551871 w 1514"/>
                <a:gd name="T107" fmla="*/ 913065 h 766"/>
                <a:gd name="T108" fmla="*/ 653048 w 1514"/>
                <a:gd name="T109" fmla="*/ 954921 h 766"/>
                <a:gd name="T110" fmla="*/ 737361 w 1514"/>
                <a:gd name="T111" fmla="*/ 1033981 h 766"/>
                <a:gd name="T112" fmla="*/ 757290 w 1514"/>
                <a:gd name="T113" fmla="*/ 1071185 h 766"/>
                <a:gd name="T114" fmla="*/ 846203 w 1514"/>
                <a:gd name="T115" fmla="*/ 1064985 h 766"/>
                <a:gd name="T116" fmla="*/ 1008698 w 1514"/>
                <a:gd name="T117" fmla="*/ 1102189 h 766"/>
                <a:gd name="T118" fmla="*/ 1083814 w 1514"/>
                <a:gd name="T119" fmla="*/ 1120792 h 766"/>
                <a:gd name="T120" fmla="*/ 1083814 w 1514"/>
                <a:gd name="T121" fmla="*/ 1185900 h 766"/>
                <a:gd name="T122" fmla="*/ 1227913 w 1514"/>
                <a:gd name="T123" fmla="*/ 1083587 h 766"/>
                <a:gd name="T124" fmla="*/ 1336755 w 1514"/>
                <a:gd name="T125" fmla="*/ 1125442 h 7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658571" y="1963769"/>
              <a:ext cx="1535103" cy="1106702"/>
            </a:xfrm>
            <a:custGeom>
              <a:avLst/>
              <a:gdLst>
                <a:gd name="T0" fmla="*/ 1664635 w 1563"/>
                <a:gd name="T1" fmla="*/ 83719 h 1111"/>
                <a:gd name="T2" fmla="*/ 1728836 w 1563"/>
                <a:gd name="T3" fmla="*/ 181391 h 1111"/>
                <a:gd name="T4" fmla="*/ 1831251 w 1563"/>
                <a:gd name="T5" fmla="*/ 212398 h 1111"/>
                <a:gd name="T6" fmla="*/ 1887809 w 1563"/>
                <a:gd name="T7" fmla="*/ 429446 h 1111"/>
                <a:gd name="T8" fmla="*/ 1869466 w 1563"/>
                <a:gd name="T9" fmla="*/ 550374 h 1111"/>
                <a:gd name="T10" fmla="*/ 2254671 w 1563"/>
                <a:gd name="T11" fmla="*/ 702308 h 1111"/>
                <a:gd name="T12" fmla="*/ 2321929 w 1563"/>
                <a:gd name="T13" fmla="*/ 799980 h 1111"/>
                <a:gd name="T14" fmla="*/ 2369315 w 1563"/>
                <a:gd name="T15" fmla="*/ 951914 h 1111"/>
                <a:gd name="T16" fmla="*/ 2208813 w 1563"/>
                <a:gd name="T17" fmla="*/ 1060438 h 1111"/>
                <a:gd name="T18" fmla="*/ 2074297 w 1563"/>
                <a:gd name="T19" fmla="*/ 1175164 h 1111"/>
                <a:gd name="T20" fmla="*/ 2029968 w 1563"/>
                <a:gd name="T21" fmla="*/ 1351904 h 1111"/>
                <a:gd name="T22" fmla="*/ 1708964 w 1563"/>
                <a:gd name="T23" fmla="*/ 1503838 h 1111"/>
                <a:gd name="T24" fmla="*/ 1728836 w 1563"/>
                <a:gd name="T25" fmla="*/ 1629416 h 1111"/>
                <a:gd name="T26" fmla="*/ 1747179 w 1563"/>
                <a:gd name="T27" fmla="*/ 1672826 h 1111"/>
                <a:gd name="T28" fmla="*/ 1632535 w 1563"/>
                <a:gd name="T29" fmla="*/ 1697631 h 1111"/>
                <a:gd name="T30" fmla="*/ 1433818 w 1563"/>
                <a:gd name="T31" fmla="*/ 1637168 h 1111"/>
                <a:gd name="T32" fmla="*/ 1248858 w 1563"/>
                <a:gd name="T33" fmla="*/ 1655772 h 1111"/>
                <a:gd name="T34" fmla="*/ 998170 w 1563"/>
                <a:gd name="T35" fmla="*/ 1720887 h 1111"/>
                <a:gd name="T36" fmla="*/ 793338 w 1563"/>
                <a:gd name="T37" fmla="*/ 1655772 h 1111"/>
                <a:gd name="T38" fmla="*/ 657294 w 1563"/>
                <a:gd name="T39" fmla="*/ 1660423 h 1111"/>
                <a:gd name="T40" fmla="*/ 536535 w 1563"/>
                <a:gd name="T41" fmla="*/ 1624765 h 1111"/>
                <a:gd name="T42" fmla="*/ 331704 w 1563"/>
                <a:gd name="T43" fmla="*/ 1581355 h 1111"/>
                <a:gd name="T44" fmla="*/ 151330 w 1563"/>
                <a:gd name="T45" fmla="*/ 1497636 h 1111"/>
                <a:gd name="T46" fmla="*/ 139102 w 1563"/>
                <a:gd name="T47" fmla="*/ 1382911 h 1111"/>
                <a:gd name="T48" fmla="*/ 12229 w 1563"/>
                <a:gd name="T49" fmla="*/ 1296091 h 1111"/>
                <a:gd name="T50" fmla="*/ 68787 w 1563"/>
                <a:gd name="T51" fmla="*/ 1277487 h 1111"/>
                <a:gd name="T52" fmla="*/ 94773 w 1563"/>
                <a:gd name="T53" fmla="*/ 1133305 h 1111"/>
                <a:gd name="T54" fmla="*/ 0 w 1563"/>
                <a:gd name="T55" fmla="*/ 1060438 h 1111"/>
                <a:gd name="T56" fmla="*/ 48915 w 1563"/>
                <a:gd name="T57" fmla="*/ 951914 h 1111"/>
                <a:gd name="T58" fmla="*/ 143688 w 1563"/>
                <a:gd name="T59" fmla="*/ 897652 h 1111"/>
                <a:gd name="T60" fmla="*/ 239989 w 1563"/>
                <a:gd name="T61" fmla="*/ 879048 h 1111"/>
                <a:gd name="T62" fmla="*/ 281261 w 1563"/>
                <a:gd name="T63" fmla="*/ 927108 h 1111"/>
                <a:gd name="T64" fmla="*/ 512078 w 1563"/>
                <a:gd name="T65" fmla="*/ 883699 h 1111"/>
                <a:gd name="T66" fmla="*/ 759709 w 1563"/>
                <a:gd name="T67" fmla="*/ 781376 h 1111"/>
                <a:gd name="T68" fmla="*/ 837668 w 1563"/>
                <a:gd name="T69" fmla="*/ 679053 h 1111"/>
                <a:gd name="T70" fmla="*/ 805567 w 1563"/>
                <a:gd name="T71" fmla="*/ 448051 h 1111"/>
                <a:gd name="T72" fmla="*/ 984412 w 1563"/>
                <a:gd name="T73" fmla="*/ 412393 h 1111"/>
                <a:gd name="T74" fmla="*/ 1060842 w 1563"/>
                <a:gd name="T75" fmla="*/ 448051 h 1111"/>
                <a:gd name="T76" fmla="*/ 1157143 w 1563"/>
                <a:gd name="T77" fmla="*/ 217049 h 1111"/>
                <a:gd name="T78" fmla="*/ 1299302 w 1563"/>
                <a:gd name="T79" fmla="*/ 248056 h 1111"/>
                <a:gd name="T80" fmla="*/ 1426175 w 1563"/>
                <a:gd name="T81" fmla="*/ 110075 h 1111"/>
                <a:gd name="T82" fmla="*/ 1536233 w 1563"/>
                <a:gd name="T83" fmla="*/ 48061 h 1111"/>
                <a:gd name="T84" fmla="*/ 1656992 w 1563"/>
                <a:gd name="T85" fmla="*/ 12403 h 1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3473778" y="2857291"/>
              <a:ext cx="487561" cy="32028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3369737" y="2791455"/>
              <a:ext cx="762960" cy="501192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rgbClr val="C00000"/>
            </a:solidFill>
            <a:ln w="9525" cap="rnd" cmpd="sng">
              <a:solidFill>
                <a:srgbClr val="F5F5F5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3328937" y="250641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335057" y="250845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3450317" y="2646151"/>
              <a:ext cx="128520" cy="129541"/>
            </a:xfrm>
            <a:custGeom>
              <a:avLst/>
              <a:gdLst>
                <a:gd name="T0" fmla="*/ 153865 w 130"/>
                <a:gd name="T1" fmla="*/ 169293 h 131"/>
                <a:gd name="T2" fmla="*/ 146172 w 130"/>
                <a:gd name="T3" fmla="*/ 146208 h 131"/>
                <a:gd name="T4" fmla="*/ 140018 w 130"/>
                <a:gd name="T5" fmla="*/ 121583 h 131"/>
                <a:gd name="T6" fmla="*/ 192332 w 130"/>
                <a:gd name="T7" fmla="*/ 104654 h 131"/>
                <a:gd name="T8" fmla="*/ 198486 w 130"/>
                <a:gd name="T9" fmla="*/ 86186 h 131"/>
                <a:gd name="T10" fmla="*/ 186177 w 130"/>
                <a:gd name="T11" fmla="*/ 36937 h 131"/>
                <a:gd name="T12" fmla="*/ 166175 w 130"/>
                <a:gd name="T13" fmla="*/ 36937 h 131"/>
                <a:gd name="T14" fmla="*/ 95397 w 130"/>
                <a:gd name="T15" fmla="*/ 0 h 131"/>
                <a:gd name="T16" fmla="*/ 56930 w 130"/>
                <a:gd name="T17" fmla="*/ 36937 h 131"/>
                <a:gd name="T18" fmla="*/ 43082 w 130"/>
                <a:gd name="T19" fmla="*/ 90803 h 131"/>
                <a:gd name="T20" fmla="*/ 4616 w 130"/>
                <a:gd name="T21" fmla="*/ 133896 h 131"/>
                <a:gd name="T22" fmla="*/ 0 w 130"/>
                <a:gd name="T23" fmla="*/ 176989 h 131"/>
                <a:gd name="T24" fmla="*/ 4616 w 130"/>
                <a:gd name="T25" fmla="*/ 200074 h 131"/>
                <a:gd name="T26" fmla="*/ 64623 w 130"/>
                <a:gd name="T27" fmla="*/ 187762 h 131"/>
                <a:gd name="T28" fmla="*/ 101551 w 130"/>
                <a:gd name="T29" fmla="*/ 200074 h 131"/>
                <a:gd name="T30" fmla="*/ 120015 w 130"/>
                <a:gd name="T31" fmla="*/ 181606 h 131"/>
                <a:gd name="T32" fmla="*/ 153865 w 130"/>
                <a:gd name="T33" fmla="*/ 169293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未知"/>
            <p:cNvSpPr/>
            <p:nvPr/>
          </p:nvSpPr>
          <p:spPr bwMode="auto">
            <a:xfrm>
              <a:off x="2250795" y="1563928"/>
              <a:ext cx="1697284" cy="1439223"/>
            </a:xfrm>
            <a:custGeom>
              <a:avLst/>
              <a:gdLst>
                <a:gd name="T0" fmla="*/ 860626 w 1725"/>
                <a:gd name="T1" fmla="*/ 2171614 h 1442"/>
                <a:gd name="T2" fmla="*/ 977009 w 1725"/>
                <a:gd name="T3" fmla="*/ 1983656 h 1442"/>
                <a:gd name="T4" fmla="*/ 1052046 w 1725"/>
                <a:gd name="T5" fmla="*/ 2159187 h 1442"/>
                <a:gd name="T6" fmla="*/ 1160773 w 1725"/>
                <a:gd name="T7" fmla="*/ 2201128 h 1442"/>
                <a:gd name="T8" fmla="*/ 1298595 w 1725"/>
                <a:gd name="T9" fmla="*/ 2006956 h 1442"/>
                <a:gd name="T10" fmla="*/ 1431824 w 1725"/>
                <a:gd name="T11" fmla="*/ 1946375 h 1442"/>
                <a:gd name="T12" fmla="*/ 1592617 w 1725"/>
                <a:gd name="T13" fmla="*/ 1825212 h 1442"/>
                <a:gd name="T14" fmla="*/ 1689093 w 1725"/>
                <a:gd name="T15" fmla="*/ 1710262 h 1442"/>
                <a:gd name="T16" fmla="*/ 1785568 w 1725"/>
                <a:gd name="T17" fmla="*/ 1570459 h 1442"/>
                <a:gd name="T18" fmla="*/ 1874387 w 1725"/>
                <a:gd name="T19" fmla="*/ 1578226 h 1442"/>
                <a:gd name="T20" fmla="*/ 1986177 w 1725"/>
                <a:gd name="T21" fmla="*/ 1547158 h 1442"/>
                <a:gd name="T22" fmla="*/ 2120937 w 1725"/>
                <a:gd name="T23" fmla="*/ 1533178 h 1442"/>
                <a:gd name="T24" fmla="*/ 2248040 w 1725"/>
                <a:gd name="T25" fmla="*/ 1582886 h 1442"/>
                <a:gd name="T26" fmla="*/ 2318483 w 1725"/>
                <a:gd name="T27" fmla="*/ 1533178 h 1442"/>
                <a:gd name="T28" fmla="*/ 2453242 w 1725"/>
                <a:gd name="T29" fmla="*/ 1412015 h 1442"/>
                <a:gd name="T30" fmla="*/ 2569626 w 1725"/>
                <a:gd name="T31" fmla="*/ 1351433 h 1442"/>
                <a:gd name="T32" fmla="*/ 2601785 w 1725"/>
                <a:gd name="T33" fmla="*/ 1248911 h 1442"/>
                <a:gd name="T34" fmla="*/ 2459368 w 1725"/>
                <a:gd name="T35" fmla="*/ 1175902 h 1442"/>
                <a:gd name="T36" fmla="*/ 2422615 w 1725"/>
                <a:gd name="T37" fmla="*/ 1025225 h 1442"/>
                <a:gd name="T38" fmla="*/ 2465493 w 1725"/>
                <a:gd name="T39" fmla="*/ 975517 h 1442"/>
                <a:gd name="T40" fmla="*/ 2485401 w 1725"/>
                <a:gd name="T41" fmla="*/ 860568 h 1442"/>
                <a:gd name="T42" fmla="*/ 2485401 w 1725"/>
                <a:gd name="T43" fmla="*/ 831054 h 1442"/>
                <a:gd name="T44" fmla="*/ 2519091 w 1725"/>
                <a:gd name="T45" fmla="*/ 612028 h 1442"/>
                <a:gd name="T46" fmla="*/ 2569626 w 1725"/>
                <a:gd name="T47" fmla="*/ 636882 h 1442"/>
                <a:gd name="T48" fmla="*/ 2586471 w 1725"/>
                <a:gd name="T49" fmla="*/ 351062 h 1442"/>
                <a:gd name="T50" fmla="*/ 2414958 w 1725"/>
                <a:gd name="T51" fmla="*/ 229899 h 1442"/>
                <a:gd name="T52" fmla="*/ 2286324 w 1725"/>
                <a:gd name="T53" fmla="*/ 152230 h 1442"/>
                <a:gd name="T54" fmla="*/ 2163815 w 1725"/>
                <a:gd name="T55" fmla="*/ 114950 h 1442"/>
                <a:gd name="T56" fmla="*/ 2137782 w 1725"/>
                <a:gd name="T57" fmla="*/ 0 h 1442"/>
                <a:gd name="T58" fmla="*/ 2088778 w 1725"/>
                <a:gd name="T59" fmla="*/ 114950 h 1442"/>
                <a:gd name="T60" fmla="*/ 2024461 w 1725"/>
                <a:gd name="T61" fmla="*/ 417857 h 1442"/>
                <a:gd name="T62" fmla="*/ 1848354 w 1725"/>
                <a:gd name="T63" fmla="*/ 546787 h 1442"/>
                <a:gd name="T64" fmla="*/ 1735034 w 1725"/>
                <a:gd name="T65" fmla="*/ 764259 h 1442"/>
                <a:gd name="T66" fmla="*/ 1914203 w 1725"/>
                <a:gd name="T67" fmla="*/ 799986 h 1442"/>
                <a:gd name="T68" fmla="*/ 2169940 w 1725"/>
                <a:gd name="T69" fmla="*/ 879208 h 1442"/>
                <a:gd name="T70" fmla="*/ 1992302 w 1725"/>
                <a:gd name="T71" fmla="*/ 952217 h 1442"/>
                <a:gd name="T72" fmla="*/ 1843760 w 1725"/>
                <a:gd name="T73" fmla="*/ 1043866 h 1442"/>
                <a:gd name="T74" fmla="*/ 1650809 w 1725"/>
                <a:gd name="T75" fmla="*/ 1206970 h 1442"/>
                <a:gd name="T76" fmla="*/ 1425698 w 1725"/>
                <a:gd name="T77" fmla="*/ 1236484 h 1442"/>
                <a:gd name="T78" fmla="*/ 1375163 w 1725"/>
                <a:gd name="T79" fmla="*/ 1443082 h 1442"/>
                <a:gd name="T80" fmla="*/ 1027544 w 1725"/>
                <a:gd name="T81" fmla="*/ 1582886 h 1442"/>
                <a:gd name="T82" fmla="*/ 724334 w 1725"/>
                <a:gd name="T83" fmla="*/ 1672981 h 1442"/>
                <a:gd name="T84" fmla="*/ 263394 w 1725"/>
                <a:gd name="T85" fmla="*/ 1570459 h 1442"/>
                <a:gd name="T86" fmla="*/ 13782 w 1725"/>
                <a:gd name="T87" fmla="*/ 1643467 h 1442"/>
                <a:gd name="T88" fmla="*/ 154668 w 1725"/>
                <a:gd name="T89" fmla="*/ 1801911 h 1442"/>
                <a:gd name="T90" fmla="*/ 295553 w 1725"/>
                <a:gd name="T91" fmla="*/ 1856279 h 1442"/>
                <a:gd name="T92" fmla="*/ 339962 w 1725"/>
                <a:gd name="T93" fmla="*/ 1977442 h 1442"/>
                <a:gd name="T94" fmla="*/ 488505 w 1725"/>
                <a:gd name="T95" fmla="*/ 2056664 h 1442"/>
                <a:gd name="T96" fmla="*/ 707489 w 1725"/>
                <a:gd name="T97" fmla="*/ 2038024 h 1442"/>
                <a:gd name="T98" fmla="*/ 635515 w 1725"/>
                <a:gd name="T99" fmla="*/ 2146760 h 1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3956239" y="3933394"/>
              <a:ext cx="108120" cy="310081"/>
            </a:xfrm>
            <a:custGeom>
              <a:avLst/>
              <a:gdLst>
                <a:gd name="T0" fmla="*/ 88645 w 112"/>
                <a:gd name="T1" fmla="*/ 0 h 313"/>
                <a:gd name="T2" fmla="*/ 54088 w 112"/>
                <a:gd name="T3" fmla="*/ 84802 h 313"/>
                <a:gd name="T4" fmla="*/ 31552 w 112"/>
                <a:gd name="T5" fmla="*/ 120265 h 313"/>
                <a:gd name="T6" fmla="*/ 9015 w 112"/>
                <a:gd name="T7" fmla="*/ 155727 h 313"/>
                <a:gd name="T8" fmla="*/ 9015 w 112"/>
                <a:gd name="T9" fmla="*/ 192732 h 313"/>
                <a:gd name="T10" fmla="*/ 0 w 112"/>
                <a:gd name="T11" fmla="*/ 228194 h 313"/>
                <a:gd name="T12" fmla="*/ 0 w 112"/>
                <a:gd name="T13" fmla="*/ 275992 h 313"/>
                <a:gd name="T14" fmla="*/ 0 w 112"/>
                <a:gd name="T15" fmla="*/ 325331 h 313"/>
                <a:gd name="T16" fmla="*/ 0 w 112"/>
                <a:gd name="T17" fmla="*/ 360794 h 313"/>
                <a:gd name="T18" fmla="*/ 0 w 112"/>
                <a:gd name="T19" fmla="*/ 396256 h 313"/>
                <a:gd name="T20" fmla="*/ 31552 w 112"/>
                <a:gd name="T21" fmla="*/ 433261 h 313"/>
                <a:gd name="T22" fmla="*/ 54088 w 112"/>
                <a:gd name="T23" fmla="*/ 468723 h 313"/>
                <a:gd name="T24" fmla="*/ 88645 w 112"/>
                <a:gd name="T25" fmla="*/ 481058 h 313"/>
                <a:gd name="T26" fmla="*/ 99162 w 112"/>
                <a:gd name="T27" fmla="*/ 445596 h 313"/>
                <a:gd name="T28" fmla="*/ 99162 w 112"/>
                <a:gd name="T29" fmla="*/ 408591 h 313"/>
                <a:gd name="T30" fmla="*/ 121699 w 112"/>
                <a:gd name="T31" fmla="*/ 373128 h 313"/>
                <a:gd name="T32" fmla="*/ 144236 w 112"/>
                <a:gd name="T33" fmla="*/ 336124 h 313"/>
                <a:gd name="T34" fmla="*/ 166773 w 112"/>
                <a:gd name="T35" fmla="*/ 300661 h 313"/>
                <a:gd name="T36" fmla="*/ 166773 w 112"/>
                <a:gd name="T37" fmla="*/ 265199 h 313"/>
                <a:gd name="T38" fmla="*/ 166773 w 112"/>
                <a:gd name="T39" fmla="*/ 228194 h 313"/>
                <a:gd name="T40" fmla="*/ 166773 w 112"/>
                <a:gd name="T41" fmla="*/ 192732 h 313"/>
                <a:gd name="T42" fmla="*/ 166773 w 112"/>
                <a:gd name="T43" fmla="*/ 155727 h 313"/>
                <a:gd name="T44" fmla="*/ 166773 w 112"/>
                <a:gd name="T45" fmla="*/ 120265 h 313"/>
                <a:gd name="T46" fmla="*/ 166773 w 112"/>
                <a:gd name="T47" fmla="*/ 84802 h 313"/>
                <a:gd name="T48" fmla="*/ 133719 w 112"/>
                <a:gd name="T49" fmla="*/ 60132 h 313"/>
                <a:gd name="T50" fmla="*/ 121699 w 112"/>
                <a:gd name="T51" fmla="*/ 12335 h 313"/>
                <a:gd name="T52" fmla="*/ 88645 w 112"/>
                <a:gd name="T53" fmla="*/ 0 h 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AutoShape 48"/>
            <p:cNvCxnSpPr>
              <a:cxnSpLocks noChangeShapeType="1"/>
            </p:cNvCxnSpPr>
            <p:nvPr/>
          </p:nvCxnSpPr>
          <p:spPr bwMode="auto">
            <a:xfrm>
              <a:off x="4029679" y="4240415"/>
              <a:ext cx="0" cy="0"/>
            </a:xfrm>
            <a:prstGeom prst="straightConnector1">
              <a:avLst/>
            </a:prstGeom>
            <a:grpFill/>
            <a:ln w="9525">
              <a:solidFill>
                <a:srgbClr val="F5F5F5"/>
              </a:solidFill>
              <a:round/>
            </a:ln>
            <a:effectLst/>
          </p:spPr>
        </p:cxnSp>
        <p:sp>
          <p:nvSpPr>
            <p:cNvPr id="58" name="未知"/>
            <p:cNvSpPr/>
            <p:nvPr/>
          </p:nvSpPr>
          <p:spPr bwMode="auto">
            <a:xfrm>
              <a:off x="2789356" y="3420333"/>
              <a:ext cx="367201" cy="330481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未知"/>
            <p:cNvSpPr/>
            <p:nvPr/>
          </p:nvSpPr>
          <p:spPr bwMode="auto">
            <a:xfrm>
              <a:off x="3540078" y="2707351"/>
              <a:ext cx="115261" cy="130560"/>
            </a:xfrm>
            <a:custGeom>
              <a:avLst/>
              <a:gdLst>
                <a:gd name="T0" fmla="*/ 139700 w 113"/>
                <a:gd name="T1" fmla="*/ 158750 h 128"/>
                <a:gd name="T2" fmla="*/ 122238 w 113"/>
                <a:gd name="T3" fmla="*/ 184150 h 128"/>
                <a:gd name="T4" fmla="*/ 88900 w 113"/>
                <a:gd name="T5" fmla="*/ 203200 h 128"/>
                <a:gd name="T6" fmla="*/ 25400 w 113"/>
                <a:gd name="T7" fmla="*/ 184150 h 128"/>
                <a:gd name="T8" fmla="*/ 25400 w 113"/>
                <a:gd name="T9" fmla="*/ 173038 h 128"/>
                <a:gd name="T10" fmla="*/ 25400 w 113"/>
                <a:gd name="T11" fmla="*/ 76200 h 128"/>
                <a:gd name="T12" fmla="*/ 0 w 113"/>
                <a:gd name="T13" fmla="*/ 22225 h 128"/>
                <a:gd name="T14" fmla="*/ 60325 w 113"/>
                <a:gd name="T15" fmla="*/ 0 h 128"/>
                <a:gd name="T16" fmla="*/ 88900 w 113"/>
                <a:gd name="T17" fmla="*/ 3175 h 128"/>
                <a:gd name="T18" fmla="*/ 103188 w 113"/>
                <a:gd name="T19" fmla="*/ 33338 h 128"/>
                <a:gd name="T20" fmla="*/ 95250 w 113"/>
                <a:gd name="T21" fmla="*/ 50800 h 128"/>
                <a:gd name="T22" fmla="*/ 141288 w 113"/>
                <a:gd name="T23" fmla="*/ 82550 h 128"/>
                <a:gd name="T24" fmla="*/ 149225 w 113"/>
                <a:gd name="T25" fmla="*/ 104775 h 128"/>
                <a:gd name="T26" fmla="*/ 179388 w 113"/>
                <a:gd name="T27" fmla="*/ 117475 h 128"/>
                <a:gd name="T28" fmla="*/ 139700 w 113"/>
                <a:gd name="T29" fmla="*/ 15875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047954"/>
            <a:ext cx="5014756" cy="1845514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837377" y="3555212"/>
            <a:ext cx="432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862636" y="2390384"/>
            <a:ext cx="2792041" cy="497337"/>
            <a:chOff x="-1197930" y="1964493"/>
            <a:chExt cx="11897630" cy="2119285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3700" y="1964493"/>
              <a:ext cx="3956000" cy="2119285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-1197930" y="2342288"/>
              <a:ext cx="8494566" cy="143316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66000">
                  <a:srgbClr val="E83A37"/>
                </a:gs>
                <a:gs pos="86000">
                  <a:srgbClr val="E83A37"/>
                </a:gs>
                <a:gs pos="100000">
                  <a:srgbClr val="CE38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6457950" y="245231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点击此处添加标题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7" name="图片 6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 smtClean="0"/>
              <a:t>THANK</a:t>
            </a:r>
          </a:p>
          <a:p>
            <a:pPr algn="ctr">
              <a:lnSpc>
                <a:spcPct val="90000"/>
              </a:lnSpc>
            </a:pPr>
            <a:r>
              <a:rPr kumimoji="1" lang="en-US" altLang="zh-CN" sz="4400" b="1" dirty="0" smtClean="0"/>
              <a:t>YOU</a:t>
            </a:r>
            <a:endParaRPr kumimoji="1" lang="zh-CN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4975347" y="3942842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 smtClean="0"/>
              <a:t>PRESENTED</a:t>
            </a:r>
            <a:r>
              <a:rPr kumimoji="1" lang="zh-CN" altLang="en-US" sz="1400" b="1" dirty="0" smtClean="0"/>
              <a:t> </a:t>
            </a:r>
            <a:r>
              <a:rPr kumimoji="1" lang="en-US" altLang="zh-CN" sz="1400" b="1" dirty="0" smtClean="0"/>
              <a:t>BY</a:t>
            </a:r>
            <a:r>
              <a:rPr kumimoji="1" lang="zh-CN" altLang="en-US" sz="1400" b="1" smtClean="0"/>
              <a:t> </a:t>
            </a:r>
            <a:endParaRPr kumimoji="1" lang="zh-CN" altLang="en-US" sz="1400" b="1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28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ONE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点击此处添加标题点击此处添加标题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4321"/>
          <a:stretch>
            <a:fillRect/>
          </a:stretch>
        </p:blipFill>
        <p:spPr>
          <a:xfrm>
            <a:off x="1549394" y="1969339"/>
            <a:ext cx="3168662" cy="40477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06" y="1360750"/>
            <a:ext cx="1975044" cy="1217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0" y="5437294"/>
            <a:ext cx="1141200" cy="7032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itchFamily="49" charset="-122"/>
                <a:ea typeface="黑体" pitchFamily="49" charset="-122"/>
              </a:rPr>
              <a:t>“</a:t>
            </a:r>
            <a:endParaRPr lang="zh-CN" altLang="en-US" sz="9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黑体" pitchFamily="49" charset="-122"/>
                <a:ea typeface="黑体" pitchFamily="49" charset="-122"/>
              </a:rPr>
              <a:t>”</a:t>
            </a:r>
            <a:endParaRPr lang="zh-CN" altLang="en-US" sz="9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5963450" y="231155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384356" y="2960102"/>
            <a:ext cx="5564117" cy="1233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84356" y="4380976"/>
            <a:ext cx="5564117" cy="127727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1"/>
          <p:cNvSpPr txBox="1"/>
          <p:nvPr/>
        </p:nvSpPr>
        <p:spPr>
          <a:xfrm>
            <a:off x="4550436" y="4831713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1469560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1490968" y="4047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2566" r="2453" b="22969"/>
          <a:stretch>
            <a:fillRect/>
          </a:stretch>
        </p:blipFill>
        <p:spPr>
          <a:xfrm>
            <a:off x="8918604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628" r="43270" b="16907"/>
          <a:stretch>
            <a:fillRect/>
          </a:stretch>
        </p:blipFill>
        <p:spPr>
          <a:xfrm>
            <a:off x="8892374" y="4012076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cxnSp>
        <p:nvCxnSpPr>
          <p:cNvPr id="20" name="直接连接符 19"/>
          <p:cNvCxnSpPr>
            <a:stCxn id="15" idx="1"/>
          </p:cNvCxnSpPr>
          <p:nvPr/>
        </p:nvCxnSpPr>
        <p:spPr>
          <a:xfrm>
            <a:off x="3017560" y="2499114"/>
            <a:ext cx="2164040" cy="45129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95242" y="4142945"/>
            <a:ext cx="1939513" cy="541116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7" idx="3"/>
          </p:cNvCxnSpPr>
          <p:nvPr/>
        </p:nvCxnSpPr>
        <p:spPr>
          <a:xfrm flipV="1">
            <a:off x="6965750" y="2499114"/>
            <a:ext cx="1952854" cy="547449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8" idx="3"/>
          </p:cNvCxnSpPr>
          <p:nvPr/>
        </p:nvCxnSpPr>
        <p:spPr>
          <a:xfrm flipH="1" flipV="1">
            <a:off x="6789620" y="4142945"/>
            <a:ext cx="2102754" cy="643131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:\Documents and Settings\Administrator\桌面\225028_041455028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92" y="2386757"/>
            <a:ext cx="2198788" cy="2198788"/>
          </a:xfrm>
          <a:prstGeom prst="ellipse">
            <a:avLst/>
          </a:prstGeom>
          <a:noFill/>
          <a:ln w="28575">
            <a:solidFill>
              <a:srgbClr val="E83A37"/>
            </a:solidFill>
          </a:ln>
        </p:spPr>
      </p:pic>
      <p:sp>
        <p:nvSpPr>
          <p:cNvPr id="31" name="TextBox 31"/>
          <p:cNvSpPr txBox="1"/>
          <p:nvPr/>
        </p:nvSpPr>
        <p:spPr>
          <a:xfrm>
            <a:off x="836618" y="336279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6618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8238024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1"/>
          <p:cNvSpPr txBox="1"/>
          <p:nvPr/>
        </p:nvSpPr>
        <p:spPr>
          <a:xfrm>
            <a:off x="8238024" y="332186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24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添加  </a:t>
            </a:r>
            <a:r>
              <a:rPr lang="zh-CN" altLang="en-US" sz="2400" b="1" dirty="0" smtClean="0">
                <a:solidFill>
                  <a:srgbClr val="E83A37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400" b="1" dirty="0">
              <a:solidFill>
                <a:srgbClr val="E83A37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图片 22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911270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1854492" y="3898777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2012</a:t>
            </a:r>
            <a:endParaRPr lang="zh-CN" altLang="en-US" sz="2400" b="1" dirty="0">
              <a:latin typeface="微软雅黑" pitchFamily="34" charset="-122"/>
              <a:ea typeface="微软雅黑" pitchFamily="34" charset="-122"/>
              <a:cs typeface="Levenim MT" pitchFamily="2" charset="-79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1514909" y="42715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cxnSp>
        <p:nvCxnSpPr>
          <p:cNvPr id="21" name="直接连接符 20"/>
          <p:cNvCxnSpPr>
            <a:stCxn id="12" idx="0"/>
            <a:endCxn id="16" idx="4"/>
          </p:cNvCxnSpPr>
          <p:nvPr/>
        </p:nvCxnSpPr>
        <p:spPr>
          <a:xfrm flipV="1">
            <a:off x="2325135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/>
          <p:cNvSpPr/>
          <p:nvPr/>
        </p:nvSpPr>
        <p:spPr bwMode="auto">
          <a:xfrm>
            <a:off x="2086854" y="1883119"/>
            <a:ext cx="495064" cy="469414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E83A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TextBox 28"/>
          <p:cNvSpPr txBox="1"/>
          <p:nvPr/>
        </p:nvSpPr>
        <p:spPr>
          <a:xfrm>
            <a:off x="4211472" y="1837872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2013</a:t>
            </a:r>
            <a:endParaRPr lang="zh-CN" altLang="en-US" sz="2400" b="1" dirty="0">
              <a:latin typeface="微软雅黑" pitchFamily="34" charset="-122"/>
              <a:ea typeface="微软雅黑" pitchFamily="34" charset="-122"/>
              <a:cs typeface="Levenim MT" pitchFamily="2" charset="-79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3871889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25" name="椭圆 24"/>
          <p:cNvSpPr/>
          <p:nvPr/>
        </p:nvSpPr>
        <p:spPr>
          <a:xfrm>
            <a:off x="4211472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29"/>
          <p:cNvSpPr>
            <a:spLocks noEditPoints="1"/>
          </p:cNvSpPr>
          <p:nvPr/>
        </p:nvSpPr>
        <p:spPr bwMode="auto">
          <a:xfrm>
            <a:off x="4418139" y="4909191"/>
            <a:ext cx="425136" cy="425136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7049399" y="3911177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2014</a:t>
            </a:r>
            <a:endParaRPr lang="zh-CN" altLang="en-US" sz="2400" b="1" dirty="0">
              <a:latin typeface="微软雅黑" pitchFamily="34" charset="-122"/>
              <a:ea typeface="微软雅黑" pitchFamily="34" charset="-122"/>
              <a:cs typeface="Levenim MT" pitchFamily="2" charset="-79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6709816" y="42839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0" name="椭圆 29"/>
          <p:cNvSpPr/>
          <p:nvPr/>
        </p:nvSpPr>
        <p:spPr>
          <a:xfrm>
            <a:off x="7060165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>
            <a:endCxn id="30" idx="4"/>
          </p:cNvCxnSpPr>
          <p:nvPr/>
        </p:nvCxnSpPr>
        <p:spPr>
          <a:xfrm flipV="1">
            <a:off x="7474030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7225572" y="1959110"/>
            <a:ext cx="554452" cy="393423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TextBox 28"/>
          <p:cNvSpPr txBox="1"/>
          <p:nvPr/>
        </p:nvSpPr>
        <p:spPr>
          <a:xfrm>
            <a:off x="9805035" y="1837872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2014</a:t>
            </a:r>
            <a:endParaRPr lang="zh-CN" altLang="en-US" sz="2400" b="1" dirty="0">
              <a:latin typeface="微软雅黑" pitchFamily="34" charset="-122"/>
              <a:ea typeface="微软雅黑" pitchFamily="34" charset="-122"/>
              <a:cs typeface="Levenim MT" pitchFamily="2" charset="-79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9465452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6" name="椭圆 35"/>
          <p:cNvSpPr/>
          <p:nvPr/>
        </p:nvSpPr>
        <p:spPr>
          <a:xfrm>
            <a:off x="9733728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20"/>
          <p:cNvSpPr>
            <a:spLocks noEditPoints="1"/>
          </p:cNvSpPr>
          <p:nvPr/>
        </p:nvSpPr>
        <p:spPr bwMode="auto">
          <a:xfrm>
            <a:off x="9967332" y="4871091"/>
            <a:ext cx="360522" cy="541903"/>
          </a:xfrm>
          <a:custGeom>
            <a:avLst/>
            <a:gdLst/>
            <a:ahLst/>
            <a:cxnLst>
              <a:cxn ang="0">
                <a:pos x="244" y="342"/>
              </a:cxn>
              <a:cxn ang="0">
                <a:pos x="262" y="292"/>
              </a:cxn>
              <a:cxn ang="0">
                <a:pos x="300" y="228"/>
              </a:cxn>
              <a:cxn ang="0">
                <a:pos x="320" y="184"/>
              </a:cxn>
              <a:cxn ang="0">
                <a:pos x="322" y="158"/>
              </a:cxn>
              <a:cxn ang="0">
                <a:pos x="314" y="110"/>
              </a:cxn>
              <a:cxn ang="0">
                <a:pos x="294" y="70"/>
              </a:cxn>
              <a:cxn ang="0">
                <a:pos x="264" y="36"/>
              </a:cxn>
              <a:cxn ang="0">
                <a:pos x="224" y="12"/>
              </a:cxn>
              <a:cxn ang="0">
                <a:pos x="178" y="2"/>
              </a:cxn>
              <a:cxn ang="0">
                <a:pos x="144" y="2"/>
              </a:cxn>
              <a:cxn ang="0">
                <a:pos x="98" y="12"/>
              </a:cxn>
              <a:cxn ang="0">
                <a:pos x="58" y="36"/>
              </a:cxn>
              <a:cxn ang="0">
                <a:pos x="28" y="70"/>
              </a:cxn>
              <a:cxn ang="0">
                <a:pos x="6" y="110"/>
              </a:cxn>
              <a:cxn ang="0">
                <a:pos x="0" y="158"/>
              </a:cxn>
              <a:cxn ang="0">
                <a:pos x="4" y="186"/>
              </a:cxn>
              <a:cxn ang="0">
                <a:pos x="26" y="236"/>
              </a:cxn>
              <a:cxn ang="0">
                <a:pos x="68" y="310"/>
              </a:cxn>
              <a:cxn ang="0">
                <a:pos x="80" y="356"/>
              </a:cxn>
              <a:cxn ang="0">
                <a:pos x="80" y="404"/>
              </a:cxn>
              <a:cxn ang="0">
                <a:pos x="90" y="432"/>
              </a:cxn>
              <a:cxn ang="0">
                <a:pos x="124" y="468"/>
              </a:cxn>
              <a:cxn ang="0">
                <a:pos x="152" y="482"/>
              </a:cxn>
              <a:cxn ang="0">
                <a:pos x="180" y="480"/>
              </a:cxn>
              <a:cxn ang="0">
                <a:pos x="226" y="440"/>
              </a:cxn>
              <a:cxn ang="0">
                <a:pos x="238" y="424"/>
              </a:cxn>
              <a:cxn ang="0">
                <a:pos x="242" y="384"/>
              </a:cxn>
              <a:cxn ang="0">
                <a:pos x="144" y="382"/>
              </a:cxn>
              <a:cxn ang="0">
                <a:pos x="130" y="362"/>
              </a:cxn>
              <a:cxn ang="0">
                <a:pos x="136" y="348"/>
              </a:cxn>
              <a:cxn ang="0">
                <a:pos x="152" y="342"/>
              </a:cxn>
              <a:cxn ang="0">
                <a:pos x="204" y="52"/>
              </a:cxn>
              <a:cxn ang="0">
                <a:pos x="242" y="78"/>
              </a:cxn>
              <a:cxn ang="0">
                <a:pos x="264" y="106"/>
              </a:cxn>
              <a:cxn ang="0">
                <a:pos x="272" y="132"/>
              </a:cxn>
              <a:cxn ang="0">
                <a:pos x="260" y="150"/>
              </a:cxn>
              <a:cxn ang="0">
                <a:pos x="244" y="150"/>
              </a:cxn>
              <a:cxn ang="0">
                <a:pos x="232" y="134"/>
              </a:cxn>
              <a:cxn ang="0">
                <a:pos x="216" y="108"/>
              </a:cxn>
              <a:cxn ang="0">
                <a:pos x="188" y="90"/>
              </a:cxn>
              <a:cxn ang="0">
                <a:pos x="176" y="84"/>
              </a:cxn>
              <a:cxn ang="0">
                <a:pos x="170" y="72"/>
              </a:cxn>
              <a:cxn ang="0">
                <a:pos x="184" y="52"/>
              </a:cxn>
            </a:cxnLst>
            <a:rect l="0" t="0" r="r" b="b"/>
            <a:pathLst>
              <a:path w="322" h="484">
                <a:moveTo>
                  <a:pt x="152" y="342"/>
                </a:moveTo>
                <a:lnTo>
                  <a:pt x="244" y="342"/>
                </a:lnTo>
                <a:lnTo>
                  <a:pt x="244" y="342"/>
                </a:lnTo>
                <a:lnTo>
                  <a:pt x="248" y="328"/>
                </a:lnTo>
                <a:lnTo>
                  <a:pt x="252" y="316"/>
                </a:lnTo>
                <a:lnTo>
                  <a:pt x="262" y="292"/>
                </a:lnTo>
                <a:lnTo>
                  <a:pt x="274" y="270"/>
                </a:lnTo>
                <a:lnTo>
                  <a:pt x="288" y="250"/>
                </a:lnTo>
                <a:lnTo>
                  <a:pt x="300" y="228"/>
                </a:lnTo>
                <a:lnTo>
                  <a:pt x="312" y="208"/>
                </a:lnTo>
                <a:lnTo>
                  <a:pt x="316" y="196"/>
                </a:lnTo>
                <a:lnTo>
                  <a:pt x="320" y="184"/>
                </a:lnTo>
                <a:lnTo>
                  <a:pt x="322" y="170"/>
                </a:lnTo>
                <a:lnTo>
                  <a:pt x="322" y="158"/>
                </a:lnTo>
                <a:lnTo>
                  <a:pt x="322" y="158"/>
                </a:lnTo>
                <a:lnTo>
                  <a:pt x="322" y="142"/>
                </a:lnTo>
                <a:lnTo>
                  <a:pt x="318" y="126"/>
                </a:lnTo>
                <a:lnTo>
                  <a:pt x="314" y="110"/>
                </a:lnTo>
                <a:lnTo>
                  <a:pt x="310" y="96"/>
                </a:lnTo>
                <a:lnTo>
                  <a:pt x="302" y="82"/>
                </a:lnTo>
                <a:lnTo>
                  <a:pt x="294" y="70"/>
                </a:lnTo>
                <a:lnTo>
                  <a:pt x="286" y="58"/>
                </a:lnTo>
                <a:lnTo>
                  <a:pt x="274" y="46"/>
                </a:lnTo>
                <a:lnTo>
                  <a:pt x="264" y="36"/>
                </a:lnTo>
                <a:lnTo>
                  <a:pt x="250" y="28"/>
                </a:lnTo>
                <a:lnTo>
                  <a:pt x="238" y="20"/>
                </a:lnTo>
                <a:lnTo>
                  <a:pt x="224" y="12"/>
                </a:lnTo>
                <a:lnTo>
                  <a:pt x="208" y="8"/>
                </a:lnTo>
                <a:lnTo>
                  <a:pt x="194" y="4"/>
                </a:lnTo>
                <a:lnTo>
                  <a:pt x="178" y="2"/>
                </a:lnTo>
                <a:lnTo>
                  <a:pt x="160" y="0"/>
                </a:lnTo>
                <a:lnTo>
                  <a:pt x="160" y="0"/>
                </a:lnTo>
                <a:lnTo>
                  <a:pt x="144" y="2"/>
                </a:lnTo>
                <a:lnTo>
                  <a:pt x="128" y="4"/>
                </a:lnTo>
                <a:lnTo>
                  <a:pt x="112" y="8"/>
                </a:lnTo>
                <a:lnTo>
                  <a:pt x="98" y="12"/>
                </a:lnTo>
                <a:lnTo>
                  <a:pt x="84" y="20"/>
                </a:lnTo>
                <a:lnTo>
                  <a:pt x="70" y="28"/>
                </a:lnTo>
                <a:lnTo>
                  <a:pt x="58" y="36"/>
                </a:lnTo>
                <a:lnTo>
                  <a:pt x="46" y="46"/>
                </a:lnTo>
                <a:lnTo>
                  <a:pt x="36" y="58"/>
                </a:lnTo>
                <a:lnTo>
                  <a:pt x="28" y="70"/>
                </a:lnTo>
                <a:lnTo>
                  <a:pt x="20" y="82"/>
                </a:lnTo>
                <a:lnTo>
                  <a:pt x="12" y="96"/>
                </a:lnTo>
                <a:lnTo>
                  <a:pt x="6" y="110"/>
                </a:lnTo>
                <a:lnTo>
                  <a:pt x="2" y="126"/>
                </a:lnTo>
                <a:lnTo>
                  <a:pt x="0" y="142"/>
                </a:lnTo>
                <a:lnTo>
                  <a:pt x="0" y="158"/>
                </a:lnTo>
                <a:lnTo>
                  <a:pt x="0" y="158"/>
                </a:lnTo>
                <a:lnTo>
                  <a:pt x="0" y="172"/>
                </a:lnTo>
                <a:lnTo>
                  <a:pt x="4" y="186"/>
                </a:lnTo>
                <a:lnTo>
                  <a:pt x="8" y="200"/>
                </a:lnTo>
                <a:lnTo>
                  <a:pt x="12" y="212"/>
                </a:lnTo>
                <a:lnTo>
                  <a:pt x="26" y="236"/>
                </a:lnTo>
                <a:lnTo>
                  <a:pt x="40" y="260"/>
                </a:lnTo>
                <a:lnTo>
                  <a:pt x="54" y="284"/>
                </a:lnTo>
                <a:lnTo>
                  <a:pt x="68" y="310"/>
                </a:lnTo>
                <a:lnTo>
                  <a:pt x="72" y="324"/>
                </a:lnTo>
                <a:lnTo>
                  <a:pt x="76" y="338"/>
                </a:lnTo>
                <a:lnTo>
                  <a:pt x="80" y="356"/>
                </a:lnTo>
                <a:lnTo>
                  <a:pt x="80" y="372"/>
                </a:lnTo>
                <a:lnTo>
                  <a:pt x="80" y="404"/>
                </a:lnTo>
                <a:lnTo>
                  <a:pt x="80" y="404"/>
                </a:lnTo>
                <a:lnTo>
                  <a:pt x="82" y="414"/>
                </a:lnTo>
                <a:lnTo>
                  <a:pt x="84" y="424"/>
                </a:lnTo>
                <a:lnTo>
                  <a:pt x="90" y="432"/>
                </a:lnTo>
                <a:lnTo>
                  <a:pt x="96" y="440"/>
                </a:lnTo>
                <a:lnTo>
                  <a:pt x="124" y="468"/>
                </a:lnTo>
                <a:lnTo>
                  <a:pt x="124" y="468"/>
                </a:lnTo>
                <a:lnTo>
                  <a:pt x="132" y="476"/>
                </a:lnTo>
                <a:lnTo>
                  <a:pt x="142" y="480"/>
                </a:lnTo>
                <a:lnTo>
                  <a:pt x="152" y="482"/>
                </a:lnTo>
                <a:lnTo>
                  <a:pt x="160" y="484"/>
                </a:lnTo>
                <a:lnTo>
                  <a:pt x="170" y="482"/>
                </a:lnTo>
                <a:lnTo>
                  <a:pt x="180" y="480"/>
                </a:lnTo>
                <a:lnTo>
                  <a:pt x="188" y="476"/>
                </a:lnTo>
                <a:lnTo>
                  <a:pt x="196" y="468"/>
                </a:lnTo>
                <a:lnTo>
                  <a:pt x="226" y="440"/>
                </a:lnTo>
                <a:lnTo>
                  <a:pt x="226" y="440"/>
                </a:lnTo>
                <a:lnTo>
                  <a:pt x="232" y="432"/>
                </a:lnTo>
                <a:lnTo>
                  <a:pt x="238" y="424"/>
                </a:lnTo>
                <a:lnTo>
                  <a:pt x="240" y="414"/>
                </a:lnTo>
                <a:lnTo>
                  <a:pt x="242" y="404"/>
                </a:lnTo>
                <a:lnTo>
                  <a:pt x="242" y="384"/>
                </a:lnTo>
                <a:lnTo>
                  <a:pt x="152" y="384"/>
                </a:lnTo>
                <a:lnTo>
                  <a:pt x="152" y="384"/>
                </a:lnTo>
                <a:lnTo>
                  <a:pt x="144" y="382"/>
                </a:lnTo>
                <a:lnTo>
                  <a:pt x="136" y="378"/>
                </a:lnTo>
                <a:lnTo>
                  <a:pt x="132" y="370"/>
                </a:lnTo>
                <a:lnTo>
                  <a:pt x="130" y="362"/>
                </a:lnTo>
                <a:lnTo>
                  <a:pt x="130" y="362"/>
                </a:lnTo>
                <a:lnTo>
                  <a:pt x="132" y="356"/>
                </a:lnTo>
                <a:lnTo>
                  <a:pt x="136" y="348"/>
                </a:lnTo>
                <a:lnTo>
                  <a:pt x="144" y="344"/>
                </a:lnTo>
                <a:lnTo>
                  <a:pt x="152" y="342"/>
                </a:lnTo>
                <a:lnTo>
                  <a:pt x="152" y="342"/>
                </a:lnTo>
                <a:close/>
                <a:moveTo>
                  <a:pt x="190" y="50"/>
                </a:moveTo>
                <a:lnTo>
                  <a:pt x="190" y="50"/>
                </a:lnTo>
                <a:lnTo>
                  <a:pt x="204" y="52"/>
                </a:lnTo>
                <a:lnTo>
                  <a:pt x="216" y="58"/>
                </a:lnTo>
                <a:lnTo>
                  <a:pt x="230" y="68"/>
                </a:lnTo>
                <a:lnTo>
                  <a:pt x="242" y="78"/>
                </a:lnTo>
                <a:lnTo>
                  <a:pt x="242" y="78"/>
                </a:lnTo>
                <a:lnTo>
                  <a:pt x="254" y="92"/>
                </a:lnTo>
                <a:lnTo>
                  <a:pt x="264" y="106"/>
                </a:lnTo>
                <a:lnTo>
                  <a:pt x="270" y="120"/>
                </a:lnTo>
                <a:lnTo>
                  <a:pt x="272" y="132"/>
                </a:lnTo>
                <a:lnTo>
                  <a:pt x="272" y="132"/>
                </a:lnTo>
                <a:lnTo>
                  <a:pt x="270" y="140"/>
                </a:lnTo>
                <a:lnTo>
                  <a:pt x="266" y="146"/>
                </a:lnTo>
                <a:lnTo>
                  <a:pt x="260" y="150"/>
                </a:lnTo>
                <a:lnTo>
                  <a:pt x="252" y="152"/>
                </a:lnTo>
                <a:lnTo>
                  <a:pt x="252" y="152"/>
                </a:lnTo>
                <a:lnTo>
                  <a:pt x="244" y="150"/>
                </a:lnTo>
                <a:lnTo>
                  <a:pt x="238" y="146"/>
                </a:lnTo>
                <a:lnTo>
                  <a:pt x="234" y="142"/>
                </a:lnTo>
                <a:lnTo>
                  <a:pt x="232" y="134"/>
                </a:lnTo>
                <a:lnTo>
                  <a:pt x="232" y="134"/>
                </a:lnTo>
                <a:lnTo>
                  <a:pt x="226" y="120"/>
                </a:lnTo>
                <a:lnTo>
                  <a:pt x="216" y="108"/>
                </a:lnTo>
                <a:lnTo>
                  <a:pt x="202" y="98"/>
                </a:lnTo>
                <a:lnTo>
                  <a:pt x="196" y="94"/>
                </a:lnTo>
                <a:lnTo>
                  <a:pt x="188" y="90"/>
                </a:lnTo>
                <a:lnTo>
                  <a:pt x="188" y="90"/>
                </a:lnTo>
                <a:lnTo>
                  <a:pt x="180" y="88"/>
                </a:lnTo>
                <a:lnTo>
                  <a:pt x="176" y="84"/>
                </a:lnTo>
                <a:lnTo>
                  <a:pt x="172" y="78"/>
                </a:lnTo>
                <a:lnTo>
                  <a:pt x="170" y="72"/>
                </a:lnTo>
                <a:lnTo>
                  <a:pt x="170" y="72"/>
                </a:lnTo>
                <a:lnTo>
                  <a:pt x="172" y="64"/>
                </a:lnTo>
                <a:lnTo>
                  <a:pt x="176" y="56"/>
                </a:lnTo>
                <a:lnTo>
                  <a:pt x="184" y="52"/>
                </a:lnTo>
                <a:lnTo>
                  <a:pt x="190" y="50"/>
                </a:lnTo>
                <a:lnTo>
                  <a:pt x="190" y="50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8" name="图片 3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418" y="5198101"/>
            <a:ext cx="1489893" cy="798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691" y="4155855"/>
            <a:ext cx="1888674" cy="1011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584" y="2823567"/>
            <a:ext cx="2233506" cy="119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0" y="1671680"/>
            <a:ext cx="2345471" cy="12565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74220" y="1807221"/>
            <a:ext cx="691296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倍字间距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61089" y="2899921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倍字间距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6565" y="4175476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倍字间距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35310" y="5255292"/>
            <a:ext cx="6235775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倍字间距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PART TWO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点击此处添加标题点击此处添加标题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80" y="2411254"/>
            <a:ext cx="2733750" cy="6637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852334" y="3382804"/>
            <a:ext cx="3959596" cy="663750"/>
            <a:chOff x="6196322" y="3116664"/>
            <a:chExt cx="3959596" cy="6637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882447" y="3267110"/>
              <a:ext cx="1273471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33706" y="4504800"/>
            <a:ext cx="3678224" cy="663750"/>
            <a:chOff x="6196322" y="3116664"/>
            <a:chExt cx="3678224" cy="66375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882447" y="3267110"/>
              <a:ext cx="992099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848215" y="2512296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2013  TEXT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848215" y="3483846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  TEXT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9848215" y="4609610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2015  TEXT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288068" y="2495176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56%</a:t>
            </a:r>
            <a:endParaRPr lang="zh-CN" altLang="en-US" sz="2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5029594" y="3476894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73%</a:t>
            </a:r>
            <a:endParaRPr lang="zh-CN" alt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5416599" y="4655153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69%</a:t>
            </a:r>
            <a:endParaRPr lang="zh-CN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931723" y="2570910"/>
            <a:ext cx="3340961" cy="245101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879543" y="3533250"/>
            <a:ext cx="2915044" cy="1488673"/>
          </a:xfrm>
          <a:prstGeom prst="rect">
            <a:avLst/>
          </a:prstGeom>
          <a:solidFill>
            <a:srgbClr val="DA3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951485" y="3685658"/>
            <a:ext cx="2798336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3765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标题数字等都可以通过点击和重新输入进行更改，顶部“开始”面板中可以对字体、字号、颜色、行距等进行修改。建议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正文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字，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图片 2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l" defTabSz="913765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点击此处添加</a:t>
            </a:r>
            <a:r>
              <a:rPr lang="zh-CN" altLang="en-US" sz="28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800" b="1" dirty="0" smtClean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l" defTabSz="913765"/>
            <a:r>
              <a:rPr lang="en-US" altLang="zh-CN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8"/>
          <p:cNvSpPr txBox="1"/>
          <p:nvPr/>
        </p:nvSpPr>
        <p:spPr>
          <a:xfrm>
            <a:off x="1757046" y="3708012"/>
            <a:ext cx="2621400" cy="103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“开始”面板中可以对字体、字号、颜色、行距等进行修改。顶部“开始”面板中可以对字体、字号、颜色、行距等进行修改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31024" y="3319934"/>
            <a:ext cx="1771639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E83A37"/>
                </a:solidFill>
              </a:rPr>
              <a:t>TEXT HERE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8210549" y="3621138"/>
            <a:ext cx="260666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“开始”面板中可以对字体、字号、颜色、行距等进行修改。顶部“开始”面板中可以对字体、字号、颜色、行距等进行修改</a:t>
            </a:r>
          </a:p>
        </p:txBody>
      </p:sp>
      <p:sp>
        <p:nvSpPr>
          <p:cNvPr id="27" name="矩形 26"/>
          <p:cNvSpPr/>
          <p:nvPr/>
        </p:nvSpPr>
        <p:spPr>
          <a:xfrm>
            <a:off x="9045575" y="3166510"/>
            <a:ext cx="1771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740000"/>
                </a:solidFill>
              </a:rPr>
              <a:t>TEXT HERE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15944" y="2356864"/>
            <a:ext cx="3795654" cy="2000119"/>
            <a:chOff x="3123306" y="2337606"/>
            <a:chExt cx="3795654" cy="200011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6450330" y="2519103"/>
              <a:ext cx="468630" cy="1818622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flipH="1" flipV="1">
            <a:off x="5236640" y="3371505"/>
            <a:ext cx="3776604" cy="2000119"/>
            <a:chOff x="3123306" y="2337606"/>
            <a:chExt cx="3776604" cy="20001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lum bright="-40000"/>
            </a:blip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6431280" y="2519103"/>
              <a:ext cx="468630" cy="1818622"/>
            </a:xfrm>
            <a:prstGeom prst="rect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Freeform 183"/>
          <p:cNvSpPr>
            <a:spLocks noEditPoints="1"/>
          </p:cNvSpPr>
          <p:nvPr/>
        </p:nvSpPr>
        <p:spPr bwMode="auto">
          <a:xfrm>
            <a:off x="2347591" y="2341595"/>
            <a:ext cx="746125" cy="742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08"/>
          <p:cNvSpPr>
            <a:spLocks noEditPoints="1"/>
          </p:cNvSpPr>
          <p:nvPr/>
        </p:nvSpPr>
        <p:spPr bwMode="auto">
          <a:xfrm>
            <a:off x="9606594" y="2276529"/>
            <a:ext cx="812407" cy="808016"/>
          </a:xfrm>
          <a:custGeom>
            <a:avLst/>
            <a:gdLst/>
            <a:ahLst/>
            <a:cxnLst>
              <a:cxn ang="0">
                <a:pos x="268" y="350"/>
              </a:cxn>
              <a:cxn ang="0">
                <a:pos x="248" y="358"/>
              </a:cxn>
              <a:cxn ang="0">
                <a:pos x="208" y="368"/>
              </a:cxn>
              <a:cxn ang="0">
                <a:pos x="186" y="368"/>
              </a:cxn>
              <a:cxn ang="0">
                <a:pos x="148" y="364"/>
              </a:cxn>
              <a:cxn ang="0">
                <a:pos x="114" y="354"/>
              </a:cxn>
              <a:cxn ang="0">
                <a:pos x="82" y="336"/>
              </a:cxn>
              <a:cxn ang="0">
                <a:pos x="54" y="314"/>
              </a:cxn>
              <a:cxn ang="0">
                <a:pos x="32" y="288"/>
              </a:cxn>
              <a:cxn ang="0">
                <a:pos x="16" y="256"/>
              </a:cxn>
              <a:cxn ang="0">
                <a:pos x="4" y="222"/>
              </a:cxn>
              <a:cxn ang="0">
                <a:pos x="0" y="184"/>
              </a:cxn>
              <a:cxn ang="0">
                <a:pos x="2" y="166"/>
              </a:cxn>
              <a:cxn ang="0">
                <a:pos x="8" y="130"/>
              </a:cxn>
              <a:cxn ang="0">
                <a:pos x="22" y="98"/>
              </a:cxn>
              <a:cxn ang="0">
                <a:pos x="40" y="70"/>
              </a:cxn>
              <a:cxn ang="0">
                <a:pos x="64" y="46"/>
              </a:cxn>
              <a:cxn ang="0">
                <a:pos x="90" y="26"/>
              </a:cxn>
              <a:cxn ang="0">
                <a:pos x="122" y="10"/>
              </a:cxn>
              <a:cxn ang="0">
                <a:pos x="156" y="2"/>
              </a:cxn>
              <a:cxn ang="0">
                <a:pos x="174" y="184"/>
              </a:cxn>
              <a:cxn ang="0">
                <a:pos x="176" y="190"/>
              </a:cxn>
              <a:cxn ang="0">
                <a:pos x="370" y="172"/>
              </a:cxn>
              <a:cxn ang="0">
                <a:pos x="196" y="0"/>
              </a:cxn>
              <a:cxn ang="0">
                <a:pos x="214" y="2"/>
              </a:cxn>
              <a:cxn ang="0">
                <a:pos x="246" y="10"/>
              </a:cxn>
              <a:cxn ang="0">
                <a:pos x="276" y="24"/>
              </a:cxn>
              <a:cxn ang="0">
                <a:pos x="304" y="42"/>
              </a:cxn>
              <a:cxn ang="0">
                <a:pos x="326" y="66"/>
              </a:cxn>
              <a:cxn ang="0">
                <a:pos x="346" y="92"/>
              </a:cxn>
              <a:cxn ang="0">
                <a:pos x="360" y="122"/>
              </a:cxn>
              <a:cxn ang="0">
                <a:pos x="368" y="156"/>
              </a:cxn>
              <a:cxn ang="0">
                <a:pos x="370" y="172"/>
              </a:cxn>
              <a:cxn ang="0">
                <a:pos x="344" y="150"/>
              </a:cxn>
              <a:cxn ang="0">
                <a:pos x="336" y="126"/>
              </a:cxn>
              <a:cxn ang="0">
                <a:pos x="314" y="86"/>
              </a:cxn>
              <a:cxn ang="0">
                <a:pos x="282" y="54"/>
              </a:cxn>
              <a:cxn ang="0">
                <a:pos x="242" y="32"/>
              </a:cxn>
              <a:cxn ang="0">
                <a:pos x="220" y="150"/>
              </a:cxn>
              <a:cxn ang="0">
                <a:pos x="288" y="338"/>
              </a:cxn>
              <a:cxn ang="0">
                <a:pos x="320" y="310"/>
              </a:cxn>
              <a:cxn ang="0">
                <a:pos x="344" y="278"/>
              </a:cxn>
              <a:cxn ang="0">
                <a:pos x="362" y="238"/>
              </a:cxn>
              <a:cxn ang="0">
                <a:pos x="370" y="196"/>
              </a:cxn>
              <a:cxn ang="0">
                <a:pos x="288" y="338"/>
              </a:cxn>
            </a:cxnLst>
            <a:rect l="0" t="0" r="r" b="b"/>
            <a:pathLst>
              <a:path w="370" h="368">
                <a:moveTo>
                  <a:pt x="176" y="190"/>
                </a:moveTo>
                <a:lnTo>
                  <a:pt x="268" y="350"/>
                </a:lnTo>
                <a:lnTo>
                  <a:pt x="268" y="350"/>
                </a:lnTo>
                <a:lnTo>
                  <a:pt x="248" y="358"/>
                </a:lnTo>
                <a:lnTo>
                  <a:pt x="228" y="364"/>
                </a:lnTo>
                <a:lnTo>
                  <a:pt x="208" y="368"/>
                </a:lnTo>
                <a:lnTo>
                  <a:pt x="186" y="368"/>
                </a:lnTo>
                <a:lnTo>
                  <a:pt x="186" y="368"/>
                </a:lnTo>
                <a:lnTo>
                  <a:pt x="166" y="368"/>
                </a:lnTo>
                <a:lnTo>
                  <a:pt x="148" y="364"/>
                </a:lnTo>
                <a:lnTo>
                  <a:pt x="130" y="360"/>
                </a:lnTo>
                <a:lnTo>
                  <a:pt x="114" y="354"/>
                </a:lnTo>
                <a:lnTo>
                  <a:pt x="98" y="346"/>
                </a:lnTo>
                <a:lnTo>
                  <a:pt x="82" y="336"/>
                </a:lnTo>
                <a:lnTo>
                  <a:pt x="68" y="326"/>
                </a:lnTo>
                <a:lnTo>
                  <a:pt x="54" y="314"/>
                </a:lnTo>
                <a:lnTo>
                  <a:pt x="42" y="302"/>
                </a:lnTo>
                <a:lnTo>
                  <a:pt x="32" y="288"/>
                </a:lnTo>
                <a:lnTo>
                  <a:pt x="24" y="272"/>
                </a:lnTo>
                <a:lnTo>
                  <a:pt x="16" y="256"/>
                </a:lnTo>
                <a:lnTo>
                  <a:pt x="10" y="238"/>
                </a:lnTo>
                <a:lnTo>
                  <a:pt x="4" y="222"/>
                </a:lnTo>
                <a:lnTo>
                  <a:pt x="2" y="202"/>
                </a:lnTo>
                <a:lnTo>
                  <a:pt x="0" y="184"/>
                </a:lnTo>
                <a:lnTo>
                  <a:pt x="0" y="184"/>
                </a:lnTo>
                <a:lnTo>
                  <a:pt x="2" y="166"/>
                </a:lnTo>
                <a:lnTo>
                  <a:pt x="4" y="148"/>
                </a:lnTo>
                <a:lnTo>
                  <a:pt x="8" y="130"/>
                </a:lnTo>
                <a:lnTo>
                  <a:pt x="14" y="114"/>
                </a:lnTo>
                <a:lnTo>
                  <a:pt x="22" y="98"/>
                </a:lnTo>
                <a:lnTo>
                  <a:pt x="30" y="84"/>
                </a:lnTo>
                <a:lnTo>
                  <a:pt x="40" y="70"/>
                </a:lnTo>
                <a:lnTo>
                  <a:pt x="52" y="58"/>
                </a:lnTo>
                <a:lnTo>
                  <a:pt x="64" y="46"/>
                </a:lnTo>
                <a:lnTo>
                  <a:pt x="76" y="34"/>
                </a:lnTo>
                <a:lnTo>
                  <a:pt x="90" y="26"/>
                </a:lnTo>
                <a:lnTo>
                  <a:pt x="106" y="18"/>
                </a:lnTo>
                <a:lnTo>
                  <a:pt x="122" y="10"/>
                </a:lnTo>
                <a:lnTo>
                  <a:pt x="138" y="6"/>
                </a:lnTo>
                <a:lnTo>
                  <a:pt x="156" y="2"/>
                </a:lnTo>
                <a:lnTo>
                  <a:pt x="174" y="0"/>
                </a:lnTo>
                <a:lnTo>
                  <a:pt x="174" y="184"/>
                </a:lnTo>
                <a:lnTo>
                  <a:pt x="174" y="184"/>
                </a:lnTo>
                <a:lnTo>
                  <a:pt x="176" y="190"/>
                </a:lnTo>
                <a:lnTo>
                  <a:pt x="176" y="190"/>
                </a:lnTo>
                <a:close/>
                <a:moveTo>
                  <a:pt x="370" y="172"/>
                </a:moveTo>
                <a:lnTo>
                  <a:pt x="196" y="172"/>
                </a:lnTo>
                <a:lnTo>
                  <a:pt x="196" y="0"/>
                </a:lnTo>
                <a:lnTo>
                  <a:pt x="196" y="0"/>
                </a:lnTo>
                <a:lnTo>
                  <a:pt x="214" y="2"/>
                </a:lnTo>
                <a:lnTo>
                  <a:pt x="230" y="4"/>
                </a:lnTo>
                <a:lnTo>
                  <a:pt x="246" y="10"/>
                </a:lnTo>
                <a:lnTo>
                  <a:pt x="262" y="16"/>
                </a:lnTo>
                <a:lnTo>
                  <a:pt x="276" y="24"/>
                </a:lnTo>
                <a:lnTo>
                  <a:pt x="290" y="32"/>
                </a:lnTo>
                <a:lnTo>
                  <a:pt x="304" y="42"/>
                </a:lnTo>
                <a:lnTo>
                  <a:pt x="316" y="54"/>
                </a:lnTo>
                <a:lnTo>
                  <a:pt x="326" y="66"/>
                </a:lnTo>
                <a:lnTo>
                  <a:pt x="336" y="78"/>
                </a:lnTo>
                <a:lnTo>
                  <a:pt x="346" y="92"/>
                </a:lnTo>
                <a:lnTo>
                  <a:pt x="354" y="106"/>
                </a:lnTo>
                <a:lnTo>
                  <a:pt x="360" y="122"/>
                </a:lnTo>
                <a:lnTo>
                  <a:pt x="364" y="138"/>
                </a:lnTo>
                <a:lnTo>
                  <a:pt x="368" y="156"/>
                </a:lnTo>
                <a:lnTo>
                  <a:pt x="370" y="172"/>
                </a:lnTo>
                <a:lnTo>
                  <a:pt x="370" y="172"/>
                </a:lnTo>
                <a:close/>
                <a:moveTo>
                  <a:pt x="220" y="150"/>
                </a:moveTo>
                <a:lnTo>
                  <a:pt x="344" y="150"/>
                </a:lnTo>
                <a:lnTo>
                  <a:pt x="344" y="150"/>
                </a:lnTo>
                <a:lnTo>
                  <a:pt x="336" y="126"/>
                </a:lnTo>
                <a:lnTo>
                  <a:pt x="326" y="106"/>
                </a:lnTo>
                <a:lnTo>
                  <a:pt x="314" y="86"/>
                </a:lnTo>
                <a:lnTo>
                  <a:pt x="300" y="70"/>
                </a:lnTo>
                <a:lnTo>
                  <a:pt x="282" y="54"/>
                </a:lnTo>
                <a:lnTo>
                  <a:pt x="264" y="42"/>
                </a:lnTo>
                <a:lnTo>
                  <a:pt x="242" y="32"/>
                </a:lnTo>
                <a:lnTo>
                  <a:pt x="220" y="26"/>
                </a:lnTo>
                <a:lnTo>
                  <a:pt x="220" y="150"/>
                </a:lnTo>
                <a:close/>
                <a:moveTo>
                  <a:pt x="288" y="338"/>
                </a:moveTo>
                <a:lnTo>
                  <a:pt x="288" y="338"/>
                </a:lnTo>
                <a:lnTo>
                  <a:pt x="304" y="326"/>
                </a:lnTo>
                <a:lnTo>
                  <a:pt x="320" y="310"/>
                </a:lnTo>
                <a:lnTo>
                  <a:pt x="334" y="294"/>
                </a:lnTo>
                <a:lnTo>
                  <a:pt x="344" y="278"/>
                </a:lnTo>
                <a:lnTo>
                  <a:pt x="354" y="258"/>
                </a:lnTo>
                <a:lnTo>
                  <a:pt x="362" y="238"/>
                </a:lnTo>
                <a:lnTo>
                  <a:pt x="366" y="218"/>
                </a:lnTo>
                <a:lnTo>
                  <a:pt x="370" y="196"/>
                </a:lnTo>
                <a:lnTo>
                  <a:pt x="206" y="196"/>
                </a:lnTo>
                <a:lnTo>
                  <a:pt x="288" y="338"/>
                </a:lnTo>
                <a:close/>
              </a:path>
            </a:pathLst>
          </a:custGeom>
          <a:solidFill>
            <a:srgbClr val="74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1" name="图片 2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60" y="412697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1395</Words>
  <Application>Microsoft Office PowerPoint</Application>
  <PresentationFormat>自定义</PresentationFormat>
  <Paragraphs>107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admin</cp:lastModifiedBy>
  <cp:revision>33</cp:revision>
  <dcterms:created xsi:type="dcterms:W3CDTF">2015-08-19T02:17:00Z</dcterms:created>
  <dcterms:modified xsi:type="dcterms:W3CDTF">2016-10-07T08:46:23Z</dcterms:modified>
  <cp:category>PPTS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