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59" r:id="rId6"/>
    <p:sldId id="266" r:id="rId7"/>
    <p:sldId id="268" r:id="rId8"/>
    <p:sldId id="263" r:id="rId9"/>
    <p:sldId id="260" r:id="rId10"/>
    <p:sldId id="265" r:id="rId11"/>
    <p:sldId id="278" r:id="rId12"/>
    <p:sldId id="264" r:id="rId13"/>
    <p:sldId id="262" r:id="rId14"/>
    <p:sldId id="271" r:id="rId15"/>
    <p:sldId id="272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A19CC5C-8AC7-45CA-B94D-033451EA19FF}" type="datetime1">
              <a:rPr lang="zh-CN" altLang="en-US"/>
              <a:pPr/>
              <a:t>2016/8/14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5D12CB5-78F1-401C-BD44-B1586235B786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874106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C226-6AA2-443D-9FE6-DF3452937EB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8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CEE-A4CF-4F7F-A18C-07C28A5C2F2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6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E5FA-ED70-46E2-872B-FDA739F20DE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0689-445E-46AB-A7BB-63C0A4EC15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260B2-BA9F-4204-B715-B646A5B9961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6F70B-1713-450F-A850-BC1FB349F88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1954-3452-4571-84D5-B70F12912DF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6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0511E-C1AE-4086-BE9D-F4CD3431012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B971-70ED-4217-9C08-43EB0CF380C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9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0968D-AD6F-47A1-A1BF-47A3EFBC836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330C-58CF-4BD9-846E-B3DE55AD3EB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3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E73CF19-2822-461C-894A-FA6AC740D219}" type="datetime1">
              <a:rPr lang="zh-CN" altLang="en-US"/>
              <a:pPr/>
              <a:t>2016/8/14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DC2938-076B-42CC-AFF5-32F8E22EBEA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30425"/>
            <a:ext cx="10363200" cy="1470025"/>
          </a:xfrm>
          <a:ln/>
        </p:spPr>
        <p:txBody>
          <a:bodyPr/>
          <a:lstStyle/>
          <a:p>
            <a:pPr marL="0" indent="0"/>
            <a:endParaRPr lang="zh-CN" altLang="zh-CN"/>
          </a:p>
        </p:txBody>
      </p:sp>
      <p:sp>
        <p:nvSpPr>
          <p:cNvPr id="3075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ln/>
        </p:spPr>
        <p:txBody>
          <a:bodyPr/>
          <a:lstStyle/>
          <a:p>
            <a:endParaRPr lang="zh-CN" altLang="zh-CN" sz="3200">
              <a:solidFill>
                <a:srgbClr val="898989"/>
              </a:solidFill>
            </a:endParaRPr>
          </a:p>
        </p:txBody>
      </p:sp>
      <p:pic>
        <p:nvPicPr>
          <p:cNvPr id="307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-792" b="15352"/>
          <a:stretch>
            <a:fillRect/>
          </a:stretch>
        </p:blipFill>
        <p:spPr bwMode="auto">
          <a:xfrm>
            <a:off x="-12700" y="-26988"/>
            <a:ext cx="124190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组合 10"/>
          <p:cNvGrpSpPr>
            <a:grpSpLocks/>
          </p:cNvGrpSpPr>
          <p:nvPr/>
        </p:nvGrpSpPr>
        <p:grpSpPr bwMode="auto">
          <a:xfrm>
            <a:off x="449263" y="4984750"/>
            <a:ext cx="504825" cy="720725"/>
            <a:chOff x="0" y="0"/>
            <a:chExt cx="504056" cy="720080"/>
          </a:xfrm>
        </p:grpSpPr>
        <p:sp>
          <p:nvSpPr>
            <p:cNvPr id="3078" name="直接连接符 7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" name="椭圆 9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80" name="组合 18"/>
          <p:cNvGrpSpPr>
            <a:grpSpLocks/>
          </p:cNvGrpSpPr>
          <p:nvPr/>
        </p:nvGrpSpPr>
        <p:grpSpPr bwMode="auto">
          <a:xfrm>
            <a:off x="10555288" y="938213"/>
            <a:ext cx="504825" cy="719137"/>
            <a:chOff x="0" y="0"/>
            <a:chExt cx="504056" cy="720080"/>
          </a:xfrm>
        </p:grpSpPr>
        <p:sp>
          <p:nvSpPr>
            <p:cNvPr id="3081" name="直接连接符 19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椭圆 20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83" name="组合 21"/>
          <p:cNvGrpSpPr>
            <a:grpSpLocks/>
          </p:cNvGrpSpPr>
          <p:nvPr/>
        </p:nvGrpSpPr>
        <p:grpSpPr bwMode="auto">
          <a:xfrm>
            <a:off x="10879138" y="-26988"/>
            <a:ext cx="504825" cy="720726"/>
            <a:chOff x="0" y="0"/>
            <a:chExt cx="504056" cy="720080"/>
          </a:xfrm>
        </p:grpSpPr>
        <p:sp>
          <p:nvSpPr>
            <p:cNvPr id="3084" name="直接连接符 22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椭圆 23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86" name="组合 55"/>
          <p:cNvGrpSpPr>
            <a:grpSpLocks/>
          </p:cNvGrpSpPr>
          <p:nvPr/>
        </p:nvGrpSpPr>
        <p:grpSpPr bwMode="auto">
          <a:xfrm>
            <a:off x="9723438" y="1293813"/>
            <a:ext cx="503237" cy="720725"/>
            <a:chOff x="0" y="0"/>
            <a:chExt cx="504056" cy="720080"/>
          </a:xfrm>
        </p:grpSpPr>
        <p:sp>
          <p:nvSpPr>
            <p:cNvPr id="3087" name="直接连接符 56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椭圆 57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89" name="组合 58"/>
          <p:cNvGrpSpPr>
            <a:grpSpLocks/>
          </p:cNvGrpSpPr>
          <p:nvPr/>
        </p:nvGrpSpPr>
        <p:grpSpPr bwMode="auto">
          <a:xfrm>
            <a:off x="1387475" y="4500563"/>
            <a:ext cx="504825" cy="719137"/>
            <a:chOff x="0" y="0"/>
            <a:chExt cx="504056" cy="720080"/>
          </a:xfrm>
        </p:grpSpPr>
        <p:sp>
          <p:nvSpPr>
            <p:cNvPr id="3090" name="直接连接符 59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椭圆 60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92" name="组合 61"/>
          <p:cNvGrpSpPr>
            <a:grpSpLocks/>
          </p:cNvGrpSpPr>
          <p:nvPr/>
        </p:nvGrpSpPr>
        <p:grpSpPr bwMode="auto">
          <a:xfrm>
            <a:off x="53975" y="6115050"/>
            <a:ext cx="504825" cy="719138"/>
            <a:chOff x="0" y="0"/>
            <a:chExt cx="504056" cy="720080"/>
          </a:xfrm>
        </p:grpSpPr>
        <p:sp>
          <p:nvSpPr>
            <p:cNvPr id="3093" name="直接连接符 62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椭圆 63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95" name="组合 64"/>
          <p:cNvGrpSpPr>
            <a:grpSpLocks/>
          </p:cNvGrpSpPr>
          <p:nvPr/>
        </p:nvGrpSpPr>
        <p:grpSpPr bwMode="auto">
          <a:xfrm>
            <a:off x="4562475" y="3414713"/>
            <a:ext cx="504825" cy="720725"/>
            <a:chOff x="0" y="0"/>
            <a:chExt cx="504056" cy="720080"/>
          </a:xfrm>
        </p:grpSpPr>
        <p:sp>
          <p:nvSpPr>
            <p:cNvPr id="3096" name="直接连接符 65"/>
            <p:cNvSpPr>
              <a:spLocks noChangeShapeType="1"/>
            </p:cNvSpPr>
            <p:nvPr/>
          </p:nvSpPr>
          <p:spPr bwMode="auto">
            <a:xfrm flipH="1">
              <a:off x="0" y="0"/>
              <a:ext cx="504056" cy="720080"/>
            </a:xfrm>
            <a:prstGeom prst="line">
              <a:avLst/>
            </a:prstGeom>
            <a:noFill/>
            <a:ln w="9525" cap="flat" cmpd="sng">
              <a:solidFill>
                <a:srgbClr val="1DFF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椭圆 66"/>
            <p:cNvSpPr>
              <a:spLocks noChangeArrowheads="1"/>
            </p:cNvSpPr>
            <p:nvPr/>
          </p:nvSpPr>
          <p:spPr bwMode="auto">
            <a:xfrm>
              <a:off x="180020" y="288032"/>
              <a:ext cx="144016" cy="144016"/>
            </a:xfrm>
            <a:prstGeom prst="ellipse">
              <a:avLst/>
            </a:prstGeom>
            <a:solidFill>
              <a:srgbClr val="50F1F0"/>
            </a:solidFill>
            <a:ln w="25400" cap="flat" cmpd="sng">
              <a:solidFill>
                <a:srgbClr val="2FFCF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98" name="矩形 74"/>
          <p:cNvSpPr>
            <a:spLocks noChangeArrowheads="1"/>
          </p:cNvSpPr>
          <p:nvPr/>
        </p:nvSpPr>
        <p:spPr bwMode="auto">
          <a:xfrm>
            <a:off x="2017713" y="2101850"/>
            <a:ext cx="8713787" cy="232727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99" name="等腰三角形 67"/>
          <p:cNvSpPr>
            <a:spLocks noChangeArrowheads="1"/>
          </p:cNvSpPr>
          <p:nvPr/>
        </p:nvSpPr>
        <p:spPr bwMode="auto">
          <a:xfrm>
            <a:off x="11149013" y="5927725"/>
            <a:ext cx="1141412" cy="949325"/>
          </a:xfrm>
          <a:prstGeom prst="triangle">
            <a:avLst>
              <a:gd name="adj" fmla="val 100000"/>
            </a:avLst>
          </a:prstGeom>
          <a:solidFill>
            <a:srgbClr val="50F1F0"/>
          </a:solidFill>
          <a:ln w="25400" cap="flat" cmpd="sng">
            <a:solidFill>
              <a:srgbClr val="50F1F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0" name="等腰三角形 68"/>
          <p:cNvSpPr>
            <a:spLocks noChangeArrowheads="1"/>
          </p:cNvSpPr>
          <p:nvPr/>
        </p:nvSpPr>
        <p:spPr bwMode="auto">
          <a:xfrm rot="10800000">
            <a:off x="3175" y="0"/>
            <a:ext cx="1139825" cy="950913"/>
          </a:xfrm>
          <a:prstGeom prst="triangle">
            <a:avLst>
              <a:gd name="adj" fmla="val 100000"/>
            </a:avLst>
          </a:prstGeom>
          <a:solidFill>
            <a:srgbClr val="50F1F0"/>
          </a:solidFill>
          <a:ln w="25400" cap="flat" cmpd="sng">
            <a:solidFill>
              <a:srgbClr val="50F1F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1" name="矩形 76"/>
          <p:cNvSpPr>
            <a:spLocks noChangeArrowheads="1"/>
          </p:cNvSpPr>
          <p:nvPr/>
        </p:nvSpPr>
        <p:spPr bwMode="auto">
          <a:xfrm>
            <a:off x="2135188" y="2157413"/>
            <a:ext cx="8445500" cy="2214562"/>
          </a:xfrm>
          <a:prstGeom prst="rect">
            <a:avLst/>
          </a:prstGeom>
          <a:solidFill>
            <a:srgbClr val="50F1F0">
              <a:alpha val="7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2" name="矩形 71"/>
          <p:cNvSpPr>
            <a:spLocks noChangeArrowheads="1"/>
          </p:cNvSpPr>
          <p:nvPr/>
        </p:nvSpPr>
        <p:spPr bwMode="auto">
          <a:xfrm>
            <a:off x="3516313" y="3757613"/>
            <a:ext cx="1608137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3" name="矩形 72"/>
          <p:cNvSpPr>
            <a:spLocks noChangeArrowheads="1"/>
          </p:cNvSpPr>
          <p:nvPr/>
        </p:nvSpPr>
        <p:spPr bwMode="auto">
          <a:xfrm>
            <a:off x="7321550" y="3757613"/>
            <a:ext cx="1608138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04" name="文本框 73"/>
          <p:cNvSpPr>
            <a:spLocks noChangeArrowheads="1"/>
          </p:cNvSpPr>
          <p:nvPr/>
        </p:nvSpPr>
        <p:spPr bwMode="auto">
          <a:xfrm>
            <a:off x="5211763" y="3533775"/>
            <a:ext cx="196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Mao Design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05" name="文本框 4"/>
          <p:cNvSpPr>
            <a:spLocks noChangeArrowheads="1"/>
          </p:cNvSpPr>
          <p:nvPr/>
        </p:nvSpPr>
        <p:spPr bwMode="auto">
          <a:xfrm>
            <a:off x="3292475" y="2474913"/>
            <a:ext cx="6110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商业项目计划书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"/>
          <p:cNvSpPr>
            <a:spLocks noChangeShapeType="1"/>
          </p:cNvSpPr>
          <p:nvPr/>
        </p:nvSpPr>
        <p:spPr bwMode="auto">
          <a:xfrm flipV="1">
            <a:off x="3392488" y="3068638"/>
            <a:ext cx="0" cy="1058862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317875" y="3238500"/>
            <a:ext cx="134938" cy="141288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3451225" y="3595688"/>
            <a:ext cx="196850" cy="209550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1" name="Freeform 8"/>
          <p:cNvSpPr>
            <a:spLocks noChangeArrowheads="1"/>
          </p:cNvSpPr>
          <p:nvPr/>
        </p:nvSpPr>
        <p:spPr bwMode="auto">
          <a:xfrm flipH="1">
            <a:off x="2687638" y="2657475"/>
            <a:ext cx="765175" cy="839788"/>
          </a:xfrm>
          <a:custGeom>
            <a:avLst/>
            <a:gdLst>
              <a:gd name="T0" fmla="*/ 525 w 525"/>
              <a:gd name="T1" fmla="*/ 0 h 576"/>
              <a:gd name="T2" fmla="*/ 525 w 525"/>
              <a:gd name="T3" fmla="*/ 574 h 576"/>
              <a:gd name="T4" fmla="*/ 0 w 525"/>
              <a:gd name="T5" fmla="*/ 576 h 576"/>
              <a:gd name="T6" fmla="*/ 0 60000 65536"/>
              <a:gd name="T7" fmla="*/ 0 60000 65536"/>
              <a:gd name="T8" fmla="*/ 0 60000 65536"/>
              <a:gd name="T9" fmla="*/ 0 w 525"/>
              <a:gd name="T10" fmla="*/ 0 h 576"/>
              <a:gd name="T11" fmla="*/ 525 w 525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576">
                <a:moveTo>
                  <a:pt x="525" y="0"/>
                </a:moveTo>
                <a:lnTo>
                  <a:pt x="525" y="574"/>
                </a:lnTo>
                <a:lnTo>
                  <a:pt x="0" y="576"/>
                </a:lnTo>
              </a:path>
            </a:pathLst>
          </a:custGeom>
          <a:noFill/>
          <a:ln w="12700" cap="flat" cmpd="sng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2422525" y="2806700"/>
            <a:ext cx="266700" cy="271463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3" name="Freeform 10"/>
          <p:cNvSpPr>
            <a:spLocks noChangeArrowheads="1"/>
          </p:cNvSpPr>
          <p:nvPr/>
        </p:nvSpPr>
        <p:spPr bwMode="auto">
          <a:xfrm flipH="1">
            <a:off x="2070100" y="3698875"/>
            <a:ext cx="1292225" cy="563563"/>
          </a:xfrm>
          <a:custGeom>
            <a:avLst/>
            <a:gdLst>
              <a:gd name="T0" fmla="*/ 0 w 888"/>
              <a:gd name="T1" fmla="*/ 387 h 387"/>
              <a:gd name="T2" fmla="*/ 0 w 888"/>
              <a:gd name="T3" fmla="*/ 0 h 387"/>
              <a:gd name="T4" fmla="*/ 888 w 888"/>
              <a:gd name="T5" fmla="*/ 0 h 387"/>
              <a:gd name="T6" fmla="*/ 0 60000 65536"/>
              <a:gd name="T7" fmla="*/ 0 60000 65536"/>
              <a:gd name="T8" fmla="*/ 0 60000 65536"/>
              <a:gd name="T9" fmla="*/ 0 w 888"/>
              <a:gd name="T10" fmla="*/ 0 h 387"/>
              <a:gd name="T11" fmla="*/ 888 w 888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387">
                <a:moveTo>
                  <a:pt x="0" y="387"/>
                </a:moveTo>
                <a:lnTo>
                  <a:pt x="0" y="0"/>
                </a:lnTo>
                <a:lnTo>
                  <a:pt x="888" y="0"/>
                </a:lnTo>
              </a:path>
            </a:pathLst>
          </a:custGeom>
          <a:noFill/>
          <a:ln w="12700" cap="flat" cmpd="sng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2357438" y="3409950"/>
            <a:ext cx="309562" cy="287338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 flipV="1">
            <a:off x="2357438" y="3698875"/>
            <a:ext cx="309562" cy="290513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1511300" y="4083050"/>
            <a:ext cx="455613" cy="0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 flipH="1">
            <a:off x="1720850" y="4379913"/>
            <a:ext cx="282575" cy="307975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8" name="Freeform 15"/>
          <p:cNvSpPr>
            <a:spLocks noChangeArrowheads="1"/>
          </p:cNvSpPr>
          <p:nvPr/>
        </p:nvSpPr>
        <p:spPr bwMode="auto">
          <a:xfrm flipH="1">
            <a:off x="3560763" y="3416300"/>
            <a:ext cx="623887" cy="842963"/>
          </a:xfrm>
          <a:custGeom>
            <a:avLst/>
            <a:gdLst>
              <a:gd name="T0" fmla="*/ 428 w 428"/>
              <a:gd name="T1" fmla="*/ 578 h 578"/>
              <a:gd name="T2" fmla="*/ 425 w 428"/>
              <a:gd name="T3" fmla="*/ 236 h 578"/>
              <a:gd name="T4" fmla="*/ 0 w 428"/>
              <a:gd name="T5" fmla="*/ 236 h 578"/>
              <a:gd name="T6" fmla="*/ 0 w 428"/>
              <a:gd name="T7" fmla="*/ 0 h 578"/>
              <a:gd name="T8" fmla="*/ 0 60000 65536"/>
              <a:gd name="T9" fmla="*/ 0 60000 65536"/>
              <a:gd name="T10" fmla="*/ 0 60000 65536"/>
              <a:gd name="T11" fmla="*/ 0 60000 65536"/>
              <a:gd name="T12" fmla="*/ 0 w 428"/>
              <a:gd name="T13" fmla="*/ 0 h 578"/>
              <a:gd name="T14" fmla="*/ 428 w 428"/>
              <a:gd name="T15" fmla="*/ 578 h 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" h="578">
                <a:moveTo>
                  <a:pt x="428" y="578"/>
                </a:moveTo>
                <a:lnTo>
                  <a:pt x="425" y="236"/>
                </a:lnTo>
                <a:lnTo>
                  <a:pt x="0" y="236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 flipV="1">
            <a:off x="4178300" y="2451100"/>
            <a:ext cx="11113" cy="466725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 flipV="1">
            <a:off x="3827463" y="2811463"/>
            <a:ext cx="200025" cy="192087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V="1">
            <a:off x="4362450" y="2811463"/>
            <a:ext cx="193675" cy="188912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2" name="Freeform 19"/>
          <p:cNvSpPr>
            <a:spLocks noChangeArrowheads="1"/>
          </p:cNvSpPr>
          <p:nvPr/>
        </p:nvSpPr>
        <p:spPr bwMode="auto">
          <a:xfrm flipH="1">
            <a:off x="3651250" y="3859213"/>
            <a:ext cx="849313" cy="398462"/>
          </a:xfrm>
          <a:custGeom>
            <a:avLst/>
            <a:gdLst>
              <a:gd name="T0" fmla="*/ 584 w 584"/>
              <a:gd name="T1" fmla="*/ 274 h 274"/>
              <a:gd name="T2" fmla="*/ 582 w 584"/>
              <a:gd name="T3" fmla="*/ 0 h 274"/>
              <a:gd name="T4" fmla="*/ 0 w 584"/>
              <a:gd name="T5" fmla="*/ 0 h 274"/>
              <a:gd name="T6" fmla="*/ 0 60000 65536"/>
              <a:gd name="T7" fmla="*/ 0 60000 65536"/>
              <a:gd name="T8" fmla="*/ 0 60000 65536"/>
              <a:gd name="T9" fmla="*/ 0 w 584"/>
              <a:gd name="T10" fmla="*/ 0 h 274"/>
              <a:gd name="T11" fmla="*/ 584 w 584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274">
                <a:moveTo>
                  <a:pt x="584" y="274"/>
                </a:moveTo>
                <a:lnTo>
                  <a:pt x="582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 flipV="1">
            <a:off x="5022850" y="3865563"/>
            <a:ext cx="561975" cy="4762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V="1">
            <a:off x="4778375" y="3300413"/>
            <a:ext cx="336550" cy="342900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4781550" y="4102100"/>
            <a:ext cx="314325" cy="284163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6" name="Line 23"/>
          <p:cNvSpPr>
            <a:spLocks noChangeShapeType="1"/>
          </p:cNvSpPr>
          <p:nvPr/>
        </p:nvSpPr>
        <p:spPr bwMode="auto">
          <a:xfrm flipV="1">
            <a:off x="5407025" y="2746375"/>
            <a:ext cx="300038" cy="307975"/>
          </a:xfrm>
          <a:prstGeom prst="line">
            <a:avLst/>
          </a:prstGeom>
          <a:noFill/>
          <a:ln w="12700" cap="flat" cmpd="sng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7" name="Freeform 5"/>
          <p:cNvSpPr>
            <a:spLocks noEditPoints="1" noChangeArrowheads="1"/>
          </p:cNvSpPr>
          <p:nvPr/>
        </p:nvSpPr>
        <p:spPr bwMode="auto">
          <a:xfrm>
            <a:off x="4556125" y="2363788"/>
            <a:ext cx="466725" cy="381000"/>
          </a:xfrm>
          <a:custGeom>
            <a:avLst/>
            <a:gdLst>
              <a:gd name="T0" fmla="*/ 78 w 153"/>
              <a:gd name="T1" fmla="*/ 0 h 125"/>
              <a:gd name="T2" fmla="*/ 0 w 153"/>
              <a:gd name="T3" fmla="*/ 69 h 125"/>
              <a:gd name="T4" fmla="*/ 15 w 153"/>
              <a:gd name="T5" fmla="*/ 69 h 125"/>
              <a:gd name="T6" fmla="*/ 21 w 153"/>
              <a:gd name="T7" fmla="*/ 64 h 125"/>
              <a:gd name="T8" fmla="*/ 21 w 153"/>
              <a:gd name="T9" fmla="*/ 121 h 125"/>
              <a:gd name="T10" fmla="*/ 24 w 153"/>
              <a:gd name="T11" fmla="*/ 125 h 125"/>
              <a:gd name="T12" fmla="*/ 62 w 153"/>
              <a:gd name="T13" fmla="*/ 125 h 125"/>
              <a:gd name="T14" fmla="*/ 63 w 153"/>
              <a:gd name="T15" fmla="*/ 93 h 125"/>
              <a:gd name="T16" fmla="*/ 67 w 153"/>
              <a:gd name="T17" fmla="*/ 88 h 125"/>
              <a:gd name="T18" fmla="*/ 83 w 153"/>
              <a:gd name="T19" fmla="*/ 88 h 125"/>
              <a:gd name="T20" fmla="*/ 89 w 153"/>
              <a:gd name="T21" fmla="*/ 93 h 125"/>
              <a:gd name="T22" fmla="*/ 89 w 153"/>
              <a:gd name="T23" fmla="*/ 125 h 125"/>
              <a:gd name="T24" fmla="*/ 126 w 153"/>
              <a:gd name="T25" fmla="*/ 125 h 125"/>
              <a:gd name="T26" fmla="*/ 130 w 153"/>
              <a:gd name="T27" fmla="*/ 120 h 125"/>
              <a:gd name="T28" fmla="*/ 130 w 153"/>
              <a:gd name="T29" fmla="*/ 63 h 125"/>
              <a:gd name="T30" fmla="*/ 136 w 153"/>
              <a:gd name="T31" fmla="*/ 69 h 125"/>
              <a:gd name="T32" fmla="*/ 153 w 153"/>
              <a:gd name="T33" fmla="*/ 69 h 125"/>
              <a:gd name="T34" fmla="*/ 78 w 153"/>
              <a:gd name="T35" fmla="*/ 0 h 125"/>
              <a:gd name="T36" fmla="*/ 76 w 153"/>
              <a:gd name="T37" fmla="*/ 76 h 125"/>
              <a:gd name="T38" fmla="*/ 60 w 153"/>
              <a:gd name="T39" fmla="*/ 60 h 125"/>
              <a:gd name="T40" fmla="*/ 76 w 153"/>
              <a:gd name="T41" fmla="*/ 43 h 125"/>
              <a:gd name="T42" fmla="*/ 92 w 153"/>
              <a:gd name="T43" fmla="*/ 60 h 125"/>
              <a:gd name="T44" fmla="*/ 76 w 153"/>
              <a:gd name="T45" fmla="*/ 76 h 1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3"/>
              <a:gd name="T70" fmla="*/ 0 h 125"/>
              <a:gd name="T71" fmla="*/ 153 w 153"/>
              <a:gd name="T72" fmla="*/ 125 h 1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3" h="125">
                <a:moveTo>
                  <a:pt x="78" y="0"/>
                </a:move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78"/>
                  <a:pt x="15" y="69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1" y="121"/>
                  <a:pt x="21" y="125"/>
                  <a:pt x="24" y="125"/>
                </a:cubicBezTo>
                <a:cubicBezTo>
                  <a:pt x="28" y="125"/>
                  <a:pt x="62" y="125"/>
                  <a:pt x="62" y="125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93"/>
                  <a:pt x="62" y="88"/>
                  <a:pt x="67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9" y="88"/>
                  <a:pt x="89" y="93"/>
                  <a:pt x="89" y="93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121" y="125"/>
                  <a:pt x="126" y="125"/>
                </a:cubicBezTo>
                <a:cubicBezTo>
                  <a:pt x="131" y="125"/>
                  <a:pt x="130" y="120"/>
                  <a:pt x="130" y="12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8" y="77"/>
                  <a:pt x="153" y="69"/>
                  <a:pt x="153" y="69"/>
                </a:cubicBezTo>
                <a:lnTo>
                  <a:pt x="78" y="0"/>
                </a:lnTo>
                <a:close/>
                <a:moveTo>
                  <a:pt x="76" y="76"/>
                </a:moveTo>
                <a:cubicBezTo>
                  <a:pt x="67" y="76"/>
                  <a:pt x="60" y="69"/>
                  <a:pt x="60" y="60"/>
                </a:cubicBezTo>
                <a:cubicBezTo>
                  <a:pt x="60" y="50"/>
                  <a:pt x="67" y="43"/>
                  <a:pt x="76" y="43"/>
                </a:cubicBezTo>
                <a:cubicBezTo>
                  <a:pt x="85" y="43"/>
                  <a:pt x="92" y="50"/>
                  <a:pt x="92" y="60"/>
                </a:cubicBezTo>
                <a:cubicBezTo>
                  <a:pt x="92" y="69"/>
                  <a:pt x="85" y="76"/>
                  <a:pt x="76" y="76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8" name="Freeform 6"/>
          <p:cNvSpPr>
            <a:spLocks noChangeArrowheads="1"/>
          </p:cNvSpPr>
          <p:nvPr/>
        </p:nvSpPr>
        <p:spPr bwMode="auto">
          <a:xfrm>
            <a:off x="4921250" y="2413000"/>
            <a:ext cx="46038" cy="93663"/>
          </a:xfrm>
          <a:custGeom>
            <a:avLst/>
            <a:gdLst>
              <a:gd name="T0" fmla="*/ 20 w 20"/>
              <a:gd name="T1" fmla="*/ 41 h 41"/>
              <a:gd name="T2" fmla="*/ 20 w 20"/>
              <a:gd name="T3" fmla="*/ 0 h 41"/>
              <a:gd name="T4" fmla="*/ 0 w 20"/>
              <a:gd name="T5" fmla="*/ 0 h 41"/>
              <a:gd name="T6" fmla="*/ 0 w 20"/>
              <a:gd name="T7" fmla="*/ 24 h 41"/>
              <a:gd name="T8" fmla="*/ 20 w 20"/>
              <a:gd name="T9" fmla="*/ 41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41"/>
              <a:gd name="T17" fmla="*/ 20 w 2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41">
                <a:moveTo>
                  <a:pt x="20" y="41"/>
                </a:moveTo>
                <a:lnTo>
                  <a:pt x="20" y="0"/>
                </a:lnTo>
                <a:lnTo>
                  <a:pt x="0" y="0"/>
                </a:lnTo>
                <a:lnTo>
                  <a:pt x="0" y="24"/>
                </a:lnTo>
                <a:lnTo>
                  <a:pt x="20" y="41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59" name="Oval 7"/>
          <p:cNvSpPr>
            <a:spLocks noChangeArrowheads="1"/>
          </p:cNvSpPr>
          <p:nvPr/>
        </p:nvSpPr>
        <p:spPr bwMode="auto">
          <a:xfrm>
            <a:off x="4764088" y="2519363"/>
            <a:ext cx="47625" cy="50800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0" name="Freeform 8"/>
          <p:cNvSpPr>
            <a:spLocks noChangeArrowheads="1"/>
          </p:cNvSpPr>
          <p:nvPr/>
        </p:nvSpPr>
        <p:spPr bwMode="auto">
          <a:xfrm>
            <a:off x="5556250" y="4010025"/>
            <a:ext cx="106363" cy="104775"/>
          </a:xfrm>
          <a:custGeom>
            <a:avLst/>
            <a:gdLst>
              <a:gd name="T0" fmla="*/ 21 w 46"/>
              <a:gd name="T1" fmla="*/ 0 h 46"/>
              <a:gd name="T2" fmla="*/ 0 w 46"/>
              <a:gd name="T3" fmla="*/ 46 h 46"/>
              <a:gd name="T4" fmla="*/ 46 w 46"/>
              <a:gd name="T5" fmla="*/ 25 h 46"/>
              <a:gd name="T6" fmla="*/ 46 w 46"/>
              <a:gd name="T7" fmla="*/ 26 h 46"/>
              <a:gd name="T8" fmla="*/ 21 w 46"/>
              <a:gd name="T9" fmla="*/ 0 h 46"/>
              <a:gd name="T10" fmla="*/ 21 w 46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46"/>
              <a:gd name="T20" fmla="*/ 46 w 46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46">
                <a:moveTo>
                  <a:pt x="21" y="0"/>
                </a:moveTo>
                <a:lnTo>
                  <a:pt x="0" y="46"/>
                </a:lnTo>
                <a:lnTo>
                  <a:pt x="46" y="25"/>
                </a:lnTo>
                <a:lnTo>
                  <a:pt x="46" y="26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1" name="Freeform 9"/>
          <p:cNvSpPr>
            <a:spLocks noChangeArrowheads="1"/>
          </p:cNvSpPr>
          <p:nvPr/>
        </p:nvSpPr>
        <p:spPr bwMode="auto">
          <a:xfrm>
            <a:off x="5616575" y="3752850"/>
            <a:ext cx="265113" cy="268288"/>
          </a:xfrm>
          <a:custGeom>
            <a:avLst/>
            <a:gdLst>
              <a:gd name="T0" fmla="*/ 105 w 116"/>
              <a:gd name="T1" fmla="*/ 0 h 117"/>
              <a:gd name="T2" fmla="*/ 0 w 116"/>
              <a:gd name="T3" fmla="*/ 106 h 117"/>
              <a:gd name="T4" fmla="*/ 11 w 116"/>
              <a:gd name="T5" fmla="*/ 117 h 117"/>
              <a:gd name="T6" fmla="*/ 116 w 116"/>
              <a:gd name="T7" fmla="*/ 10 h 117"/>
              <a:gd name="T8" fmla="*/ 105 w 116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117"/>
              <a:gd name="T17" fmla="*/ 116 w 116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117">
                <a:moveTo>
                  <a:pt x="105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5" y="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2" name="Freeform 10"/>
          <p:cNvSpPr>
            <a:spLocks noChangeArrowheads="1"/>
          </p:cNvSpPr>
          <p:nvPr/>
        </p:nvSpPr>
        <p:spPr bwMode="auto">
          <a:xfrm>
            <a:off x="5653088" y="3789363"/>
            <a:ext cx="265112" cy="268287"/>
          </a:xfrm>
          <a:custGeom>
            <a:avLst/>
            <a:gdLst>
              <a:gd name="T0" fmla="*/ 107 w 116"/>
              <a:gd name="T1" fmla="*/ 0 h 117"/>
              <a:gd name="T2" fmla="*/ 0 w 116"/>
              <a:gd name="T3" fmla="*/ 106 h 117"/>
              <a:gd name="T4" fmla="*/ 11 w 116"/>
              <a:gd name="T5" fmla="*/ 117 h 117"/>
              <a:gd name="T6" fmla="*/ 116 w 116"/>
              <a:gd name="T7" fmla="*/ 10 h 117"/>
              <a:gd name="T8" fmla="*/ 107 w 116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117"/>
              <a:gd name="T17" fmla="*/ 116 w 116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117">
                <a:moveTo>
                  <a:pt x="107" y="0"/>
                </a:moveTo>
                <a:lnTo>
                  <a:pt x="0" y="106"/>
                </a:lnTo>
                <a:lnTo>
                  <a:pt x="11" y="117"/>
                </a:lnTo>
                <a:lnTo>
                  <a:pt x="116" y="10"/>
                </a:lnTo>
                <a:lnTo>
                  <a:pt x="107" y="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3" name="Freeform 11"/>
          <p:cNvSpPr>
            <a:spLocks noChangeArrowheads="1"/>
          </p:cNvSpPr>
          <p:nvPr/>
        </p:nvSpPr>
        <p:spPr bwMode="auto">
          <a:xfrm>
            <a:off x="5875338" y="3717925"/>
            <a:ext cx="80962" cy="80963"/>
          </a:xfrm>
          <a:custGeom>
            <a:avLst/>
            <a:gdLst>
              <a:gd name="T0" fmla="*/ 17 w 26"/>
              <a:gd name="T1" fmla="*/ 8 h 26"/>
              <a:gd name="T2" fmla="*/ 0 w 26"/>
              <a:gd name="T3" fmla="*/ 7 h 26"/>
              <a:gd name="T4" fmla="*/ 19 w 26"/>
              <a:gd name="T5" fmla="*/ 26 h 26"/>
              <a:gd name="T6" fmla="*/ 17 w 26"/>
              <a:gd name="T7" fmla="*/ 8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6"/>
              <a:gd name="T14" fmla="*/ 26 w 26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6">
                <a:moveTo>
                  <a:pt x="17" y="8"/>
                </a:moveTo>
                <a:cubicBezTo>
                  <a:pt x="9" y="0"/>
                  <a:pt x="0" y="7"/>
                  <a:pt x="0" y="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6" y="17"/>
                  <a:pt x="17" y="8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4" name="Freeform 32"/>
          <p:cNvSpPr>
            <a:spLocks noChangeArrowheads="1"/>
          </p:cNvSpPr>
          <p:nvPr/>
        </p:nvSpPr>
        <p:spPr bwMode="auto">
          <a:xfrm>
            <a:off x="2501900" y="2349500"/>
            <a:ext cx="428625" cy="247650"/>
          </a:xfrm>
          <a:custGeom>
            <a:avLst/>
            <a:gdLst>
              <a:gd name="T0" fmla="*/ 0 w 187"/>
              <a:gd name="T1" fmla="*/ 0 h 108"/>
              <a:gd name="T2" fmla="*/ 0 w 187"/>
              <a:gd name="T3" fmla="*/ 108 h 108"/>
              <a:gd name="T4" fmla="*/ 187 w 187"/>
              <a:gd name="T5" fmla="*/ 108 h 108"/>
              <a:gd name="T6" fmla="*/ 187 w 187"/>
              <a:gd name="T7" fmla="*/ 0 h 108"/>
              <a:gd name="T8" fmla="*/ 94 w 187"/>
              <a:gd name="T9" fmla="*/ 67 h 108"/>
              <a:gd name="T10" fmla="*/ 0 w 187"/>
              <a:gd name="T11" fmla="*/ 0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108"/>
              <a:gd name="T20" fmla="*/ 187 w 187"/>
              <a:gd name="T21" fmla="*/ 108 h 1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108">
                <a:moveTo>
                  <a:pt x="0" y="0"/>
                </a:moveTo>
                <a:lnTo>
                  <a:pt x="0" y="108"/>
                </a:lnTo>
                <a:lnTo>
                  <a:pt x="187" y="108"/>
                </a:lnTo>
                <a:lnTo>
                  <a:pt x="187" y="0"/>
                </a:lnTo>
                <a:lnTo>
                  <a:pt x="94" y="67"/>
                </a:lnTo>
                <a:lnTo>
                  <a:pt x="0" y="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5" name="Freeform 33"/>
          <p:cNvSpPr>
            <a:spLocks noChangeArrowheads="1"/>
          </p:cNvSpPr>
          <p:nvPr/>
        </p:nvSpPr>
        <p:spPr bwMode="auto">
          <a:xfrm>
            <a:off x="2501900" y="2292350"/>
            <a:ext cx="428625" cy="177800"/>
          </a:xfrm>
          <a:custGeom>
            <a:avLst/>
            <a:gdLst>
              <a:gd name="T0" fmla="*/ 187 w 187"/>
              <a:gd name="T1" fmla="*/ 9 h 77"/>
              <a:gd name="T2" fmla="*/ 187 w 187"/>
              <a:gd name="T3" fmla="*/ 0 h 77"/>
              <a:gd name="T4" fmla="*/ 0 w 187"/>
              <a:gd name="T5" fmla="*/ 0 h 77"/>
              <a:gd name="T6" fmla="*/ 0 w 187"/>
              <a:gd name="T7" fmla="*/ 10 h 77"/>
              <a:gd name="T8" fmla="*/ 94 w 187"/>
              <a:gd name="T9" fmla="*/ 77 h 77"/>
              <a:gd name="T10" fmla="*/ 187 w 187"/>
              <a:gd name="T11" fmla="*/ 9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7"/>
              <a:gd name="T19" fmla="*/ 0 h 77"/>
              <a:gd name="T20" fmla="*/ 187 w 187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7" h="77">
                <a:moveTo>
                  <a:pt x="187" y="9"/>
                </a:moveTo>
                <a:lnTo>
                  <a:pt x="187" y="0"/>
                </a:lnTo>
                <a:lnTo>
                  <a:pt x="0" y="0"/>
                </a:lnTo>
                <a:lnTo>
                  <a:pt x="0" y="10"/>
                </a:lnTo>
                <a:lnTo>
                  <a:pt x="94" y="77"/>
                </a:lnTo>
                <a:lnTo>
                  <a:pt x="187" y="9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6" name="Freeform 34"/>
          <p:cNvSpPr>
            <a:spLocks noChangeArrowheads="1"/>
          </p:cNvSpPr>
          <p:nvPr/>
        </p:nvSpPr>
        <p:spPr bwMode="auto">
          <a:xfrm>
            <a:off x="5114925" y="4308475"/>
            <a:ext cx="414338" cy="366713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6"/>
              <a:gd name="T22" fmla="*/ 0 h 120"/>
              <a:gd name="T23" fmla="*/ 136 w 13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7" name="Freeform 45"/>
          <p:cNvSpPr>
            <a:spLocks noEditPoints="1" noChangeArrowheads="1"/>
          </p:cNvSpPr>
          <p:nvPr/>
        </p:nvSpPr>
        <p:spPr bwMode="auto">
          <a:xfrm>
            <a:off x="5783263" y="2382838"/>
            <a:ext cx="331787" cy="428625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9"/>
              <a:gd name="T94" fmla="*/ 0 h 141"/>
              <a:gd name="T95" fmla="*/ 109 w 109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8" name="Freeform 47"/>
          <p:cNvSpPr>
            <a:spLocks noChangeArrowheads="1"/>
          </p:cNvSpPr>
          <p:nvPr/>
        </p:nvSpPr>
        <p:spPr bwMode="auto">
          <a:xfrm>
            <a:off x="2070100" y="3232150"/>
            <a:ext cx="182563" cy="257175"/>
          </a:xfrm>
          <a:custGeom>
            <a:avLst/>
            <a:gdLst>
              <a:gd name="T0" fmla="*/ 43 w 60"/>
              <a:gd name="T1" fmla="*/ 49 h 85"/>
              <a:gd name="T2" fmla="*/ 44 w 60"/>
              <a:gd name="T3" fmla="*/ 40 h 85"/>
              <a:gd name="T4" fmla="*/ 32 w 60"/>
              <a:gd name="T5" fmla="*/ 4 h 85"/>
              <a:gd name="T6" fmla="*/ 26 w 60"/>
              <a:gd name="T7" fmla="*/ 2 h 85"/>
              <a:gd name="T8" fmla="*/ 12 w 60"/>
              <a:gd name="T9" fmla="*/ 7 h 85"/>
              <a:gd name="T10" fmla="*/ 4 w 60"/>
              <a:gd name="T11" fmla="*/ 22 h 85"/>
              <a:gd name="T12" fmla="*/ 9 w 60"/>
              <a:gd name="T13" fmla="*/ 37 h 85"/>
              <a:gd name="T14" fmla="*/ 25 w 60"/>
              <a:gd name="T15" fmla="*/ 46 h 85"/>
              <a:gd name="T16" fmla="*/ 31 w 60"/>
              <a:gd name="T17" fmla="*/ 52 h 85"/>
              <a:gd name="T18" fmla="*/ 41 w 60"/>
              <a:gd name="T19" fmla="*/ 80 h 85"/>
              <a:gd name="T20" fmla="*/ 46 w 60"/>
              <a:gd name="T21" fmla="*/ 83 h 85"/>
              <a:gd name="T22" fmla="*/ 49 w 60"/>
              <a:gd name="T23" fmla="*/ 70 h 85"/>
              <a:gd name="T24" fmla="*/ 43 w 60"/>
              <a:gd name="T25" fmla="*/ 49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85"/>
              <a:gd name="T41" fmla="*/ 60 w 60"/>
              <a:gd name="T42" fmla="*/ 85 h 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85">
                <a:moveTo>
                  <a:pt x="43" y="49"/>
                </a:moveTo>
                <a:cubicBezTo>
                  <a:pt x="43" y="49"/>
                  <a:pt x="45" y="43"/>
                  <a:pt x="44" y="4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0"/>
                  <a:pt x="26" y="2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0" y="11"/>
                  <a:pt x="4" y="2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4" y="50"/>
                  <a:pt x="25" y="46"/>
                </a:cubicBezTo>
                <a:cubicBezTo>
                  <a:pt x="25" y="46"/>
                  <a:pt x="29" y="45"/>
                  <a:pt x="31" y="52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0"/>
                  <a:pt x="41" y="85"/>
                  <a:pt x="46" y="83"/>
                </a:cubicBezTo>
                <a:cubicBezTo>
                  <a:pt x="46" y="83"/>
                  <a:pt x="60" y="81"/>
                  <a:pt x="49" y="70"/>
                </a:cubicBezTo>
                <a:cubicBezTo>
                  <a:pt x="52" y="63"/>
                  <a:pt x="43" y="58"/>
                  <a:pt x="43" y="49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69" name="Freeform 48"/>
          <p:cNvSpPr>
            <a:spLocks noChangeArrowheads="1"/>
          </p:cNvSpPr>
          <p:nvPr/>
        </p:nvSpPr>
        <p:spPr bwMode="auto">
          <a:xfrm>
            <a:off x="2170113" y="3078163"/>
            <a:ext cx="249237" cy="290512"/>
          </a:xfrm>
          <a:custGeom>
            <a:avLst/>
            <a:gdLst>
              <a:gd name="T0" fmla="*/ 70 w 82"/>
              <a:gd name="T1" fmla="*/ 58 h 95"/>
              <a:gd name="T2" fmla="*/ 73 w 82"/>
              <a:gd name="T3" fmla="*/ 45 h 95"/>
              <a:gd name="T4" fmla="*/ 62 w 82"/>
              <a:gd name="T5" fmla="*/ 36 h 95"/>
              <a:gd name="T6" fmla="*/ 52 w 82"/>
              <a:gd name="T7" fmla="*/ 4 h 95"/>
              <a:gd name="T8" fmla="*/ 48 w 82"/>
              <a:gd name="T9" fmla="*/ 6 h 95"/>
              <a:gd name="T10" fmla="*/ 4 w 82"/>
              <a:gd name="T11" fmla="*/ 47 h 95"/>
              <a:gd name="T12" fmla="*/ 2 w 82"/>
              <a:gd name="T13" fmla="*/ 52 h 95"/>
              <a:gd name="T14" fmla="*/ 12 w 82"/>
              <a:gd name="T15" fmla="*/ 83 h 95"/>
              <a:gd name="T16" fmla="*/ 17 w 82"/>
              <a:gd name="T17" fmla="*/ 85 h 95"/>
              <a:gd name="T18" fmla="*/ 78 w 82"/>
              <a:gd name="T19" fmla="*/ 92 h 95"/>
              <a:gd name="T20" fmla="*/ 81 w 82"/>
              <a:gd name="T21" fmla="*/ 91 h 95"/>
              <a:gd name="T22" fmla="*/ 70 w 82"/>
              <a:gd name="T23" fmla="*/ 58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95"/>
              <a:gd name="T38" fmla="*/ 82 w 82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95">
                <a:moveTo>
                  <a:pt x="70" y="58"/>
                </a:moveTo>
                <a:cubicBezTo>
                  <a:pt x="73" y="55"/>
                  <a:pt x="75" y="50"/>
                  <a:pt x="73" y="45"/>
                </a:cubicBezTo>
                <a:cubicBezTo>
                  <a:pt x="71" y="40"/>
                  <a:pt x="67" y="37"/>
                  <a:pt x="62" y="36"/>
                </a:cubicBezTo>
                <a:cubicBezTo>
                  <a:pt x="52" y="4"/>
                  <a:pt x="52" y="4"/>
                  <a:pt x="52" y="4"/>
                </a:cubicBezTo>
                <a:cubicBezTo>
                  <a:pt x="50" y="0"/>
                  <a:pt x="48" y="6"/>
                  <a:pt x="48" y="6"/>
                </a:cubicBezTo>
                <a:cubicBezTo>
                  <a:pt x="40" y="38"/>
                  <a:pt x="4" y="47"/>
                  <a:pt x="4" y="47"/>
                </a:cubicBezTo>
                <a:cubicBezTo>
                  <a:pt x="0" y="49"/>
                  <a:pt x="2" y="52"/>
                  <a:pt x="2" y="52"/>
                </a:cubicBezTo>
                <a:cubicBezTo>
                  <a:pt x="12" y="83"/>
                  <a:pt x="12" y="83"/>
                  <a:pt x="12" y="83"/>
                </a:cubicBezTo>
                <a:cubicBezTo>
                  <a:pt x="14" y="86"/>
                  <a:pt x="17" y="85"/>
                  <a:pt x="17" y="85"/>
                </a:cubicBezTo>
                <a:cubicBezTo>
                  <a:pt x="56" y="72"/>
                  <a:pt x="78" y="92"/>
                  <a:pt x="78" y="92"/>
                </a:cubicBezTo>
                <a:cubicBezTo>
                  <a:pt x="78" y="92"/>
                  <a:pt x="82" y="95"/>
                  <a:pt x="81" y="91"/>
                </a:cubicBezTo>
                <a:lnTo>
                  <a:pt x="70" y="58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0" name="Freeform 49"/>
          <p:cNvSpPr>
            <a:spLocks noChangeArrowheads="1"/>
          </p:cNvSpPr>
          <p:nvPr/>
        </p:nvSpPr>
        <p:spPr bwMode="auto">
          <a:xfrm>
            <a:off x="2384425" y="3133725"/>
            <a:ext cx="41275" cy="52388"/>
          </a:xfrm>
          <a:custGeom>
            <a:avLst/>
            <a:gdLst>
              <a:gd name="T0" fmla="*/ 18 w 18"/>
              <a:gd name="T1" fmla="*/ 3 h 23"/>
              <a:gd name="T2" fmla="*/ 15 w 18"/>
              <a:gd name="T3" fmla="*/ 0 h 23"/>
              <a:gd name="T4" fmla="*/ 0 w 18"/>
              <a:gd name="T5" fmla="*/ 20 h 23"/>
              <a:gd name="T6" fmla="*/ 3 w 18"/>
              <a:gd name="T7" fmla="*/ 23 h 23"/>
              <a:gd name="T8" fmla="*/ 18 w 18"/>
              <a:gd name="T9" fmla="*/ 3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3"/>
              <a:gd name="T17" fmla="*/ 18 w 18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3">
                <a:moveTo>
                  <a:pt x="18" y="3"/>
                </a:moveTo>
                <a:lnTo>
                  <a:pt x="15" y="0"/>
                </a:lnTo>
                <a:lnTo>
                  <a:pt x="0" y="20"/>
                </a:lnTo>
                <a:lnTo>
                  <a:pt x="3" y="23"/>
                </a:lnTo>
                <a:lnTo>
                  <a:pt x="18" y="3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1" name="Freeform 50"/>
          <p:cNvSpPr>
            <a:spLocks noChangeArrowheads="1"/>
          </p:cNvSpPr>
          <p:nvPr/>
        </p:nvSpPr>
        <p:spPr bwMode="auto">
          <a:xfrm>
            <a:off x="2403475" y="3249613"/>
            <a:ext cx="55563" cy="34925"/>
          </a:xfrm>
          <a:custGeom>
            <a:avLst/>
            <a:gdLst>
              <a:gd name="T0" fmla="*/ 0 w 24"/>
              <a:gd name="T1" fmla="*/ 3 h 15"/>
              <a:gd name="T2" fmla="*/ 23 w 24"/>
              <a:gd name="T3" fmla="*/ 15 h 15"/>
              <a:gd name="T4" fmla="*/ 24 w 24"/>
              <a:gd name="T5" fmla="*/ 12 h 15"/>
              <a:gd name="T6" fmla="*/ 3 w 24"/>
              <a:gd name="T7" fmla="*/ 0 h 15"/>
              <a:gd name="T8" fmla="*/ 0 w 24"/>
              <a:gd name="T9" fmla="*/ 3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5"/>
              <a:gd name="T17" fmla="*/ 24 w 24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5">
                <a:moveTo>
                  <a:pt x="0" y="3"/>
                </a:moveTo>
                <a:lnTo>
                  <a:pt x="23" y="15"/>
                </a:lnTo>
                <a:lnTo>
                  <a:pt x="24" y="12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2" name="Freeform 51"/>
          <p:cNvSpPr>
            <a:spLocks noChangeArrowheads="1"/>
          </p:cNvSpPr>
          <p:nvPr/>
        </p:nvSpPr>
        <p:spPr bwMode="auto">
          <a:xfrm>
            <a:off x="2403475" y="3194050"/>
            <a:ext cx="55563" cy="25400"/>
          </a:xfrm>
          <a:custGeom>
            <a:avLst/>
            <a:gdLst>
              <a:gd name="T0" fmla="*/ 0 w 24"/>
              <a:gd name="T1" fmla="*/ 11 h 11"/>
              <a:gd name="T2" fmla="*/ 24 w 24"/>
              <a:gd name="T3" fmla="*/ 3 h 11"/>
              <a:gd name="T4" fmla="*/ 24 w 24"/>
              <a:gd name="T5" fmla="*/ 0 h 11"/>
              <a:gd name="T6" fmla="*/ 0 w 24"/>
              <a:gd name="T7" fmla="*/ 7 h 11"/>
              <a:gd name="T8" fmla="*/ 0 w 24"/>
              <a:gd name="T9" fmla="*/ 11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1"/>
              <a:gd name="T17" fmla="*/ 24 w 24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1">
                <a:moveTo>
                  <a:pt x="0" y="11"/>
                </a:moveTo>
                <a:lnTo>
                  <a:pt x="24" y="3"/>
                </a:lnTo>
                <a:lnTo>
                  <a:pt x="24" y="0"/>
                </a:lnTo>
                <a:lnTo>
                  <a:pt x="0" y="7"/>
                </a:lnTo>
                <a:lnTo>
                  <a:pt x="0" y="11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3" name="Freeform 59"/>
          <p:cNvSpPr>
            <a:spLocks noEditPoints="1" noChangeArrowheads="1"/>
          </p:cNvSpPr>
          <p:nvPr/>
        </p:nvSpPr>
        <p:spPr bwMode="auto">
          <a:xfrm>
            <a:off x="4560888" y="3681413"/>
            <a:ext cx="384175" cy="377825"/>
          </a:xfrm>
          <a:custGeom>
            <a:avLst/>
            <a:gdLst>
              <a:gd name="T0" fmla="*/ 82 w 95"/>
              <a:gd name="T1" fmla="*/ 57 h 93"/>
              <a:gd name="T2" fmla="*/ 95 w 95"/>
              <a:gd name="T3" fmla="*/ 51 h 93"/>
              <a:gd name="T4" fmla="*/ 95 w 95"/>
              <a:gd name="T5" fmla="*/ 41 h 93"/>
              <a:gd name="T6" fmla="*/ 82 w 95"/>
              <a:gd name="T7" fmla="*/ 36 h 93"/>
              <a:gd name="T8" fmla="*/ 80 w 95"/>
              <a:gd name="T9" fmla="*/ 30 h 93"/>
              <a:gd name="T10" fmla="*/ 85 w 95"/>
              <a:gd name="T11" fmla="*/ 17 h 93"/>
              <a:gd name="T12" fmla="*/ 77 w 95"/>
              <a:gd name="T13" fmla="*/ 10 h 93"/>
              <a:gd name="T14" fmla="*/ 64 w 95"/>
              <a:gd name="T15" fmla="*/ 15 h 93"/>
              <a:gd name="T16" fmla="*/ 59 w 95"/>
              <a:gd name="T17" fmla="*/ 13 h 93"/>
              <a:gd name="T18" fmla="*/ 53 w 95"/>
              <a:gd name="T19" fmla="*/ 0 h 93"/>
              <a:gd name="T20" fmla="*/ 42 w 95"/>
              <a:gd name="T21" fmla="*/ 0 h 93"/>
              <a:gd name="T22" fmla="*/ 37 w 95"/>
              <a:gd name="T23" fmla="*/ 13 h 93"/>
              <a:gd name="T24" fmla="*/ 31 w 95"/>
              <a:gd name="T25" fmla="*/ 15 h 93"/>
              <a:gd name="T26" fmla="*/ 18 w 95"/>
              <a:gd name="T27" fmla="*/ 10 h 93"/>
              <a:gd name="T28" fmla="*/ 10 w 95"/>
              <a:gd name="T29" fmla="*/ 17 h 93"/>
              <a:gd name="T30" fmla="*/ 16 w 95"/>
              <a:gd name="T31" fmla="*/ 30 h 93"/>
              <a:gd name="T32" fmla="*/ 13 w 95"/>
              <a:gd name="T33" fmla="*/ 36 h 93"/>
              <a:gd name="T34" fmla="*/ 0 w 95"/>
              <a:gd name="T35" fmla="*/ 41 h 93"/>
              <a:gd name="T36" fmla="*/ 0 w 95"/>
              <a:gd name="T37" fmla="*/ 52 h 93"/>
              <a:gd name="T38" fmla="*/ 13 w 95"/>
              <a:gd name="T39" fmla="*/ 57 h 93"/>
              <a:gd name="T40" fmla="*/ 16 w 95"/>
              <a:gd name="T41" fmla="*/ 63 h 93"/>
              <a:gd name="T42" fmla="*/ 11 w 95"/>
              <a:gd name="T43" fmla="*/ 76 h 93"/>
              <a:gd name="T44" fmla="*/ 18 w 95"/>
              <a:gd name="T45" fmla="*/ 83 h 93"/>
              <a:gd name="T46" fmla="*/ 31 w 95"/>
              <a:gd name="T47" fmla="*/ 78 h 93"/>
              <a:gd name="T48" fmla="*/ 37 w 95"/>
              <a:gd name="T49" fmla="*/ 80 h 93"/>
              <a:gd name="T50" fmla="*/ 43 w 95"/>
              <a:gd name="T51" fmla="*/ 93 h 93"/>
              <a:gd name="T52" fmla="*/ 53 w 95"/>
              <a:gd name="T53" fmla="*/ 93 h 93"/>
              <a:gd name="T54" fmla="*/ 59 w 95"/>
              <a:gd name="T55" fmla="*/ 80 h 93"/>
              <a:gd name="T56" fmla="*/ 64 w 95"/>
              <a:gd name="T57" fmla="*/ 78 h 93"/>
              <a:gd name="T58" fmla="*/ 78 w 95"/>
              <a:gd name="T59" fmla="*/ 83 h 93"/>
              <a:gd name="T60" fmla="*/ 85 w 95"/>
              <a:gd name="T61" fmla="*/ 75 h 93"/>
              <a:gd name="T62" fmla="*/ 80 w 95"/>
              <a:gd name="T63" fmla="*/ 63 h 93"/>
              <a:gd name="T64" fmla="*/ 82 w 95"/>
              <a:gd name="T65" fmla="*/ 57 h 93"/>
              <a:gd name="T66" fmla="*/ 48 w 95"/>
              <a:gd name="T67" fmla="*/ 61 h 93"/>
              <a:gd name="T68" fmla="*/ 33 w 95"/>
              <a:gd name="T69" fmla="*/ 46 h 93"/>
              <a:gd name="T70" fmla="*/ 48 w 95"/>
              <a:gd name="T71" fmla="*/ 32 h 93"/>
              <a:gd name="T72" fmla="*/ 63 w 95"/>
              <a:gd name="T73" fmla="*/ 46 h 93"/>
              <a:gd name="T74" fmla="*/ 48 w 95"/>
              <a:gd name="T75" fmla="*/ 61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4" name="Oval 60"/>
          <p:cNvSpPr>
            <a:spLocks noChangeArrowheads="1"/>
          </p:cNvSpPr>
          <p:nvPr/>
        </p:nvSpPr>
        <p:spPr bwMode="auto">
          <a:xfrm>
            <a:off x="4713288" y="3830638"/>
            <a:ext cx="79375" cy="76200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5" name="Freeform 63"/>
          <p:cNvSpPr>
            <a:spLocks noEditPoints="1" noChangeArrowheads="1"/>
          </p:cNvSpPr>
          <p:nvPr/>
        </p:nvSpPr>
        <p:spPr bwMode="auto">
          <a:xfrm>
            <a:off x="1728788" y="3506788"/>
            <a:ext cx="311150" cy="420687"/>
          </a:xfrm>
          <a:custGeom>
            <a:avLst/>
            <a:gdLst>
              <a:gd name="T0" fmla="*/ 92 w 102"/>
              <a:gd name="T1" fmla="*/ 0 h 138"/>
              <a:gd name="T2" fmla="*/ 10 w 102"/>
              <a:gd name="T3" fmla="*/ 0 h 138"/>
              <a:gd name="T4" fmla="*/ 0 w 102"/>
              <a:gd name="T5" fmla="*/ 10 h 138"/>
              <a:gd name="T6" fmla="*/ 0 w 102"/>
              <a:gd name="T7" fmla="*/ 129 h 138"/>
              <a:gd name="T8" fmla="*/ 10 w 102"/>
              <a:gd name="T9" fmla="*/ 138 h 138"/>
              <a:gd name="T10" fmla="*/ 92 w 102"/>
              <a:gd name="T11" fmla="*/ 138 h 138"/>
              <a:gd name="T12" fmla="*/ 102 w 102"/>
              <a:gd name="T13" fmla="*/ 129 h 138"/>
              <a:gd name="T14" fmla="*/ 102 w 102"/>
              <a:gd name="T15" fmla="*/ 10 h 138"/>
              <a:gd name="T16" fmla="*/ 92 w 102"/>
              <a:gd name="T17" fmla="*/ 0 h 138"/>
              <a:gd name="T18" fmla="*/ 51 w 102"/>
              <a:gd name="T19" fmla="*/ 135 h 138"/>
              <a:gd name="T20" fmla="*/ 45 w 102"/>
              <a:gd name="T21" fmla="*/ 129 h 138"/>
              <a:gd name="T22" fmla="*/ 51 w 102"/>
              <a:gd name="T23" fmla="*/ 124 h 138"/>
              <a:gd name="T24" fmla="*/ 57 w 102"/>
              <a:gd name="T25" fmla="*/ 129 h 138"/>
              <a:gd name="T26" fmla="*/ 51 w 102"/>
              <a:gd name="T27" fmla="*/ 135 h 138"/>
              <a:gd name="T28" fmla="*/ 92 w 102"/>
              <a:gd name="T29" fmla="*/ 119 h 138"/>
              <a:gd name="T30" fmla="*/ 10 w 102"/>
              <a:gd name="T31" fmla="*/ 119 h 138"/>
              <a:gd name="T32" fmla="*/ 10 w 102"/>
              <a:gd name="T33" fmla="*/ 11 h 138"/>
              <a:gd name="T34" fmla="*/ 92 w 102"/>
              <a:gd name="T35" fmla="*/ 11 h 138"/>
              <a:gd name="T36" fmla="*/ 92 w 102"/>
              <a:gd name="T37" fmla="*/ 119 h 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138"/>
              <a:gd name="T59" fmla="*/ 102 w 102"/>
              <a:gd name="T60" fmla="*/ 138 h 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6" name="Freeform 80"/>
          <p:cNvSpPr>
            <a:spLocks noChangeArrowheads="1"/>
          </p:cNvSpPr>
          <p:nvPr/>
        </p:nvSpPr>
        <p:spPr bwMode="auto">
          <a:xfrm>
            <a:off x="4064000" y="2162175"/>
            <a:ext cx="298450" cy="123825"/>
          </a:xfrm>
          <a:custGeom>
            <a:avLst/>
            <a:gdLst>
              <a:gd name="T0" fmla="*/ 49 w 98"/>
              <a:gd name="T1" fmla="*/ 16 h 40"/>
              <a:gd name="T2" fmla="*/ 2 w 98"/>
              <a:gd name="T3" fmla="*/ 0 h 40"/>
              <a:gd name="T4" fmla="*/ 0 w 98"/>
              <a:gd name="T5" fmla="*/ 5 h 40"/>
              <a:gd name="T6" fmla="*/ 0 w 98"/>
              <a:gd name="T7" fmla="*/ 20 h 40"/>
              <a:gd name="T8" fmla="*/ 49 w 98"/>
              <a:gd name="T9" fmla="*/ 40 h 40"/>
              <a:gd name="T10" fmla="*/ 98 w 98"/>
              <a:gd name="T11" fmla="*/ 20 h 40"/>
              <a:gd name="T12" fmla="*/ 98 w 98"/>
              <a:gd name="T13" fmla="*/ 5 h 40"/>
              <a:gd name="T14" fmla="*/ 96 w 98"/>
              <a:gd name="T15" fmla="*/ 0 h 40"/>
              <a:gd name="T16" fmla="*/ 49 w 98"/>
              <a:gd name="T17" fmla="*/ 16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0"/>
              <a:gd name="T29" fmla="*/ 98 w 9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0">
                <a:moveTo>
                  <a:pt x="49" y="16"/>
                </a:moveTo>
                <a:cubicBezTo>
                  <a:pt x="26" y="16"/>
                  <a:pt x="7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ubicBezTo>
                  <a:pt x="91" y="9"/>
                  <a:pt x="72" y="16"/>
                  <a:pt x="49" y="1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7" name="Freeform 81"/>
          <p:cNvSpPr>
            <a:spLocks noChangeArrowheads="1"/>
          </p:cNvSpPr>
          <p:nvPr/>
        </p:nvSpPr>
        <p:spPr bwMode="auto">
          <a:xfrm>
            <a:off x="4064000" y="2259013"/>
            <a:ext cx="298450" cy="120650"/>
          </a:xfrm>
          <a:custGeom>
            <a:avLst/>
            <a:gdLst>
              <a:gd name="T0" fmla="*/ 49 w 98"/>
              <a:gd name="T1" fmla="*/ 15 h 40"/>
              <a:gd name="T2" fmla="*/ 2 w 98"/>
              <a:gd name="T3" fmla="*/ 0 h 40"/>
              <a:gd name="T4" fmla="*/ 0 w 98"/>
              <a:gd name="T5" fmla="*/ 4 h 40"/>
              <a:gd name="T6" fmla="*/ 0 w 98"/>
              <a:gd name="T7" fmla="*/ 19 h 40"/>
              <a:gd name="T8" fmla="*/ 49 w 98"/>
              <a:gd name="T9" fmla="*/ 40 h 40"/>
              <a:gd name="T10" fmla="*/ 98 w 98"/>
              <a:gd name="T11" fmla="*/ 19 h 40"/>
              <a:gd name="T12" fmla="*/ 98 w 98"/>
              <a:gd name="T13" fmla="*/ 4 h 40"/>
              <a:gd name="T14" fmla="*/ 96 w 98"/>
              <a:gd name="T15" fmla="*/ 0 h 40"/>
              <a:gd name="T16" fmla="*/ 49 w 98"/>
              <a:gd name="T17" fmla="*/ 15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0"/>
              <a:gd name="T29" fmla="*/ 98 w 9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0">
                <a:moveTo>
                  <a:pt x="49" y="15"/>
                </a:moveTo>
                <a:cubicBezTo>
                  <a:pt x="26" y="15"/>
                  <a:pt x="7" y="9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22" y="40"/>
                  <a:pt x="49" y="40"/>
                </a:cubicBezTo>
                <a:cubicBezTo>
                  <a:pt x="76" y="40"/>
                  <a:pt x="98" y="31"/>
                  <a:pt x="98" y="19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3"/>
                  <a:pt x="97" y="1"/>
                  <a:pt x="96" y="0"/>
                </a:cubicBezTo>
                <a:cubicBezTo>
                  <a:pt x="91" y="9"/>
                  <a:pt x="72" y="15"/>
                  <a:pt x="49" y="1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8" name="Freeform 82"/>
          <p:cNvSpPr>
            <a:spLocks noChangeArrowheads="1"/>
          </p:cNvSpPr>
          <p:nvPr/>
        </p:nvSpPr>
        <p:spPr bwMode="auto">
          <a:xfrm>
            <a:off x="4064000" y="2070100"/>
            <a:ext cx="298450" cy="127000"/>
          </a:xfrm>
          <a:custGeom>
            <a:avLst/>
            <a:gdLst>
              <a:gd name="T0" fmla="*/ 96 w 98"/>
              <a:gd name="T1" fmla="*/ 0 h 41"/>
              <a:gd name="T2" fmla="*/ 49 w 98"/>
              <a:gd name="T3" fmla="*/ 15 h 41"/>
              <a:gd name="T4" fmla="*/ 2 w 98"/>
              <a:gd name="T5" fmla="*/ 0 h 41"/>
              <a:gd name="T6" fmla="*/ 0 w 98"/>
              <a:gd name="T7" fmla="*/ 5 h 41"/>
              <a:gd name="T8" fmla="*/ 0 w 98"/>
              <a:gd name="T9" fmla="*/ 20 h 41"/>
              <a:gd name="T10" fmla="*/ 49 w 98"/>
              <a:gd name="T11" fmla="*/ 41 h 41"/>
              <a:gd name="T12" fmla="*/ 98 w 98"/>
              <a:gd name="T13" fmla="*/ 20 h 41"/>
              <a:gd name="T14" fmla="*/ 98 w 98"/>
              <a:gd name="T15" fmla="*/ 5 h 41"/>
              <a:gd name="T16" fmla="*/ 96 w 98"/>
              <a:gd name="T17" fmla="*/ 0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41"/>
              <a:gd name="T29" fmla="*/ 98 w 98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41">
                <a:moveTo>
                  <a:pt x="96" y="0"/>
                </a:moveTo>
                <a:cubicBezTo>
                  <a:pt x="95" y="9"/>
                  <a:pt x="75" y="15"/>
                  <a:pt x="49" y="15"/>
                </a:cubicBezTo>
                <a:cubicBezTo>
                  <a:pt x="24" y="15"/>
                  <a:pt x="3" y="9"/>
                  <a:pt x="2" y="0"/>
                </a:cubicBezTo>
                <a:cubicBezTo>
                  <a:pt x="1" y="2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2" y="41"/>
                  <a:pt x="49" y="41"/>
                </a:cubicBezTo>
                <a:cubicBezTo>
                  <a:pt x="76" y="41"/>
                  <a:pt x="98" y="31"/>
                  <a:pt x="98" y="20"/>
                </a:cubicBezTo>
                <a:cubicBezTo>
                  <a:pt x="98" y="5"/>
                  <a:pt x="98" y="5"/>
                  <a:pt x="98" y="5"/>
                </a:cubicBezTo>
                <a:cubicBezTo>
                  <a:pt x="98" y="3"/>
                  <a:pt x="97" y="2"/>
                  <a:pt x="96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79" name="Oval 83"/>
          <p:cNvSpPr>
            <a:spLocks noChangeArrowheads="1"/>
          </p:cNvSpPr>
          <p:nvPr/>
        </p:nvSpPr>
        <p:spPr bwMode="auto">
          <a:xfrm>
            <a:off x="4068763" y="2006600"/>
            <a:ext cx="290512" cy="984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0" name="Freeform 89"/>
          <p:cNvSpPr>
            <a:spLocks noChangeArrowheads="1"/>
          </p:cNvSpPr>
          <p:nvPr/>
        </p:nvSpPr>
        <p:spPr bwMode="auto">
          <a:xfrm>
            <a:off x="4083050" y="3016250"/>
            <a:ext cx="223838" cy="212725"/>
          </a:xfrm>
          <a:custGeom>
            <a:avLst/>
            <a:gdLst>
              <a:gd name="T0" fmla="*/ 57 w 82"/>
              <a:gd name="T1" fmla="*/ 67 h 78"/>
              <a:gd name="T2" fmla="*/ 57 w 82"/>
              <a:gd name="T3" fmla="*/ 78 h 78"/>
              <a:gd name="T4" fmla="*/ 82 w 82"/>
              <a:gd name="T5" fmla="*/ 40 h 78"/>
              <a:gd name="T6" fmla="*/ 41 w 82"/>
              <a:gd name="T7" fmla="*/ 0 h 78"/>
              <a:gd name="T8" fmla="*/ 0 w 82"/>
              <a:gd name="T9" fmla="*/ 40 h 78"/>
              <a:gd name="T10" fmla="*/ 25 w 82"/>
              <a:gd name="T11" fmla="*/ 78 h 78"/>
              <a:gd name="T12" fmla="*/ 25 w 82"/>
              <a:gd name="T13" fmla="*/ 67 h 78"/>
              <a:gd name="T14" fmla="*/ 10 w 82"/>
              <a:gd name="T15" fmla="*/ 40 h 78"/>
              <a:gd name="T16" fmla="*/ 41 w 82"/>
              <a:gd name="T17" fmla="*/ 10 h 78"/>
              <a:gd name="T18" fmla="*/ 72 w 82"/>
              <a:gd name="T19" fmla="*/ 40 h 78"/>
              <a:gd name="T20" fmla="*/ 57 w 82"/>
              <a:gd name="T21" fmla="*/ 67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"/>
              <a:gd name="T34" fmla="*/ 0 h 78"/>
              <a:gd name="T35" fmla="*/ 82 w 82"/>
              <a:gd name="T36" fmla="*/ 78 h 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" h="78">
                <a:moveTo>
                  <a:pt x="57" y="67"/>
                </a:moveTo>
                <a:cubicBezTo>
                  <a:pt x="57" y="78"/>
                  <a:pt x="57" y="78"/>
                  <a:pt x="57" y="78"/>
                </a:cubicBezTo>
                <a:cubicBezTo>
                  <a:pt x="71" y="72"/>
                  <a:pt x="82" y="57"/>
                  <a:pt x="82" y="40"/>
                </a:cubicBezTo>
                <a:cubicBezTo>
                  <a:pt x="82" y="18"/>
                  <a:pt x="63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57"/>
                  <a:pt x="10" y="72"/>
                  <a:pt x="25" y="78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1"/>
                  <a:pt x="10" y="52"/>
                  <a:pt x="10" y="40"/>
                </a:cubicBezTo>
                <a:cubicBezTo>
                  <a:pt x="10" y="23"/>
                  <a:pt x="24" y="10"/>
                  <a:pt x="41" y="10"/>
                </a:cubicBezTo>
                <a:cubicBezTo>
                  <a:pt x="58" y="10"/>
                  <a:pt x="72" y="23"/>
                  <a:pt x="72" y="40"/>
                </a:cubicBezTo>
                <a:cubicBezTo>
                  <a:pt x="72" y="52"/>
                  <a:pt x="66" y="62"/>
                  <a:pt x="57" y="67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1" name="Freeform 90"/>
          <p:cNvSpPr>
            <a:spLocks noChangeArrowheads="1"/>
          </p:cNvSpPr>
          <p:nvPr/>
        </p:nvSpPr>
        <p:spPr bwMode="auto">
          <a:xfrm>
            <a:off x="4032250" y="2967038"/>
            <a:ext cx="323850" cy="315912"/>
          </a:xfrm>
          <a:custGeom>
            <a:avLst/>
            <a:gdLst>
              <a:gd name="T0" fmla="*/ 59 w 118"/>
              <a:gd name="T1" fmla="*/ 0 h 115"/>
              <a:gd name="T2" fmla="*/ 0 w 118"/>
              <a:gd name="T3" fmla="*/ 58 h 115"/>
              <a:gd name="T4" fmla="*/ 43 w 118"/>
              <a:gd name="T5" fmla="*/ 115 h 115"/>
              <a:gd name="T6" fmla="*/ 43 w 118"/>
              <a:gd name="T7" fmla="*/ 107 h 115"/>
              <a:gd name="T8" fmla="*/ 8 w 118"/>
              <a:gd name="T9" fmla="*/ 58 h 115"/>
              <a:gd name="T10" fmla="*/ 59 w 118"/>
              <a:gd name="T11" fmla="*/ 8 h 115"/>
              <a:gd name="T12" fmla="*/ 110 w 118"/>
              <a:gd name="T13" fmla="*/ 58 h 115"/>
              <a:gd name="T14" fmla="*/ 75 w 118"/>
              <a:gd name="T15" fmla="*/ 107 h 115"/>
              <a:gd name="T16" fmla="*/ 75 w 118"/>
              <a:gd name="T17" fmla="*/ 115 h 115"/>
              <a:gd name="T18" fmla="*/ 118 w 118"/>
              <a:gd name="T19" fmla="*/ 58 h 115"/>
              <a:gd name="T20" fmla="*/ 59 w 118"/>
              <a:gd name="T21" fmla="*/ 0 h 1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8"/>
              <a:gd name="T34" fmla="*/ 0 h 115"/>
              <a:gd name="T35" fmla="*/ 118 w 118"/>
              <a:gd name="T36" fmla="*/ 115 h 1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8" h="115">
                <a:moveTo>
                  <a:pt x="59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85"/>
                  <a:pt x="18" y="108"/>
                  <a:pt x="43" y="115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23" y="100"/>
                  <a:pt x="8" y="81"/>
                  <a:pt x="8" y="58"/>
                </a:cubicBezTo>
                <a:cubicBezTo>
                  <a:pt x="8" y="30"/>
                  <a:pt x="31" y="8"/>
                  <a:pt x="59" y="8"/>
                </a:cubicBezTo>
                <a:cubicBezTo>
                  <a:pt x="87" y="8"/>
                  <a:pt x="110" y="30"/>
                  <a:pt x="110" y="58"/>
                </a:cubicBezTo>
                <a:cubicBezTo>
                  <a:pt x="110" y="81"/>
                  <a:pt x="95" y="100"/>
                  <a:pt x="75" y="107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100" y="108"/>
                  <a:pt x="118" y="86"/>
                  <a:pt x="118" y="58"/>
                </a:cubicBezTo>
                <a:cubicBezTo>
                  <a:pt x="118" y="26"/>
                  <a:pt x="92" y="0"/>
                  <a:pt x="59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2" name="Freeform 91"/>
          <p:cNvSpPr>
            <a:spLocks noChangeArrowheads="1"/>
          </p:cNvSpPr>
          <p:nvPr/>
        </p:nvSpPr>
        <p:spPr bwMode="auto">
          <a:xfrm>
            <a:off x="4148138" y="3095625"/>
            <a:ext cx="100012" cy="263525"/>
          </a:xfrm>
          <a:custGeom>
            <a:avLst/>
            <a:gdLst>
              <a:gd name="T0" fmla="*/ 24 w 36"/>
              <a:gd name="T1" fmla="*/ 82 h 96"/>
              <a:gd name="T2" fmla="*/ 24 w 36"/>
              <a:gd name="T3" fmla="*/ 21 h 96"/>
              <a:gd name="T4" fmla="*/ 29 w 36"/>
              <a:gd name="T5" fmla="*/ 12 h 96"/>
              <a:gd name="T6" fmla="*/ 17 w 36"/>
              <a:gd name="T7" fmla="*/ 0 h 96"/>
              <a:gd name="T8" fmla="*/ 5 w 36"/>
              <a:gd name="T9" fmla="*/ 12 h 96"/>
              <a:gd name="T10" fmla="*/ 10 w 36"/>
              <a:gd name="T11" fmla="*/ 21 h 96"/>
              <a:gd name="T12" fmla="*/ 10 w 36"/>
              <a:gd name="T13" fmla="*/ 21 h 96"/>
              <a:gd name="T14" fmla="*/ 10 w 36"/>
              <a:gd name="T15" fmla="*/ 82 h 96"/>
              <a:gd name="T16" fmla="*/ 0 w 36"/>
              <a:gd name="T17" fmla="*/ 96 h 96"/>
              <a:gd name="T18" fmla="*/ 36 w 36"/>
              <a:gd name="T19" fmla="*/ 96 h 96"/>
              <a:gd name="T20" fmla="*/ 24 w 36"/>
              <a:gd name="T21" fmla="*/ 82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96"/>
              <a:gd name="T35" fmla="*/ 36 w 36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96">
                <a:moveTo>
                  <a:pt x="24" y="82"/>
                </a:moveTo>
                <a:cubicBezTo>
                  <a:pt x="24" y="79"/>
                  <a:pt x="24" y="22"/>
                  <a:pt x="24" y="21"/>
                </a:cubicBezTo>
                <a:cubicBezTo>
                  <a:pt x="27" y="19"/>
                  <a:pt x="29" y="16"/>
                  <a:pt x="29" y="12"/>
                </a:cubicBezTo>
                <a:cubicBezTo>
                  <a:pt x="29" y="5"/>
                  <a:pt x="24" y="0"/>
                  <a:pt x="17" y="0"/>
                </a:cubicBezTo>
                <a:cubicBezTo>
                  <a:pt x="10" y="0"/>
                  <a:pt x="5" y="5"/>
                  <a:pt x="5" y="12"/>
                </a:cubicBezTo>
                <a:cubicBezTo>
                  <a:pt x="5" y="16"/>
                  <a:pt x="7" y="19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78"/>
                  <a:pt x="10" y="82"/>
                </a:cubicBezTo>
                <a:cubicBezTo>
                  <a:pt x="10" y="92"/>
                  <a:pt x="0" y="96"/>
                  <a:pt x="0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24" y="92"/>
                  <a:pt x="24" y="8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3" name="Freeform 92"/>
          <p:cNvSpPr>
            <a:spLocks noChangeArrowheads="1"/>
          </p:cNvSpPr>
          <p:nvPr/>
        </p:nvSpPr>
        <p:spPr bwMode="auto">
          <a:xfrm>
            <a:off x="3392488" y="3052763"/>
            <a:ext cx="115887" cy="92075"/>
          </a:xfrm>
          <a:custGeom>
            <a:avLst/>
            <a:gdLst>
              <a:gd name="T0" fmla="*/ 37 w 38"/>
              <a:gd name="T1" fmla="*/ 10 h 30"/>
              <a:gd name="T2" fmla="*/ 1 w 38"/>
              <a:gd name="T3" fmla="*/ 11 h 30"/>
              <a:gd name="T4" fmla="*/ 1 w 38"/>
              <a:gd name="T5" fmla="*/ 13 h 30"/>
              <a:gd name="T6" fmla="*/ 19 w 38"/>
              <a:gd name="T7" fmla="*/ 30 h 30"/>
              <a:gd name="T8" fmla="*/ 36 w 38"/>
              <a:gd name="T9" fmla="*/ 13 h 30"/>
              <a:gd name="T10" fmla="*/ 37 w 38"/>
              <a:gd name="T11" fmla="*/ 1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30"/>
              <a:gd name="T20" fmla="*/ 38 w 38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30">
                <a:moveTo>
                  <a:pt x="37" y="10"/>
                </a:moveTo>
                <a:cubicBezTo>
                  <a:pt x="26" y="1"/>
                  <a:pt x="12" y="0"/>
                  <a:pt x="1" y="11"/>
                </a:cubicBezTo>
                <a:cubicBezTo>
                  <a:pt x="1" y="11"/>
                  <a:pt x="0" y="12"/>
                  <a:pt x="1" y="13"/>
                </a:cubicBezTo>
                <a:cubicBezTo>
                  <a:pt x="19" y="30"/>
                  <a:pt x="19" y="30"/>
                  <a:pt x="19" y="30"/>
                </a:cubicBezTo>
                <a:cubicBezTo>
                  <a:pt x="36" y="13"/>
                  <a:pt x="36" y="13"/>
                  <a:pt x="36" y="13"/>
                </a:cubicBezTo>
                <a:cubicBezTo>
                  <a:pt x="38" y="11"/>
                  <a:pt x="37" y="11"/>
                  <a:pt x="37" y="1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4" name="Freeform 93"/>
          <p:cNvSpPr>
            <a:spLocks noChangeArrowheads="1"/>
          </p:cNvSpPr>
          <p:nvPr/>
        </p:nvSpPr>
        <p:spPr bwMode="auto">
          <a:xfrm>
            <a:off x="3316288" y="2949575"/>
            <a:ext cx="268287" cy="119063"/>
          </a:xfrm>
          <a:custGeom>
            <a:avLst/>
            <a:gdLst>
              <a:gd name="T0" fmla="*/ 87 w 88"/>
              <a:gd name="T1" fmla="*/ 23 h 39"/>
              <a:gd name="T2" fmla="*/ 0 w 88"/>
              <a:gd name="T3" fmla="*/ 24 h 39"/>
              <a:gd name="T4" fmla="*/ 0 w 88"/>
              <a:gd name="T5" fmla="*/ 26 h 39"/>
              <a:gd name="T6" fmla="*/ 13 w 88"/>
              <a:gd name="T7" fmla="*/ 38 h 39"/>
              <a:gd name="T8" fmla="*/ 15 w 88"/>
              <a:gd name="T9" fmla="*/ 38 h 39"/>
              <a:gd name="T10" fmla="*/ 73 w 88"/>
              <a:gd name="T11" fmla="*/ 38 h 39"/>
              <a:gd name="T12" fmla="*/ 75 w 88"/>
              <a:gd name="T13" fmla="*/ 38 h 39"/>
              <a:gd name="T14" fmla="*/ 88 w 88"/>
              <a:gd name="T15" fmla="*/ 26 h 39"/>
              <a:gd name="T16" fmla="*/ 88 w 88"/>
              <a:gd name="T17" fmla="*/ 26 h 39"/>
              <a:gd name="T18" fmla="*/ 88 w 88"/>
              <a:gd name="T19" fmla="*/ 24 h 39"/>
              <a:gd name="T20" fmla="*/ 87 w 88"/>
              <a:gd name="T21" fmla="*/ 23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"/>
              <a:gd name="T34" fmla="*/ 0 h 39"/>
              <a:gd name="T35" fmla="*/ 88 w 88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" h="39">
                <a:moveTo>
                  <a:pt x="87" y="23"/>
                </a:moveTo>
                <a:cubicBezTo>
                  <a:pt x="63" y="0"/>
                  <a:pt x="24" y="0"/>
                  <a:pt x="0" y="24"/>
                </a:cubicBezTo>
                <a:cubicBezTo>
                  <a:pt x="0" y="24"/>
                  <a:pt x="0" y="25"/>
                  <a:pt x="0" y="26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4" y="39"/>
                  <a:pt x="15" y="38"/>
                </a:cubicBezTo>
                <a:cubicBezTo>
                  <a:pt x="31" y="22"/>
                  <a:pt x="57" y="22"/>
                  <a:pt x="73" y="38"/>
                </a:cubicBezTo>
                <a:cubicBezTo>
                  <a:pt x="74" y="39"/>
                  <a:pt x="75" y="39"/>
                  <a:pt x="75" y="38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25"/>
                  <a:pt x="88" y="24"/>
                  <a:pt x="88" y="24"/>
                </a:cubicBezTo>
                <a:lnTo>
                  <a:pt x="87" y="2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5" name="Freeform 94"/>
          <p:cNvSpPr>
            <a:spLocks noChangeArrowheads="1"/>
          </p:cNvSpPr>
          <p:nvPr/>
        </p:nvSpPr>
        <p:spPr bwMode="auto">
          <a:xfrm>
            <a:off x="3248025" y="2847975"/>
            <a:ext cx="403225" cy="155575"/>
          </a:xfrm>
          <a:custGeom>
            <a:avLst/>
            <a:gdLst>
              <a:gd name="T0" fmla="*/ 131 w 132"/>
              <a:gd name="T1" fmla="*/ 36 h 51"/>
              <a:gd name="T2" fmla="*/ 131 w 132"/>
              <a:gd name="T3" fmla="*/ 36 h 51"/>
              <a:gd name="T4" fmla="*/ 1 w 132"/>
              <a:gd name="T5" fmla="*/ 36 h 51"/>
              <a:gd name="T6" fmla="*/ 1 w 132"/>
              <a:gd name="T7" fmla="*/ 38 h 51"/>
              <a:gd name="T8" fmla="*/ 14 w 132"/>
              <a:gd name="T9" fmla="*/ 51 h 51"/>
              <a:gd name="T10" fmla="*/ 16 w 132"/>
              <a:gd name="T11" fmla="*/ 51 h 51"/>
              <a:gd name="T12" fmla="*/ 116 w 132"/>
              <a:gd name="T13" fmla="*/ 51 h 51"/>
              <a:gd name="T14" fmla="*/ 118 w 132"/>
              <a:gd name="T15" fmla="*/ 51 h 51"/>
              <a:gd name="T16" fmla="*/ 131 w 132"/>
              <a:gd name="T17" fmla="*/ 38 h 51"/>
              <a:gd name="T18" fmla="*/ 131 w 132"/>
              <a:gd name="T19" fmla="*/ 38 h 51"/>
              <a:gd name="T20" fmla="*/ 131 w 132"/>
              <a:gd name="T21" fmla="*/ 36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51"/>
              <a:gd name="T35" fmla="*/ 132 w 132"/>
              <a:gd name="T36" fmla="*/ 51 h 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51">
                <a:moveTo>
                  <a:pt x="131" y="36"/>
                </a:moveTo>
                <a:cubicBezTo>
                  <a:pt x="131" y="36"/>
                  <a:pt x="131" y="36"/>
                  <a:pt x="131" y="36"/>
                </a:cubicBezTo>
                <a:cubicBezTo>
                  <a:pt x="95" y="0"/>
                  <a:pt x="37" y="0"/>
                  <a:pt x="1" y="36"/>
                </a:cubicBezTo>
                <a:cubicBezTo>
                  <a:pt x="0" y="37"/>
                  <a:pt x="0" y="37"/>
                  <a:pt x="1" y="38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5" y="51"/>
                  <a:pt x="16" y="51"/>
                </a:cubicBezTo>
                <a:cubicBezTo>
                  <a:pt x="43" y="23"/>
                  <a:pt x="89" y="23"/>
                  <a:pt x="116" y="51"/>
                </a:cubicBezTo>
                <a:cubicBezTo>
                  <a:pt x="117" y="51"/>
                  <a:pt x="118" y="51"/>
                  <a:pt x="118" y="51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2" y="37"/>
                  <a:pt x="132" y="36"/>
                  <a:pt x="131" y="3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6" name="Freeform 95"/>
          <p:cNvSpPr>
            <a:spLocks noEditPoints="1" noChangeArrowheads="1"/>
          </p:cNvSpPr>
          <p:nvPr/>
        </p:nvSpPr>
        <p:spPr bwMode="auto">
          <a:xfrm>
            <a:off x="2865438" y="3081338"/>
            <a:ext cx="382587" cy="238125"/>
          </a:xfrm>
          <a:custGeom>
            <a:avLst/>
            <a:gdLst>
              <a:gd name="T0" fmla="*/ 113 w 125"/>
              <a:gd name="T1" fmla="*/ 18 h 78"/>
              <a:gd name="T2" fmla="*/ 113 w 125"/>
              <a:gd name="T3" fmla="*/ 0 h 78"/>
              <a:gd name="T4" fmla="*/ 0 w 125"/>
              <a:gd name="T5" fmla="*/ 0 h 78"/>
              <a:gd name="T6" fmla="*/ 0 w 125"/>
              <a:gd name="T7" fmla="*/ 78 h 78"/>
              <a:gd name="T8" fmla="*/ 113 w 125"/>
              <a:gd name="T9" fmla="*/ 78 h 78"/>
              <a:gd name="T10" fmla="*/ 113 w 125"/>
              <a:gd name="T11" fmla="*/ 60 h 78"/>
              <a:gd name="T12" fmla="*/ 125 w 125"/>
              <a:gd name="T13" fmla="*/ 54 h 78"/>
              <a:gd name="T14" fmla="*/ 125 w 125"/>
              <a:gd name="T15" fmla="*/ 25 h 78"/>
              <a:gd name="T16" fmla="*/ 113 w 125"/>
              <a:gd name="T17" fmla="*/ 18 h 78"/>
              <a:gd name="T18" fmla="*/ 104 w 125"/>
              <a:gd name="T19" fmla="*/ 68 h 78"/>
              <a:gd name="T20" fmla="*/ 10 w 125"/>
              <a:gd name="T21" fmla="*/ 68 h 78"/>
              <a:gd name="T22" fmla="*/ 10 w 125"/>
              <a:gd name="T23" fmla="*/ 9 h 78"/>
              <a:gd name="T24" fmla="*/ 104 w 125"/>
              <a:gd name="T25" fmla="*/ 9 h 78"/>
              <a:gd name="T26" fmla="*/ 104 w 125"/>
              <a:gd name="T27" fmla="*/ 68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5"/>
              <a:gd name="T43" fmla="*/ 0 h 78"/>
              <a:gd name="T44" fmla="*/ 125 w 125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5" h="78">
                <a:moveTo>
                  <a:pt x="113" y="18"/>
                </a:moveTo>
                <a:cubicBezTo>
                  <a:pt x="113" y="0"/>
                  <a:pt x="113" y="0"/>
                  <a:pt x="1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7" y="60"/>
                  <a:pt x="125" y="61"/>
                  <a:pt x="125" y="5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17"/>
                  <a:pt x="116" y="18"/>
                  <a:pt x="113" y="18"/>
                </a:cubicBezTo>
                <a:close/>
                <a:moveTo>
                  <a:pt x="104" y="68"/>
                </a:moveTo>
                <a:cubicBezTo>
                  <a:pt x="10" y="68"/>
                  <a:pt x="10" y="68"/>
                  <a:pt x="10" y="68"/>
                </a:cubicBezTo>
                <a:cubicBezTo>
                  <a:pt x="10" y="9"/>
                  <a:pt x="10" y="9"/>
                  <a:pt x="10" y="9"/>
                </a:cubicBezTo>
                <a:cubicBezTo>
                  <a:pt x="104" y="9"/>
                  <a:pt x="104" y="9"/>
                  <a:pt x="104" y="9"/>
                </a:cubicBezTo>
                <a:lnTo>
                  <a:pt x="104" y="6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7" name="Rectangle 96"/>
          <p:cNvSpPr>
            <a:spLocks noChangeArrowheads="1"/>
          </p:cNvSpPr>
          <p:nvPr/>
        </p:nvSpPr>
        <p:spPr bwMode="auto">
          <a:xfrm>
            <a:off x="2917825" y="3132138"/>
            <a:ext cx="73025" cy="131762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8" name="Rectangle 97"/>
          <p:cNvSpPr>
            <a:spLocks noChangeArrowheads="1"/>
          </p:cNvSpPr>
          <p:nvPr/>
        </p:nvSpPr>
        <p:spPr bwMode="auto">
          <a:xfrm>
            <a:off x="3003550" y="3132138"/>
            <a:ext cx="69850" cy="131762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89" name="Freeform 103"/>
          <p:cNvSpPr>
            <a:spLocks noEditPoints="1" noChangeArrowheads="1"/>
          </p:cNvSpPr>
          <p:nvPr/>
        </p:nvSpPr>
        <p:spPr bwMode="auto">
          <a:xfrm>
            <a:off x="5073650" y="2995613"/>
            <a:ext cx="346075" cy="341312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0" name="Freeform 104"/>
          <p:cNvSpPr>
            <a:spLocks noEditPoints="1" noChangeArrowheads="1"/>
          </p:cNvSpPr>
          <p:nvPr/>
        </p:nvSpPr>
        <p:spPr bwMode="auto">
          <a:xfrm>
            <a:off x="1390650" y="4575175"/>
            <a:ext cx="365125" cy="361950"/>
          </a:xfrm>
          <a:custGeom>
            <a:avLst/>
            <a:gdLst>
              <a:gd name="T0" fmla="*/ 53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7 w 120"/>
              <a:gd name="T11" fmla="*/ 36 h 118"/>
              <a:gd name="T12" fmla="*/ 2 w 120"/>
              <a:gd name="T13" fmla="*/ 21 h 118"/>
              <a:gd name="T14" fmla="*/ 9 w 120"/>
              <a:gd name="T15" fmla="*/ 47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5 h 118"/>
              <a:gd name="T22" fmla="*/ 107 w 120"/>
              <a:gd name="T23" fmla="*/ 118 h 118"/>
              <a:gd name="T24" fmla="*/ 115 w 120"/>
              <a:gd name="T25" fmla="*/ 115 h 118"/>
              <a:gd name="T26" fmla="*/ 115 w 120"/>
              <a:gd name="T27" fmla="*/ 97 h 118"/>
              <a:gd name="T28" fmla="*/ 53 w 120"/>
              <a:gd name="T29" fmla="*/ 35 h 118"/>
              <a:gd name="T30" fmla="*/ 108 w 120"/>
              <a:gd name="T31" fmla="*/ 113 h 118"/>
              <a:gd name="T32" fmla="*/ 103 w 120"/>
              <a:gd name="T33" fmla="*/ 108 h 118"/>
              <a:gd name="T34" fmla="*/ 108 w 120"/>
              <a:gd name="T35" fmla="*/ 103 h 118"/>
              <a:gd name="T36" fmla="*/ 113 w 120"/>
              <a:gd name="T37" fmla="*/ 108 h 118"/>
              <a:gd name="T38" fmla="*/ 108 w 120"/>
              <a:gd name="T39" fmla="*/ 113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1" name="Freeform 105"/>
          <p:cNvSpPr>
            <a:spLocks noEditPoints="1" noChangeArrowheads="1"/>
          </p:cNvSpPr>
          <p:nvPr/>
        </p:nvSpPr>
        <p:spPr bwMode="auto">
          <a:xfrm>
            <a:off x="2039938" y="4059238"/>
            <a:ext cx="317500" cy="279400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18"/>
              <a:gd name="T185" fmla="*/ 134 w 134"/>
              <a:gd name="T186" fmla="*/ 118 h 11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2" name="Freeform 106"/>
          <p:cNvSpPr>
            <a:spLocks noEditPoints="1" noChangeArrowheads="1"/>
          </p:cNvSpPr>
          <p:nvPr/>
        </p:nvSpPr>
        <p:spPr bwMode="auto">
          <a:xfrm>
            <a:off x="1168400" y="3938588"/>
            <a:ext cx="246063" cy="330200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7"/>
              <a:gd name="T40" fmla="*/ 0 h 144"/>
              <a:gd name="T41" fmla="*/ 107 w 107"/>
              <a:gd name="T42" fmla="*/ 144 h 1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3" name="Freeform 121"/>
          <p:cNvSpPr>
            <a:spLocks noEditPoints="1" noChangeArrowheads="1"/>
          </p:cNvSpPr>
          <p:nvPr/>
        </p:nvSpPr>
        <p:spPr bwMode="auto">
          <a:xfrm>
            <a:off x="3552825" y="2419350"/>
            <a:ext cx="257175" cy="350838"/>
          </a:xfrm>
          <a:custGeom>
            <a:avLst/>
            <a:gdLst>
              <a:gd name="T0" fmla="*/ 42 w 84"/>
              <a:gd name="T1" fmla="*/ 5 h 115"/>
              <a:gd name="T2" fmla="*/ 79 w 84"/>
              <a:gd name="T3" fmla="*/ 42 h 115"/>
              <a:gd name="T4" fmla="*/ 56 w 84"/>
              <a:gd name="T5" fmla="*/ 111 h 115"/>
              <a:gd name="T6" fmla="*/ 31 w 84"/>
              <a:gd name="T7" fmla="*/ 111 h 115"/>
              <a:gd name="T8" fmla="*/ 4 w 84"/>
              <a:gd name="T9" fmla="*/ 42 h 115"/>
              <a:gd name="T10" fmla="*/ 42 w 84"/>
              <a:gd name="T11" fmla="*/ 5 h 115"/>
              <a:gd name="T12" fmla="*/ 42 w 84"/>
              <a:gd name="T13" fmla="*/ 0 h 115"/>
              <a:gd name="T14" fmla="*/ 0 w 84"/>
              <a:gd name="T15" fmla="*/ 42 h 115"/>
              <a:gd name="T16" fmla="*/ 29 w 84"/>
              <a:gd name="T17" fmla="*/ 115 h 115"/>
              <a:gd name="T18" fmla="*/ 58 w 84"/>
              <a:gd name="T19" fmla="*/ 115 h 115"/>
              <a:gd name="T20" fmla="*/ 84 w 84"/>
              <a:gd name="T21" fmla="*/ 42 h 115"/>
              <a:gd name="T22" fmla="*/ 42 w 84"/>
              <a:gd name="T23" fmla="*/ 0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"/>
              <a:gd name="T37" fmla="*/ 0 h 115"/>
              <a:gd name="T38" fmla="*/ 84 w 84"/>
              <a:gd name="T39" fmla="*/ 115 h 1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" h="115">
                <a:moveTo>
                  <a:pt x="42" y="5"/>
                </a:moveTo>
                <a:cubicBezTo>
                  <a:pt x="63" y="5"/>
                  <a:pt x="79" y="22"/>
                  <a:pt x="79" y="42"/>
                </a:cubicBezTo>
                <a:cubicBezTo>
                  <a:pt x="79" y="60"/>
                  <a:pt x="60" y="101"/>
                  <a:pt x="56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23" y="95"/>
                  <a:pt x="4" y="58"/>
                  <a:pt x="4" y="42"/>
                </a:cubicBezTo>
                <a:cubicBezTo>
                  <a:pt x="4" y="22"/>
                  <a:pt x="21" y="5"/>
                  <a:pt x="42" y="5"/>
                </a:cubicBezTo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63"/>
                  <a:pt x="29" y="115"/>
                  <a:pt x="29" y="115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5"/>
                  <a:pt x="84" y="63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4" name="Freeform 122"/>
          <p:cNvSpPr>
            <a:spLocks noChangeArrowheads="1"/>
          </p:cNvSpPr>
          <p:nvPr/>
        </p:nvSpPr>
        <p:spPr bwMode="auto">
          <a:xfrm>
            <a:off x="3640138" y="2857500"/>
            <a:ext cx="88900" cy="7938"/>
          </a:xfrm>
          <a:custGeom>
            <a:avLst/>
            <a:gdLst>
              <a:gd name="T0" fmla="*/ 1 w 29"/>
              <a:gd name="T1" fmla="*/ 3 h 3"/>
              <a:gd name="T2" fmla="*/ 27 w 29"/>
              <a:gd name="T3" fmla="*/ 3 h 3"/>
              <a:gd name="T4" fmla="*/ 29 w 29"/>
              <a:gd name="T5" fmla="*/ 0 h 3"/>
              <a:gd name="T6" fmla="*/ 0 w 29"/>
              <a:gd name="T7" fmla="*/ 0 h 3"/>
              <a:gd name="T8" fmla="*/ 1 w 29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"/>
              <a:gd name="T17" fmla="*/ 29 w 2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">
                <a:moveTo>
                  <a:pt x="1" y="3"/>
                </a:move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1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3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5" name="Freeform 123"/>
          <p:cNvSpPr>
            <a:spLocks noChangeArrowheads="1"/>
          </p:cNvSpPr>
          <p:nvPr/>
        </p:nvSpPr>
        <p:spPr bwMode="auto">
          <a:xfrm>
            <a:off x="3652838" y="2874963"/>
            <a:ext cx="65087" cy="11112"/>
          </a:xfrm>
          <a:custGeom>
            <a:avLst/>
            <a:gdLst>
              <a:gd name="T0" fmla="*/ 10 w 21"/>
              <a:gd name="T1" fmla="*/ 4 h 4"/>
              <a:gd name="T2" fmla="*/ 21 w 21"/>
              <a:gd name="T3" fmla="*/ 0 h 4"/>
              <a:gd name="T4" fmla="*/ 0 w 21"/>
              <a:gd name="T5" fmla="*/ 0 h 4"/>
              <a:gd name="T6" fmla="*/ 10 w 21"/>
              <a:gd name="T7" fmla="*/ 4 h 4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"/>
              <a:gd name="T14" fmla="*/ 21 w 2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">
                <a:moveTo>
                  <a:pt x="10" y="4"/>
                </a:moveTo>
                <a:cubicBezTo>
                  <a:pt x="14" y="4"/>
                  <a:pt x="18" y="2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2"/>
                  <a:pt x="6" y="4"/>
                  <a:pt x="10" y="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6" name="Freeform 124"/>
          <p:cNvSpPr>
            <a:spLocks noChangeArrowheads="1"/>
          </p:cNvSpPr>
          <p:nvPr/>
        </p:nvSpPr>
        <p:spPr bwMode="auto">
          <a:xfrm>
            <a:off x="3636963" y="2784475"/>
            <a:ext cx="93662" cy="63500"/>
          </a:xfrm>
          <a:custGeom>
            <a:avLst/>
            <a:gdLst>
              <a:gd name="T0" fmla="*/ 31 w 31"/>
              <a:gd name="T1" fmla="*/ 0 h 21"/>
              <a:gd name="T2" fmla="*/ 0 w 31"/>
              <a:gd name="T3" fmla="*/ 0 h 21"/>
              <a:gd name="T4" fmla="*/ 0 w 31"/>
              <a:gd name="T5" fmla="*/ 19 h 21"/>
              <a:gd name="T6" fmla="*/ 0 w 31"/>
              <a:gd name="T7" fmla="*/ 21 h 21"/>
              <a:gd name="T8" fmla="*/ 30 w 31"/>
              <a:gd name="T9" fmla="*/ 21 h 21"/>
              <a:gd name="T10" fmla="*/ 31 w 31"/>
              <a:gd name="T11" fmla="*/ 19 h 21"/>
              <a:gd name="T12" fmla="*/ 31 w 31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21"/>
              <a:gd name="T23" fmla="*/ 31 w 31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2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20"/>
                  <a:pt x="31" y="19"/>
                </a:cubicBezTo>
                <a:lnTo>
                  <a:pt x="3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7" name="Freeform 125"/>
          <p:cNvSpPr>
            <a:spLocks noEditPoints="1" noChangeArrowheads="1"/>
          </p:cNvSpPr>
          <p:nvPr/>
        </p:nvSpPr>
        <p:spPr bwMode="auto">
          <a:xfrm>
            <a:off x="3635375" y="2579688"/>
            <a:ext cx="95250" cy="190500"/>
          </a:xfrm>
          <a:custGeom>
            <a:avLst/>
            <a:gdLst>
              <a:gd name="T0" fmla="*/ 42 w 42"/>
              <a:gd name="T1" fmla="*/ 2 h 83"/>
              <a:gd name="T2" fmla="*/ 42 w 42"/>
              <a:gd name="T3" fmla="*/ 2 h 83"/>
              <a:gd name="T4" fmla="*/ 42 w 42"/>
              <a:gd name="T5" fmla="*/ 2 h 83"/>
              <a:gd name="T6" fmla="*/ 37 w 42"/>
              <a:gd name="T7" fmla="*/ 0 h 83"/>
              <a:gd name="T8" fmla="*/ 20 w 42"/>
              <a:gd name="T9" fmla="*/ 6 h 83"/>
              <a:gd name="T10" fmla="*/ 5 w 42"/>
              <a:gd name="T11" fmla="*/ 0 h 83"/>
              <a:gd name="T12" fmla="*/ 0 w 42"/>
              <a:gd name="T13" fmla="*/ 1 h 83"/>
              <a:gd name="T14" fmla="*/ 0 w 42"/>
              <a:gd name="T15" fmla="*/ 2 h 83"/>
              <a:gd name="T16" fmla="*/ 0 w 42"/>
              <a:gd name="T17" fmla="*/ 2 h 83"/>
              <a:gd name="T18" fmla="*/ 18 w 42"/>
              <a:gd name="T19" fmla="*/ 83 h 83"/>
              <a:gd name="T20" fmla="*/ 24 w 42"/>
              <a:gd name="T21" fmla="*/ 83 h 83"/>
              <a:gd name="T22" fmla="*/ 42 w 42"/>
              <a:gd name="T23" fmla="*/ 2 h 83"/>
              <a:gd name="T24" fmla="*/ 42 w 42"/>
              <a:gd name="T25" fmla="*/ 2 h 83"/>
              <a:gd name="T26" fmla="*/ 42 w 42"/>
              <a:gd name="T27" fmla="*/ 2 h 83"/>
              <a:gd name="T28" fmla="*/ 21 w 42"/>
              <a:gd name="T29" fmla="*/ 73 h 83"/>
              <a:gd name="T30" fmla="*/ 5 w 42"/>
              <a:gd name="T31" fmla="*/ 4 h 83"/>
              <a:gd name="T32" fmla="*/ 20 w 42"/>
              <a:gd name="T33" fmla="*/ 9 h 83"/>
              <a:gd name="T34" fmla="*/ 37 w 42"/>
              <a:gd name="T35" fmla="*/ 4 h 83"/>
              <a:gd name="T36" fmla="*/ 21 w 42"/>
              <a:gd name="T37" fmla="*/ 73 h 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83"/>
              <a:gd name="T59" fmla="*/ 42 w 42"/>
              <a:gd name="T60" fmla="*/ 83 h 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83">
                <a:moveTo>
                  <a:pt x="42" y="2"/>
                </a:moveTo>
                <a:lnTo>
                  <a:pt x="42" y="2"/>
                </a:lnTo>
                <a:lnTo>
                  <a:pt x="42" y="2"/>
                </a:lnTo>
                <a:lnTo>
                  <a:pt x="37" y="0"/>
                </a:lnTo>
                <a:lnTo>
                  <a:pt x="20" y="6"/>
                </a:lnTo>
                <a:lnTo>
                  <a:pt x="5" y="0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18" y="83"/>
                </a:lnTo>
                <a:lnTo>
                  <a:pt x="24" y="83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close/>
                <a:moveTo>
                  <a:pt x="21" y="73"/>
                </a:moveTo>
                <a:lnTo>
                  <a:pt x="5" y="4"/>
                </a:lnTo>
                <a:lnTo>
                  <a:pt x="20" y="9"/>
                </a:lnTo>
                <a:lnTo>
                  <a:pt x="37" y="4"/>
                </a:lnTo>
                <a:lnTo>
                  <a:pt x="21" y="7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8" name="Freeform 129"/>
          <p:cNvSpPr>
            <a:spLocks noChangeArrowheads="1"/>
          </p:cNvSpPr>
          <p:nvPr/>
        </p:nvSpPr>
        <p:spPr bwMode="auto">
          <a:xfrm>
            <a:off x="3632200" y="3416300"/>
            <a:ext cx="390525" cy="142875"/>
          </a:xfrm>
          <a:custGeom>
            <a:avLst/>
            <a:gdLst>
              <a:gd name="T0" fmla="*/ 86 w 171"/>
              <a:gd name="T1" fmla="*/ 36 h 63"/>
              <a:gd name="T2" fmla="*/ 24 w 171"/>
              <a:gd name="T3" fmla="*/ 0 h 63"/>
              <a:gd name="T4" fmla="*/ 0 w 171"/>
              <a:gd name="T5" fmla="*/ 15 h 63"/>
              <a:gd name="T6" fmla="*/ 86 w 171"/>
              <a:gd name="T7" fmla="*/ 63 h 63"/>
              <a:gd name="T8" fmla="*/ 171 w 171"/>
              <a:gd name="T9" fmla="*/ 15 h 63"/>
              <a:gd name="T10" fmla="*/ 147 w 171"/>
              <a:gd name="T11" fmla="*/ 0 h 63"/>
              <a:gd name="T12" fmla="*/ 86 w 171"/>
              <a:gd name="T13" fmla="*/ 36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63"/>
              <a:gd name="T23" fmla="*/ 171 w 171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63">
                <a:moveTo>
                  <a:pt x="86" y="36"/>
                </a:moveTo>
                <a:lnTo>
                  <a:pt x="24" y="0"/>
                </a:lnTo>
                <a:lnTo>
                  <a:pt x="0" y="15"/>
                </a:lnTo>
                <a:lnTo>
                  <a:pt x="86" y="63"/>
                </a:lnTo>
                <a:lnTo>
                  <a:pt x="171" y="15"/>
                </a:lnTo>
                <a:lnTo>
                  <a:pt x="147" y="0"/>
                </a:lnTo>
                <a:lnTo>
                  <a:pt x="86" y="3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399" name="Freeform 130"/>
          <p:cNvSpPr>
            <a:spLocks noChangeArrowheads="1"/>
          </p:cNvSpPr>
          <p:nvPr/>
        </p:nvSpPr>
        <p:spPr bwMode="auto">
          <a:xfrm>
            <a:off x="3632200" y="3511550"/>
            <a:ext cx="390525" cy="142875"/>
          </a:xfrm>
          <a:custGeom>
            <a:avLst/>
            <a:gdLst>
              <a:gd name="T0" fmla="*/ 86 w 171"/>
              <a:gd name="T1" fmla="*/ 34 h 62"/>
              <a:gd name="T2" fmla="*/ 24 w 171"/>
              <a:gd name="T3" fmla="*/ 0 h 62"/>
              <a:gd name="T4" fmla="*/ 0 w 171"/>
              <a:gd name="T5" fmla="*/ 13 h 62"/>
              <a:gd name="T6" fmla="*/ 86 w 171"/>
              <a:gd name="T7" fmla="*/ 62 h 62"/>
              <a:gd name="T8" fmla="*/ 171 w 171"/>
              <a:gd name="T9" fmla="*/ 13 h 62"/>
              <a:gd name="T10" fmla="*/ 147 w 171"/>
              <a:gd name="T11" fmla="*/ 0 h 62"/>
              <a:gd name="T12" fmla="*/ 86 w 171"/>
              <a:gd name="T13" fmla="*/ 34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1"/>
              <a:gd name="T22" fmla="*/ 0 h 62"/>
              <a:gd name="T23" fmla="*/ 171 w 171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1" h="62">
                <a:moveTo>
                  <a:pt x="86" y="34"/>
                </a:moveTo>
                <a:lnTo>
                  <a:pt x="24" y="0"/>
                </a:lnTo>
                <a:lnTo>
                  <a:pt x="0" y="13"/>
                </a:lnTo>
                <a:lnTo>
                  <a:pt x="86" y="62"/>
                </a:lnTo>
                <a:lnTo>
                  <a:pt x="171" y="13"/>
                </a:lnTo>
                <a:lnTo>
                  <a:pt x="147" y="0"/>
                </a:lnTo>
                <a:lnTo>
                  <a:pt x="86" y="3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00" name="Freeform 131"/>
          <p:cNvSpPr>
            <a:spLocks noChangeArrowheads="1"/>
          </p:cNvSpPr>
          <p:nvPr/>
        </p:nvSpPr>
        <p:spPr bwMode="auto">
          <a:xfrm>
            <a:off x="3632200" y="3248025"/>
            <a:ext cx="390525" cy="222250"/>
          </a:xfrm>
          <a:custGeom>
            <a:avLst/>
            <a:gdLst>
              <a:gd name="T0" fmla="*/ 171 w 171"/>
              <a:gd name="T1" fmla="*/ 48 h 97"/>
              <a:gd name="T2" fmla="*/ 86 w 171"/>
              <a:gd name="T3" fmla="*/ 0 h 97"/>
              <a:gd name="T4" fmla="*/ 0 w 171"/>
              <a:gd name="T5" fmla="*/ 48 h 97"/>
              <a:gd name="T6" fmla="*/ 86 w 171"/>
              <a:gd name="T7" fmla="*/ 97 h 97"/>
              <a:gd name="T8" fmla="*/ 171 w 171"/>
              <a:gd name="T9" fmla="*/ 48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97"/>
              <a:gd name="T17" fmla="*/ 171 w 171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97">
                <a:moveTo>
                  <a:pt x="171" y="48"/>
                </a:moveTo>
                <a:lnTo>
                  <a:pt x="86" y="0"/>
                </a:lnTo>
                <a:lnTo>
                  <a:pt x="0" y="48"/>
                </a:lnTo>
                <a:lnTo>
                  <a:pt x="86" y="97"/>
                </a:lnTo>
                <a:lnTo>
                  <a:pt x="171" y="4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01" name="Freeform 141"/>
          <p:cNvSpPr>
            <a:spLocks noEditPoints="1" noChangeArrowheads="1"/>
          </p:cNvSpPr>
          <p:nvPr/>
        </p:nvSpPr>
        <p:spPr bwMode="auto">
          <a:xfrm>
            <a:off x="2165350" y="2519363"/>
            <a:ext cx="257175" cy="290512"/>
          </a:xfrm>
          <a:custGeom>
            <a:avLst/>
            <a:gdLst>
              <a:gd name="T0" fmla="*/ 84 w 84"/>
              <a:gd name="T1" fmla="*/ 42 h 95"/>
              <a:gd name="T2" fmla="*/ 42 w 84"/>
              <a:gd name="T3" fmla="*/ 0 h 95"/>
              <a:gd name="T4" fmla="*/ 0 w 84"/>
              <a:gd name="T5" fmla="*/ 42 h 95"/>
              <a:gd name="T6" fmla="*/ 28 w 84"/>
              <a:gd name="T7" fmla="*/ 81 h 95"/>
              <a:gd name="T8" fmla="*/ 25 w 84"/>
              <a:gd name="T9" fmla="*/ 81 h 95"/>
              <a:gd name="T10" fmla="*/ 25 w 84"/>
              <a:gd name="T11" fmla="*/ 95 h 95"/>
              <a:gd name="T12" fmla="*/ 60 w 84"/>
              <a:gd name="T13" fmla="*/ 95 h 95"/>
              <a:gd name="T14" fmla="*/ 60 w 84"/>
              <a:gd name="T15" fmla="*/ 81 h 95"/>
              <a:gd name="T16" fmla="*/ 57 w 84"/>
              <a:gd name="T17" fmla="*/ 81 h 95"/>
              <a:gd name="T18" fmla="*/ 84 w 84"/>
              <a:gd name="T19" fmla="*/ 42 h 95"/>
              <a:gd name="T20" fmla="*/ 42 w 84"/>
              <a:gd name="T21" fmla="*/ 77 h 95"/>
              <a:gd name="T22" fmla="*/ 7 w 84"/>
              <a:gd name="T23" fmla="*/ 42 h 95"/>
              <a:gd name="T24" fmla="*/ 42 w 84"/>
              <a:gd name="T25" fmla="*/ 7 h 95"/>
              <a:gd name="T26" fmla="*/ 77 w 84"/>
              <a:gd name="T27" fmla="*/ 42 h 95"/>
              <a:gd name="T28" fmla="*/ 42 w 84"/>
              <a:gd name="T29" fmla="*/ 77 h 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"/>
              <a:gd name="T46" fmla="*/ 0 h 95"/>
              <a:gd name="T47" fmla="*/ 84 w 84"/>
              <a:gd name="T48" fmla="*/ 95 h 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" h="95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60"/>
                  <a:pt x="12" y="75"/>
                  <a:pt x="28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95"/>
                  <a:pt x="25" y="95"/>
                  <a:pt x="25" y="95"/>
                </a:cubicBezTo>
                <a:cubicBezTo>
                  <a:pt x="60" y="95"/>
                  <a:pt x="60" y="95"/>
                  <a:pt x="60" y="95"/>
                </a:cubicBezTo>
                <a:cubicBezTo>
                  <a:pt x="60" y="81"/>
                  <a:pt x="60" y="81"/>
                  <a:pt x="60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73" y="75"/>
                  <a:pt x="84" y="60"/>
                  <a:pt x="84" y="42"/>
                </a:cubicBezTo>
                <a:close/>
                <a:moveTo>
                  <a:pt x="42" y="77"/>
                </a:moveTo>
                <a:cubicBezTo>
                  <a:pt x="23" y="77"/>
                  <a:pt x="7" y="61"/>
                  <a:pt x="7" y="42"/>
                </a:cubicBezTo>
                <a:cubicBezTo>
                  <a:pt x="7" y="23"/>
                  <a:pt x="23" y="7"/>
                  <a:pt x="42" y="7"/>
                </a:cubicBezTo>
                <a:cubicBezTo>
                  <a:pt x="62" y="7"/>
                  <a:pt x="77" y="23"/>
                  <a:pt x="77" y="42"/>
                </a:cubicBezTo>
                <a:cubicBezTo>
                  <a:pt x="77" y="61"/>
                  <a:pt x="62" y="77"/>
                  <a:pt x="42" y="77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02" name="Rectangle 142"/>
          <p:cNvSpPr>
            <a:spLocks noChangeArrowheads="1"/>
          </p:cNvSpPr>
          <p:nvPr/>
        </p:nvSpPr>
        <p:spPr bwMode="auto">
          <a:xfrm>
            <a:off x="2241550" y="2819400"/>
            <a:ext cx="106363" cy="38100"/>
          </a:xfrm>
          <a:prstGeom prst="rect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03" name="Freeform 143"/>
          <p:cNvSpPr>
            <a:spLocks noChangeArrowheads="1"/>
          </p:cNvSpPr>
          <p:nvPr/>
        </p:nvSpPr>
        <p:spPr bwMode="auto">
          <a:xfrm>
            <a:off x="2241550" y="2867025"/>
            <a:ext cx="106363" cy="34925"/>
          </a:xfrm>
          <a:custGeom>
            <a:avLst/>
            <a:gdLst>
              <a:gd name="T0" fmla="*/ 0 w 47"/>
              <a:gd name="T1" fmla="*/ 9 h 15"/>
              <a:gd name="T2" fmla="*/ 16 w 47"/>
              <a:gd name="T3" fmla="*/ 9 h 15"/>
              <a:gd name="T4" fmla="*/ 16 w 47"/>
              <a:gd name="T5" fmla="*/ 15 h 15"/>
              <a:gd name="T6" fmla="*/ 31 w 47"/>
              <a:gd name="T7" fmla="*/ 15 h 15"/>
              <a:gd name="T8" fmla="*/ 31 w 47"/>
              <a:gd name="T9" fmla="*/ 9 h 15"/>
              <a:gd name="T10" fmla="*/ 47 w 47"/>
              <a:gd name="T11" fmla="*/ 9 h 15"/>
              <a:gd name="T12" fmla="*/ 47 w 47"/>
              <a:gd name="T13" fmla="*/ 0 h 15"/>
              <a:gd name="T14" fmla="*/ 0 w 47"/>
              <a:gd name="T15" fmla="*/ 0 h 15"/>
              <a:gd name="T16" fmla="*/ 0 w 47"/>
              <a:gd name="T17" fmla="*/ 9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5"/>
              <a:gd name="T29" fmla="*/ 47 w 47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5">
                <a:moveTo>
                  <a:pt x="0" y="9"/>
                </a:moveTo>
                <a:lnTo>
                  <a:pt x="16" y="9"/>
                </a:lnTo>
                <a:lnTo>
                  <a:pt x="16" y="15"/>
                </a:lnTo>
                <a:lnTo>
                  <a:pt x="31" y="15"/>
                </a:lnTo>
                <a:lnTo>
                  <a:pt x="31" y="9"/>
                </a:lnTo>
                <a:lnTo>
                  <a:pt x="47" y="9"/>
                </a:lnTo>
                <a:lnTo>
                  <a:pt x="47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04" name="Freeform 144"/>
          <p:cNvSpPr>
            <a:spLocks noEditPoints="1" noChangeArrowheads="1"/>
          </p:cNvSpPr>
          <p:nvPr/>
        </p:nvSpPr>
        <p:spPr bwMode="auto">
          <a:xfrm>
            <a:off x="2257425" y="2601913"/>
            <a:ext cx="74613" cy="149225"/>
          </a:xfrm>
          <a:custGeom>
            <a:avLst/>
            <a:gdLst>
              <a:gd name="T0" fmla="*/ 32 w 33"/>
              <a:gd name="T1" fmla="*/ 3 h 65"/>
              <a:gd name="T2" fmla="*/ 28 w 33"/>
              <a:gd name="T3" fmla="*/ 0 h 65"/>
              <a:gd name="T4" fmla="*/ 16 w 33"/>
              <a:gd name="T5" fmla="*/ 5 h 65"/>
              <a:gd name="T6" fmla="*/ 4 w 33"/>
              <a:gd name="T7" fmla="*/ 0 h 65"/>
              <a:gd name="T8" fmla="*/ 0 w 33"/>
              <a:gd name="T9" fmla="*/ 3 h 65"/>
              <a:gd name="T10" fmla="*/ 0 w 33"/>
              <a:gd name="T11" fmla="*/ 3 h 65"/>
              <a:gd name="T12" fmla="*/ 0 w 33"/>
              <a:gd name="T13" fmla="*/ 3 h 65"/>
              <a:gd name="T14" fmla="*/ 15 w 33"/>
              <a:gd name="T15" fmla="*/ 65 h 65"/>
              <a:gd name="T16" fmla="*/ 19 w 33"/>
              <a:gd name="T17" fmla="*/ 65 h 65"/>
              <a:gd name="T18" fmla="*/ 33 w 33"/>
              <a:gd name="T19" fmla="*/ 3 h 65"/>
              <a:gd name="T20" fmla="*/ 33 w 33"/>
              <a:gd name="T21" fmla="*/ 3 h 65"/>
              <a:gd name="T22" fmla="*/ 33 w 33"/>
              <a:gd name="T23" fmla="*/ 3 h 65"/>
              <a:gd name="T24" fmla="*/ 33 w 33"/>
              <a:gd name="T25" fmla="*/ 3 h 65"/>
              <a:gd name="T26" fmla="*/ 32 w 33"/>
              <a:gd name="T27" fmla="*/ 3 h 65"/>
              <a:gd name="T28" fmla="*/ 16 w 33"/>
              <a:gd name="T29" fmla="*/ 57 h 65"/>
              <a:gd name="T30" fmla="*/ 4 w 33"/>
              <a:gd name="T31" fmla="*/ 4 h 65"/>
              <a:gd name="T32" fmla="*/ 16 w 33"/>
              <a:gd name="T33" fmla="*/ 8 h 65"/>
              <a:gd name="T34" fmla="*/ 29 w 33"/>
              <a:gd name="T35" fmla="*/ 4 h 65"/>
              <a:gd name="T36" fmla="*/ 16 w 33"/>
              <a:gd name="T37" fmla="*/ 57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65"/>
              <a:gd name="T59" fmla="*/ 33 w 33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65">
                <a:moveTo>
                  <a:pt x="32" y="3"/>
                </a:moveTo>
                <a:lnTo>
                  <a:pt x="28" y="0"/>
                </a:lnTo>
                <a:lnTo>
                  <a:pt x="16" y="5"/>
                </a:lnTo>
                <a:lnTo>
                  <a:pt x="4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5" y="65"/>
                </a:lnTo>
                <a:lnTo>
                  <a:pt x="19" y="65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2" y="3"/>
                </a:lnTo>
                <a:close/>
                <a:moveTo>
                  <a:pt x="16" y="57"/>
                </a:moveTo>
                <a:lnTo>
                  <a:pt x="4" y="4"/>
                </a:lnTo>
                <a:lnTo>
                  <a:pt x="16" y="8"/>
                </a:lnTo>
                <a:lnTo>
                  <a:pt x="29" y="4"/>
                </a:lnTo>
                <a:lnTo>
                  <a:pt x="16" y="57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44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4200525"/>
            <a:ext cx="24145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6" name="直角三角形 71"/>
          <p:cNvSpPr>
            <a:spLocks noChangeArrowheads="1"/>
          </p:cNvSpPr>
          <p:nvPr/>
        </p:nvSpPr>
        <p:spPr bwMode="auto">
          <a:xfrm>
            <a:off x="2673350" y="4356100"/>
            <a:ext cx="1654175" cy="1069975"/>
          </a:xfrm>
          <a:prstGeom prst="rtTriangle">
            <a:avLst/>
          </a:prstGeom>
          <a:solidFill>
            <a:srgbClr val="2787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07" name="直角三角形 72"/>
          <p:cNvSpPr>
            <a:spLocks noChangeArrowheads="1"/>
          </p:cNvSpPr>
          <p:nvPr/>
        </p:nvSpPr>
        <p:spPr bwMode="auto">
          <a:xfrm flipH="1" flipV="1">
            <a:off x="2682875" y="4360863"/>
            <a:ext cx="1644650" cy="1065212"/>
          </a:xfrm>
          <a:prstGeom prst="rtTriangle">
            <a:avLst/>
          </a:prstGeom>
          <a:solidFill>
            <a:srgbClr val="31A8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08" name="Freeform 202"/>
          <p:cNvSpPr>
            <a:spLocks noChangeArrowheads="1"/>
          </p:cNvSpPr>
          <p:nvPr/>
        </p:nvSpPr>
        <p:spPr bwMode="auto">
          <a:xfrm>
            <a:off x="3530600" y="4924425"/>
            <a:ext cx="173038" cy="166688"/>
          </a:xfrm>
          <a:custGeom>
            <a:avLst/>
            <a:gdLst>
              <a:gd name="T0" fmla="*/ 26 w 89"/>
              <a:gd name="T1" fmla="*/ 48 h 86"/>
              <a:gd name="T2" fmla="*/ 18 w 89"/>
              <a:gd name="T3" fmla="*/ 35 h 86"/>
              <a:gd name="T4" fmla="*/ 0 w 89"/>
              <a:gd name="T5" fmla="*/ 86 h 86"/>
              <a:gd name="T6" fmla="*/ 53 w 89"/>
              <a:gd name="T7" fmla="*/ 85 h 86"/>
              <a:gd name="T8" fmla="*/ 46 w 89"/>
              <a:gd name="T9" fmla="*/ 74 h 86"/>
              <a:gd name="T10" fmla="*/ 89 w 89"/>
              <a:gd name="T11" fmla="*/ 7 h 86"/>
              <a:gd name="T12" fmla="*/ 56 w 89"/>
              <a:gd name="T13" fmla="*/ 0 h 86"/>
              <a:gd name="T14" fmla="*/ 26 w 89"/>
              <a:gd name="T15" fmla="*/ 48 h 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"/>
              <a:gd name="T25" fmla="*/ 0 h 86"/>
              <a:gd name="T26" fmla="*/ 89 w 89"/>
              <a:gd name="T27" fmla="*/ 86 h 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" h="86">
                <a:moveTo>
                  <a:pt x="26" y="48"/>
                </a:moveTo>
                <a:cubicBezTo>
                  <a:pt x="18" y="35"/>
                  <a:pt x="18" y="35"/>
                  <a:pt x="18" y="35"/>
                </a:cubicBezTo>
                <a:cubicBezTo>
                  <a:pt x="0" y="86"/>
                  <a:pt x="0" y="86"/>
                  <a:pt x="0" y="86"/>
                </a:cubicBezTo>
                <a:cubicBezTo>
                  <a:pt x="53" y="85"/>
                  <a:pt x="53" y="85"/>
                  <a:pt x="53" y="85"/>
                </a:cubicBezTo>
                <a:cubicBezTo>
                  <a:pt x="46" y="74"/>
                  <a:pt x="46" y="74"/>
                  <a:pt x="46" y="74"/>
                </a:cubicBezTo>
                <a:cubicBezTo>
                  <a:pt x="84" y="48"/>
                  <a:pt x="89" y="7"/>
                  <a:pt x="89" y="7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12"/>
                  <a:pt x="45" y="31"/>
                  <a:pt x="2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96" tIns="40148" rIns="80296" bIns="40148"/>
          <a:lstStyle/>
          <a:p>
            <a:endParaRPr lang="zh-CN" altLang="zh-CN" sz="150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09" name="Freeform 203"/>
          <p:cNvSpPr>
            <a:spLocks noChangeArrowheads="1"/>
          </p:cNvSpPr>
          <p:nvPr/>
        </p:nvSpPr>
        <p:spPr bwMode="auto">
          <a:xfrm>
            <a:off x="3543300" y="4706938"/>
            <a:ext cx="163513" cy="188912"/>
          </a:xfrm>
          <a:custGeom>
            <a:avLst/>
            <a:gdLst>
              <a:gd name="T0" fmla="*/ 45 w 85"/>
              <a:gd name="T1" fmla="*/ 67 h 98"/>
              <a:gd name="T2" fmla="*/ 31 w 85"/>
              <a:gd name="T3" fmla="*/ 74 h 98"/>
              <a:gd name="T4" fmla="*/ 80 w 85"/>
              <a:gd name="T5" fmla="*/ 98 h 98"/>
              <a:gd name="T6" fmla="*/ 85 w 85"/>
              <a:gd name="T7" fmla="*/ 44 h 98"/>
              <a:gd name="T8" fmla="*/ 73 w 85"/>
              <a:gd name="T9" fmla="*/ 51 h 98"/>
              <a:gd name="T10" fmla="*/ 11 w 85"/>
              <a:gd name="T11" fmla="*/ 0 h 98"/>
              <a:gd name="T12" fmla="*/ 0 w 85"/>
              <a:gd name="T13" fmla="*/ 32 h 98"/>
              <a:gd name="T14" fmla="*/ 45 w 85"/>
              <a:gd name="T15" fmla="*/ 67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98"/>
              <a:gd name="T26" fmla="*/ 85 w 85"/>
              <a:gd name="T27" fmla="*/ 98 h 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98">
                <a:moveTo>
                  <a:pt x="45" y="67"/>
                </a:moveTo>
                <a:cubicBezTo>
                  <a:pt x="31" y="74"/>
                  <a:pt x="31" y="74"/>
                  <a:pt x="31" y="74"/>
                </a:cubicBezTo>
                <a:cubicBezTo>
                  <a:pt x="80" y="98"/>
                  <a:pt x="80" y="98"/>
                  <a:pt x="80" y="98"/>
                </a:cubicBezTo>
                <a:cubicBezTo>
                  <a:pt x="85" y="44"/>
                  <a:pt x="85" y="44"/>
                  <a:pt x="85" y="44"/>
                </a:cubicBezTo>
                <a:cubicBezTo>
                  <a:pt x="73" y="51"/>
                  <a:pt x="73" y="51"/>
                  <a:pt x="73" y="51"/>
                </a:cubicBezTo>
                <a:cubicBezTo>
                  <a:pt x="51" y="10"/>
                  <a:pt x="11" y="0"/>
                  <a:pt x="11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7"/>
                  <a:pt x="31" y="47"/>
                  <a:pt x="4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96" tIns="40148" rIns="80296" bIns="40148"/>
          <a:lstStyle/>
          <a:p>
            <a:endParaRPr lang="zh-CN" altLang="zh-CN" sz="150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10" name="Freeform 204"/>
          <p:cNvSpPr>
            <a:spLocks noChangeArrowheads="1"/>
          </p:cNvSpPr>
          <p:nvPr/>
        </p:nvSpPr>
        <p:spPr bwMode="auto">
          <a:xfrm>
            <a:off x="3335338" y="4706938"/>
            <a:ext cx="174625" cy="165100"/>
          </a:xfrm>
          <a:custGeom>
            <a:avLst/>
            <a:gdLst>
              <a:gd name="T0" fmla="*/ 44 w 90"/>
              <a:gd name="T1" fmla="*/ 11 h 85"/>
              <a:gd name="T2" fmla="*/ 0 w 90"/>
              <a:gd name="T3" fmla="*/ 77 h 85"/>
              <a:gd name="T4" fmla="*/ 32 w 90"/>
              <a:gd name="T5" fmla="*/ 85 h 85"/>
              <a:gd name="T6" fmla="*/ 63 w 90"/>
              <a:gd name="T7" fmla="*/ 38 h 85"/>
              <a:gd name="T8" fmla="*/ 71 w 90"/>
              <a:gd name="T9" fmla="*/ 51 h 85"/>
              <a:gd name="T10" fmla="*/ 90 w 90"/>
              <a:gd name="T11" fmla="*/ 0 h 85"/>
              <a:gd name="T12" fmla="*/ 36 w 90"/>
              <a:gd name="T13" fmla="*/ 0 h 85"/>
              <a:gd name="T14" fmla="*/ 44 w 90"/>
              <a:gd name="T15" fmla="*/ 11 h 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85"/>
              <a:gd name="T26" fmla="*/ 90 w 90"/>
              <a:gd name="T27" fmla="*/ 85 h 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85">
                <a:moveTo>
                  <a:pt x="44" y="11"/>
                </a:moveTo>
                <a:cubicBezTo>
                  <a:pt x="5" y="37"/>
                  <a:pt x="0" y="77"/>
                  <a:pt x="0" y="77"/>
                </a:cubicBezTo>
                <a:cubicBezTo>
                  <a:pt x="32" y="85"/>
                  <a:pt x="32" y="85"/>
                  <a:pt x="32" y="85"/>
                </a:cubicBezTo>
                <a:cubicBezTo>
                  <a:pt x="36" y="73"/>
                  <a:pt x="44" y="54"/>
                  <a:pt x="63" y="38"/>
                </a:cubicBezTo>
                <a:cubicBezTo>
                  <a:pt x="71" y="51"/>
                  <a:pt x="71" y="51"/>
                  <a:pt x="71" y="51"/>
                </a:cubicBezTo>
                <a:cubicBezTo>
                  <a:pt x="90" y="0"/>
                  <a:pt x="90" y="0"/>
                  <a:pt x="90" y="0"/>
                </a:cubicBezTo>
                <a:cubicBezTo>
                  <a:pt x="36" y="0"/>
                  <a:pt x="36" y="0"/>
                  <a:pt x="36" y="0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96" tIns="40148" rIns="80296" bIns="40148"/>
          <a:lstStyle/>
          <a:p>
            <a:endParaRPr lang="zh-CN" altLang="zh-CN" sz="150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11" name="Freeform 206"/>
          <p:cNvSpPr>
            <a:spLocks noChangeArrowheads="1"/>
          </p:cNvSpPr>
          <p:nvPr/>
        </p:nvSpPr>
        <p:spPr bwMode="auto">
          <a:xfrm>
            <a:off x="3335338" y="4899025"/>
            <a:ext cx="166687" cy="192088"/>
          </a:xfrm>
          <a:custGeom>
            <a:avLst/>
            <a:gdLst>
              <a:gd name="T0" fmla="*/ 41 w 85"/>
              <a:gd name="T1" fmla="*/ 32 h 99"/>
              <a:gd name="T2" fmla="*/ 54 w 85"/>
              <a:gd name="T3" fmla="*/ 24 h 99"/>
              <a:gd name="T4" fmla="*/ 6 w 85"/>
              <a:gd name="T5" fmla="*/ 0 h 99"/>
              <a:gd name="T6" fmla="*/ 0 w 85"/>
              <a:gd name="T7" fmla="*/ 54 h 99"/>
              <a:gd name="T8" fmla="*/ 12 w 85"/>
              <a:gd name="T9" fmla="*/ 47 h 99"/>
              <a:gd name="T10" fmla="*/ 73 w 85"/>
              <a:gd name="T11" fmla="*/ 99 h 99"/>
              <a:gd name="T12" fmla="*/ 85 w 85"/>
              <a:gd name="T13" fmla="*/ 67 h 99"/>
              <a:gd name="T14" fmla="*/ 41 w 85"/>
              <a:gd name="T15" fmla="*/ 32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99"/>
              <a:gd name="T26" fmla="*/ 85 w 85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99">
                <a:moveTo>
                  <a:pt x="41" y="32"/>
                </a:moveTo>
                <a:cubicBezTo>
                  <a:pt x="54" y="24"/>
                  <a:pt x="54" y="24"/>
                  <a:pt x="54" y="24"/>
                </a:cubicBezTo>
                <a:cubicBezTo>
                  <a:pt x="6" y="0"/>
                  <a:pt x="6" y="0"/>
                  <a:pt x="6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47"/>
                  <a:pt x="12" y="47"/>
                  <a:pt x="12" y="47"/>
                </a:cubicBezTo>
                <a:cubicBezTo>
                  <a:pt x="33" y="89"/>
                  <a:pt x="73" y="99"/>
                  <a:pt x="73" y="99"/>
                </a:cubicBezTo>
                <a:cubicBezTo>
                  <a:pt x="85" y="67"/>
                  <a:pt x="85" y="67"/>
                  <a:pt x="85" y="67"/>
                </a:cubicBezTo>
                <a:cubicBezTo>
                  <a:pt x="73" y="62"/>
                  <a:pt x="55" y="52"/>
                  <a:pt x="41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96" tIns="40148" rIns="80296" bIns="40148"/>
          <a:lstStyle/>
          <a:p>
            <a:endParaRPr lang="zh-CN" altLang="zh-CN" sz="150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412" name="矩形 77"/>
          <p:cNvSpPr>
            <a:spLocks noChangeArrowheads="1"/>
          </p:cNvSpPr>
          <p:nvPr/>
        </p:nvSpPr>
        <p:spPr bwMode="auto">
          <a:xfrm>
            <a:off x="7286625" y="3616325"/>
            <a:ext cx="32512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Please read the instructions and more work at the end of the manual template.</a:t>
            </a:r>
          </a:p>
        </p:txBody>
      </p:sp>
      <p:sp>
        <p:nvSpPr>
          <p:cNvPr id="14413" name="TextBox 13"/>
          <p:cNvSpPr>
            <a:spLocks noChangeArrowheads="1"/>
          </p:cNvSpPr>
          <p:nvPr/>
        </p:nvSpPr>
        <p:spPr bwMode="auto">
          <a:xfrm>
            <a:off x="7286625" y="329406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414" name="圆角矩形 79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415" name="圆角矩形 80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416" name="文本框 81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ent Arrow 41"/>
          <p:cNvSpPr>
            <a:spLocks noChangeArrowheads="1"/>
          </p:cNvSpPr>
          <p:nvPr/>
        </p:nvSpPr>
        <p:spPr bwMode="auto">
          <a:xfrm>
            <a:off x="3363913" y="2524125"/>
            <a:ext cx="1044575" cy="2041525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3" name="Bent Arrow 42"/>
          <p:cNvSpPr>
            <a:spLocks noChangeArrowheads="1"/>
          </p:cNvSpPr>
          <p:nvPr/>
        </p:nvSpPr>
        <p:spPr bwMode="auto">
          <a:xfrm flipH="1">
            <a:off x="4408488" y="2524125"/>
            <a:ext cx="1046162" cy="1490663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E5A8B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4" name="Bent Arrow 44"/>
          <p:cNvSpPr>
            <a:spLocks noChangeArrowheads="1"/>
          </p:cNvSpPr>
          <p:nvPr/>
        </p:nvSpPr>
        <p:spPr bwMode="auto">
          <a:xfrm rot="10800000" flipH="1">
            <a:off x="5181600" y="4014788"/>
            <a:ext cx="1044575" cy="1489075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E5A8B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5" name="Bent Arrow 46"/>
          <p:cNvSpPr>
            <a:spLocks noChangeArrowheads="1"/>
          </p:cNvSpPr>
          <p:nvPr/>
        </p:nvSpPr>
        <p:spPr bwMode="auto">
          <a:xfrm rot="10800000">
            <a:off x="6200775" y="4229100"/>
            <a:ext cx="1044575" cy="1274763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6" name="Bent Arrow 47"/>
          <p:cNvSpPr>
            <a:spLocks noChangeArrowheads="1"/>
          </p:cNvSpPr>
          <p:nvPr/>
        </p:nvSpPr>
        <p:spPr bwMode="auto">
          <a:xfrm rot="16200000" flipH="1">
            <a:off x="7037388" y="3479800"/>
            <a:ext cx="1044575" cy="1120775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7" name="Bent Arrow 48"/>
          <p:cNvSpPr>
            <a:spLocks noChangeArrowheads="1"/>
          </p:cNvSpPr>
          <p:nvPr/>
        </p:nvSpPr>
        <p:spPr bwMode="auto">
          <a:xfrm rot="5400000" flipH="1">
            <a:off x="2165351" y="3617912"/>
            <a:ext cx="1046162" cy="1897063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8" name="Bent Arrow 49"/>
          <p:cNvSpPr>
            <a:spLocks noChangeArrowheads="1"/>
          </p:cNvSpPr>
          <p:nvPr/>
        </p:nvSpPr>
        <p:spPr bwMode="auto">
          <a:xfrm flipH="1">
            <a:off x="7997825" y="3517900"/>
            <a:ext cx="1046163" cy="1489075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69" name="Bent Arrow 50"/>
          <p:cNvSpPr>
            <a:spLocks noChangeArrowheads="1"/>
          </p:cNvSpPr>
          <p:nvPr/>
        </p:nvSpPr>
        <p:spPr bwMode="auto">
          <a:xfrm rot="16200000">
            <a:off x="9079706" y="4475957"/>
            <a:ext cx="1044575" cy="1665288"/>
          </a:xfrm>
          <a:custGeom>
            <a:avLst/>
            <a:gdLst>
              <a:gd name="G0" fmla="+- 21600 0 0"/>
              <a:gd name="G1" fmla="+- 4004 0 0"/>
              <a:gd name="G2" fmla="+- 12158 0 4004"/>
              <a:gd name="G3" fmla="+- G2 0 4004"/>
              <a:gd name="G4" fmla="*/ G3 32768 32059"/>
              <a:gd name="G5" fmla="*/ G4 1 2"/>
              <a:gd name="G6" fmla="+- 21600 0 21600"/>
              <a:gd name="G7" fmla="*/ G6 4004 6079"/>
              <a:gd name="G8" fmla="+- G7 21600 0"/>
              <a:gd name="T0" fmla="*/ 21600 w 21600"/>
              <a:gd name="T1" fmla="*/ 0 h 21600"/>
              <a:gd name="T2" fmla="*/ 21600 w 21600"/>
              <a:gd name="T3" fmla="*/ 12158 h 21600"/>
              <a:gd name="T4" fmla="*/ 212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4004"/>
                </a:lnTo>
                <a:lnTo>
                  <a:pt x="12427" y="4004"/>
                </a:lnTo>
                <a:cubicBezTo>
                  <a:pt x="5564" y="4004"/>
                  <a:pt x="0" y="7655"/>
                  <a:pt x="0" y="12158"/>
                </a:cubicBezTo>
                <a:lnTo>
                  <a:pt x="0" y="21600"/>
                </a:lnTo>
                <a:lnTo>
                  <a:pt x="4242" y="21600"/>
                </a:lnTo>
                <a:lnTo>
                  <a:pt x="4242" y="12158"/>
                </a:lnTo>
                <a:cubicBezTo>
                  <a:pt x="4242" y="9947"/>
                  <a:pt x="7907" y="8154"/>
                  <a:pt x="12427" y="8154"/>
                </a:cubicBezTo>
                <a:lnTo>
                  <a:pt x="21600" y="8154"/>
                </a:lnTo>
                <a:lnTo>
                  <a:pt x="21600" y="12158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8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80" name="TextBox 13"/>
          <p:cNvSpPr>
            <a:spLocks noChangeArrowheads="1"/>
          </p:cNvSpPr>
          <p:nvPr/>
        </p:nvSpPr>
        <p:spPr bwMode="auto">
          <a:xfrm>
            <a:off x="1198563" y="386556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81" name="TextBox 13"/>
          <p:cNvSpPr>
            <a:spLocks noChangeArrowheads="1"/>
          </p:cNvSpPr>
          <p:nvPr/>
        </p:nvSpPr>
        <p:spPr bwMode="auto">
          <a:xfrm>
            <a:off x="1203325" y="4151313"/>
            <a:ext cx="15763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15382" name="TextBox 13"/>
          <p:cNvSpPr>
            <a:spLocks noChangeArrowheads="1"/>
          </p:cNvSpPr>
          <p:nvPr/>
        </p:nvSpPr>
        <p:spPr bwMode="auto">
          <a:xfrm>
            <a:off x="3689350" y="1938338"/>
            <a:ext cx="15763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15383" name="TextBox 13"/>
          <p:cNvSpPr>
            <a:spLocks noChangeArrowheads="1"/>
          </p:cNvSpPr>
          <p:nvPr/>
        </p:nvSpPr>
        <p:spPr bwMode="auto">
          <a:xfrm>
            <a:off x="5599113" y="6003925"/>
            <a:ext cx="1954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84" name="TextBox 13"/>
          <p:cNvSpPr>
            <a:spLocks noChangeArrowheads="1"/>
          </p:cNvSpPr>
          <p:nvPr/>
        </p:nvSpPr>
        <p:spPr bwMode="auto">
          <a:xfrm>
            <a:off x="5603875" y="6289675"/>
            <a:ext cx="15763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15385" name="TextBox 13"/>
          <p:cNvSpPr>
            <a:spLocks noChangeArrowheads="1"/>
          </p:cNvSpPr>
          <p:nvPr/>
        </p:nvSpPr>
        <p:spPr bwMode="auto">
          <a:xfrm>
            <a:off x="7385050" y="2609850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86" name="TextBox 13"/>
          <p:cNvSpPr>
            <a:spLocks noChangeArrowheads="1"/>
          </p:cNvSpPr>
          <p:nvPr/>
        </p:nvSpPr>
        <p:spPr bwMode="auto">
          <a:xfrm>
            <a:off x="7389813" y="2895600"/>
            <a:ext cx="1577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15387" name="TextBox 13"/>
          <p:cNvSpPr>
            <a:spLocks noChangeArrowheads="1"/>
          </p:cNvSpPr>
          <p:nvPr/>
        </p:nvSpPr>
        <p:spPr bwMode="auto">
          <a:xfrm>
            <a:off x="9815513" y="46101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388" name="TextBox 13"/>
          <p:cNvSpPr>
            <a:spLocks noChangeArrowheads="1"/>
          </p:cNvSpPr>
          <p:nvPr/>
        </p:nvSpPr>
        <p:spPr bwMode="auto">
          <a:xfrm>
            <a:off x="9818688" y="4895850"/>
            <a:ext cx="1577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15389" name="圆角矩形 28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0" name="圆角矩形 29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1" name="文本框 30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7E4F-E50A-4A1E-AAB3-006B37FDACA4}" type="slidenum">
              <a:rPr lang="zh-CN" altLang="en-US"/>
              <a:pPr/>
              <a:t>12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6386" name="矩形 69"/>
          <p:cNvSpPr>
            <a:spLocks noChangeArrowheads="1"/>
          </p:cNvSpPr>
          <p:nvPr/>
        </p:nvSpPr>
        <p:spPr bwMode="auto">
          <a:xfrm>
            <a:off x="0" y="4149725"/>
            <a:ext cx="12192000" cy="2708275"/>
          </a:xfrm>
          <a:prstGeom prst="rect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图片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908050"/>
            <a:ext cx="6067425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71"/>
          <p:cNvSpPr>
            <a:spLocks noChangeArrowheads="1"/>
          </p:cNvSpPr>
          <p:nvPr/>
        </p:nvSpPr>
        <p:spPr bwMode="auto">
          <a:xfrm>
            <a:off x="1979613" y="3562350"/>
            <a:ext cx="477837" cy="4794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16389" name="Oval 76"/>
          <p:cNvSpPr>
            <a:spLocks noChangeArrowheads="1"/>
          </p:cNvSpPr>
          <p:nvPr/>
        </p:nvSpPr>
        <p:spPr bwMode="auto">
          <a:xfrm>
            <a:off x="1985963" y="2870200"/>
            <a:ext cx="479425" cy="4794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6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16390" name="Oval 79"/>
          <p:cNvSpPr>
            <a:spLocks noChangeArrowheads="1"/>
          </p:cNvSpPr>
          <p:nvPr/>
        </p:nvSpPr>
        <p:spPr bwMode="auto">
          <a:xfrm>
            <a:off x="1989138" y="4232275"/>
            <a:ext cx="479425" cy="4794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zh-CN" sz="16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16391" name="矩形 75"/>
          <p:cNvSpPr>
            <a:spLocks noChangeArrowheads="1"/>
          </p:cNvSpPr>
          <p:nvPr/>
        </p:nvSpPr>
        <p:spPr bwMode="auto">
          <a:xfrm>
            <a:off x="1438275" y="1806575"/>
            <a:ext cx="4638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16392" name="TextBox 13"/>
          <p:cNvSpPr>
            <a:spLocks noChangeArrowheads="1"/>
          </p:cNvSpPr>
          <p:nvPr/>
        </p:nvSpPr>
        <p:spPr bwMode="auto">
          <a:xfrm>
            <a:off x="1438275" y="148431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6393" name="TextBox 13"/>
          <p:cNvSpPr>
            <a:spLocks noChangeArrowheads="1"/>
          </p:cNvSpPr>
          <p:nvPr/>
        </p:nvSpPr>
        <p:spPr bwMode="auto">
          <a:xfrm>
            <a:off x="2698750" y="2919413"/>
            <a:ext cx="855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6394" name="TextBox 13"/>
          <p:cNvSpPr>
            <a:spLocks noChangeArrowheads="1"/>
          </p:cNvSpPr>
          <p:nvPr/>
        </p:nvSpPr>
        <p:spPr bwMode="auto">
          <a:xfrm>
            <a:off x="2703513" y="3205163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6395" name="TextBox 13"/>
          <p:cNvSpPr>
            <a:spLocks noChangeArrowheads="1"/>
          </p:cNvSpPr>
          <p:nvPr/>
        </p:nvSpPr>
        <p:spPr bwMode="auto">
          <a:xfrm>
            <a:off x="2698750" y="3578225"/>
            <a:ext cx="855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6396" name="TextBox 13"/>
          <p:cNvSpPr>
            <a:spLocks noChangeArrowheads="1"/>
          </p:cNvSpPr>
          <p:nvPr/>
        </p:nvSpPr>
        <p:spPr bwMode="auto">
          <a:xfrm>
            <a:off x="2703513" y="3863975"/>
            <a:ext cx="17272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6397" name="TextBox 13"/>
          <p:cNvSpPr>
            <a:spLocks noChangeArrowheads="1"/>
          </p:cNvSpPr>
          <p:nvPr/>
        </p:nvSpPr>
        <p:spPr bwMode="auto">
          <a:xfrm>
            <a:off x="2698750" y="4270375"/>
            <a:ext cx="855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6398" name="TextBox 13"/>
          <p:cNvSpPr>
            <a:spLocks noChangeArrowheads="1"/>
          </p:cNvSpPr>
          <p:nvPr/>
        </p:nvSpPr>
        <p:spPr bwMode="auto">
          <a:xfrm>
            <a:off x="2703513" y="4556125"/>
            <a:ext cx="1727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6399" name="矩形 83"/>
          <p:cNvSpPr>
            <a:spLocks noChangeArrowheads="1"/>
          </p:cNvSpPr>
          <p:nvPr/>
        </p:nvSpPr>
        <p:spPr bwMode="auto">
          <a:xfrm>
            <a:off x="1171575" y="4978400"/>
            <a:ext cx="49053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16400" name="圆角矩形 84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1" name="圆角矩形 85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2" name="文本框 86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>
            <a:fillRect/>
          </a:stretch>
        </p:blipFill>
        <p:spPr bwMode="auto">
          <a:xfrm>
            <a:off x="0" y="44450"/>
            <a:ext cx="12192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平行四边形 4"/>
          <p:cNvSpPr>
            <a:spLocks noChangeArrowheads="1"/>
          </p:cNvSpPr>
          <p:nvPr/>
        </p:nvSpPr>
        <p:spPr bwMode="auto">
          <a:xfrm>
            <a:off x="3752850" y="0"/>
            <a:ext cx="8439150" cy="6886575"/>
          </a:xfrm>
          <a:prstGeom prst="parallelogram">
            <a:avLst>
              <a:gd name="adj" fmla="val 63610"/>
            </a:avLst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平行四边形 5"/>
          <p:cNvSpPr>
            <a:spLocks noChangeArrowheads="1"/>
          </p:cNvSpPr>
          <p:nvPr/>
        </p:nvSpPr>
        <p:spPr bwMode="auto">
          <a:xfrm>
            <a:off x="4008438" y="0"/>
            <a:ext cx="7970837" cy="6858000"/>
          </a:xfrm>
          <a:prstGeom prst="parallelogram">
            <a:avLst>
              <a:gd name="adj" fmla="val 63866"/>
            </a:avLst>
          </a:prstGeom>
          <a:solidFill>
            <a:srgbClr val="50D6E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9"/>
          <p:cNvSpPr>
            <a:spLocks noChangeArrowheads="1"/>
          </p:cNvSpPr>
          <p:nvPr/>
        </p:nvSpPr>
        <p:spPr bwMode="auto">
          <a:xfrm>
            <a:off x="6648450" y="2492375"/>
            <a:ext cx="3238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02</a:t>
            </a:r>
            <a:endParaRPr lang="zh-CN" altLang="en-US" sz="6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14" name="矩形 10"/>
          <p:cNvSpPr>
            <a:spLocks noChangeArrowheads="1"/>
          </p:cNvSpPr>
          <p:nvPr/>
        </p:nvSpPr>
        <p:spPr bwMode="auto">
          <a:xfrm>
            <a:off x="6088063" y="3406775"/>
            <a:ext cx="43576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投资与财务</a:t>
            </a:r>
            <a:endParaRPr lang="en-US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分析报告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任意多边形 125974"/>
          <p:cNvSpPr>
            <a:spLocks noChangeArrowheads="1"/>
          </p:cNvSpPr>
          <p:nvPr/>
        </p:nvSpPr>
        <p:spPr bwMode="auto">
          <a:xfrm>
            <a:off x="4384675" y="1770063"/>
            <a:ext cx="2260600" cy="481012"/>
          </a:xfrm>
          <a:custGeom>
            <a:avLst/>
            <a:gdLst>
              <a:gd name="T0" fmla="*/ 0 w 1915297"/>
              <a:gd name="T1" fmla="*/ 185351 h 407773"/>
              <a:gd name="T2" fmla="*/ 0 w 1915297"/>
              <a:gd name="T3" fmla="*/ 0 h 407773"/>
              <a:gd name="T4" fmla="*/ 1161535 w 1915297"/>
              <a:gd name="T5" fmla="*/ 0 h 407773"/>
              <a:gd name="T6" fmla="*/ 1161535 w 1915297"/>
              <a:gd name="T7" fmla="*/ 407773 h 407773"/>
              <a:gd name="T8" fmla="*/ 1915297 w 1915297"/>
              <a:gd name="T9" fmla="*/ 407773 h 4077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5297"/>
              <a:gd name="T16" fmla="*/ 0 h 407773"/>
              <a:gd name="T17" fmla="*/ 1915297 w 1915297"/>
              <a:gd name="T18" fmla="*/ 407773 h 4077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5297" h="407773">
                <a:moveTo>
                  <a:pt x="0" y="185351"/>
                </a:moveTo>
                <a:lnTo>
                  <a:pt x="0" y="0"/>
                </a:lnTo>
                <a:lnTo>
                  <a:pt x="1161535" y="0"/>
                </a:lnTo>
                <a:lnTo>
                  <a:pt x="1161535" y="407773"/>
                </a:lnTo>
                <a:lnTo>
                  <a:pt x="1915297" y="407773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35" name="任意多边形 125975"/>
          <p:cNvSpPr>
            <a:spLocks noChangeArrowheads="1"/>
          </p:cNvSpPr>
          <p:nvPr/>
        </p:nvSpPr>
        <p:spPr bwMode="auto">
          <a:xfrm>
            <a:off x="5391150" y="3097213"/>
            <a:ext cx="1239838" cy="0"/>
          </a:xfrm>
          <a:custGeom>
            <a:avLst/>
            <a:gdLst>
              <a:gd name="T0" fmla="*/ 0 w 1050325"/>
              <a:gd name="T1" fmla="*/ 0 h 635"/>
              <a:gd name="T2" fmla="*/ 1050325 w 1050325"/>
              <a:gd name="T3" fmla="*/ 0 h 635"/>
              <a:gd name="T4" fmla="*/ 0 60000 65536"/>
              <a:gd name="T5" fmla="*/ 0 60000 65536"/>
              <a:gd name="T6" fmla="*/ 0 w 1050325"/>
              <a:gd name="T7" fmla="*/ 0 h 635"/>
              <a:gd name="T8" fmla="*/ 1050325 w 10503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325" h="635">
                <a:moveTo>
                  <a:pt x="0" y="0"/>
                </a:moveTo>
                <a:lnTo>
                  <a:pt x="1050325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36" name="任意多边形 125976"/>
          <p:cNvSpPr>
            <a:spLocks noChangeArrowheads="1"/>
          </p:cNvSpPr>
          <p:nvPr/>
        </p:nvSpPr>
        <p:spPr bwMode="auto">
          <a:xfrm>
            <a:off x="5216525" y="3925888"/>
            <a:ext cx="1430338" cy="571500"/>
          </a:xfrm>
          <a:custGeom>
            <a:avLst/>
            <a:gdLst>
              <a:gd name="T0" fmla="*/ 0 w 1210962"/>
              <a:gd name="T1" fmla="*/ 483816 h 483816"/>
              <a:gd name="T2" fmla="*/ 465683 w 1210962"/>
              <a:gd name="T3" fmla="*/ 481910 h 483816"/>
              <a:gd name="T4" fmla="*/ 465206 w 1210962"/>
              <a:gd name="T5" fmla="*/ 0 h 483816"/>
              <a:gd name="T6" fmla="*/ 1210962 w 1210962"/>
              <a:gd name="T7" fmla="*/ 1903 h 483816"/>
              <a:gd name="T8" fmla="*/ 0 60000 65536"/>
              <a:gd name="T9" fmla="*/ 0 60000 65536"/>
              <a:gd name="T10" fmla="*/ 0 60000 65536"/>
              <a:gd name="T11" fmla="*/ 0 60000 65536"/>
              <a:gd name="T12" fmla="*/ 0 w 1210962"/>
              <a:gd name="T13" fmla="*/ 0 h 483816"/>
              <a:gd name="T14" fmla="*/ 1210962 w 1210962"/>
              <a:gd name="T15" fmla="*/ 483816 h 483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0962" h="483816">
                <a:moveTo>
                  <a:pt x="0" y="483816"/>
                </a:moveTo>
                <a:lnTo>
                  <a:pt x="465683" y="481910"/>
                </a:lnTo>
                <a:cubicBezTo>
                  <a:pt x="467111" y="325242"/>
                  <a:pt x="463778" y="156668"/>
                  <a:pt x="465206" y="0"/>
                </a:cubicBezTo>
                <a:lnTo>
                  <a:pt x="1210962" y="1903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37" name="任意多边形 125977"/>
          <p:cNvSpPr>
            <a:spLocks noChangeArrowheads="1"/>
          </p:cNvSpPr>
          <p:nvPr/>
        </p:nvSpPr>
        <p:spPr bwMode="auto">
          <a:xfrm>
            <a:off x="3816350" y="4832350"/>
            <a:ext cx="2830513" cy="714375"/>
          </a:xfrm>
          <a:custGeom>
            <a:avLst/>
            <a:gdLst>
              <a:gd name="T0" fmla="*/ 0 w 2397210"/>
              <a:gd name="T1" fmla="*/ 395416 h 605481"/>
              <a:gd name="T2" fmla="*/ 0 w 2397210"/>
              <a:gd name="T3" fmla="*/ 605481 h 605481"/>
              <a:gd name="T4" fmla="*/ 1653402 w 2397210"/>
              <a:gd name="T5" fmla="*/ 605481 h 605481"/>
              <a:gd name="T6" fmla="*/ 1647052 w 2397210"/>
              <a:gd name="T7" fmla="*/ 0 h 605481"/>
              <a:gd name="T8" fmla="*/ 2397210 w 2397210"/>
              <a:gd name="T9" fmla="*/ 0 h 605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7210"/>
              <a:gd name="T16" fmla="*/ 0 h 605481"/>
              <a:gd name="T17" fmla="*/ 2397210 w 2397210"/>
              <a:gd name="T18" fmla="*/ 605481 h 605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7210" h="605481">
                <a:moveTo>
                  <a:pt x="0" y="395416"/>
                </a:moveTo>
                <a:lnTo>
                  <a:pt x="0" y="605481"/>
                </a:lnTo>
                <a:lnTo>
                  <a:pt x="1653402" y="605481"/>
                </a:lnTo>
                <a:cubicBezTo>
                  <a:pt x="1651285" y="403654"/>
                  <a:pt x="1649169" y="201827"/>
                  <a:pt x="1647052" y="0"/>
                </a:cubicBezTo>
                <a:lnTo>
                  <a:pt x="239721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38" name="Freeform 9"/>
          <p:cNvSpPr>
            <a:spLocks noChangeArrowheads="1"/>
          </p:cNvSpPr>
          <p:nvPr/>
        </p:nvSpPr>
        <p:spPr bwMode="auto">
          <a:xfrm>
            <a:off x="2452688" y="1836738"/>
            <a:ext cx="2938462" cy="3244850"/>
          </a:xfrm>
          <a:custGeom>
            <a:avLst/>
            <a:gdLst>
              <a:gd name="T0" fmla="*/ 136 w 1004"/>
              <a:gd name="T1" fmla="*/ 323 h 1109"/>
              <a:gd name="T2" fmla="*/ 76 w 1004"/>
              <a:gd name="T3" fmla="*/ 394 h 1109"/>
              <a:gd name="T4" fmla="*/ 6 w 1004"/>
              <a:gd name="T5" fmla="*/ 570 h 1109"/>
              <a:gd name="T6" fmla="*/ 2 w 1004"/>
              <a:gd name="T7" fmla="*/ 600 h 1109"/>
              <a:gd name="T8" fmla="*/ 2 w 1004"/>
              <a:gd name="T9" fmla="*/ 606 h 1109"/>
              <a:gd name="T10" fmla="*/ 2 w 1004"/>
              <a:gd name="T11" fmla="*/ 608 h 1109"/>
              <a:gd name="T12" fmla="*/ 0 w 1004"/>
              <a:gd name="T13" fmla="*/ 630 h 1109"/>
              <a:gd name="T14" fmla="*/ 12 w 1004"/>
              <a:gd name="T15" fmla="*/ 742 h 1109"/>
              <a:gd name="T16" fmla="*/ 100 w 1004"/>
              <a:gd name="T17" fmla="*/ 926 h 1109"/>
              <a:gd name="T18" fmla="*/ 280 w 1004"/>
              <a:gd name="T19" fmla="*/ 1066 h 1109"/>
              <a:gd name="T20" fmla="*/ 461 w 1004"/>
              <a:gd name="T21" fmla="*/ 1108 h 1109"/>
              <a:gd name="T22" fmla="*/ 475 w 1004"/>
              <a:gd name="T23" fmla="*/ 1109 h 1109"/>
              <a:gd name="T24" fmla="*/ 501 w 1004"/>
              <a:gd name="T25" fmla="*/ 1109 h 1109"/>
              <a:gd name="T26" fmla="*/ 525 w 1004"/>
              <a:gd name="T27" fmla="*/ 1107 h 1109"/>
              <a:gd name="T28" fmla="*/ 871 w 1004"/>
              <a:gd name="T29" fmla="*/ 930 h 1109"/>
              <a:gd name="T30" fmla="*/ 990 w 1004"/>
              <a:gd name="T31" fmla="*/ 694 h 1109"/>
              <a:gd name="T32" fmla="*/ 999 w 1004"/>
              <a:gd name="T33" fmla="*/ 645 h 1109"/>
              <a:gd name="T34" fmla="*/ 1002 w 1004"/>
              <a:gd name="T35" fmla="*/ 613 h 1109"/>
              <a:gd name="T36" fmla="*/ 1002 w 1004"/>
              <a:gd name="T37" fmla="*/ 608 h 1109"/>
              <a:gd name="T38" fmla="*/ 1002 w 1004"/>
              <a:gd name="T39" fmla="*/ 602 h 1109"/>
              <a:gd name="T40" fmla="*/ 1003 w 1004"/>
              <a:gd name="T41" fmla="*/ 584 h 1109"/>
              <a:gd name="T42" fmla="*/ 1004 w 1004"/>
              <a:gd name="T43" fmla="*/ 580 h 1109"/>
              <a:gd name="T44" fmla="*/ 1003 w 1004"/>
              <a:gd name="T45" fmla="*/ 566 h 1109"/>
              <a:gd name="T46" fmla="*/ 1003 w 1004"/>
              <a:gd name="T47" fmla="*/ 553 h 1109"/>
              <a:gd name="T48" fmla="*/ 1003 w 1004"/>
              <a:gd name="T49" fmla="*/ 548 h 1109"/>
              <a:gd name="T50" fmla="*/ 999 w 1004"/>
              <a:gd name="T51" fmla="*/ 501 h 1109"/>
              <a:gd name="T52" fmla="*/ 994 w 1004"/>
              <a:gd name="T53" fmla="*/ 470 h 1109"/>
              <a:gd name="T54" fmla="*/ 884 w 1004"/>
              <a:gd name="T55" fmla="*/ 227 h 1109"/>
              <a:gd name="T56" fmla="*/ 588 w 1004"/>
              <a:gd name="T57" fmla="*/ 24 h 1109"/>
              <a:gd name="T58" fmla="*/ 458 w 1004"/>
              <a:gd name="T59" fmla="*/ 1 h 1109"/>
              <a:gd name="T60" fmla="*/ 449 w 1004"/>
              <a:gd name="T61" fmla="*/ 376 h 1109"/>
              <a:gd name="T62" fmla="*/ 463 w 1004"/>
              <a:gd name="T63" fmla="*/ 374 h 1109"/>
              <a:gd name="T64" fmla="*/ 569 w 1004"/>
              <a:gd name="T65" fmla="*/ 389 h 1109"/>
              <a:gd name="T66" fmla="*/ 711 w 1004"/>
              <a:gd name="T67" fmla="*/ 525 h 1109"/>
              <a:gd name="T68" fmla="*/ 719 w 1004"/>
              <a:gd name="T69" fmla="*/ 547 h 1109"/>
              <a:gd name="T70" fmla="*/ 726 w 1004"/>
              <a:gd name="T71" fmla="*/ 569 h 1109"/>
              <a:gd name="T72" fmla="*/ 730 w 1004"/>
              <a:gd name="T73" fmla="*/ 584 h 1109"/>
              <a:gd name="T74" fmla="*/ 731 w 1004"/>
              <a:gd name="T75" fmla="*/ 588 h 1109"/>
              <a:gd name="T76" fmla="*/ 732 w 1004"/>
              <a:gd name="T77" fmla="*/ 590 h 1109"/>
              <a:gd name="T78" fmla="*/ 734 w 1004"/>
              <a:gd name="T79" fmla="*/ 609 h 1109"/>
              <a:gd name="T80" fmla="*/ 734 w 1004"/>
              <a:gd name="T81" fmla="*/ 608 h 1109"/>
              <a:gd name="T82" fmla="*/ 734 w 1004"/>
              <a:gd name="T83" fmla="*/ 610 h 1109"/>
              <a:gd name="T84" fmla="*/ 735 w 1004"/>
              <a:gd name="T85" fmla="*/ 627 h 1109"/>
              <a:gd name="T86" fmla="*/ 735 w 1004"/>
              <a:gd name="T87" fmla="*/ 653 h 1109"/>
              <a:gd name="T88" fmla="*/ 693 w 1004"/>
              <a:gd name="T89" fmla="*/ 794 h 1109"/>
              <a:gd name="T90" fmla="*/ 682 w 1004"/>
              <a:gd name="T91" fmla="*/ 810 h 1109"/>
              <a:gd name="T92" fmla="*/ 643 w 1004"/>
              <a:gd name="T93" fmla="*/ 856 h 1109"/>
              <a:gd name="T94" fmla="*/ 499 w 1004"/>
              <a:gd name="T95" fmla="*/ 937 h 1109"/>
              <a:gd name="T96" fmla="*/ 484 w 1004"/>
              <a:gd name="T97" fmla="*/ 940 h 1109"/>
              <a:gd name="T98" fmla="*/ 470 w 1004"/>
              <a:gd name="T99" fmla="*/ 943 h 1109"/>
              <a:gd name="T100" fmla="*/ 457 w 1004"/>
              <a:gd name="T101" fmla="*/ 945 h 1109"/>
              <a:gd name="T102" fmla="*/ 328 w 1004"/>
              <a:gd name="T103" fmla="*/ 937 h 1109"/>
              <a:gd name="T104" fmla="*/ 178 w 1004"/>
              <a:gd name="T105" fmla="*/ 855 h 1109"/>
              <a:gd name="T106" fmla="*/ 84 w 1004"/>
              <a:gd name="T107" fmla="*/ 720 h 1109"/>
              <a:gd name="T108" fmla="*/ 59 w 1004"/>
              <a:gd name="T109" fmla="*/ 629 h 1109"/>
              <a:gd name="T110" fmla="*/ 56 w 1004"/>
              <a:gd name="T111" fmla="*/ 607 h 1109"/>
              <a:gd name="T112" fmla="*/ 56 w 1004"/>
              <a:gd name="T113" fmla="*/ 606 h 1109"/>
              <a:gd name="T114" fmla="*/ 56 w 1004"/>
              <a:gd name="T115" fmla="*/ 601 h 1109"/>
              <a:gd name="T116" fmla="*/ 55 w 1004"/>
              <a:gd name="T117" fmla="*/ 574 h 1109"/>
              <a:gd name="T118" fmla="*/ 93 w 1004"/>
              <a:gd name="T119" fmla="*/ 404 h 1109"/>
              <a:gd name="T120" fmla="*/ 140 w 1004"/>
              <a:gd name="T121" fmla="*/ 327 h 1109"/>
              <a:gd name="T122" fmla="*/ 141 w 1004"/>
              <a:gd name="T123" fmla="*/ 319 h 1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04"/>
              <a:gd name="T187" fmla="*/ 0 h 1109"/>
              <a:gd name="T188" fmla="*/ 1004 w 1004"/>
              <a:gd name="T189" fmla="*/ 1109 h 11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04" h="1109">
                <a:moveTo>
                  <a:pt x="141" y="319"/>
                </a:moveTo>
                <a:cubicBezTo>
                  <a:pt x="141" y="319"/>
                  <a:pt x="140" y="320"/>
                  <a:pt x="136" y="323"/>
                </a:cubicBezTo>
                <a:cubicBezTo>
                  <a:pt x="133" y="327"/>
                  <a:pt x="128" y="331"/>
                  <a:pt x="123" y="337"/>
                </a:cubicBezTo>
                <a:cubicBezTo>
                  <a:pt x="111" y="349"/>
                  <a:pt x="94" y="368"/>
                  <a:pt x="76" y="394"/>
                </a:cubicBezTo>
                <a:cubicBezTo>
                  <a:pt x="58" y="421"/>
                  <a:pt x="38" y="456"/>
                  <a:pt x="24" y="499"/>
                </a:cubicBezTo>
                <a:cubicBezTo>
                  <a:pt x="16" y="521"/>
                  <a:pt x="10" y="545"/>
                  <a:pt x="6" y="570"/>
                </a:cubicBezTo>
                <a:cubicBezTo>
                  <a:pt x="5" y="577"/>
                  <a:pt x="4" y="583"/>
                  <a:pt x="3" y="590"/>
                </a:cubicBezTo>
                <a:cubicBezTo>
                  <a:pt x="3" y="593"/>
                  <a:pt x="3" y="597"/>
                  <a:pt x="2" y="600"/>
                </a:cubicBezTo>
                <a:cubicBezTo>
                  <a:pt x="2" y="605"/>
                  <a:pt x="2" y="605"/>
                  <a:pt x="2" y="605"/>
                </a:cubicBezTo>
                <a:cubicBezTo>
                  <a:pt x="2" y="606"/>
                  <a:pt x="2" y="606"/>
                  <a:pt x="2" y="606"/>
                </a:cubicBezTo>
                <a:cubicBezTo>
                  <a:pt x="2" y="607"/>
                  <a:pt x="2" y="607"/>
                  <a:pt x="2" y="607"/>
                </a:cubicBezTo>
                <a:cubicBezTo>
                  <a:pt x="2" y="606"/>
                  <a:pt x="2" y="608"/>
                  <a:pt x="2" y="608"/>
                </a:cubicBezTo>
                <a:cubicBezTo>
                  <a:pt x="1" y="611"/>
                  <a:pt x="1" y="611"/>
                  <a:pt x="1" y="611"/>
                </a:cubicBezTo>
                <a:cubicBezTo>
                  <a:pt x="1" y="617"/>
                  <a:pt x="1" y="624"/>
                  <a:pt x="0" y="630"/>
                </a:cubicBezTo>
                <a:cubicBezTo>
                  <a:pt x="0" y="637"/>
                  <a:pt x="0" y="645"/>
                  <a:pt x="0" y="652"/>
                </a:cubicBezTo>
                <a:cubicBezTo>
                  <a:pt x="1" y="681"/>
                  <a:pt x="5" y="712"/>
                  <a:pt x="12" y="742"/>
                </a:cubicBezTo>
                <a:cubicBezTo>
                  <a:pt x="19" y="773"/>
                  <a:pt x="29" y="805"/>
                  <a:pt x="44" y="836"/>
                </a:cubicBezTo>
                <a:cubicBezTo>
                  <a:pt x="59" y="867"/>
                  <a:pt x="77" y="897"/>
                  <a:pt x="100" y="926"/>
                </a:cubicBezTo>
                <a:cubicBezTo>
                  <a:pt x="122" y="954"/>
                  <a:pt x="149" y="981"/>
                  <a:pt x="179" y="1005"/>
                </a:cubicBezTo>
                <a:cubicBezTo>
                  <a:pt x="210" y="1029"/>
                  <a:pt x="244" y="1049"/>
                  <a:pt x="280" y="1066"/>
                </a:cubicBezTo>
                <a:cubicBezTo>
                  <a:pt x="317" y="1082"/>
                  <a:pt x="357" y="1095"/>
                  <a:pt x="398" y="1102"/>
                </a:cubicBezTo>
                <a:cubicBezTo>
                  <a:pt x="419" y="1105"/>
                  <a:pt x="440" y="1108"/>
                  <a:pt x="461" y="1108"/>
                </a:cubicBezTo>
                <a:cubicBezTo>
                  <a:pt x="468" y="1109"/>
                  <a:pt x="468" y="1109"/>
                  <a:pt x="468" y="1109"/>
                </a:cubicBezTo>
                <a:cubicBezTo>
                  <a:pt x="470" y="1109"/>
                  <a:pt x="472" y="1109"/>
                  <a:pt x="475" y="1109"/>
                </a:cubicBezTo>
                <a:cubicBezTo>
                  <a:pt x="493" y="1109"/>
                  <a:pt x="493" y="1109"/>
                  <a:pt x="493" y="1109"/>
                </a:cubicBezTo>
                <a:cubicBezTo>
                  <a:pt x="495" y="1109"/>
                  <a:pt x="498" y="1109"/>
                  <a:pt x="501" y="1109"/>
                </a:cubicBezTo>
                <a:cubicBezTo>
                  <a:pt x="509" y="1108"/>
                  <a:pt x="509" y="1108"/>
                  <a:pt x="509" y="1108"/>
                </a:cubicBezTo>
                <a:cubicBezTo>
                  <a:pt x="525" y="1107"/>
                  <a:pt x="525" y="1107"/>
                  <a:pt x="525" y="1107"/>
                </a:cubicBezTo>
                <a:cubicBezTo>
                  <a:pt x="568" y="1103"/>
                  <a:pt x="611" y="1094"/>
                  <a:pt x="653" y="1079"/>
                </a:cubicBezTo>
                <a:cubicBezTo>
                  <a:pt x="736" y="1050"/>
                  <a:pt x="812" y="998"/>
                  <a:pt x="871" y="930"/>
                </a:cubicBezTo>
                <a:cubicBezTo>
                  <a:pt x="900" y="896"/>
                  <a:pt x="925" y="859"/>
                  <a:pt x="946" y="819"/>
                </a:cubicBezTo>
                <a:cubicBezTo>
                  <a:pt x="966" y="779"/>
                  <a:pt x="980" y="737"/>
                  <a:pt x="990" y="694"/>
                </a:cubicBezTo>
                <a:cubicBezTo>
                  <a:pt x="993" y="683"/>
                  <a:pt x="994" y="672"/>
                  <a:pt x="996" y="661"/>
                </a:cubicBezTo>
                <a:cubicBezTo>
                  <a:pt x="997" y="656"/>
                  <a:pt x="998" y="651"/>
                  <a:pt x="999" y="645"/>
                </a:cubicBezTo>
                <a:cubicBezTo>
                  <a:pt x="999" y="640"/>
                  <a:pt x="1000" y="634"/>
                  <a:pt x="1001" y="629"/>
                </a:cubicBezTo>
                <a:cubicBezTo>
                  <a:pt x="1001" y="624"/>
                  <a:pt x="1001" y="618"/>
                  <a:pt x="1002" y="613"/>
                </a:cubicBezTo>
                <a:cubicBezTo>
                  <a:pt x="1002" y="609"/>
                  <a:pt x="1002" y="609"/>
                  <a:pt x="1002" y="609"/>
                </a:cubicBezTo>
                <a:cubicBezTo>
                  <a:pt x="1002" y="608"/>
                  <a:pt x="1002" y="608"/>
                  <a:pt x="1002" y="608"/>
                </a:cubicBezTo>
                <a:cubicBezTo>
                  <a:pt x="1002" y="611"/>
                  <a:pt x="1002" y="603"/>
                  <a:pt x="1002" y="604"/>
                </a:cubicBezTo>
                <a:cubicBezTo>
                  <a:pt x="1002" y="602"/>
                  <a:pt x="1002" y="602"/>
                  <a:pt x="1002" y="602"/>
                </a:cubicBezTo>
                <a:cubicBezTo>
                  <a:pt x="1003" y="596"/>
                  <a:pt x="1003" y="596"/>
                  <a:pt x="1003" y="596"/>
                </a:cubicBezTo>
                <a:cubicBezTo>
                  <a:pt x="1003" y="592"/>
                  <a:pt x="1003" y="588"/>
                  <a:pt x="1003" y="584"/>
                </a:cubicBezTo>
                <a:cubicBezTo>
                  <a:pt x="1004" y="582"/>
                  <a:pt x="1004" y="582"/>
                  <a:pt x="1004" y="582"/>
                </a:cubicBezTo>
                <a:cubicBezTo>
                  <a:pt x="1004" y="580"/>
                  <a:pt x="1004" y="580"/>
                  <a:pt x="1004" y="580"/>
                </a:cubicBezTo>
                <a:cubicBezTo>
                  <a:pt x="1004" y="575"/>
                  <a:pt x="1004" y="575"/>
                  <a:pt x="1004" y="575"/>
                </a:cubicBezTo>
                <a:cubicBezTo>
                  <a:pt x="1003" y="566"/>
                  <a:pt x="1003" y="566"/>
                  <a:pt x="1003" y="566"/>
                </a:cubicBezTo>
                <a:cubicBezTo>
                  <a:pt x="1003" y="557"/>
                  <a:pt x="1003" y="557"/>
                  <a:pt x="1003" y="557"/>
                </a:cubicBezTo>
                <a:cubicBezTo>
                  <a:pt x="1003" y="553"/>
                  <a:pt x="1003" y="553"/>
                  <a:pt x="1003" y="553"/>
                </a:cubicBezTo>
                <a:cubicBezTo>
                  <a:pt x="1003" y="550"/>
                  <a:pt x="1003" y="550"/>
                  <a:pt x="1003" y="550"/>
                </a:cubicBezTo>
                <a:cubicBezTo>
                  <a:pt x="1003" y="548"/>
                  <a:pt x="1003" y="548"/>
                  <a:pt x="1003" y="548"/>
                </a:cubicBezTo>
                <a:cubicBezTo>
                  <a:pt x="1003" y="543"/>
                  <a:pt x="1002" y="538"/>
                  <a:pt x="1002" y="532"/>
                </a:cubicBezTo>
                <a:cubicBezTo>
                  <a:pt x="1001" y="522"/>
                  <a:pt x="1000" y="511"/>
                  <a:pt x="999" y="501"/>
                </a:cubicBezTo>
                <a:cubicBezTo>
                  <a:pt x="998" y="495"/>
                  <a:pt x="997" y="490"/>
                  <a:pt x="996" y="485"/>
                </a:cubicBezTo>
                <a:cubicBezTo>
                  <a:pt x="996" y="480"/>
                  <a:pt x="995" y="475"/>
                  <a:pt x="994" y="470"/>
                </a:cubicBezTo>
                <a:cubicBezTo>
                  <a:pt x="992" y="459"/>
                  <a:pt x="989" y="449"/>
                  <a:pt x="987" y="439"/>
                </a:cubicBezTo>
                <a:cubicBezTo>
                  <a:pt x="967" y="358"/>
                  <a:pt x="930" y="286"/>
                  <a:pt x="884" y="227"/>
                </a:cubicBezTo>
                <a:cubicBezTo>
                  <a:pt x="839" y="169"/>
                  <a:pt x="786" y="123"/>
                  <a:pt x="734" y="91"/>
                </a:cubicBezTo>
                <a:cubicBezTo>
                  <a:pt x="682" y="58"/>
                  <a:pt x="631" y="37"/>
                  <a:pt x="588" y="24"/>
                </a:cubicBezTo>
                <a:cubicBezTo>
                  <a:pt x="545" y="12"/>
                  <a:pt x="509" y="6"/>
                  <a:pt x="485" y="3"/>
                </a:cubicBezTo>
                <a:cubicBezTo>
                  <a:pt x="473" y="2"/>
                  <a:pt x="464" y="1"/>
                  <a:pt x="458" y="1"/>
                </a:cubicBezTo>
                <a:cubicBezTo>
                  <a:pt x="452" y="0"/>
                  <a:pt x="449" y="0"/>
                  <a:pt x="449" y="0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50" y="375"/>
                  <a:pt x="452" y="375"/>
                </a:cubicBezTo>
                <a:cubicBezTo>
                  <a:pt x="455" y="375"/>
                  <a:pt x="458" y="374"/>
                  <a:pt x="463" y="374"/>
                </a:cubicBezTo>
                <a:cubicBezTo>
                  <a:pt x="473" y="373"/>
                  <a:pt x="487" y="373"/>
                  <a:pt x="504" y="374"/>
                </a:cubicBezTo>
                <a:cubicBezTo>
                  <a:pt x="522" y="376"/>
                  <a:pt x="544" y="380"/>
                  <a:pt x="569" y="389"/>
                </a:cubicBezTo>
                <a:cubicBezTo>
                  <a:pt x="593" y="399"/>
                  <a:pt x="620" y="414"/>
                  <a:pt x="645" y="436"/>
                </a:cubicBezTo>
                <a:cubicBezTo>
                  <a:pt x="670" y="458"/>
                  <a:pt x="694" y="488"/>
                  <a:pt x="711" y="525"/>
                </a:cubicBezTo>
                <a:cubicBezTo>
                  <a:pt x="713" y="530"/>
                  <a:pt x="715" y="535"/>
                  <a:pt x="717" y="539"/>
                </a:cubicBezTo>
                <a:cubicBezTo>
                  <a:pt x="718" y="542"/>
                  <a:pt x="719" y="544"/>
                  <a:pt x="719" y="547"/>
                </a:cubicBezTo>
                <a:cubicBezTo>
                  <a:pt x="720" y="549"/>
                  <a:pt x="721" y="552"/>
                  <a:pt x="722" y="554"/>
                </a:cubicBezTo>
                <a:cubicBezTo>
                  <a:pt x="723" y="559"/>
                  <a:pt x="725" y="564"/>
                  <a:pt x="726" y="569"/>
                </a:cubicBezTo>
                <a:cubicBezTo>
                  <a:pt x="727" y="572"/>
                  <a:pt x="728" y="575"/>
                  <a:pt x="728" y="577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31" y="587"/>
                  <a:pt x="731" y="587"/>
                  <a:pt x="731" y="587"/>
                </a:cubicBezTo>
                <a:cubicBezTo>
                  <a:pt x="731" y="588"/>
                  <a:pt x="731" y="588"/>
                  <a:pt x="731" y="588"/>
                </a:cubicBezTo>
                <a:cubicBezTo>
                  <a:pt x="731" y="589"/>
                  <a:pt x="731" y="589"/>
                  <a:pt x="731" y="589"/>
                </a:cubicBezTo>
                <a:cubicBezTo>
                  <a:pt x="731" y="589"/>
                  <a:pt x="732" y="590"/>
                  <a:pt x="732" y="590"/>
                </a:cubicBezTo>
                <a:cubicBezTo>
                  <a:pt x="732" y="595"/>
                  <a:pt x="732" y="599"/>
                  <a:pt x="733" y="603"/>
                </a:cubicBezTo>
                <a:cubicBezTo>
                  <a:pt x="734" y="609"/>
                  <a:pt x="734" y="609"/>
                  <a:pt x="734" y="609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1"/>
                  <a:pt x="734" y="604"/>
                  <a:pt x="734" y="608"/>
                </a:cubicBezTo>
                <a:cubicBezTo>
                  <a:pt x="734" y="608"/>
                  <a:pt x="734" y="608"/>
                  <a:pt x="734" y="608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3"/>
                  <a:pt x="734" y="616"/>
                  <a:pt x="735" y="619"/>
                </a:cubicBezTo>
                <a:cubicBezTo>
                  <a:pt x="735" y="622"/>
                  <a:pt x="735" y="624"/>
                  <a:pt x="735" y="627"/>
                </a:cubicBezTo>
                <a:cubicBezTo>
                  <a:pt x="735" y="630"/>
                  <a:pt x="735" y="633"/>
                  <a:pt x="736" y="636"/>
                </a:cubicBezTo>
                <a:cubicBezTo>
                  <a:pt x="736" y="642"/>
                  <a:pt x="736" y="647"/>
                  <a:pt x="735" y="653"/>
                </a:cubicBezTo>
                <a:cubicBezTo>
                  <a:pt x="734" y="677"/>
                  <a:pt x="731" y="701"/>
                  <a:pt x="724" y="724"/>
                </a:cubicBezTo>
                <a:cubicBezTo>
                  <a:pt x="716" y="748"/>
                  <a:pt x="706" y="772"/>
                  <a:pt x="693" y="794"/>
                </a:cubicBezTo>
                <a:cubicBezTo>
                  <a:pt x="688" y="802"/>
                  <a:pt x="688" y="802"/>
                  <a:pt x="688" y="802"/>
                </a:cubicBezTo>
                <a:cubicBezTo>
                  <a:pt x="686" y="805"/>
                  <a:pt x="684" y="807"/>
                  <a:pt x="682" y="810"/>
                </a:cubicBezTo>
                <a:cubicBezTo>
                  <a:pt x="678" y="816"/>
                  <a:pt x="674" y="821"/>
                  <a:pt x="670" y="826"/>
                </a:cubicBezTo>
                <a:cubicBezTo>
                  <a:pt x="662" y="836"/>
                  <a:pt x="653" y="847"/>
                  <a:pt x="643" y="856"/>
                </a:cubicBezTo>
                <a:cubicBezTo>
                  <a:pt x="624" y="875"/>
                  <a:pt x="602" y="891"/>
                  <a:pt x="577" y="905"/>
                </a:cubicBezTo>
                <a:cubicBezTo>
                  <a:pt x="553" y="919"/>
                  <a:pt x="527" y="929"/>
                  <a:pt x="499" y="937"/>
                </a:cubicBezTo>
                <a:cubicBezTo>
                  <a:pt x="489" y="939"/>
                  <a:pt x="489" y="939"/>
                  <a:pt x="489" y="939"/>
                </a:cubicBezTo>
                <a:cubicBezTo>
                  <a:pt x="484" y="940"/>
                  <a:pt x="484" y="940"/>
                  <a:pt x="484" y="940"/>
                </a:cubicBezTo>
                <a:cubicBezTo>
                  <a:pt x="482" y="941"/>
                  <a:pt x="481" y="941"/>
                  <a:pt x="479" y="941"/>
                </a:cubicBezTo>
                <a:cubicBezTo>
                  <a:pt x="470" y="943"/>
                  <a:pt x="470" y="943"/>
                  <a:pt x="470" y="943"/>
                </a:cubicBezTo>
                <a:cubicBezTo>
                  <a:pt x="468" y="944"/>
                  <a:pt x="466" y="944"/>
                  <a:pt x="464" y="944"/>
                </a:cubicBezTo>
                <a:cubicBezTo>
                  <a:pt x="457" y="945"/>
                  <a:pt x="457" y="945"/>
                  <a:pt x="457" y="945"/>
                </a:cubicBezTo>
                <a:cubicBezTo>
                  <a:pt x="443" y="947"/>
                  <a:pt x="428" y="947"/>
                  <a:pt x="414" y="948"/>
                </a:cubicBezTo>
                <a:cubicBezTo>
                  <a:pt x="385" y="947"/>
                  <a:pt x="356" y="944"/>
                  <a:pt x="328" y="937"/>
                </a:cubicBezTo>
                <a:cubicBezTo>
                  <a:pt x="300" y="929"/>
                  <a:pt x="273" y="918"/>
                  <a:pt x="247" y="905"/>
                </a:cubicBezTo>
                <a:cubicBezTo>
                  <a:pt x="222" y="891"/>
                  <a:pt x="199" y="874"/>
                  <a:pt x="178" y="855"/>
                </a:cubicBezTo>
                <a:cubicBezTo>
                  <a:pt x="157" y="835"/>
                  <a:pt x="138" y="814"/>
                  <a:pt x="122" y="791"/>
                </a:cubicBezTo>
                <a:cubicBezTo>
                  <a:pt x="107" y="769"/>
                  <a:pt x="94" y="745"/>
                  <a:pt x="84" y="720"/>
                </a:cubicBezTo>
                <a:cubicBezTo>
                  <a:pt x="74" y="696"/>
                  <a:pt x="66" y="671"/>
                  <a:pt x="62" y="646"/>
                </a:cubicBezTo>
                <a:cubicBezTo>
                  <a:pt x="61" y="640"/>
                  <a:pt x="60" y="634"/>
                  <a:pt x="59" y="629"/>
                </a:cubicBezTo>
                <a:cubicBezTo>
                  <a:pt x="58" y="622"/>
                  <a:pt x="57" y="616"/>
                  <a:pt x="57" y="609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6" y="606"/>
                  <a:pt x="56" y="608"/>
                  <a:pt x="56" y="607"/>
                </a:cubicBezTo>
                <a:cubicBezTo>
                  <a:pt x="56" y="606"/>
                  <a:pt x="56" y="606"/>
                  <a:pt x="56" y="606"/>
                </a:cubicBezTo>
                <a:cubicBezTo>
                  <a:pt x="56" y="605"/>
                  <a:pt x="56" y="605"/>
                  <a:pt x="56" y="605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598"/>
                  <a:pt x="56" y="595"/>
                  <a:pt x="56" y="592"/>
                </a:cubicBezTo>
                <a:cubicBezTo>
                  <a:pt x="55" y="586"/>
                  <a:pt x="55" y="580"/>
                  <a:pt x="55" y="574"/>
                </a:cubicBezTo>
                <a:cubicBezTo>
                  <a:pt x="55" y="551"/>
                  <a:pt x="57" y="529"/>
                  <a:pt x="60" y="508"/>
                </a:cubicBezTo>
                <a:cubicBezTo>
                  <a:pt x="67" y="467"/>
                  <a:pt x="80" y="432"/>
                  <a:pt x="93" y="404"/>
                </a:cubicBezTo>
                <a:cubicBezTo>
                  <a:pt x="106" y="376"/>
                  <a:pt x="119" y="356"/>
                  <a:pt x="129" y="342"/>
                </a:cubicBezTo>
                <a:cubicBezTo>
                  <a:pt x="133" y="335"/>
                  <a:pt x="137" y="330"/>
                  <a:pt x="140" y="327"/>
                </a:cubicBezTo>
                <a:cubicBezTo>
                  <a:pt x="143" y="323"/>
                  <a:pt x="144" y="321"/>
                  <a:pt x="144" y="321"/>
                </a:cubicBezTo>
                <a:lnTo>
                  <a:pt x="141" y="319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39" name="Freeform 10"/>
          <p:cNvSpPr>
            <a:spLocks noChangeArrowheads="1"/>
          </p:cNvSpPr>
          <p:nvPr/>
        </p:nvSpPr>
        <p:spPr bwMode="auto">
          <a:xfrm>
            <a:off x="2439988" y="2314575"/>
            <a:ext cx="3011487" cy="2805113"/>
          </a:xfrm>
          <a:custGeom>
            <a:avLst/>
            <a:gdLst>
              <a:gd name="T0" fmla="*/ 129 w 1029"/>
              <a:gd name="T1" fmla="*/ 171 h 959"/>
              <a:gd name="T2" fmla="*/ 74 w 1029"/>
              <a:gd name="T3" fmla="*/ 237 h 959"/>
              <a:gd name="T4" fmla="*/ 58 w 1029"/>
              <a:gd name="T5" fmla="*/ 263 h 959"/>
              <a:gd name="T6" fmla="*/ 42 w 1029"/>
              <a:gd name="T7" fmla="*/ 294 h 959"/>
              <a:gd name="T8" fmla="*/ 15 w 1029"/>
              <a:gd name="T9" fmla="*/ 367 h 959"/>
              <a:gd name="T10" fmla="*/ 2 w 1029"/>
              <a:gd name="T11" fmla="*/ 437 h 959"/>
              <a:gd name="T12" fmla="*/ 1 w 1029"/>
              <a:gd name="T13" fmla="*/ 445 h 959"/>
              <a:gd name="T14" fmla="*/ 1 w 1029"/>
              <a:gd name="T15" fmla="*/ 456 h 959"/>
              <a:gd name="T16" fmla="*/ 0 w 1029"/>
              <a:gd name="T17" fmla="*/ 469 h 959"/>
              <a:gd name="T18" fmla="*/ 0 w 1029"/>
              <a:gd name="T19" fmla="*/ 495 h 959"/>
              <a:gd name="T20" fmla="*/ 97 w 1029"/>
              <a:gd name="T21" fmla="*/ 767 h 959"/>
              <a:gd name="T22" fmla="*/ 386 w 1029"/>
              <a:gd name="T23" fmla="*/ 948 h 959"/>
              <a:gd name="T24" fmla="*/ 427 w 1029"/>
              <a:gd name="T25" fmla="*/ 955 h 959"/>
              <a:gd name="T26" fmla="*/ 452 w 1029"/>
              <a:gd name="T27" fmla="*/ 957 h 959"/>
              <a:gd name="T28" fmla="*/ 457 w 1029"/>
              <a:gd name="T29" fmla="*/ 957 h 959"/>
              <a:gd name="T30" fmla="*/ 505 w 1029"/>
              <a:gd name="T31" fmla="*/ 959 h 959"/>
              <a:gd name="T32" fmla="*/ 555 w 1029"/>
              <a:gd name="T33" fmla="*/ 955 h 959"/>
              <a:gd name="T34" fmla="*/ 796 w 1029"/>
              <a:gd name="T35" fmla="*/ 861 h 959"/>
              <a:gd name="T36" fmla="*/ 1022 w 1029"/>
              <a:gd name="T37" fmla="*/ 495 h 959"/>
              <a:gd name="T38" fmla="*/ 1027 w 1029"/>
              <a:gd name="T39" fmla="*/ 440 h 959"/>
              <a:gd name="T40" fmla="*/ 1028 w 1029"/>
              <a:gd name="T41" fmla="*/ 436 h 959"/>
              <a:gd name="T42" fmla="*/ 1029 w 1029"/>
              <a:gd name="T43" fmla="*/ 418 h 959"/>
              <a:gd name="T44" fmla="*/ 1029 w 1029"/>
              <a:gd name="T45" fmla="*/ 398 h 959"/>
              <a:gd name="T46" fmla="*/ 1028 w 1029"/>
              <a:gd name="T47" fmla="*/ 372 h 959"/>
              <a:gd name="T48" fmla="*/ 1020 w 1029"/>
              <a:gd name="T49" fmla="*/ 304 h 959"/>
              <a:gd name="T50" fmla="*/ 1005 w 1029"/>
              <a:gd name="T51" fmla="*/ 242 h 959"/>
              <a:gd name="T52" fmla="*/ 941 w 1029"/>
              <a:gd name="T53" fmla="*/ 97 h 959"/>
              <a:gd name="T54" fmla="*/ 867 w 1029"/>
              <a:gd name="T55" fmla="*/ 0 h 959"/>
              <a:gd name="T56" fmla="*/ 648 w 1029"/>
              <a:gd name="T57" fmla="*/ 306 h 959"/>
              <a:gd name="T58" fmla="*/ 687 w 1029"/>
              <a:gd name="T59" fmla="*/ 358 h 959"/>
              <a:gd name="T60" fmla="*/ 700 w 1029"/>
              <a:gd name="T61" fmla="*/ 383 h 959"/>
              <a:gd name="T62" fmla="*/ 712 w 1029"/>
              <a:gd name="T63" fmla="*/ 420 h 959"/>
              <a:gd name="T64" fmla="*/ 714 w 1029"/>
              <a:gd name="T65" fmla="*/ 427 h 959"/>
              <a:gd name="T66" fmla="*/ 716 w 1029"/>
              <a:gd name="T67" fmla="*/ 444 h 959"/>
              <a:gd name="T68" fmla="*/ 717 w 1029"/>
              <a:gd name="T69" fmla="*/ 448 h 959"/>
              <a:gd name="T70" fmla="*/ 719 w 1029"/>
              <a:gd name="T71" fmla="*/ 468 h 959"/>
              <a:gd name="T72" fmla="*/ 642 w 1029"/>
              <a:gd name="T73" fmla="*/ 675 h 959"/>
              <a:gd name="T74" fmla="*/ 516 w 1029"/>
              <a:gd name="T75" fmla="*/ 756 h 959"/>
              <a:gd name="T76" fmla="*/ 486 w 1029"/>
              <a:gd name="T77" fmla="*/ 765 h 959"/>
              <a:gd name="T78" fmla="*/ 453 w 1029"/>
              <a:gd name="T79" fmla="*/ 770 h 959"/>
              <a:gd name="T80" fmla="*/ 452 w 1029"/>
              <a:gd name="T81" fmla="*/ 770 h 959"/>
              <a:gd name="T82" fmla="*/ 436 w 1029"/>
              <a:gd name="T83" fmla="*/ 772 h 959"/>
              <a:gd name="T84" fmla="*/ 409 w 1029"/>
              <a:gd name="T85" fmla="*/ 773 h 959"/>
              <a:gd name="T86" fmla="*/ 187 w 1029"/>
              <a:gd name="T87" fmla="*/ 686 h 959"/>
              <a:gd name="T88" fmla="*/ 71 w 1029"/>
              <a:gd name="T89" fmla="*/ 487 h 959"/>
              <a:gd name="T90" fmla="*/ 67 w 1029"/>
              <a:gd name="T91" fmla="*/ 467 h 959"/>
              <a:gd name="T92" fmla="*/ 66 w 1029"/>
              <a:gd name="T93" fmla="*/ 454 h 959"/>
              <a:gd name="T94" fmla="*/ 65 w 1029"/>
              <a:gd name="T95" fmla="*/ 443 h 959"/>
              <a:gd name="T96" fmla="*/ 64 w 1029"/>
              <a:gd name="T97" fmla="*/ 438 h 959"/>
              <a:gd name="T98" fmla="*/ 64 w 1029"/>
              <a:gd name="T99" fmla="*/ 375 h 959"/>
              <a:gd name="T100" fmla="*/ 75 w 1029"/>
              <a:gd name="T101" fmla="*/ 306 h 959"/>
              <a:gd name="T102" fmla="*/ 84 w 1029"/>
              <a:gd name="T103" fmla="*/ 276 h 959"/>
              <a:gd name="T104" fmla="*/ 95 w 1029"/>
              <a:gd name="T105" fmla="*/ 249 h 959"/>
              <a:gd name="T106" fmla="*/ 135 w 1029"/>
              <a:gd name="T107" fmla="*/ 176 h 959"/>
              <a:gd name="T108" fmla="*/ 145 w 1029"/>
              <a:gd name="T109" fmla="*/ 156 h 9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29"/>
              <a:gd name="T166" fmla="*/ 0 h 959"/>
              <a:gd name="T167" fmla="*/ 1029 w 1029"/>
              <a:gd name="T168" fmla="*/ 959 h 9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29" h="959">
                <a:moveTo>
                  <a:pt x="145" y="156"/>
                </a:moveTo>
                <a:cubicBezTo>
                  <a:pt x="145" y="156"/>
                  <a:pt x="144" y="157"/>
                  <a:pt x="141" y="160"/>
                </a:cubicBezTo>
                <a:cubicBezTo>
                  <a:pt x="138" y="162"/>
                  <a:pt x="134" y="166"/>
                  <a:pt x="129" y="171"/>
                </a:cubicBezTo>
                <a:cubicBezTo>
                  <a:pt x="118" y="182"/>
                  <a:pt x="103" y="197"/>
                  <a:pt x="87" y="219"/>
                </a:cubicBezTo>
                <a:cubicBezTo>
                  <a:pt x="85" y="222"/>
                  <a:pt x="83" y="225"/>
                  <a:pt x="80" y="228"/>
                </a:cubicBezTo>
                <a:cubicBezTo>
                  <a:pt x="78" y="231"/>
                  <a:pt x="76" y="234"/>
                  <a:pt x="74" y="237"/>
                </a:cubicBezTo>
                <a:cubicBezTo>
                  <a:pt x="72" y="241"/>
                  <a:pt x="70" y="244"/>
                  <a:pt x="67" y="247"/>
                </a:cubicBezTo>
                <a:cubicBezTo>
                  <a:pt x="65" y="251"/>
                  <a:pt x="63" y="254"/>
                  <a:pt x="61" y="258"/>
                </a:cubicBezTo>
                <a:cubicBezTo>
                  <a:pt x="60" y="260"/>
                  <a:pt x="59" y="262"/>
                  <a:pt x="58" y="263"/>
                </a:cubicBezTo>
                <a:cubicBezTo>
                  <a:pt x="57" y="265"/>
                  <a:pt x="56" y="267"/>
                  <a:pt x="55" y="269"/>
                </a:cubicBezTo>
                <a:cubicBezTo>
                  <a:pt x="52" y="273"/>
                  <a:pt x="50" y="277"/>
                  <a:pt x="48" y="281"/>
                </a:cubicBezTo>
                <a:cubicBezTo>
                  <a:pt x="46" y="285"/>
                  <a:pt x="44" y="289"/>
                  <a:pt x="42" y="294"/>
                </a:cubicBezTo>
                <a:cubicBezTo>
                  <a:pt x="41" y="296"/>
                  <a:pt x="40" y="298"/>
                  <a:pt x="39" y="300"/>
                </a:cubicBezTo>
                <a:cubicBezTo>
                  <a:pt x="38" y="302"/>
                  <a:pt x="37" y="305"/>
                  <a:pt x="36" y="307"/>
                </a:cubicBezTo>
                <a:cubicBezTo>
                  <a:pt x="28" y="325"/>
                  <a:pt x="21" y="345"/>
                  <a:pt x="15" y="367"/>
                </a:cubicBezTo>
                <a:cubicBezTo>
                  <a:pt x="12" y="378"/>
                  <a:pt x="10" y="389"/>
                  <a:pt x="7" y="401"/>
                </a:cubicBezTo>
                <a:cubicBezTo>
                  <a:pt x="6" y="406"/>
                  <a:pt x="5" y="412"/>
                  <a:pt x="5" y="418"/>
                </a:cubicBezTo>
                <a:cubicBezTo>
                  <a:pt x="3" y="424"/>
                  <a:pt x="3" y="430"/>
                  <a:pt x="2" y="437"/>
                </a:cubicBezTo>
                <a:cubicBezTo>
                  <a:pt x="2" y="441"/>
                  <a:pt x="2" y="441"/>
                  <a:pt x="2" y="441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3"/>
                  <a:pt x="1" y="445"/>
                </a:cubicBezTo>
                <a:cubicBezTo>
                  <a:pt x="1" y="446"/>
                  <a:pt x="1" y="446"/>
                  <a:pt x="1" y="446"/>
                </a:cubicBezTo>
                <a:cubicBezTo>
                  <a:pt x="1" y="447"/>
                  <a:pt x="1" y="447"/>
                  <a:pt x="1" y="447"/>
                </a:cubicBezTo>
                <a:cubicBezTo>
                  <a:pt x="1" y="450"/>
                  <a:pt x="1" y="453"/>
                  <a:pt x="1" y="456"/>
                </a:cubicBezTo>
                <a:cubicBezTo>
                  <a:pt x="1" y="459"/>
                  <a:pt x="0" y="461"/>
                  <a:pt x="0" y="464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78"/>
                  <a:pt x="0" y="481"/>
                  <a:pt x="0" y="485"/>
                </a:cubicBezTo>
                <a:cubicBezTo>
                  <a:pt x="0" y="488"/>
                  <a:pt x="0" y="491"/>
                  <a:pt x="0" y="495"/>
                </a:cubicBezTo>
                <a:cubicBezTo>
                  <a:pt x="0" y="501"/>
                  <a:pt x="0" y="508"/>
                  <a:pt x="1" y="515"/>
                </a:cubicBezTo>
                <a:cubicBezTo>
                  <a:pt x="3" y="542"/>
                  <a:pt x="7" y="571"/>
                  <a:pt x="15" y="599"/>
                </a:cubicBezTo>
                <a:cubicBezTo>
                  <a:pt x="29" y="656"/>
                  <a:pt x="57" y="715"/>
                  <a:pt x="97" y="767"/>
                </a:cubicBezTo>
                <a:cubicBezTo>
                  <a:pt x="138" y="820"/>
                  <a:pt x="192" y="867"/>
                  <a:pt x="256" y="901"/>
                </a:cubicBezTo>
                <a:cubicBezTo>
                  <a:pt x="288" y="918"/>
                  <a:pt x="322" y="931"/>
                  <a:pt x="358" y="941"/>
                </a:cubicBezTo>
                <a:cubicBezTo>
                  <a:pt x="367" y="943"/>
                  <a:pt x="376" y="946"/>
                  <a:pt x="386" y="948"/>
                </a:cubicBezTo>
                <a:cubicBezTo>
                  <a:pt x="399" y="950"/>
                  <a:pt x="399" y="950"/>
                  <a:pt x="399" y="950"/>
                </a:cubicBezTo>
                <a:cubicBezTo>
                  <a:pt x="404" y="951"/>
                  <a:pt x="409" y="952"/>
                  <a:pt x="413" y="953"/>
                </a:cubicBezTo>
                <a:cubicBezTo>
                  <a:pt x="418" y="953"/>
                  <a:pt x="423" y="954"/>
                  <a:pt x="427" y="955"/>
                </a:cubicBezTo>
                <a:cubicBezTo>
                  <a:pt x="441" y="956"/>
                  <a:pt x="441" y="956"/>
                  <a:pt x="441" y="956"/>
                </a:cubicBezTo>
                <a:cubicBezTo>
                  <a:pt x="448" y="957"/>
                  <a:pt x="448" y="957"/>
                  <a:pt x="448" y="957"/>
                </a:cubicBezTo>
                <a:cubicBezTo>
                  <a:pt x="452" y="957"/>
                  <a:pt x="452" y="957"/>
                  <a:pt x="452" y="957"/>
                </a:cubicBezTo>
                <a:cubicBezTo>
                  <a:pt x="450" y="957"/>
                  <a:pt x="455" y="957"/>
                  <a:pt x="455" y="957"/>
                </a:cubicBezTo>
                <a:cubicBezTo>
                  <a:pt x="456" y="957"/>
                  <a:pt x="456" y="957"/>
                  <a:pt x="456" y="957"/>
                </a:cubicBezTo>
                <a:cubicBezTo>
                  <a:pt x="457" y="957"/>
                  <a:pt x="457" y="957"/>
                  <a:pt x="457" y="957"/>
                </a:cubicBezTo>
                <a:cubicBezTo>
                  <a:pt x="469" y="958"/>
                  <a:pt x="469" y="958"/>
                  <a:pt x="469" y="958"/>
                </a:cubicBezTo>
                <a:cubicBezTo>
                  <a:pt x="475" y="959"/>
                  <a:pt x="487" y="959"/>
                  <a:pt x="497" y="959"/>
                </a:cubicBezTo>
                <a:cubicBezTo>
                  <a:pt x="505" y="959"/>
                  <a:pt x="505" y="959"/>
                  <a:pt x="505" y="959"/>
                </a:cubicBezTo>
                <a:cubicBezTo>
                  <a:pt x="512" y="958"/>
                  <a:pt x="512" y="958"/>
                  <a:pt x="512" y="958"/>
                </a:cubicBezTo>
                <a:cubicBezTo>
                  <a:pt x="527" y="958"/>
                  <a:pt x="527" y="958"/>
                  <a:pt x="527" y="958"/>
                </a:cubicBezTo>
                <a:cubicBezTo>
                  <a:pt x="536" y="957"/>
                  <a:pt x="546" y="956"/>
                  <a:pt x="555" y="955"/>
                </a:cubicBezTo>
                <a:cubicBezTo>
                  <a:pt x="565" y="954"/>
                  <a:pt x="574" y="952"/>
                  <a:pt x="584" y="951"/>
                </a:cubicBezTo>
                <a:cubicBezTo>
                  <a:pt x="622" y="944"/>
                  <a:pt x="659" y="933"/>
                  <a:pt x="695" y="917"/>
                </a:cubicBezTo>
                <a:cubicBezTo>
                  <a:pt x="731" y="902"/>
                  <a:pt x="764" y="883"/>
                  <a:pt x="796" y="861"/>
                </a:cubicBezTo>
                <a:cubicBezTo>
                  <a:pt x="827" y="839"/>
                  <a:pt x="856" y="814"/>
                  <a:pt x="882" y="786"/>
                </a:cubicBezTo>
                <a:cubicBezTo>
                  <a:pt x="933" y="730"/>
                  <a:pt x="972" y="664"/>
                  <a:pt x="996" y="596"/>
                </a:cubicBezTo>
                <a:cubicBezTo>
                  <a:pt x="1008" y="563"/>
                  <a:pt x="1016" y="528"/>
                  <a:pt x="1022" y="495"/>
                </a:cubicBezTo>
                <a:cubicBezTo>
                  <a:pt x="1023" y="486"/>
                  <a:pt x="1024" y="478"/>
                  <a:pt x="1025" y="470"/>
                </a:cubicBezTo>
                <a:cubicBezTo>
                  <a:pt x="1026" y="461"/>
                  <a:pt x="1027" y="453"/>
                  <a:pt x="1027" y="445"/>
                </a:cubicBezTo>
                <a:cubicBezTo>
                  <a:pt x="1028" y="448"/>
                  <a:pt x="1027" y="439"/>
                  <a:pt x="1027" y="440"/>
                </a:cubicBezTo>
                <a:cubicBezTo>
                  <a:pt x="1028" y="439"/>
                  <a:pt x="1028" y="439"/>
                  <a:pt x="1028" y="439"/>
                </a:cubicBezTo>
                <a:cubicBezTo>
                  <a:pt x="1028" y="438"/>
                  <a:pt x="1028" y="438"/>
                  <a:pt x="1028" y="438"/>
                </a:cubicBezTo>
                <a:cubicBezTo>
                  <a:pt x="1028" y="436"/>
                  <a:pt x="1028" y="436"/>
                  <a:pt x="1028" y="436"/>
                </a:cubicBezTo>
                <a:cubicBezTo>
                  <a:pt x="1028" y="432"/>
                  <a:pt x="1028" y="432"/>
                  <a:pt x="1028" y="432"/>
                </a:cubicBezTo>
                <a:cubicBezTo>
                  <a:pt x="1028" y="429"/>
                  <a:pt x="1028" y="426"/>
                  <a:pt x="1029" y="423"/>
                </a:cubicBezTo>
                <a:cubicBezTo>
                  <a:pt x="1029" y="418"/>
                  <a:pt x="1029" y="418"/>
                  <a:pt x="1029" y="418"/>
                </a:cubicBezTo>
                <a:cubicBezTo>
                  <a:pt x="1029" y="418"/>
                  <a:pt x="1029" y="416"/>
                  <a:pt x="1029" y="415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29" y="407"/>
                  <a:pt x="1029" y="403"/>
                  <a:pt x="1029" y="398"/>
                </a:cubicBezTo>
                <a:cubicBezTo>
                  <a:pt x="1029" y="393"/>
                  <a:pt x="1029" y="389"/>
                  <a:pt x="1029" y="384"/>
                </a:cubicBezTo>
                <a:cubicBezTo>
                  <a:pt x="1028" y="382"/>
                  <a:pt x="1028" y="380"/>
                  <a:pt x="1028" y="378"/>
                </a:cubicBezTo>
                <a:cubicBezTo>
                  <a:pt x="1028" y="372"/>
                  <a:pt x="1028" y="372"/>
                  <a:pt x="1028" y="372"/>
                </a:cubicBezTo>
                <a:cubicBezTo>
                  <a:pt x="1027" y="365"/>
                  <a:pt x="1027" y="357"/>
                  <a:pt x="1026" y="349"/>
                </a:cubicBezTo>
                <a:cubicBezTo>
                  <a:pt x="1025" y="341"/>
                  <a:pt x="1024" y="334"/>
                  <a:pt x="1024" y="326"/>
                </a:cubicBezTo>
                <a:cubicBezTo>
                  <a:pt x="1023" y="319"/>
                  <a:pt x="1021" y="311"/>
                  <a:pt x="1020" y="304"/>
                </a:cubicBezTo>
                <a:cubicBezTo>
                  <a:pt x="1019" y="297"/>
                  <a:pt x="1017" y="290"/>
                  <a:pt x="1016" y="283"/>
                </a:cubicBezTo>
                <a:cubicBezTo>
                  <a:pt x="1014" y="276"/>
                  <a:pt x="1013" y="269"/>
                  <a:pt x="1011" y="262"/>
                </a:cubicBezTo>
                <a:cubicBezTo>
                  <a:pt x="1009" y="255"/>
                  <a:pt x="1007" y="248"/>
                  <a:pt x="1005" y="242"/>
                </a:cubicBezTo>
                <a:cubicBezTo>
                  <a:pt x="1004" y="238"/>
                  <a:pt x="1004" y="235"/>
                  <a:pt x="1003" y="232"/>
                </a:cubicBezTo>
                <a:cubicBezTo>
                  <a:pt x="1002" y="229"/>
                  <a:pt x="1000" y="226"/>
                  <a:pt x="999" y="222"/>
                </a:cubicBezTo>
                <a:cubicBezTo>
                  <a:pt x="983" y="172"/>
                  <a:pt x="961" y="130"/>
                  <a:pt x="941" y="97"/>
                </a:cubicBezTo>
                <a:cubicBezTo>
                  <a:pt x="921" y="64"/>
                  <a:pt x="901" y="40"/>
                  <a:pt x="888" y="24"/>
                </a:cubicBezTo>
                <a:cubicBezTo>
                  <a:pt x="881" y="16"/>
                  <a:pt x="876" y="10"/>
                  <a:pt x="872" y="6"/>
                </a:cubicBezTo>
                <a:cubicBezTo>
                  <a:pt x="869" y="2"/>
                  <a:pt x="867" y="0"/>
                  <a:pt x="867" y="0"/>
                </a:cubicBezTo>
                <a:cubicBezTo>
                  <a:pt x="610" y="275"/>
                  <a:pt x="610" y="275"/>
                  <a:pt x="610" y="275"/>
                </a:cubicBezTo>
                <a:cubicBezTo>
                  <a:pt x="610" y="275"/>
                  <a:pt x="614" y="277"/>
                  <a:pt x="621" y="282"/>
                </a:cubicBezTo>
                <a:cubicBezTo>
                  <a:pt x="627" y="287"/>
                  <a:pt x="637" y="294"/>
                  <a:pt x="648" y="306"/>
                </a:cubicBezTo>
                <a:cubicBezTo>
                  <a:pt x="659" y="317"/>
                  <a:pt x="671" y="332"/>
                  <a:pt x="683" y="351"/>
                </a:cubicBezTo>
                <a:cubicBezTo>
                  <a:pt x="684" y="352"/>
                  <a:pt x="685" y="353"/>
                  <a:pt x="685" y="354"/>
                </a:cubicBezTo>
                <a:cubicBezTo>
                  <a:pt x="686" y="356"/>
                  <a:pt x="687" y="357"/>
                  <a:pt x="687" y="358"/>
                </a:cubicBezTo>
                <a:cubicBezTo>
                  <a:pt x="689" y="361"/>
                  <a:pt x="690" y="363"/>
                  <a:pt x="692" y="366"/>
                </a:cubicBezTo>
                <a:cubicBezTo>
                  <a:pt x="693" y="369"/>
                  <a:pt x="694" y="372"/>
                  <a:pt x="696" y="374"/>
                </a:cubicBezTo>
                <a:cubicBezTo>
                  <a:pt x="697" y="377"/>
                  <a:pt x="698" y="380"/>
                  <a:pt x="700" y="383"/>
                </a:cubicBezTo>
                <a:cubicBezTo>
                  <a:pt x="701" y="386"/>
                  <a:pt x="702" y="389"/>
                  <a:pt x="703" y="392"/>
                </a:cubicBezTo>
                <a:cubicBezTo>
                  <a:pt x="704" y="395"/>
                  <a:pt x="705" y="399"/>
                  <a:pt x="707" y="402"/>
                </a:cubicBezTo>
                <a:cubicBezTo>
                  <a:pt x="708" y="408"/>
                  <a:pt x="710" y="414"/>
                  <a:pt x="712" y="420"/>
                </a:cubicBezTo>
                <a:cubicBezTo>
                  <a:pt x="713" y="422"/>
                  <a:pt x="713" y="423"/>
                  <a:pt x="713" y="424"/>
                </a:cubicBezTo>
                <a:cubicBezTo>
                  <a:pt x="714" y="425"/>
                  <a:pt x="714" y="425"/>
                  <a:pt x="714" y="425"/>
                </a:cubicBezTo>
                <a:cubicBezTo>
                  <a:pt x="714" y="426"/>
                  <a:pt x="714" y="426"/>
                  <a:pt x="714" y="427"/>
                </a:cubicBezTo>
                <a:cubicBezTo>
                  <a:pt x="715" y="431"/>
                  <a:pt x="715" y="431"/>
                  <a:pt x="715" y="431"/>
                </a:cubicBezTo>
                <a:cubicBezTo>
                  <a:pt x="715" y="434"/>
                  <a:pt x="715" y="437"/>
                  <a:pt x="716" y="440"/>
                </a:cubicBezTo>
                <a:cubicBezTo>
                  <a:pt x="716" y="444"/>
                  <a:pt x="716" y="444"/>
                  <a:pt x="716" y="444"/>
                </a:cubicBezTo>
                <a:cubicBezTo>
                  <a:pt x="716" y="447"/>
                  <a:pt x="716" y="447"/>
                  <a:pt x="716" y="447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9"/>
                  <a:pt x="717" y="441"/>
                  <a:pt x="717" y="445"/>
                </a:cubicBezTo>
                <a:cubicBezTo>
                  <a:pt x="717" y="448"/>
                  <a:pt x="718" y="452"/>
                  <a:pt x="718" y="456"/>
                </a:cubicBezTo>
                <a:cubicBezTo>
                  <a:pt x="719" y="460"/>
                  <a:pt x="719" y="464"/>
                  <a:pt x="719" y="468"/>
                </a:cubicBezTo>
                <a:cubicBezTo>
                  <a:pt x="720" y="484"/>
                  <a:pt x="719" y="501"/>
                  <a:pt x="717" y="519"/>
                </a:cubicBezTo>
                <a:cubicBezTo>
                  <a:pt x="713" y="553"/>
                  <a:pt x="701" y="590"/>
                  <a:pt x="680" y="625"/>
                </a:cubicBezTo>
                <a:cubicBezTo>
                  <a:pt x="670" y="642"/>
                  <a:pt x="657" y="659"/>
                  <a:pt x="642" y="675"/>
                </a:cubicBezTo>
                <a:cubicBezTo>
                  <a:pt x="628" y="691"/>
                  <a:pt x="611" y="705"/>
                  <a:pt x="592" y="718"/>
                </a:cubicBezTo>
                <a:cubicBezTo>
                  <a:pt x="574" y="731"/>
                  <a:pt x="554" y="742"/>
                  <a:pt x="532" y="750"/>
                </a:cubicBezTo>
                <a:cubicBezTo>
                  <a:pt x="527" y="752"/>
                  <a:pt x="521" y="754"/>
                  <a:pt x="516" y="756"/>
                </a:cubicBezTo>
                <a:cubicBezTo>
                  <a:pt x="510" y="758"/>
                  <a:pt x="504" y="760"/>
                  <a:pt x="499" y="761"/>
                </a:cubicBezTo>
                <a:cubicBezTo>
                  <a:pt x="490" y="763"/>
                  <a:pt x="490" y="763"/>
                  <a:pt x="490" y="763"/>
                </a:cubicBezTo>
                <a:cubicBezTo>
                  <a:pt x="486" y="765"/>
                  <a:pt x="486" y="765"/>
                  <a:pt x="486" y="765"/>
                </a:cubicBezTo>
                <a:cubicBezTo>
                  <a:pt x="482" y="765"/>
                  <a:pt x="482" y="765"/>
                  <a:pt x="482" y="765"/>
                </a:cubicBezTo>
                <a:cubicBezTo>
                  <a:pt x="476" y="766"/>
                  <a:pt x="473" y="768"/>
                  <a:pt x="464" y="769"/>
                </a:cubicBezTo>
                <a:cubicBezTo>
                  <a:pt x="453" y="770"/>
                  <a:pt x="453" y="770"/>
                  <a:pt x="453" y="770"/>
                </a:cubicBezTo>
                <a:cubicBezTo>
                  <a:pt x="451" y="770"/>
                  <a:pt x="451" y="770"/>
                  <a:pt x="451" y="770"/>
                </a:cubicBezTo>
                <a:cubicBezTo>
                  <a:pt x="450" y="770"/>
                  <a:pt x="450" y="770"/>
                  <a:pt x="450" y="770"/>
                </a:cubicBezTo>
                <a:cubicBezTo>
                  <a:pt x="450" y="770"/>
                  <a:pt x="454" y="770"/>
                  <a:pt x="452" y="770"/>
                </a:cubicBezTo>
                <a:cubicBezTo>
                  <a:pt x="450" y="771"/>
                  <a:pt x="450" y="771"/>
                  <a:pt x="450" y="771"/>
                </a:cubicBezTo>
                <a:cubicBezTo>
                  <a:pt x="445" y="771"/>
                  <a:pt x="445" y="771"/>
                  <a:pt x="445" y="771"/>
                </a:cubicBezTo>
                <a:cubicBezTo>
                  <a:pt x="436" y="772"/>
                  <a:pt x="436" y="772"/>
                  <a:pt x="436" y="772"/>
                </a:cubicBezTo>
                <a:cubicBezTo>
                  <a:pt x="427" y="772"/>
                  <a:pt x="427" y="772"/>
                  <a:pt x="427" y="772"/>
                </a:cubicBezTo>
                <a:cubicBezTo>
                  <a:pt x="424" y="772"/>
                  <a:pt x="421" y="773"/>
                  <a:pt x="418" y="773"/>
                </a:cubicBezTo>
                <a:cubicBezTo>
                  <a:pt x="409" y="773"/>
                  <a:pt x="409" y="773"/>
                  <a:pt x="409" y="773"/>
                </a:cubicBezTo>
                <a:cubicBezTo>
                  <a:pt x="403" y="773"/>
                  <a:pt x="396" y="772"/>
                  <a:pt x="390" y="772"/>
                </a:cubicBezTo>
                <a:cubicBezTo>
                  <a:pt x="366" y="770"/>
                  <a:pt x="341" y="766"/>
                  <a:pt x="317" y="758"/>
                </a:cubicBezTo>
                <a:cubicBezTo>
                  <a:pt x="270" y="744"/>
                  <a:pt x="225" y="719"/>
                  <a:pt x="187" y="686"/>
                </a:cubicBezTo>
                <a:cubicBezTo>
                  <a:pt x="150" y="653"/>
                  <a:pt x="120" y="612"/>
                  <a:pt x="99" y="569"/>
                </a:cubicBezTo>
                <a:cubicBezTo>
                  <a:pt x="89" y="548"/>
                  <a:pt x="81" y="526"/>
                  <a:pt x="75" y="503"/>
                </a:cubicBezTo>
                <a:cubicBezTo>
                  <a:pt x="74" y="498"/>
                  <a:pt x="73" y="492"/>
                  <a:pt x="71" y="487"/>
                </a:cubicBezTo>
                <a:cubicBezTo>
                  <a:pt x="71" y="484"/>
                  <a:pt x="70" y="481"/>
                  <a:pt x="70" y="479"/>
                </a:cubicBezTo>
                <a:cubicBezTo>
                  <a:pt x="69" y="476"/>
                  <a:pt x="69" y="474"/>
                  <a:pt x="68" y="471"/>
                </a:cubicBezTo>
                <a:cubicBezTo>
                  <a:pt x="67" y="467"/>
                  <a:pt x="67" y="467"/>
                  <a:pt x="67" y="467"/>
                </a:cubicBezTo>
                <a:cubicBezTo>
                  <a:pt x="67" y="465"/>
                  <a:pt x="67" y="465"/>
                  <a:pt x="67" y="465"/>
                </a:cubicBezTo>
                <a:cubicBezTo>
                  <a:pt x="67" y="463"/>
                  <a:pt x="67" y="463"/>
                  <a:pt x="67" y="463"/>
                </a:cubicBezTo>
                <a:cubicBezTo>
                  <a:pt x="66" y="460"/>
                  <a:pt x="66" y="457"/>
                  <a:pt x="66" y="454"/>
                </a:cubicBezTo>
                <a:cubicBezTo>
                  <a:pt x="65" y="451"/>
                  <a:pt x="65" y="448"/>
                  <a:pt x="65" y="445"/>
                </a:cubicBezTo>
                <a:cubicBezTo>
                  <a:pt x="65" y="444"/>
                  <a:pt x="65" y="444"/>
                  <a:pt x="65" y="444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5" y="445"/>
                  <a:pt x="65" y="444"/>
                  <a:pt x="64" y="444"/>
                </a:cubicBezTo>
                <a:cubicBezTo>
                  <a:pt x="64" y="442"/>
                  <a:pt x="64" y="442"/>
                  <a:pt x="64" y="442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64" y="432"/>
                  <a:pt x="63" y="427"/>
                  <a:pt x="63" y="422"/>
                </a:cubicBezTo>
                <a:cubicBezTo>
                  <a:pt x="63" y="416"/>
                  <a:pt x="63" y="411"/>
                  <a:pt x="63" y="406"/>
                </a:cubicBezTo>
                <a:cubicBezTo>
                  <a:pt x="63" y="395"/>
                  <a:pt x="63" y="385"/>
                  <a:pt x="64" y="375"/>
                </a:cubicBezTo>
                <a:cubicBezTo>
                  <a:pt x="65" y="355"/>
                  <a:pt x="68" y="336"/>
                  <a:pt x="72" y="319"/>
                </a:cubicBezTo>
                <a:cubicBezTo>
                  <a:pt x="73" y="317"/>
                  <a:pt x="73" y="314"/>
                  <a:pt x="74" y="312"/>
                </a:cubicBezTo>
                <a:cubicBezTo>
                  <a:pt x="74" y="310"/>
                  <a:pt x="75" y="308"/>
                  <a:pt x="75" y="306"/>
                </a:cubicBezTo>
                <a:cubicBezTo>
                  <a:pt x="76" y="302"/>
                  <a:pt x="78" y="297"/>
                  <a:pt x="79" y="293"/>
                </a:cubicBezTo>
                <a:cubicBezTo>
                  <a:pt x="80" y="289"/>
                  <a:pt x="81" y="285"/>
                  <a:pt x="82" y="281"/>
                </a:cubicBezTo>
                <a:cubicBezTo>
                  <a:pt x="83" y="279"/>
                  <a:pt x="84" y="277"/>
                  <a:pt x="84" y="276"/>
                </a:cubicBezTo>
                <a:cubicBezTo>
                  <a:pt x="85" y="274"/>
                  <a:pt x="86" y="272"/>
                  <a:pt x="86" y="270"/>
                </a:cubicBezTo>
                <a:cubicBezTo>
                  <a:pt x="88" y="266"/>
                  <a:pt x="89" y="263"/>
                  <a:pt x="90" y="259"/>
                </a:cubicBezTo>
                <a:cubicBezTo>
                  <a:pt x="92" y="255"/>
                  <a:pt x="93" y="252"/>
                  <a:pt x="95" y="249"/>
                </a:cubicBezTo>
                <a:cubicBezTo>
                  <a:pt x="96" y="245"/>
                  <a:pt x="98" y="242"/>
                  <a:pt x="99" y="239"/>
                </a:cubicBezTo>
                <a:cubicBezTo>
                  <a:pt x="101" y="236"/>
                  <a:pt x="102" y="233"/>
                  <a:pt x="103" y="230"/>
                </a:cubicBezTo>
                <a:cubicBezTo>
                  <a:pt x="115" y="206"/>
                  <a:pt x="127" y="188"/>
                  <a:pt x="135" y="176"/>
                </a:cubicBezTo>
                <a:cubicBezTo>
                  <a:pt x="139" y="170"/>
                  <a:pt x="142" y="166"/>
                  <a:pt x="145" y="163"/>
                </a:cubicBezTo>
                <a:cubicBezTo>
                  <a:pt x="147" y="160"/>
                  <a:pt x="148" y="158"/>
                  <a:pt x="148" y="158"/>
                </a:cubicBezTo>
                <a:lnTo>
                  <a:pt x="145" y="15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40" name="Freeform 11"/>
          <p:cNvSpPr>
            <a:spLocks noChangeArrowheads="1"/>
          </p:cNvSpPr>
          <p:nvPr/>
        </p:nvSpPr>
        <p:spPr bwMode="auto">
          <a:xfrm>
            <a:off x="2419350" y="2768600"/>
            <a:ext cx="3122613" cy="2408238"/>
          </a:xfrm>
          <a:custGeom>
            <a:avLst/>
            <a:gdLst>
              <a:gd name="T0" fmla="*/ 138 w 1067"/>
              <a:gd name="T1" fmla="*/ 12 h 823"/>
              <a:gd name="T2" fmla="*/ 102 w 1067"/>
              <a:gd name="T3" fmla="*/ 51 h 823"/>
              <a:gd name="T4" fmla="*/ 14 w 1067"/>
              <a:gd name="T5" fmla="*/ 223 h 823"/>
              <a:gd name="T6" fmla="*/ 1 w 1067"/>
              <a:gd name="T7" fmla="*/ 304 h 823"/>
              <a:gd name="T8" fmla="*/ 0 w 1067"/>
              <a:gd name="T9" fmla="*/ 321 h 823"/>
              <a:gd name="T10" fmla="*/ 0 w 1067"/>
              <a:gd name="T11" fmla="*/ 339 h 823"/>
              <a:gd name="T12" fmla="*/ 33 w 1067"/>
              <a:gd name="T13" fmla="*/ 509 h 823"/>
              <a:gd name="T14" fmla="*/ 270 w 1067"/>
              <a:gd name="T15" fmla="*/ 766 h 823"/>
              <a:gd name="T16" fmla="*/ 458 w 1067"/>
              <a:gd name="T17" fmla="*/ 820 h 823"/>
              <a:gd name="T18" fmla="*/ 463 w 1067"/>
              <a:gd name="T19" fmla="*/ 821 h 823"/>
              <a:gd name="T20" fmla="*/ 466 w 1067"/>
              <a:gd name="T21" fmla="*/ 821 h 823"/>
              <a:gd name="T22" fmla="*/ 480 w 1067"/>
              <a:gd name="T23" fmla="*/ 822 h 823"/>
              <a:gd name="T24" fmla="*/ 485 w 1067"/>
              <a:gd name="T25" fmla="*/ 822 h 823"/>
              <a:gd name="T26" fmla="*/ 512 w 1067"/>
              <a:gd name="T27" fmla="*/ 823 h 823"/>
              <a:gd name="T28" fmla="*/ 524 w 1067"/>
              <a:gd name="T29" fmla="*/ 822 h 823"/>
              <a:gd name="T30" fmla="*/ 572 w 1067"/>
              <a:gd name="T31" fmla="*/ 819 h 823"/>
              <a:gd name="T32" fmla="*/ 619 w 1067"/>
              <a:gd name="T33" fmla="*/ 811 h 823"/>
              <a:gd name="T34" fmla="*/ 809 w 1067"/>
              <a:gd name="T35" fmla="*/ 731 h 823"/>
              <a:gd name="T36" fmla="*/ 940 w 1067"/>
              <a:gd name="T37" fmla="*/ 611 h 823"/>
              <a:gd name="T38" fmla="*/ 958 w 1067"/>
              <a:gd name="T39" fmla="*/ 588 h 823"/>
              <a:gd name="T40" fmla="*/ 988 w 1067"/>
              <a:gd name="T41" fmla="*/ 542 h 823"/>
              <a:gd name="T42" fmla="*/ 1012 w 1067"/>
              <a:gd name="T43" fmla="*/ 496 h 823"/>
              <a:gd name="T44" fmla="*/ 1056 w 1067"/>
              <a:gd name="T45" fmla="*/ 366 h 823"/>
              <a:gd name="T46" fmla="*/ 1064 w 1067"/>
              <a:gd name="T47" fmla="*/ 315 h 823"/>
              <a:gd name="T48" fmla="*/ 691 w 1067"/>
              <a:gd name="T49" fmla="*/ 288 h 823"/>
              <a:gd name="T50" fmla="*/ 695 w 1067"/>
              <a:gd name="T51" fmla="*/ 311 h 823"/>
              <a:gd name="T52" fmla="*/ 696 w 1067"/>
              <a:gd name="T53" fmla="*/ 328 h 823"/>
              <a:gd name="T54" fmla="*/ 690 w 1067"/>
              <a:gd name="T55" fmla="*/ 390 h 823"/>
              <a:gd name="T56" fmla="*/ 686 w 1067"/>
              <a:gd name="T57" fmla="*/ 405 h 823"/>
              <a:gd name="T58" fmla="*/ 677 w 1067"/>
              <a:gd name="T59" fmla="*/ 429 h 823"/>
              <a:gd name="T60" fmla="*/ 673 w 1067"/>
              <a:gd name="T61" fmla="*/ 437 h 823"/>
              <a:gd name="T62" fmla="*/ 629 w 1067"/>
              <a:gd name="T63" fmla="*/ 504 h 823"/>
              <a:gd name="T64" fmla="*/ 509 w 1067"/>
              <a:gd name="T65" fmla="*/ 583 h 823"/>
              <a:gd name="T66" fmla="*/ 493 w 1067"/>
              <a:gd name="T67" fmla="*/ 588 h 823"/>
              <a:gd name="T68" fmla="*/ 484 w 1067"/>
              <a:gd name="T69" fmla="*/ 590 h 823"/>
              <a:gd name="T70" fmla="*/ 477 w 1067"/>
              <a:gd name="T71" fmla="*/ 592 h 823"/>
              <a:gd name="T72" fmla="*/ 470 w 1067"/>
              <a:gd name="T73" fmla="*/ 593 h 823"/>
              <a:gd name="T74" fmla="*/ 458 w 1067"/>
              <a:gd name="T75" fmla="*/ 595 h 823"/>
              <a:gd name="T76" fmla="*/ 459 w 1067"/>
              <a:gd name="T77" fmla="*/ 595 h 823"/>
              <a:gd name="T78" fmla="*/ 455 w 1067"/>
              <a:gd name="T79" fmla="*/ 595 h 823"/>
              <a:gd name="T80" fmla="*/ 229 w 1067"/>
              <a:gd name="T81" fmla="*/ 541 h 823"/>
              <a:gd name="T82" fmla="*/ 89 w 1067"/>
              <a:gd name="T83" fmla="*/ 344 h 823"/>
              <a:gd name="T84" fmla="*/ 84 w 1067"/>
              <a:gd name="T85" fmla="*/ 323 h 823"/>
              <a:gd name="T86" fmla="*/ 81 w 1067"/>
              <a:gd name="T87" fmla="*/ 310 h 823"/>
              <a:gd name="T88" fmla="*/ 79 w 1067"/>
              <a:gd name="T89" fmla="*/ 294 h 823"/>
              <a:gd name="T90" fmla="*/ 78 w 1067"/>
              <a:gd name="T91" fmla="*/ 288 h 823"/>
              <a:gd name="T92" fmla="*/ 78 w 1067"/>
              <a:gd name="T93" fmla="*/ 288 h 823"/>
              <a:gd name="T94" fmla="*/ 75 w 1067"/>
              <a:gd name="T95" fmla="*/ 232 h 823"/>
              <a:gd name="T96" fmla="*/ 118 w 1067"/>
              <a:gd name="T97" fmla="*/ 62 h 823"/>
              <a:gd name="T98" fmla="*/ 144 w 1067"/>
              <a:gd name="T99" fmla="*/ 17 h 823"/>
              <a:gd name="T100" fmla="*/ 152 w 1067"/>
              <a:gd name="T101" fmla="*/ 0 h 8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67"/>
              <a:gd name="T154" fmla="*/ 0 h 823"/>
              <a:gd name="T155" fmla="*/ 1067 w 1067"/>
              <a:gd name="T156" fmla="*/ 823 h 8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67" h="823">
                <a:moveTo>
                  <a:pt x="152" y="0"/>
                </a:moveTo>
                <a:cubicBezTo>
                  <a:pt x="152" y="0"/>
                  <a:pt x="147" y="4"/>
                  <a:pt x="138" y="12"/>
                </a:cubicBezTo>
                <a:cubicBezTo>
                  <a:pt x="134" y="16"/>
                  <a:pt x="129" y="22"/>
                  <a:pt x="122" y="28"/>
                </a:cubicBezTo>
                <a:cubicBezTo>
                  <a:pt x="116" y="34"/>
                  <a:pt x="109" y="42"/>
                  <a:pt x="102" y="51"/>
                </a:cubicBezTo>
                <a:cubicBezTo>
                  <a:pt x="87" y="68"/>
                  <a:pt x="70" y="91"/>
                  <a:pt x="55" y="120"/>
                </a:cubicBezTo>
                <a:cubicBezTo>
                  <a:pt x="39" y="148"/>
                  <a:pt x="24" y="183"/>
                  <a:pt x="14" y="223"/>
                </a:cubicBezTo>
                <a:cubicBezTo>
                  <a:pt x="9" y="243"/>
                  <a:pt x="5" y="265"/>
                  <a:pt x="2" y="287"/>
                </a:cubicBezTo>
                <a:cubicBezTo>
                  <a:pt x="2" y="293"/>
                  <a:pt x="1" y="298"/>
                  <a:pt x="1" y="304"/>
                </a:cubicBezTo>
                <a:cubicBezTo>
                  <a:pt x="1" y="306"/>
                  <a:pt x="0" y="309"/>
                  <a:pt x="0" y="312"/>
                </a:cubicBezTo>
                <a:cubicBezTo>
                  <a:pt x="0" y="315"/>
                  <a:pt x="0" y="318"/>
                  <a:pt x="0" y="321"/>
                </a:cubicBezTo>
                <a:cubicBezTo>
                  <a:pt x="0" y="324"/>
                  <a:pt x="0" y="327"/>
                  <a:pt x="0" y="330"/>
                </a:cubicBezTo>
                <a:cubicBezTo>
                  <a:pt x="0" y="333"/>
                  <a:pt x="0" y="336"/>
                  <a:pt x="0" y="339"/>
                </a:cubicBezTo>
                <a:cubicBezTo>
                  <a:pt x="0" y="345"/>
                  <a:pt x="0" y="351"/>
                  <a:pt x="0" y="357"/>
                </a:cubicBezTo>
                <a:cubicBezTo>
                  <a:pt x="3" y="406"/>
                  <a:pt x="13" y="458"/>
                  <a:pt x="33" y="509"/>
                </a:cubicBezTo>
                <a:cubicBezTo>
                  <a:pt x="54" y="561"/>
                  <a:pt x="84" y="611"/>
                  <a:pt x="124" y="655"/>
                </a:cubicBezTo>
                <a:cubicBezTo>
                  <a:pt x="164" y="700"/>
                  <a:pt x="214" y="738"/>
                  <a:pt x="270" y="766"/>
                </a:cubicBezTo>
                <a:cubicBezTo>
                  <a:pt x="326" y="795"/>
                  <a:pt x="389" y="814"/>
                  <a:pt x="452" y="820"/>
                </a:cubicBezTo>
                <a:cubicBezTo>
                  <a:pt x="458" y="820"/>
                  <a:pt x="458" y="820"/>
                  <a:pt x="458" y="820"/>
                </a:cubicBezTo>
                <a:cubicBezTo>
                  <a:pt x="459" y="821"/>
                  <a:pt x="459" y="821"/>
                  <a:pt x="459" y="821"/>
                </a:cubicBezTo>
                <a:cubicBezTo>
                  <a:pt x="457" y="821"/>
                  <a:pt x="463" y="821"/>
                  <a:pt x="463" y="821"/>
                </a:cubicBezTo>
                <a:cubicBezTo>
                  <a:pt x="464" y="821"/>
                  <a:pt x="464" y="821"/>
                  <a:pt x="464" y="821"/>
                </a:cubicBezTo>
                <a:cubicBezTo>
                  <a:pt x="466" y="821"/>
                  <a:pt x="466" y="821"/>
                  <a:pt x="466" y="821"/>
                </a:cubicBezTo>
                <a:cubicBezTo>
                  <a:pt x="476" y="822"/>
                  <a:pt x="476" y="822"/>
                  <a:pt x="476" y="822"/>
                </a:cubicBezTo>
                <a:cubicBezTo>
                  <a:pt x="480" y="822"/>
                  <a:pt x="480" y="822"/>
                  <a:pt x="480" y="822"/>
                </a:cubicBezTo>
                <a:cubicBezTo>
                  <a:pt x="483" y="822"/>
                  <a:pt x="483" y="822"/>
                  <a:pt x="483" y="822"/>
                </a:cubicBezTo>
                <a:cubicBezTo>
                  <a:pt x="483" y="822"/>
                  <a:pt x="484" y="822"/>
                  <a:pt x="485" y="822"/>
                </a:cubicBezTo>
                <a:cubicBezTo>
                  <a:pt x="499" y="823"/>
                  <a:pt x="499" y="823"/>
                  <a:pt x="499" y="823"/>
                </a:cubicBezTo>
                <a:cubicBezTo>
                  <a:pt x="512" y="823"/>
                  <a:pt x="512" y="823"/>
                  <a:pt x="512" y="823"/>
                </a:cubicBezTo>
                <a:cubicBezTo>
                  <a:pt x="514" y="823"/>
                  <a:pt x="516" y="823"/>
                  <a:pt x="518" y="823"/>
                </a:cubicBezTo>
                <a:cubicBezTo>
                  <a:pt x="524" y="822"/>
                  <a:pt x="524" y="822"/>
                  <a:pt x="524" y="822"/>
                </a:cubicBezTo>
                <a:cubicBezTo>
                  <a:pt x="532" y="822"/>
                  <a:pt x="540" y="822"/>
                  <a:pt x="548" y="821"/>
                </a:cubicBezTo>
                <a:cubicBezTo>
                  <a:pt x="556" y="820"/>
                  <a:pt x="564" y="820"/>
                  <a:pt x="572" y="819"/>
                </a:cubicBezTo>
                <a:cubicBezTo>
                  <a:pt x="579" y="818"/>
                  <a:pt x="587" y="817"/>
                  <a:pt x="595" y="816"/>
                </a:cubicBezTo>
                <a:cubicBezTo>
                  <a:pt x="603" y="814"/>
                  <a:pt x="611" y="813"/>
                  <a:pt x="619" y="811"/>
                </a:cubicBezTo>
                <a:cubicBezTo>
                  <a:pt x="626" y="810"/>
                  <a:pt x="634" y="808"/>
                  <a:pt x="642" y="806"/>
                </a:cubicBezTo>
                <a:cubicBezTo>
                  <a:pt x="702" y="790"/>
                  <a:pt x="760" y="764"/>
                  <a:pt x="809" y="731"/>
                </a:cubicBezTo>
                <a:cubicBezTo>
                  <a:pt x="858" y="699"/>
                  <a:pt x="900" y="660"/>
                  <a:pt x="934" y="619"/>
                </a:cubicBezTo>
                <a:cubicBezTo>
                  <a:pt x="936" y="616"/>
                  <a:pt x="938" y="614"/>
                  <a:pt x="940" y="611"/>
                </a:cubicBezTo>
                <a:cubicBezTo>
                  <a:pt x="942" y="609"/>
                  <a:pt x="944" y="606"/>
                  <a:pt x="946" y="604"/>
                </a:cubicBezTo>
                <a:cubicBezTo>
                  <a:pt x="950" y="598"/>
                  <a:pt x="954" y="593"/>
                  <a:pt x="958" y="588"/>
                </a:cubicBezTo>
                <a:cubicBezTo>
                  <a:pt x="965" y="578"/>
                  <a:pt x="972" y="568"/>
                  <a:pt x="979" y="557"/>
                </a:cubicBezTo>
                <a:cubicBezTo>
                  <a:pt x="982" y="552"/>
                  <a:pt x="985" y="547"/>
                  <a:pt x="988" y="542"/>
                </a:cubicBezTo>
                <a:cubicBezTo>
                  <a:pt x="991" y="536"/>
                  <a:pt x="994" y="531"/>
                  <a:pt x="997" y="526"/>
                </a:cubicBezTo>
                <a:cubicBezTo>
                  <a:pt x="1002" y="516"/>
                  <a:pt x="1007" y="506"/>
                  <a:pt x="1012" y="496"/>
                </a:cubicBezTo>
                <a:cubicBezTo>
                  <a:pt x="1031" y="456"/>
                  <a:pt x="1043" y="419"/>
                  <a:pt x="1050" y="388"/>
                </a:cubicBezTo>
                <a:cubicBezTo>
                  <a:pt x="1053" y="380"/>
                  <a:pt x="1054" y="373"/>
                  <a:pt x="1056" y="366"/>
                </a:cubicBezTo>
                <a:cubicBezTo>
                  <a:pt x="1057" y="359"/>
                  <a:pt x="1059" y="352"/>
                  <a:pt x="1059" y="346"/>
                </a:cubicBezTo>
                <a:cubicBezTo>
                  <a:pt x="1061" y="334"/>
                  <a:pt x="1063" y="323"/>
                  <a:pt x="1064" y="315"/>
                </a:cubicBezTo>
                <a:cubicBezTo>
                  <a:pt x="1066" y="297"/>
                  <a:pt x="1067" y="288"/>
                  <a:pt x="1067" y="288"/>
                </a:cubicBezTo>
                <a:cubicBezTo>
                  <a:pt x="691" y="288"/>
                  <a:pt x="691" y="288"/>
                  <a:pt x="691" y="288"/>
                </a:cubicBezTo>
                <a:cubicBezTo>
                  <a:pt x="691" y="288"/>
                  <a:pt x="692" y="292"/>
                  <a:pt x="693" y="299"/>
                </a:cubicBezTo>
                <a:cubicBezTo>
                  <a:pt x="694" y="302"/>
                  <a:pt x="694" y="306"/>
                  <a:pt x="695" y="311"/>
                </a:cubicBezTo>
                <a:cubicBezTo>
                  <a:pt x="695" y="314"/>
                  <a:pt x="695" y="316"/>
                  <a:pt x="695" y="319"/>
                </a:cubicBezTo>
                <a:cubicBezTo>
                  <a:pt x="696" y="322"/>
                  <a:pt x="696" y="325"/>
                  <a:pt x="696" y="328"/>
                </a:cubicBezTo>
                <a:cubicBezTo>
                  <a:pt x="696" y="341"/>
                  <a:pt x="696" y="357"/>
                  <a:pt x="693" y="376"/>
                </a:cubicBezTo>
                <a:cubicBezTo>
                  <a:pt x="692" y="380"/>
                  <a:pt x="691" y="385"/>
                  <a:pt x="690" y="390"/>
                </a:cubicBezTo>
                <a:cubicBezTo>
                  <a:pt x="689" y="392"/>
                  <a:pt x="688" y="395"/>
                  <a:pt x="688" y="398"/>
                </a:cubicBezTo>
                <a:cubicBezTo>
                  <a:pt x="687" y="400"/>
                  <a:pt x="686" y="403"/>
                  <a:pt x="686" y="405"/>
                </a:cubicBezTo>
                <a:cubicBezTo>
                  <a:pt x="684" y="410"/>
                  <a:pt x="682" y="415"/>
                  <a:pt x="680" y="421"/>
                </a:cubicBezTo>
                <a:cubicBezTo>
                  <a:pt x="679" y="424"/>
                  <a:pt x="678" y="426"/>
                  <a:pt x="677" y="429"/>
                </a:cubicBezTo>
                <a:cubicBezTo>
                  <a:pt x="677" y="430"/>
                  <a:pt x="676" y="432"/>
                  <a:pt x="675" y="433"/>
                </a:cubicBezTo>
                <a:cubicBezTo>
                  <a:pt x="675" y="434"/>
                  <a:pt x="674" y="436"/>
                  <a:pt x="673" y="437"/>
                </a:cubicBezTo>
                <a:cubicBezTo>
                  <a:pt x="669" y="448"/>
                  <a:pt x="662" y="459"/>
                  <a:pt x="655" y="471"/>
                </a:cubicBezTo>
                <a:cubicBezTo>
                  <a:pt x="648" y="482"/>
                  <a:pt x="639" y="493"/>
                  <a:pt x="629" y="504"/>
                </a:cubicBezTo>
                <a:cubicBezTo>
                  <a:pt x="610" y="526"/>
                  <a:pt x="585" y="546"/>
                  <a:pt x="556" y="562"/>
                </a:cubicBezTo>
                <a:cubicBezTo>
                  <a:pt x="541" y="571"/>
                  <a:pt x="525" y="578"/>
                  <a:pt x="509" y="583"/>
                </a:cubicBezTo>
                <a:cubicBezTo>
                  <a:pt x="504" y="585"/>
                  <a:pt x="500" y="586"/>
                  <a:pt x="496" y="587"/>
                </a:cubicBezTo>
                <a:cubicBezTo>
                  <a:pt x="493" y="588"/>
                  <a:pt x="493" y="588"/>
                  <a:pt x="493" y="588"/>
                </a:cubicBezTo>
                <a:cubicBezTo>
                  <a:pt x="491" y="588"/>
                  <a:pt x="490" y="589"/>
                  <a:pt x="489" y="589"/>
                </a:cubicBezTo>
                <a:cubicBezTo>
                  <a:pt x="484" y="590"/>
                  <a:pt x="484" y="590"/>
                  <a:pt x="484" y="590"/>
                </a:cubicBezTo>
                <a:cubicBezTo>
                  <a:pt x="479" y="592"/>
                  <a:pt x="479" y="592"/>
                  <a:pt x="479" y="592"/>
                </a:cubicBezTo>
                <a:cubicBezTo>
                  <a:pt x="478" y="592"/>
                  <a:pt x="478" y="592"/>
                  <a:pt x="477" y="592"/>
                </a:cubicBezTo>
                <a:cubicBezTo>
                  <a:pt x="474" y="593"/>
                  <a:pt x="474" y="593"/>
                  <a:pt x="474" y="593"/>
                </a:cubicBezTo>
                <a:cubicBezTo>
                  <a:pt x="470" y="593"/>
                  <a:pt x="470" y="593"/>
                  <a:pt x="470" y="593"/>
                </a:cubicBezTo>
                <a:cubicBezTo>
                  <a:pt x="460" y="594"/>
                  <a:pt x="460" y="594"/>
                  <a:pt x="460" y="594"/>
                </a:cubicBezTo>
                <a:cubicBezTo>
                  <a:pt x="458" y="595"/>
                  <a:pt x="458" y="595"/>
                  <a:pt x="458" y="595"/>
                </a:cubicBezTo>
                <a:cubicBezTo>
                  <a:pt x="457" y="595"/>
                  <a:pt x="457" y="595"/>
                  <a:pt x="457" y="595"/>
                </a:cubicBezTo>
                <a:cubicBezTo>
                  <a:pt x="456" y="595"/>
                  <a:pt x="462" y="595"/>
                  <a:pt x="459" y="595"/>
                </a:cubicBezTo>
                <a:cubicBezTo>
                  <a:pt x="459" y="595"/>
                  <a:pt x="459" y="595"/>
                  <a:pt x="459" y="595"/>
                </a:cubicBezTo>
                <a:cubicBezTo>
                  <a:pt x="455" y="595"/>
                  <a:pt x="455" y="595"/>
                  <a:pt x="455" y="595"/>
                </a:cubicBezTo>
                <a:cubicBezTo>
                  <a:pt x="418" y="601"/>
                  <a:pt x="379" y="599"/>
                  <a:pt x="340" y="590"/>
                </a:cubicBezTo>
                <a:cubicBezTo>
                  <a:pt x="301" y="581"/>
                  <a:pt x="263" y="564"/>
                  <a:pt x="229" y="541"/>
                </a:cubicBezTo>
                <a:cubicBezTo>
                  <a:pt x="195" y="517"/>
                  <a:pt x="165" y="487"/>
                  <a:pt x="141" y="454"/>
                </a:cubicBezTo>
                <a:cubicBezTo>
                  <a:pt x="117" y="420"/>
                  <a:pt x="100" y="382"/>
                  <a:pt x="89" y="344"/>
                </a:cubicBezTo>
                <a:cubicBezTo>
                  <a:pt x="88" y="339"/>
                  <a:pt x="87" y="335"/>
                  <a:pt x="85" y="330"/>
                </a:cubicBezTo>
                <a:cubicBezTo>
                  <a:pt x="85" y="327"/>
                  <a:pt x="84" y="325"/>
                  <a:pt x="84" y="323"/>
                </a:cubicBezTo>
                <a:cubicBezTo>
                  <a:pt x="83" y="321"/>
                  <a:pt x="83" y="318"/>
                  <a:pt x="82" y="316"/>
                </a:cubicBezTo>
                <a:cubicBezTo>
                  <a:pt x="82" y="314"/>
                  <a:pt x="81" y="312"/>
                  <a:pt x="81" y="310"/>
                </a:cubicBezTo>
                <a:cubicBezTo>
                  <a:pt x="80" y="307"/>
                  <a:pt x="80" y="304"/>
                  <a:pt x="80" y="302"/>
                </a:cubicBezTo>
                <a:cubicBezTo>
                  <a:pt x="79" y="299"/>
                  <a:pt x="79" y="297"/>
                  <a:pt x="79" y="294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7"/>
                  <a:pt x="78" y="288"/>
                  <a:pt x="78" y="288"/>
                </a:cubicBezTo>
                <a:cubicBezTo>
                  <a:pt x="78" y="287"/>
                  <a:pt x="78" y="287"/>
                  <a:pt x="78" y="287"/>
                </a:cubicBezTo>
                <a:cubicBezTo>
                  <a:pt x="75" y="268"/>
                  <a:pt x="75" y="250"/>
                  <a:pt x="75" y="232"/>
                </a:cubicBezTo>
                <a:cubicBezTo>
                  <a:pt x="76" y="196"/>
                  <a:pt x="81" y="163"/>
                  <a:pt x="90" y="134"/>
                </a:cubicBezTo>
                <a:cubicBezTo>
                  <a:pt x="98" y="106"/>
                  <a:pt x="108" y="81"/>
                  <a:pt x="118" y="62"/>
                </a:cubicBezTo>
                <a:cubicBezTo>
                  <a:pt x="123" y="52"/>
                  <a:pt x="128" y="43"/>
                  <a:pt x="133" y="36"/>
                </a:cubicBezTo>
                <a:cubicBezTo>
                  <a:pt x="137" y="29"/>
                  <a:pt x="141" y="22"/>
                  <a:pt x="144" y="17"/>
                </a:cubicBezTo>
                <a:cubicBezTo>
                  <a:pt x="151" y="8"/>
                  <a:pt x="155" y="2"/>
                  <a:pt x="155" y="2"/>
                </a:cubicBezTo>
                <a:lnTo>
                  <a:pt x="152" y="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41" name="Freeform 12"/>
          <p:cNvSpPr>
            <a:spLocks noChangeArrowheads="1"/>
          </p:cNvSpPr>
          <p:nvPr/>
        </p:nvSpPr>
        <p:spPr bwMode="auto">
          <a:xfrm>
            <a:off x="2374900" y="2768600"/>
            <a:ext cx="2327275" cy="2527300"/>
          </a:xfrm>
          <a:custGeom>
            <a:avLst/>
            <a:gdLst>
              <a:gd name="T0" fmla="*/ 144 w 795"/>
              <a:gd name="T1" fmla="*/ 20 h 863"/>
              <a:gd name="T2" fmla="*/ 87 w 795"/>
              <a:gd name="T3" fmla="*/ 83 h 863"/>
              <a:gd name="T4" fmla="*/ 7 w 795"/>
              <a:gd name="T5" fmla="*/ 276 h 863"/>
              <a:gd name="T6" fmla="*/ 5 w 795"/>
              <a:gd name="T7" fmla="*/ 288 h 863"/>
              <a:gd name="T8" fmla="*/ 4 w 795"/>
              <a:gd name="T9" fmla="*/ 291 h 863"/>
              <a:gd name="T10" fmla="*/ 2 w 795"/>
              <a:gd name="T11" fmla="*/ 314 h 863"/>
              <a:gd name="T12" fmla="*/ 0 w 795"/>
              <a:gd name="T13" fmla="*/ 337 h 863"/>
              <a:gd name="T14" fmla="*/ 0 w 795"/>
              <a:gd name="T15" fmla="*/ 364 h 863"/>
              <a:gd name="T16" fmla="*/ 6 w 795"/>
              <a:gd name="T17" fmla="*/ 426 h 863"/>
              <a:gd name="T18" fmla="*/ 12 w 795"/>
              <a:gd name="T19" fmla="*/ 458 h 863"/>
              <a:gd name="T20" fmla="*/ 20 w 795"/>
              <a:gd name="T21" fmla="*/ 490 h 863"/>
              <a:gd name="T22" fmla="*/ 167 w 795"/>
              <a:gd name="T23" fmla="*/ 722 h 863"/>
              <a:gd name="T24" fmla="*/ 443 w 795"/>
              <a:gd name="T25" fmla="*/ 855 h 863"/>
              <a:gd name="T26" fmla="*/ 471 w 795"/>
              <a:gd name="T27" fmla="*/ 859 h 863"/>
              <a:gd name="T28" fmla="*/ 474 w 795"/>
              <a:gd name="T29" fmla="*/ 860 h 863"/>
              <a:gd name="T30" fmla="*/ 508 w 795"/>
              <a:gd name="T31" fmla="*/ 863 h 863"/>
              <a:gd name="T32" fmla="*/ 511 w 795"/>
              <a:gd name="T33" fmla="*/ 863 h 863"/>
              <a:gd name="T34" fmla="*/ 549 w 795"/>
              <a:gd name="T35" fmla="*/ 863 h 863"/>
              <a:gd name="T36" fmla="*/ 592 w 795"/>
              <a:gd name="T37" fmla="*/ 861 h 863"/>
              <a:gd name="T38" fmla="*/ 618 w 795"/>
              <a:gd name="T39" fmla="*/ 858 h 863"/>
              <a:gd name="T40" fmla="*/ 677 w 795"/>
              <a:gd name="T41" fmla="*/ 847 h 863"/>
              <a:gd name="T42" fmla="*/ 725 w 795"/>
              <a:gd name="T43" fmla="*/ 833 h 863"/>
              <a:gd name="T44" fmla="*/ 795 w 795"/>
              <a:gd name="T45" fmla="*/ 804 h 863"/>
              <a:gd name="T46" fmla="*/ 584 w 795"/>
              <a:gd name="T47" fmla="*/ 497 h 863"/>
              <a:gd name="T48" fmla="*/ 562 w 795"/>
              <a:gd name="T49" fmla="*/ 516 h 863"/>
              <a:gd name="T50" fmla="*/ 546 w 795"/>
              <a:gd name="T51" fmla="*/ 527 h 863"/>
              <a:gd name="T52" fmla="*/ 529 w 795"/>
              <a:gd name="T53" fmla="*/ 536 h 863"/>
              <a:gd name="T54" fmla="*/ 509 w 795"/>
              <a:gd name="T55" fmla="*/ 545 h 863"/>
              <a:gd name="T56" fmla="*/ 499 w 795"/>
              <a:gd name="T57" fmla="*/ 550 h 863"/>
              <a:gd name="T58" fmla="*/ 497 w 795"/>
              <a:gd name="T59" fmla="*/ 551 h 863"/>
              <a:gd name="T60" fmla="*/ 474 w 795"/>
              <a:gd name="T61" fmla="*/ 556 h 863"/>
              <a:gd name="T62" fmla="*/ 473 w 795"/>
              <a:gd name="T63" fmla="*/ 556 h 863"/>
              <a:gd name="T64" fmla="*/ 459 w 795"/>
              <a:gd name="T65" fmla="*/ 559 h 863"/>
              <a:gd name="T66" fmla="*/ 297 w 795"/>
              <a:gd name="T67" fmla="*/ 539 h 863"/>
              <a:gd name="T68" fmla="*/ 162 w 795"/>
              <a:gd name="T69" fmla="*/ 427 h 863"/>
              <a:gd name="T70" fmla="*/ 149 w 795"/>
              <a:gd name="T71" fmla="*/ 408 h 863"/>
              <a:gd name="T72" fmla="*/ 138 w 795"/>
              <a:gd name="T73" fmla="*/ 387 h 863"/>
              <a:gd name="T74" fmla="*/ 120 w 795"/>
              <a:gd name="T75" fmla="*/ 345 h 863"/>
              <a:gd name="T76" fmla="*/ 114 w 795"/>
              <a:gd name="T77" fmla="*/ 325 h 863"/>
              <a:gd name="T78" fmla="*/ 110 w 795"/>
              <a:gd name="T79" fmla="*/ 310 h 863"/>
              <a:gd name="T80" fmla="*/ 106 w 795"/>
              <a:gd name="T81" fmla="*/ 288 h 863"/>
              <a:gd name="T82" fmla="*/ 105 w 795"/>
              <a:gd name="T83" fmla="*/ 288 h 863"/>
              <a:gd name="T84" fmla="*/ 104 w 795"/>
              <a:gd name="T85" fmla="*/ 278 h 863"/>
              <a:gd name="T86" fmla="*/ 121 w 795"/>
              <a:gd name="T87" fmla="*/ 100 h 863"/>
              <a:gd name="T88" fmla="*/ 154 w 795"/>
              <a:gd name="T89" fmla="*/ 28 h 863"/>
              <a:gd name="T90" fmla="*/ 167 w 795"/>
              <a:gd name="T91" fmla="*/ 0 h 8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95"/>
              <a:gd name="T139" fmla="*/ 0 h 863"/>
              <a:gd name="T140" fmla="*/ 795 w 795"/>
              <a:gd name="T141" fmla="*/ 863 h 8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95" h="863">
                <a:moveTo>
                  <a:pt x="167" y="0"/>
                </a:moveTo>
                <a:cubicBezTo>
                  <a:pt x="167" y="0"/>
                  <a:pt x="164" y="3"/>
                  <a:pt x="157" y="9"/>
                </a:cubicBezTo>
                <a:cubicBezTo>
                  <a:pt x="153" y="11"/>
                  <a:pt x="149" y="15"/>
                  <a:pt x="144" y="20"/>
                </a:cubicBezTo>
                <a:cubicBezTo>
                  <a:pt x="142" y="22"/>
                  <a:pt x="139" y="24"/>
                  <a:pt x="136" y="27"/>
                </a:cubicBezTo>
                <a:cubicBezTo>
                  <a:pt x="134" y="30"/>
                  <a:pt x="131" y="32"/>
                  <a:pt x="128" y="35"/>
                </a:cubicBezTo>
                <a:cubicBezTo>
                  <a:pt x="116" y="48"/>
                  <a:pt x="101" y="63"/>
                  <a:pt x="87" y="83"/>
                </a:cubicBezTo>
                <a:cubicBezTo>
                  <a:pt x="73" y="102"/>
                  <a:pt x="58" y="126"/>
                  <a:pt x="45" y="154"/>
                </a:cubicBezTo>
                <a:cubicBezTo>
                  <a:pt x="31" y="181"/>
                  <a:pt x="20" y="213"/>
                  <a:pt x="12" y="249"/>
                </a:cubicBezTo>
                <a:cubicBezTo>
                  <a:pt x="10" y="257"/>
                  <a:pt x="8" y="266"/>
                  <a:pt x="7" y="276"/>
                </a:cubicBezTo>
                <a:cubicBezTo>
                  <a:pt x="6" y="278"/>
                  <a:pt x="6" y="280"/>
                  <a:pt x="5" y="283"/>
                </a:cubicBezTo>
                <a:cubicBezTo>
                  <a:pt x="5" y="286"/>
                  <a:pt x="5" y="286"/>
                  <a:pt x="5" y="286"/>
                </a:cubicBezTo>
                <a:cubicBezTo>
                  <a:pt x="5" y="288"/>
                  <a:pt x="5" y="288"/>
                  <a:pt x="5" y="288"/>
                </a:cubicBezTo>
                <a:cubicBezTo>
                  <a:pt x="5" y="289"/>
                  <a:pt x="4" y="287"/>
                  <a:pt x="4" y="290"/>
                </a:cubicBezTo>
                <a:cubicBezTo>
                  <a:pt x="4" y="290"/>
                  <a:pt x="4" y="290"/>
                  <a:pt x="4" y="290"/>
                </a:cubicBezTo>
                <a:cubicBezTo>
                  <a:pt x="4" y="291"/>
                  <a:pt x="4" y="291"/>
                  <a:pt x="4" y="291"/>
                </a:cubicBezTo>
                <a:cubicBezTo>
                  <a:pt x="4" y="295"/>
                  <a:pt x="3" y="299"/>
                  <a:pt x="3" y="304"/>
                </a:cubicBezTo>
                <a:cubicBezTo>
                  <a:pt x="2" y="310"/>
                  <a:pt x="2" y="310"/>
                  <a:pt x="2" y="310"/>
                </a:cubicBezTo>
                <a:cubicBezTo>
                  <a:pt x="2" y="311"/>
                  <a:pt x="2" y="312"/>
                  <a:pt x="2" y="314"/>
                </a:cubicBezTo>
                <a:cubicBezTo>
                  <a:pt x="1" y="317"/>
                  <a:pt x="1" y="317"/>
                  <a:pt x="1" y="317"/>
                </a:cubicBezTo>
                <a:cubicBezTo>
                  <a:pt x="1" y="323"/>
                  <a:pt x="1" y="328"/>
                  <a:pt x="1" y="333"/>
                </a:cubicBezTo>
                <a:cubicBezTo>
                  <a:pt x="0" y="337"/>
                  <a:pt x="0" y="337"/>
                  <a:pt x="0" y="337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48"/>
                  <a:pt x="0" y="348"/>
                  <a:pt x="0" y="348"/>
                </a:cubicBezTo>
                <a:cubicBezTo>
                  <a:pt x="0" y="353"/>
                  <a:pt x="0" y="358"/>
                  <a:pt x="0" y="364"/>
                </a:cubicBezTo>
                <a:cubicBezTo>
                  <a:pt x="1" y="374"/>
                  <a:pt x="1" y="384"/>
                  <a:pt x="2" y="395"/>
                </a:cubicBezTo>
                <a:cubicBezTo>
                  <a:pt x="3" y="400"/>
                  <a:pt x="3" y="405"/>
                  <a:pt x="4" y="410"/>
                </a:cubicBezTo>
                <a:cubicBezTo>
                  <a:pt x="4" y="415"/>
                  <a:pt x="5" y="421"/>
                  <a:pt x="6" y="426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42"/>
                  <a:pt x="9" y="442"/>
                  <a:pt x="9" y="442"/>
                </a:cubicBezTo>
                <a:cubicBezTo>
                  <a:pt x="10" y="447"/>
                  <a:pt x="11" y="453"/>
                  <a:pt x="12" y="458"/>
                </a:cubicBezTo>
                <a:cubicBezTo>
                  <a:pt x="13" y="463"/>
                  <a:pt x="14" y="469"/>
                  <a:pt x="16" y="474"/>
                </a:cubicBezTo>
                <a:cubicBezTo>
                  <a:pt x="18" y="482"/>
                  <a:pt x="18" y="482"/>
                  <a:pt x="18" y="482"/>
                </a:cubicBezTo>
                <a:cubicBezTo>
                  <a:pt x="20" y="490"/>
                  <a:pt x="20" y="490"/>
                  <a:pt x="20" y="490"/>
                </a:cubicBezTo>
                <a:cubicBezTo>
                  <a:pt x="26" y="511"/>
                  <a:pt x="35" y="532"/>
                  <a:pt x="44" y="553"/>
                </a:cubicBezTo>
                <a:cubicBezTo>
                  <a:pt x="53" y="574"/>
                  <a:pt x="64" y="594"/>
                  <a:pt x="77" y="614"/>
                </a:cubicBezTo>
                <a:cubicBezTo>
                  <a:pt x="102" y="654"/>
                  <a:pt x="132" y="690"/>
                  <a:pt x="167" y="722"/>
                </a:cubicBezTo>
                <a:cubicBezTo>
                  <a:pt x="202" y="754"/>
                  <a:pt x="242" y="781"/>
                  <a:pt x="283" y="802"/>
                </a:cubicBezTo>
                <a:cubicBezTo>
                  <a:pt x="325" y="824"/>
                  <a:pt x="369" y="839"/>
                  <a:pt x="411" y="849"/>
                </a:cubicBezTo>
                <a:cubicBezTo>
                  <a:pt x="422" y="851"/>
                  <a:pt x="433" y="853"/>
                  <a:pt x="443" y="855"/>
                </a:cubicBezTo>
                <a:cubicBezTo>
                  <a:pt x="449" y="856"/>
                  <a:pt x="454" y="857"/>
                  <a:pt x="459" y="858"/>
                </a:cubicBezTo>
                <a:cubicBezTo>
                  <a:pt x="462" y="858"/>
                  <a:pt x="464" y="858"/>
                  <a:pt x="467" y="859"/>
                </a:cubicBezTo>
                <a:cubicBezTo>
                  <a:pt x="471" y="859"/>
                  <a:pt x="471" y="859"/>
                  <a:pt x="471" y="859"/>
                </a:cubicBezTo>
                <a:cubicBezTo>
                  <a:pt x="473" y="859"/>
                  <a:pt x="473" y="859"/>
                  <a:pt x="473" y="859"/>
                </a:cubicBezTo>
                <a:cubicBezTo>
                  <a:pt x="474" y="860"/>
                  <a:pt x="474" y="860"/>
                  <a:pt x="474" y="860"/>
                </a:cubicBezTo>
                <a:cubicBezTo>
                  <a:pt x="474" y="860"/>
                  <a:pt x="474" y="860"/>
                  <a:pt x="474" y="860"/>
                </a:cubicBezTo>
                <a:cubicBezTo>
                  <a:pt x="477" y="860"/>
                  <a:pt x="469" y="860"/>
                  <a:pt x="480" y="860"/>
                </a:cubicBezTo>
                <a:cubicBezTo>
                  <a:pt x="488" y="861"/>
                  <a:pt x="495" y="861"/>
                  <a:pt x="503" y="862"/>
                </a:cubicBezTo>
                <a:cubicBezTo>
                  <a:pt x="504" y="863"/>
                  <a:pt x="506" y="863"/>
                  <a:pt x="508" y="863"/>
                </a:cubicBezTo>
                <a:cubicBezTo>
                  <a:pt x="509" y="863"/>
                  <a:pt x="509" y="863"/>
                  <a:pt x="509" y="863"/>
                </a:cubicBezTo>
                <a:cubicBezTo>
                  <a:pt x="510" y="863"/>
                  <a:pt x="510" y="863"/>
                  <a:pt x="510" y="863"/>
                </a:cubicBezTo>
                <a:cubicBezTo>
                  <a:pt x="511" y="863"/>
                  <a:pt x="511" y="863"/>
                  <a:pt x="511" y="863"/>
                </a:cubicBezTo>
                <a:cubicBezTo>
                  <a:pt x="515" y="863"/>
                  <a:pt x="515" y="863"/>
                  <a:pt x="515" y="863"/>
                </a:cubicBezTo>
                <a:cubicBezTo>
                  <a:pt x="521" y="863"/>
                  <a:pt x="527" y="863"/>
                  <a:pt x="532" y="863"/>
                </a:cubicBezTo>
                <a:cubicBezTo>
                  <a:pt x="538" y="863"/>
                  <a:pt x="543" y="863"/>
                  <a:pt x="549" y="863"/>
                </a:cubicBezTo>
                <a:cubicBezTo>
                  <a:pt x="552" y="863"/>
                  <a:pt x="554" y="863"/>
                  <a:pt x="557" y="863"/>
                </a:cubicBezTo>
                <a:cubicBezTo>
                  <a:pt x="559" y="863"/>
                  <a:pt x="562" y="863"/>
                  <a:pt x="564" y="863"/>
                </a:cubicBezTo>
                <a:cubicBezTo>
                  <a:pt x="574" y="862"/>
                  <a:pt x="583" y="861"/>
                  <a:pt x="592" y="861"/>
                </a:cubicBezTo>
                <a:cubicBezTo>
                  <a:pt x="594" y="861"/>
                  <a:pt x="596" y="860"/>
                  <a:pt x="599" y="860"/>
                </a:cubicBezTo>
                <a:cubicBezTo>
                  <a:pt x="601" y="860"/>
                  <a:pt x="603" y="860"/>
                  <a:pt x="605" y="859"/>
                </a:cubicBezTo>
                <a:cubicBezTo>
                  <a:pt x="610" y="859"/>
                  <a:pt x="614" y="858"/>
                  <a:pt x="618" y="858"/>
                </a:cubicBezTo>
                <a:cubicBezTo>
                  <a:pt x="627" y="856"/>
                  <a:pt x="635" y="856"/>
                  <a:pt x="643" y="854"/>
                </a:cubicBezTo>
                <a:cubicBezTo>
                  <a:pt x="651" y="852"/>
                  <a:pt x="659" y="851"/>
                  <a:pt x="666" y="849"/>
                </a:cubicBezTo>
                <a:cubicBezTo>
                  <a:pt x="670" y="848"/>
                  <a:pt x="674" y="847"/>
                  <a:pt x="677" y="847"/>
                </a:cubicBezTo>
                <a:cubicBezTo>
                  <a:pt x="681" y="846"/>
                  <a:pt x="684" y="845"/>
                  <a:pt x="688" y="844"/>
                </a:cubicBezTo>
                <a:cubicBezTo>
                  <a:pt x="695" y="842"/>
                  <a:pt x="701" y="840"/>
                  <a:pt x="708" y="838"/>
                </a:cubicBezTo>
                <a:cubicBezTo>
                  <a:pt x="714" y="836"/>
                  <a:pt x="720" y="835"/>
                  <a:pt x="725" y="833"/>
                </a:cubicBezTo>
                <a:cubicBezTo>
                  <a:pt x="737" y="829"/>
                  <a:pt x="747" y="825"/>
                  <a:pt x="755" y="822"/>
                </a:cubicBezTo>
                <a:cubicBezTo>
                  <a:pt x="764" y="818"/>
                  <a:pt x="771" y="815"/>
                  <a:pt x="777" y="812"/>
                </a:cubicBezTo>
                <a:cubicBezTo>
                  <a:pt x="789" y="807"/>
                  <a:pt x="795" y="804"/>
                  <a:pt x="795" y="804"/>
                </a:cubicBezTo>
                <a:cubicBezTo>
                  <a:pt x="597" y="485"/>
                  <a:pt x="597" y="485"/>
                  <a:pt x="597" y="485"/>
                </a:cubicBezTo>
                <a:cubicBezTo>
                  <a:pt x="597" y="485"/>
                  <a:pt x="595" y="487"/>
                  <a:pt x="591" y="491"/>
                </a:cubicBezTo>
                <a:cubicBezTo>
                  <a:pt x="589" y="492"/>
                  <a:pt x="587" y="495"/>
                  <a:pt x="584" y="497"/>
                </a:cubicBezTo>
                <a:cubicBezTo>
                  <a:pt x="582" y="500"/>
                  <a:pt x="578" y="503"/>
                  <a:pt x="575" y="506"/>
                </a:cubicBezTo>
                <a:cubicBezTo>
                  <a:pt x="573" y="508"/>
                  <a:pt x="571" y="509"/>
                  <a:pt x="569" y="511"/>
                </a:cubicBezTo>
                <a:cubicBezTo>
                  <a:pt x="567" y="512"/>
                  <a:pt x="564" y="514"/>
                  <a:pt x="562" y="516"/>
                </a:cubicBezTo>
                <a:cubicBezTo>
                  <a:pt x="561" y="517"/>
                  <a:pt x="559" y="518"/>
                  <a:pt x="558" y="519"/>
                </a:cubicBezTo>
                <a:cubicBezTo>
                  <a:pt x="557" y="520"/>
                  <a:pt x="556" y="520"/>
                  <a:pt x="554" y="521"/>
                </a:cubicBezTo>
                <a:cubicBezTo>
                  <a:pt x="551" y="523"/>
                  <a:pt x="549" y="525"/>
                  <a:pt x="546" y="527"/>
                </a:cubicBezTo>
                <a:cubicBezTo>
                  <a:pt x="543" y="529"/>
                  <a:pt x="539" y="530"/>
                  <a:pt x="536" y="532"/>
                </a:cubicBezTo>
                <a:cubicBezTo>
                  <a:pt x="535" y="533"/>
                  <a:pt x="533" y="534"/>
                  <a:pt x="531" y="535"/>
                </a:cubicBezTo>
                <a:cubicBezTo>
                  <a:pt x="529" y="536"/>
                  <a:pt x="529" y="536"/>
                  <a:pt x="529" y="536"/>
                </a:cubicBezTo>
                <a:cubicBezTo>
                  <a:pt x="526" y="538"/>
                  <a:pt x="526" y="538"/>
                  <a:pt x="526" y="538"/>
                </a:cubicBezTo>
                <a:cubicBezTo>
                  <a:pt x="522" y="539"/>
                  <a:pt x="518" y="541"/>
                  <a:pt x="514" y="543"/>
                </a:cubicBezTo>
                <a:cubicBezTo>
                  <a:pt x="513" y="543"/>
                  <a:pt x="511" y="544"/>
                  <a:pt x="509" y="545"/>
                </a:cubicBezTo>
                <a:cubicBezTo>
                  <a:pt x="508" y="546"/>
                  <a:pt x="507" y="546"/>
                  <a:pt x="505" y="547"/>
                </a:cubicBezTo>
                <a:cubicBezTo>
                  <a:pt x="504" y="548"/>
                  <a:pt x="502" y="549"/>
                  <a:pt x="501" y="549"/>
                </a:cubicBezTo>
                <a:cubicBezTo>
                  <a:pt x="499" y="550"/>
                  <a:pt x="499" y="550"/>
                  <a:pt x="499" y="550"/>
                </a:cubicBezTo>
                <a:cubicBezTo>
                  <a:pt x="499" y="550"/>
                  <a:pt x="499" y="550"/>
                  <a:pt x="499" y="550"/>
                </a:cubicBezTo>
                <a:cubicBezTo>
                  <a:pt x="498" y="550"/>
                  <a:pt x="498" y="550"/>
                  <a:pt x="498" y="550"/>
                </a:cubicBezTo>
                <a:cubicBezTo>
                  <a:pt x="497" y="551"/>
                  <a:pt x="497" y="551"/>
                  <a:pt x="497" y="551"/>
                </a:cubicBezTo>
                <a:cubicBezTo>
                  <a:pt x="495" y="551"/>
                  <a:pt x="493" y="551"/>
                  <a:pt x="492" y="552"/>
                </a:cubicBezTo>
                <a:cubicBezTo>
                  <a:pt x="484" y="553"/>
                  <a:pt x="477" y="554"/>
                  <a:pt x="469" y="556"/>
                </a:cubicBezTo>
                <a:cubicBezTo>
                  <a:pt x="480" y="556"/>
                  <a:pt x="472" y="556"/>
                  <a:pt x="474" y="556"/>
                </a:cubicBezTo>
                <a:cubicBezTo>
                  <a:pt x="474" y="556"/>
                  <a:pt x="474" y="556"/>
                  <a:pt x="474" y="556"/>
                </a:cubicBezTo>
                <a:cubicBezTo>
                  <a:pt x="474" y="556"/>
                  <a:pt x="474" y="556"/>
                  <a:pt x="474" y="556"/>
                </a:cubicBezTo>
                <a:cubicBezTo>
                  <a:pt x="473" y="556"/>
                  <a:pt x="473" y="556"/>
                  <a:pt x="473" y="556"/>
                </a:cubicBezTo>
                <a:cubicBezTo>
                  <a:pt x="471" y="557"/>
                  <a:pt x="471" y="557"/>
                  <a:pt x="471" y="557"/>
                </a:cubicBezTo>
                <a:cubicBezTo>
                  <a:pt x="467" y="557"/>
                  <a:pt x="467" y="557"/>
                  <a:pt x="467" y="557"/>
                </a:cubicBezTo>
                <a:cubicBezTo>
                  <a:pt x="465" y="558"/>
                  <a:pt x="462" y="559"/>
                  <a:pt x="459" y="559"/>
                </a:cubicBezTo>
                <a:cubicBezTo>
                  <a:pt x="454" y="560"/>
                  <a:pt x="449" y="561"/>
                  <a:pt x="443" y="561"/>
                </a:cubicBezTo>
                <a:cubicBezTo>
                  <a:pt x="422" y="564"/>
                  <a:pt x="398" y="564"/>
                  <a:pt x="373" y="561"/>
                </a:cubicBezTo>
                <a:cubicBezTo>
                  <a:pt x="349" y="557"/>
                  <a:pt x="323" y="550"/>
                  <a:pt x="297" y="539"/>
                </a:cubicBezTo>
                <a:cubicBezTo>
                  <a:pt x="271" y="528"/>
                  <a:pt x="246" y="513"/>
                  <a:pt x="223" y="494"/>
                </a:cubicBezTo>
                <a:cubicBezTo>
                  <a:pt x="212" y="484"/>
                  <a:pt x="201" y="474"/>
                  <a:pt x="190" y="463"/>
                </a:cubicBezTo>
                <a:cubicBezTo>
                  <a:pt x="180" y="452"/>
                  <a:pt x="170" y="440"/>
                  <a:pt x="162" y="427"/>
                </a:cubicBezTo>
                <a:cubicBezTo>
                  <a:pt x="159" y="422"/>
                  <a:pt x="159" y="422"/>
                  <a:pt x="159" y="422"/>
                </a:cubicBezTo>
                <a:cubicBezTo>
                  <a:pt x="155" y="417"/>
                  <a:pt x="155" y="417"/>
                  <a:pt x="155" y="417"/>
                </a:cubicBezTo>
                <a:cubicBezTo>
                  <a:pt x="153" y="414"/>
                  <a:pt x="151" y="411"/>
                  <a:pt x="149" y="408"/>
                </a:cubicBezTo>
                <a:cubicBezTo>
                  <a:pt x="147" y="404"/>
                  <a:pt x="145" y="401"/>
                  <a:pt x="144" y="397"/>
                </a:cubicBezTo>
                <a:cubicBezTo>
                  <a:pt x="141" y="392"/>
                  <a:pt x="141" y="392"/>
                  <a:pt x="141" y="392"/>
                </a:cubicBezTo>
                <a:cubicBezTo>
                  <a:pt x="138" y="387"/>
                  <a:pt x="138" y="387"/>
                  <a:pt x="138" y="387"/>
                </a:cubicBezTo>
                <a:cubicBezTo>
                  <a:pt x="136" y="384"/>
                  <a:pt x="135" y="380"/>
                  <a:pt x="133" y="377"/>
                </a:cubicBezTo>
                <a:cubicBezTo>
                  <a:pt x="132" y="373"/>
                  <a:pt x="130" y="370"/>
                  <a:pt x="128" y="366"/>
                </a:cubicBezTo>
                <a:cubicBezTo>
                  <a:pt x="125" y="359"/>
                  <a:pt x="123" y="352"/>
                  <a:pt x="120" y="345"/>
                </a:cubicBezTo>
                <a:cubicBezTo>
                  <a:pt x="119" y="341"/>
                  <a:pt x="118" y="337"/>
                  <a:pt x="117" y="334"/>
                </a:cubicBezTo>
                <a:cubicBezTo>
                  <a:pt x="115" y="328"/>
                  <a:pt x="115" y="328"/>
                  <a:pt x="115" y="328"/>
                </a:cubicBezTo>
                <a:cubicBezTo>
                  <a:pt x="114" y="325"/>
                  <a:pt x="114" y="325"/>
                  <a:pt x="114" y="325"/>
                </a:cubicBezTo>
                <a:cubicBezTo>
                  <a:pt x="113" y="323"/>
                  <a:pt x="113" y="323"/>
                  <a:pt x="113" y="323"/>
                </a:cubicBezTo>
                <a:cubicBezTo>
                  <a:pt x="112" y="319"/>
                  <a:pt x="111" y="316"/>
                  <a:pt x="110" y="313"/>
                </a:cubicBezTo>
                <a:cubicBezTo>
                  <a:pt x="110" y="310"/>
                  <a:pt x="110" y="310"/>
                  <a:pt x="110" y="310"/>
                </a:cubicBezTo>
                <a:cubicBezTo>
                  <a:pt x="110" y="309"/>
                  <a:pt x="109" y="308"/>
                  <a:pt x="109" y="307"/>
                </a:cubicBezTo>
                <a:cubicBezTo>
                  <a:pt x="108" y="301"/>
                  <a:pt x="108" y="301"/>
                  <a:pt x="108" y="301"/>
                </a:cubicBezTo>
                <a:cubicBezTo>
                  <a:pt x="107" y="297"/>
                  <a:pt x="106" y="292"/>
                  <a:pt x="106" y="288"/>
                </a:cubicBezTo>
                <a:cubicBezTo>
                  <a:pt x="106" y="287"/>
                  <a:pt x="106" y="287"/>
                  <a:pt x="106" y="287"/>
                </a:cubicBezTo>
                <a:cubicBezTo>
                  <a:pt x="105" y="287"/>
                  <a:pt x="105" y="287"/>
                  <a:pt x="105" y="287"/>
                </a:cubicBezTo>
                <a:cubicBezTo>
                  <a:pt x="105" y="289"/>
                  <a:pt x="105" y="288"/>
                  <a:pt x="105" y="288"/>
                </a:cubicBezTo>
                <a:cubicBezTo>
                  <a:pt x="105" y="287"/>
                  <a:pt x="105" y="287"/>
                  <a:pt x="105" y="287"/>
                </a:cubicBezTo>
                <a:cubicBezTo>
                  <a:pt x="105" y="284"/>
                  <a:pt x="105" y="284"/>
                  <a:pt x="105" y="284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3" y="271"/>
                  <a:pt x="102" y="263"/>
                  <a:pt x="101" y="256"/>
                </a:cubicBezTo>
                <a:cubicBezTo>
                  <a:pt x="99" y="227"/>
                  <a:pt x="100" y="198"/>
                  <a:pt x="104" y="172"/>
                </a:cubicBezTo>
                <a:cubicBezTo>
                  <a:pt x="107" y="146"/>
                  <a:pt x="114" y="122"/>
                  <a:pt x="121" y="100"/>
                </a:cubicBezTo>
                <a:cubicBezTo>
                  <a:pt x="128" y="79"/>
                  <a:pt x="136" y="61"/>
                  <a:pt x="143" y="47"/>
                </a:cubicBezTo>
                <a:cubicBezTo>
                  <a:pt x="145" y="43"/>
                  <a:pt x="147" y="40"/>
                  <a:pt x="149" y="37"/>
                </a:cubicBezTo>
                <a:cubicBezTo>
                  <a:pt x="151" y="33"/>
                  <a:pt x="152" y="31"/>
                  <a:pt x="154" y="28"/>
                </a:cubicBezTo>
                <a:cubicBezTo>
                  <a:pt x="157" y="22"/>
                  <a:pt x="160" y="18"/>
                  <a:pt x="162" y="14"/>
                </a:cubicBezTo>
                <a:cubicBezTo>
                  <a:pt x="167" y="6"/>
                  <a:pt x="170" y="2"/>
                  <a:pt x="170" y="2"/>
                </a:cubicBezTo>
                <a:lnTo>
                  <a:pt x="16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42" name="Freeform 17"/>
          <p:cNvSpPr>
            <a:spLocks noEditPoints="1" noChangeArrowheads="1"/>
          </p:cNvSpPr>
          <p:nvPr/>
        </p:nvSpPr>
        <p:spPr bwMode="auto">
          <a:xfrm>
            <a:off x="4013200" y="2205038"/>
            <a:ext cx="403225" cy="417512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5"/>
              <a:gd name="T64" fmla="*/ 0 h 223"/>
              <a:gd name="T65" fmla="*/ 215 w 215"/>
              <a:gd name="T66" fmla="*/ 223 h 22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3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443" name="Freeform 18"/>
          <p:cNvSpPr>
            <a:spLocks noEditPoints="1" noChangeArrowheads="1"/>
          </p:cNvSpPr>
          <p:nvPr/>
        </p:nvSpPr>
        <p:spPr bwMode="auto">
          <a:xfrm>
            <a:off x="4805363" y="2876550"/>
            <a:ext cx="254000" cy="458788"/>
          </a:xfrm>
          <a:custGeom>
            <a:avLst/>
            <a:gdLst>
              <a:gd name="T0" fmla="*/ 79 w 87"/>
              <a:gd name="T1" fmla="*/ 53 h 157"/>
              <a:gd name="T2" fmla="*/ 61 w 87"/>
              <a:gd name="T3" fmla="*/ 8 h 157"/>
              <a:gd name="T4" fmla="*/ 15 w 87"/>
              <a:gd name="T5" fmla="*/ 26 h 157"/>
              <a:gd name="T6" fmla="*/ 22 w 87"/>
              <a:gd name="T7" fmla="*/ 63 h 157"/>
              <a:gd name="T8" fmla="*/ 18 w 87"/>
              <a:gd name="T9" fmla="*/ 65 h 157"/>
              <a:gd name="T10" fmla="*/ 21 w 87"/>
              <a:gd name="T11" fmla="*/ 73 h 157"/>
              <a:gd name="T12" fmla="*/ 17 w 87"/>
              <a:gd name="T13" fmla="*/ 74 h 157"/>
              <a:gd name="T14" fmla="*/ 21 w 87"/>
              <a:gd name="T15" fmla="*/ 85 h 157"/>
              <a:gd name="T16" fmla="*/ 15 w 87"/>
              <a:gd name="T17" fmla="*/ 88 h 157"/>
              <a:gd name="T18" fmla="*/ 19 w 87"/>
              <a:gd name="T19" fmla="*/ 99 h 157"/>
              <a:gd name="T20" fmla="*/ 13 w 87"/>
              <a:gd name="T21" fmla="*/ 102 h 157"/>
              <a:gd name="T22" fmla="*/ 17 w 87"/>
              <a:gd name="T23" fmla="*/ 112 h 157"/>
              <a:gd name="T24" fmla="*/ 10 w 87"/>
              <a:gd name="T25" fmla="*/ 115 h 157"/>
              <a:gd name="T26" fmla="*/ 13 w 87"/>
              <a:gd name="T27" fmla="*/ 122 h 157"/>
              <a:gd name="T28" fmla="*/ 8 w 87"/>
              <a:gd name="T29" fmla="*/ 124 h 157"/>
              <a:gd name="T30" fmla="*/ 11 w 87"/>
              <a:gd name="T31" fmla="*/ 130 h 157"/>
              <a:gd name="T32" fmla="*/ 10 w 87"/>
              <a:gd name="T33" fmla="*/ 130 h 157"/>
              <a:gd name="T34" fmla="*/ 5 w 87"/>
              <a:gd name="T35" fmla="*/ 133 h 157"/>
              <a:gd name="T36" fmla="*/ 7 w 87"/>
              <a:gd name="T37" fmla="*/ 138 h 157"/>
              <a:gd name="T38" fmla="*/ 6 w 87"/>
              <a:gd name="T39" fmla="*/ 141 h 157"/>
              <a:gd name="T40" fmla="*/ 0 w 87"/>
              <a:gd name="T41" fmla="*/ 143 h 157"/>
              <a:gd name="T42" fmla="*/ 4 w 87"/>
              <a:gd name="T43" fmla="*/ 157 h 157"/>
              <a:gd name="T44" fmla="*/ 17 w 87"/>
              <a:gd name="T45" fmla="*/ 150 h 157"/>
              <a:gd name="T46" fmla="*/ 50 w 87"/>
              <a:gd name="T47" fmla="*/ 74 h 157"/>
              <a:gd name="T48" fmla="*/ 79 w 87"/>
              <a:gd name="T49" fmla="*/ 53 h 157"/>
              <a:gd name="T50" fmla="*/ 55 w 87"/>
              <a:gd name="T51" fmla="*/ 16 h 157"/>
              <a:gd name="T52" fmla="*/ 60 w 87"/>
              <a:gd name="T53" fmla="*/ 29 h 157"/>
              <a:gd name="T54" fmla="*/ 48 w 87"/>
              <a:gd name="T55" fmla="*/ 34 h 157"/>
              <a:gd name="T56" fmla="*/ 43 w 87"/>
              <a:gd name="T57" fmla="*/ 21 h 157"/>
              <a:gd name="T58" fmla="*/ 55 w 87"/>
              <a:gd name="T59" fmla="*/ 16 h 1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7"/>
              <a:gd name="T91" fmla="*/ 0 h 157"/>
              <a:gd name="T92" fmla="*/ 87 w 87"/>
              <a:gd name="T93" fmla="*/ 157 h 15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7" h="157">
                <a:moveTo>
                  <a:pt x="79" y="53"/>
                </a:moveTo>
                <a:cubicBezTo>
                  <a:pt x="87" y="36"/>
                  <a:pt x="78" y="15"/>
                  <a:pt x="61" y="8"/>
                </a:cubicBezTo>
                <a:cubicBezTo>
                  <a:pt x="43" y="0"/>
                  <a:pt x="23" y="8"/>
                  <a:pt x="15" y="26"/>
                </a:cubicBezTo>
                <a:cubicBezTo>
                  <a:pt x="10" y="39"/>
                  <a:pt x="13" y="54"/>
                  <a:pt x="22" y="63"/>
                </a:cubicBezTo>
                <a:cubicBezTo>
                  <a:pt x="18" y="65"/>
                  <a:pt x="18" y="65"/>
                  <a:pt x="18" y="65"/>
                </a:cubicBezTo>
                <a:cubicBezTo>
                  <a:pt x="21" y="73"/>
                  <a:pt x="21" y="73"/>
                  <a:pt x="21" y="73"/>
                </a:cubicBezTo>
                <a:cubicBezTo>
                  <a:pt x="17" y="74"/>
                  <a:pt x="17" y="74"/>
                  <a:pt x="17" y="74"/>
                </a:cubicBezTo>
                <a:cubicBezTo>
                  <a:pt x="21" y="85"/>
                  <a:pt x="21" y="85"/>
                  <a:pt x="21" y="85"/>
                </a:cubicBezTo>
                <a:cubicBezTo>
                  <a:pt x="15" y="88"/>
                  <a:pt x="15" y="88"/>
                  <a:pt x="15" y="88"/>
                </a:cubicBezTo>
                <a:cubicBezTo>
                  <a:pt x="19" y="99"/>
                  <a:pt x="19" y="99"/>
                  <a:pt x="19" y="99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7" y="112"/>
                  <a:pt x="17" y="112"/>
                  <a:pt x="17" y="112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8" y="124"/>
                  <a:pt x="8" y="124"/>
                  <a:pt x="8" y="124"/>
                </a:cubicBezTo>
                <a:cubicBezTo>
                  <a:pt x="11" y="130"/>
                  <a:pt x="11" y="130"/>
                  <a:pt x="11" y="130"/>
                </a:cubicBezTo>
                <a:cubicBezTo>
                  <a:pt x="10" y="130"/>
                  <a:pt x="10" y="130"/>
                  <a:pt x="10" y="130"/>
                </a:cubicBezTo>
                <a:cubicBezTo>
                  <a:pt x="5" y="133"/>
                  <a:pt x="5" y="133"/>
                  <a:pt x="5" y="133"/>
                </a:cubicBezTo>
                <a:cubicBezTo>
                  <a:pt x="7" y="138"/>
                  <a:pt x="7" y="138"/>
                  <a:pt x="7" y="138"/>
                </a:cubicBezTo>
                <a:cubicBezTo>
                  <a:pt x="6" y="141"/>
                  <a:pt x="6" y="141"/>
                  <a:pt x="6" y="141"/>
                </a:cubicBezTo>
                <a:cubicBezTo>
                  <a:pt x="0" y="143"/>
                  <a:pt x="0" y="143"/>
                  <a:pt x="0" y="143"/>
                </a:cubicBezTo>
                <a:cubicBezTo>
                  <a:pt x="4" y="157"/>
                  <a:pt x="4" y="157"/>
                  <a:pt x="4" y="157"/>
                </a:cubicBezTo>
                <a:cubicBezTo>
                  <a:pt x="17" y="150"/>
                  <a:pt x="17" y="150"/>
                  <a:pt x="17" y="150"/>
                </a:cubicBezTo>
                <a:cubicBezTo>
                  <a:pt x="50" y="74"/>
                  <a:pt x="50" y="74"/>
                  <a:pt x="50" y="74"/>
                </a:cubicBezTo>
                <a:cubicBezTo>
                  <a:pt x="63" y="73"/>
                  <a:pt x="74" y="66"/>
                  <a:pt x="79" y="53"/>
                </a:cubicBezTo>
                <a:close/>
                <a:moveTo>
                  <a:pt x="55" y="16"/>
                </a:moveTo>
                <a:cubicBezTo>
                  <a:pt x="60" y="18"/>
                  <a:pt x="62" y="24"/>
                  <a:pt x="60" y="29"/>
                </a:cubicBezTo>
                <a:cubicBezTo>
                  <a:pt x="58" y="33"/>
                  <a:pt x="53" y="36"/>
                  <a:pt x="48" y="34"/>
                </a:cubicBezTo>
                <a:cubicBezTo>
                  <a:pt x="43" y="31"/>
                  <a:pt x="40" y="26"/>
                  <a:pt x="43" y="21"/>
                </a:cubicBezTo>
                <a:cubicBezTo>
                  <a:pt x="45" y="16"/>
                  <a:pt x="50" y="14"/>
                  <a:pt x="55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300">
              <a:solidFill>
                <a:srgbClr val="5C5C5C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8444" name="组合 11"/>
          <p:cNvGrpSpPr>
            <a:grpSpLocks/>
          </p:cNvGrpSpPr>
          <p:nvPr/>
        </p:nvGrpSpPr>
        <p:grpSpPr bwMode="auto">
          <a:xfrm>
            <a:off x="3738563" y="4689475"/>
            <a:ext cx="414337" cy="279400"/>
            <a:chOff x="0" y="0"/>
            <a:chExt cx="414138" cy="279215"/>
          </a:xfrm>
        </p:grpSpPr>
        <p:sp>
          <p:nvSpPr>
            <p:cNvPr id="18445" name="Freeform 19@|5FFC:16777215|FBC:16777215|LFC:16777215|LBC:1677721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14138" cy="279215"/>
            </a:xfrm>
            <a:custGeom>
              <a:avLst/>
              <a:gdLst>
                <a:gd name="T0" fmla="*/ 130 w 142"/>
                <a:gd name="T1" fmla="*/ 15 h 96"/>
                <a:gd name="T2" fmla="*/ 102 w 142"/>
                <a:gd name="T3" fmla="*/ 15 h 96"/>
                <a:gd name="T4" fmla="*/ 102 w 142"/>
                <a:gd name="T5" fmla="*/ 14 h 96"/>
                <a:gd name="T6" fmla="*/ 96 w 142"/>
                <a:gd name="T7" fmla="*/ 5 h 96"/>
                <a:gd name="T8" fmla="*/ 87 w 142"/>
                <a:gd name="T9" fmla="*/ 0 h 96"/>
                <a:gd name="T10" fmla="*/ 55 w 142"/>
                <a:gd name="T11" fmla="*/ 0 h 96"/>
                <a:gd name="T12" fmla="*/ 46 w 142"/>
                <a:gd name="T13" fmla="*/ 5 h 96"/>
                <a:gd name="T14" fmla="*/ 40 w 142"/>
                <a:gd name="T15" fmla="*/ 14 h 96"/>
                <a:gd name="T16" fmla="*/ 40 w 142"/>
                <a:gd name="T17" fmla="*/ 15 h 96"/>
                <a:gd name="T18" fmla="*/ 12 w 142"/>
                <a:gd name="T19" fmla="*/ 15 h 96"/>
                <a:gd name="T20" fmla="*/ 0 w 142"/>
                <a:gd name="T21" fmla="*/ 26 h 96"/>
                <a:gd name="T22" fmla="*/ 0 w 142"/>
                <a:gd name="T23" fmla="*/ 84 h 96"/>
                <a:gd name="T24" fmla="*/ 12 w 142"/>
                <a:gd name="T25" fmla="*/ 96 h 96"/>
                <a:gd name="T26" fmla="*/ 130 w 142"/>
                <a:gd name="T27" fmla="*/ 96 h 96"/>
                <a:gd name="T28" fmla="*/ 142 w 142"/>
                <a:gd name="T29" fmla="*/ 84 h 96"/>
                <a:gd name="T30" fmla="*/ 142 w 142"/>
                <a:gd name="T31" fmla="*/ 26 h 96"/>
                <a:gd name="T32" fmla="*/ 130 w 142"/>
                <a:gd name="T33" fmla="*/ 15 h 96"/>
                <a:gd name="T34" fmla="*/ 30 w 142"/>
                <a:gd name="T35" fmla="*/ 31 h 96"/>
                <a:gd name="T36" fmla="*/ 8 w 142"/>
                <a:gd name="T37" fmla="*/ 31 h 96"/>
                <a:gd name="T38" fmla="*/ 8 w 142"/>
                <a:gd name="T39" fmla="*/ 22 h 96"/>
                <a:gd name="T40" fmla="*/ 30 w 142"/>
                <a:gd name="T41" fmla="*/ 22 h 96"/>
                <a:gd name="T42" fmla="*/ 30 w 142"/>
                <a:gd name="T43" fmla="*/ 31 h 96"/>
                <a:gd name="T44" fmla="*/ 71 w 142"/>
                <a:gd name="T45" fmla="*/ 90 h 96"/>
                <a:gd name="T46" fmla="*/ 36 w 142"/>
                <a:gd name="T47" fmla="*/ 55 h 96"/>
                <a:gd name="T48" fmla="*/ 71 w 142"/>
                <a:gd name="T49" fmla="*/ 20 h 96"/>
                <a:gd name="T50" fmla="*/ 106 w 142"/>
                <a:gd name="T51" fmla="*/ 55 h 96"/>
                <a:gd name="T52" fmla="*/ 71 w 142"/>
                <a:gd name="T53" fmla="*/ 90 h 96"/>
                <a:gd name="T54" fmla="*/ 136 w 142"/>
                <a:gd name="T55" fmla="*/ 30 h 96"/>
                <a:gd name="T56" fmla="*/ 132 w 142"/>
                <a:gd name="T57" fmla="*/ 30 h 96"/>
                <a:gd name="T58" fmla="*/ 132 w 142"/>
                <a:gd name="T59" fmla="*/ 34 h 96"/>
                <a:gd name="T60" fmla="*/ 126 w 142"/>
                <a:gd name="T61" fmla="*/ 34 h 96"/>
                <a:gd name="T62" fmla="*/ 126 w 142"/>
                <a:gd name="T63" fmla="*/ 30 h 96"/>
                <a:gd name="T64" fmla="*/ 121 w 142"/>
                <a:gd name="T65" fmla="*/ 30 h 96"/>
                <a:gd name="T66" fmla="*/ 121 w 142"/>
                <a:gd name="T67" fmla="*/ 24 h 96"/>
                <a:gd name="T68" fmla="*/ 126 w 142"/>
                <a:gd name="T69" fmla="*/ 24 h 96"/>
                <a:gd name="T70" fmla="*/ 126 w 142"/>
                <a:gd name="T71" fmla="*/ 19 h 96"/>
                <a:gd name="T72" fmla="*/ 132 w 142"/>
                <a:gd name="T73" fmla="*/ 19 h 96"/>
                <a:gd name="T74" fmla="*/ 132 w 142"/>
                <a:gd name="T75" fmla="*/ 24 h 96"/>
                <a:gd name="T76" fmla="*/ 136 w 142"/>
                <a:gd name="T77" fmla="*/ 24 h 96"/>
                <a:gd name="T78" fmla="*/ 136 w 142"/>
                <a:gd name="T79" fmla="*/ 30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"/>
                <a:gd name="T121" fmla="*/ 0 h 96"/>
                <a:gd name="T122" fmla="*/ 142 w 142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" h="96">
                  <a:moveTo>
                    <a:pt x="130" y="15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2"/>
                    <a:pt x="90" y="0"/>
                    <a:pt x="8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48" y="2"/>
                    <a:pt x="46" y="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5"/>
                    <a:pt x="0" y="20"/>
                    <a:pt x="0" y="2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7" y="96"/>
                    <a:pt x="142" y="91"/>
                    <a:pt x="142" y="84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0"/>
                    <a:pt x="137" y="15"/>
                    <a:pt x="130" y="15"/>
                  </a:cubicBezTo>
                  <a:close/>
                  <a:moveTo>
                    <a:pt x="30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0" y="31"/>
                  </a:lnTo>
                  <a:close/>
                  <a:moveTo>
                    <a:pt x="71" y="90"/>
                  </a:moveTo>
                  <a:cubicBezTo>
                    <a:pt x="52" y="90"/>
                    <a:pt x="36" y="74"/>
                    <a:pt x="36" y="55"/>
                  </a:cubicBezTo>
                  <a:cubicBezTo>
                    <a:pt x="36" y="35"/>
                    <a:pt x="52" y="20"/>
                    <a:pt x="71" y="20"/>
                  </a:cubicBezTo>
                  <a:cubicBezTo>
                    <a:pt x="90" y="20"/>
                    <a:pt x="106" y="35"/>
                    <a:pt x="106" y="55"/>
                  </a:cubicBezTo>
                  <a:cubicBezTo>
                    <a:pt x="106" y="74"/>
                    <a:pt x="90" y="90"/>
                    <a:pt x="71" y="90"/>
                  </a:cubicBezTo>
                  <a:close/>
                  <a:moveTo>
                    <a:pt x="136" y="30"/>
                  </a:moveTo>
                  <a:cubicBezTo>
                    <a:pt x="132" y="30"/>
                    <a:pt x="132" y="30"/>
                    <a:pt x="132" y="30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6" name="Freeform 20@|5FFC:16777215|FBC:16777215|LFC:16777215|LBC:16777215"/>
            <p:cNvSpPr>
              <a:spLocks noEditPoints="1" noChangeArrowheads="1"/>
            </p:cNvSpPr>
            <p:nvPr/>
          </p:nvSpPr>
          <p:spPr bwMode="auto">
            <a:xfrm>
              <a:off x="125554" y="74957"/>
              <a:ext cx="166780" cy="166780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29 h 57"/>
                <a:gd name="T4" fmla="*/ 28 w 57"/>
                <a:gd name="T5" fmla="*/ 0 h 57"/>
                <a:gd name="T6" fmla="*/ 57 w 57"/>
                <a:gd name="T7" fmla="*/ 29 h 57"/>
                <a:gd name="T8" fmla="*/ 28 w 57"/>
                <a:gd name="T9" fmla="*/ 57 h 57"/>
                <a:gd name="T10" fmla="*/ 28 w 57"/>
                <a:gd name="T11" fmla="*/ 9 h 57"/>
                <a:gd name="T12" fmla="*/ 9 w 57"/>
                <a:gd name="T13" fmla="*/ 29 h 57"/>
                <a:gd name="T14" fmla="*/ 28 w 57"/>
                <a:gd name="T15" fmla="*/ 48 h 57"/>
                <a:gd name="T16" fmla="*/ 48 w 57"/>
                <a:gd name="T17" fmla="*/ 29 h 57"/>
                <a:gd name="T18" fmla="*/ 28 w 57"/>
                <a:gd name="T19" fmla="*/ 9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57"/>
                <a:gd name="T32" fmla="*/ 57 w 57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57">
                  <a:moveTo>
                    <a:pt x="28" y="57"/>
                  </a:moveTo>
                  <a:cubicBezTo>
                    <a:pt x="12" y="57"/>
                    <a:pt x="0" y="44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4"/>
                    <a:pt x="44" y="57"/>
                    <a:pt x="28" y="57"/>
                  </a:cubicBezTo>
                  <a:close/>
                  <a:moveTo>
                    <a:pt x="28" y="9"/>
                  </a:moveTo>
                  <a:cubicBezTo>
                    <a:pt x="17" y="9"/>
                    <a:pt x="9" y="18"/>
                    <a:pt x="9" y="29"/>
                  </a:cubicBezTo>
                  <a:cubicBezTo>
                    <a:pt x="9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9"/>
                  </a:cubicBezTo>
                  <a:cubicBezTo>
                    <a:pt x="48" y="18"/>
                    <a:pt x="39" y="9"/>
                    <a:pt x="2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47" name="组合 14"/>
          <p:cNvGrpSpPr>
            <a:grpSpLocks/>
          </p:cNvGrpSpPr>
          <p:nvPr/>
        </p:nvGrpSpPr>
        <p:grpSpPr bwMode="auto">
          <a:xfrm>
            <a:off x="4597400" y="3941763"/>
            <a:ext cx="406400" cy="442912"/>
            <a:chOff x="0" y="0"/>
            <a:chExt cx="406642" cy="442246"/>
          </a:xfrm>
        </p:grpSpPr>
        <p:sp>
          <p:nvSpPr>
            <p:cNvPr id="18448" name="Freeform 31@|5FFC:16777215|FBC:16777215|LFC:16777215|LBC:16777215"/>
            <p:cNvSpPr>
              <a:spLocks noChangeArrowheads="1"/>
            </p:cNvSpPr>
            <p:nvPr/>
          </p:nvSpPr>
          <p:spPr bwMode="auto">
            <a:xfrm>
              <a:off x="0" y="67461"/>
              <a:ext cx="239862" cy="374785"/>
            </a:xfrm>
            <a:custGeom>
              <a:avLst/>
              <a:gdLst>
                <a:gd name="T0" fmla="*/ 0 w 128"/>
                <a:gd name="T1" fmla="*/ 189 h 200"/>
                <a:gd name="T2" fmla="*/ 121 w 128"/>
                <a:gd name="T3" fmla="*/ 0 h 200"/>
                <a:gd name="T4" fmla="*/ 128 w 128"/>
                <a:gd name="T5" fmla="*/ 5 h 200"/>
                <a:gd name="T6" fmla="*/ 19 w 128"/>
                <a:gd name="T7" fmla="*/ 200 h 200"/>
                <a:gd name="T8" fmla="*/ 0 w 128"/>
                <a:gd name="T9" fmla="*/ 189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00"/>
                <a:gd name="T17" fmla="*/ 128 w 128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00">
                  <a:moveTo>
                    <a:pt x="0" y="189"/>
                  </a:moveTo>
                  <a:lnTo>
                    <a:pt x="121" y="0"/>
                  </a:lnTo>
                  <a:lnTo>
                    <a:pt x="128" y="5"/>
                  </a:lnTo>
                  <a:lnTo>
                    <a:pt x="19" y="20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9" name="Freeform 32@|5FFC:16777215|FBC:16777215|LFC:16777215|LBC:16777215"/>
            <p:cNvSpPr>
              <a:spLocks noChangeArrowheads="1"/>
            </p:cNvSpPr>
            <p:nvPr/>
          </p:nvSpPr>
          <p:spPr bwMode="auto">
            <a:xfrm>
              <a:off x="226745" y="26235"/>
              <a:ext cx="37478" cy="50596"/>
            </a:xfrm>
            <a:custGeom>
              <a:avLst/>
              <a:gdLst>
                <a:gd name="T0" fmla="*/ 7 w 20"/>
                <a:gd name="T1" fmla="*/ 27 h 27"/>
                <a:gd name="T2" fmla="*/ 0 w 20"/>
                <a:gd name="T3" fmla="*/ 22 h 27"/>
                <a:gd name="T4" fmla="*/ 10 w 20"/>
                <a:gd name="T5" fmla="*/ 0 h 27"/>
                <a:gd name="T6" fmla="*/ 20 w 20"/>
                <a:gd name="T7" fmla="*/ 5 h 27"/>
                <a:gd name="T8" fmla="*/ 7 w 20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7"/>
                <a:gd name="T17" fmla="*/ 20 w 2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7">
                  <a:moveTo>
                    <a:pt x="7" y="27"/>
                  </a:moveTo>
                  <a:lnTo>
                    <a:pt x="0" y="22"/>
                  </a:lnTo>
                  <a:lnTo>
                    <a:pt x="10" y="0"/>
                  </a:lnTo>
                  <a:lnTo>
                    <a:pt x="20" y="5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0" name="Freeform 33@|5FFC:16777215|FBC:16777215|LFC:16777215|LBC:16777215"/>
            <p:cNvSpPr>
              <a:spLocks noChangeArrowheads="1"/>
            </p:cNvSpPr>
            <p:nvPr/>
          </p:nvSpPr>
          <p:spPr bwMode="auto">
            <a:xfrm>
              <a:off x="318567" y="260474"/>
              <a:ext cx="61840" cy="61840"/>
            </a:xfrm>
            <a:custGeom>
              <a:avLst/>
              <a:gdLst>
                <a:gd name="T0" fmla="*/ 19 w 33"/>
                <a:gd name="T1" fmla="*/ 33 h 33"/>
                <a:gd name="T2" fmla="*/ 13 w 33"/>
                <a:gd name="T3" fmla="*/ 24 h 33"/>
                <a:gd name="T4" fmla="*/ 0 w 33"/>
                <a:gd name="T5" fmla="*/ 25 h 33"/>
                <a:gd name="T6" fmla="*/ 7 w 33"/>
                <a:gd name="T7" fmla="*/ 16 h 33"/>
                <a:gd name="T8" fmla="*/ 2 w 33"/>
                <a:gd name="T9" fmla="*/ 5 h 33"/>
                <a:gd name="T10" fmla="*/ 13 w 33"/>
                <a:gd name="T11" fmla="*/ 8 h 33"/>
                <a:gd name="T12" fmla="*/ 22 w 33"/>
                <a:gd name="T13" fmla="*/ 0 h 33"/>
                <a:gd name="T14" fmla="*/ 24 w 33"/>
                <a:gd name="T15" fmla="*/ 11 h 33"/>
                <a:gd name="T16" fmla="*/ 33 w 33"/>
                <a:gd name="T17" fmla="*/ 17 h 33"/>
                <a:gd name="T18" fmla="*/ 22 w 33"/>
                <a:gd name="T19" fmla="*/ 22 h 33"/>
                <a:gd name="T20" fmla="*/ 19 w 33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3"/>
                <a:gd name="T35" fmla="*/ 33 w 33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3">
                  <a:moveTo>
                    <a:pt x="19" y="33"/>
                  </a:moveTo>
                  <a:lnTo>
                    <a:pt x="13" y="24"/>
                  </a:lnTo>
                  <a:lnTo>
                    <a:pt x="0" y="25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24" y="11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1" name="Freeform 34@|5FFC:16777215|FBC:16777215|LFC:16777215|LBC:16777215"/>
            <p:cNvSpPr>
              <a:spLocks noChangeArrowheads="1"/>
            </p:cNvSpPr>
            <p:nvPr/>
          </p:nvSpPr>
          <p:spPr bwMode="auto">
            <a:xfrm>
              <a:off x="239862" y="133048"/>
              <a:ext cx="65588" cy="67461"/>
            </a:xfrm>
            <a:custGeom>
              <a:avLst/>
              <a:gdLst>
                <a:gd name="T0" fmla="*/ 25 w 35"/>
                <a:gd name="T1" fmla="*/ 36 h 36"/>
                <a:gd name="T2" fmla="*/ 16 w 35"/>
                <a:gd name="T3" fmla="*/ 28 h 36"/>
                <a:gd name="T4" fmla="*/ 5 w 35"/>
                <a:gd name="T5" fmla="*/ 32 h 36"/>
                <a:gd name="T6" fmla="*/ 8 w 35"/>
                <a:gd name="T7" fmla="*/ 20 h 36"/>
                <a:gd name="T8" fmla="*/ 0 w 35"/>
                <a:gd name="T9" fmla="*/ 11 h 36"/>
                <a:gd name="T10" fmla="*/ 13 w 35"/>
                <a:gd name="T11" fmla="*/ 11 h 36"/>
                <a:gd name="T12" fmla="*/ 19 w 35"/>
                <a:gd name="T13" fmla="*/ 0 h 36"/>
                <a:gd name="T14" fmla="*/ 24 w 35"/>
                <a:gd name="T15" fmla="*/ 12 h 36"/>
                <a:gd name="T16" fmla="*/ 35 w 35"/>
                <a:gd name="T17" fmla="*/ 15 h 36"/>
                <a:gd name="T18" fmla="*/ 25 w 35"/>
                <a:gd name="T19" fmla="*/ 23 h 36"/>
                <a:gd name="T20" fmla="*/ 25 w 35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36"/>
                <a:gd name="T35" fmla="*/ 35 w 3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36">
                  <a:moveTo>
                    <a:pt x="25" y="36"/>
                  </a:moveTo>
                  <a:lnTo>
                    <a:pt x="16" y="28"/>
                  </a:lnTo>
                  <a:lnTo>
                    <a:pt x="5" y="32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4" y="12"/>
                  </a:lnTo>
                  <a:lnTo>
                    <a:pt x="35" y="15"/>
                  </a:lnTo>
                  <a:lnTo>
                    <a:pt x="25" y="23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2" name="Freeform 35@|5FFC:16777215|FBC:16777215|LFC:16777215|LBC:16777215"/>
            <p:cNvSpPr>
              <a:spLocks noChangeArrowheads="1"/>
            </p:cNvSpPr>
            <p:nvPr/>
          </p:nvSpPr>
          <p:spPr bwMode="auto">
            <a:xfrm>
              <a:off x="301702" y="24360"/>
              <a:ext cx="52470" cy="52470"/>
            </a:xfrm>
            <a:custGeom>
              <a:avLst/>
              <a:gdLst>
                <a:gd name="T0" fmla="*/ 20 w 28"/>
                <a:gd name="T1" fmla="*/ 28 h 28"/>
                <a:gd name="T2" fmla="*/ 13 w 28"/>
                <a:gd name="T3" fmla="*/ 22 h 28"/>
                <a:gd name="T4" fmla="*/ 3 w 28"/>
                <a:gd name="T5" fmla="*/ 25 h 28"/>
                <a:gd name="T6" fmla="*/ 6 w 28"/>
                <a:gd name="T7" fmla="*/ 17 h 28"/>
                <a:gd name="T8" fmla="*/ 0 w 28"/>
                <a:gd name="T9" fmla="*/ 9 h 28"/>
                <a:gd name="T10" fmla="*/ 11 w 28"/>
                <a:gd name="T11" fmla="*/ 9 h 28"/>
                <a:gd name="T12" fmla="*/ 16 w 28"/>
                <a:gd name="T13" fmla="*/ 0 h 28"/>
                <a:gd name="T14" fmla="*/ 19 w 28"/>
                <a:gd name="T15" fmla="*/ 9 h 28"/>
                <a:gd name="T16" fmla="*/ 28 w 28"/>
                <a:gd name="T17" fmla="*/ 12 h 28"/>
                <a:gd name="T18" fmla="*/ 20 w 28"/>
                <a:gd name="T19" fmla="*/ 19 h 28"/>
                <a:gd name="T20" fmla="*/ 20 w 28"/>
                <a:gd name="T21" fmla="*/ 2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8"/>
                <a:gd name="T35" fmla="*/ 28 w 2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8">
                  <a:moveTo>
                    <a:pt x="20" y="28"/>
                  </a:moveTo>
                  <a:lnTo>
                    <a:pt x="13" y="22"/>
                  </a:lnTo>
                  <a:lnTo>
                    <a:pt x="3" y="25"/>
                  </a:lnTo>
                  <a:lnTo>
                    <a:pt x="6" y="17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0" y="19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3" name="Freeform 36@|5FFC:16777215|FBC:16777215|LFC:16777215|LBC:16777215"/>
            <p:cNvSpPr>
              <a:spLocks noChangeArrowheads="1"/>
            </p:cNvSpPr>
            <p:nvPr/>
          </p:nvSpPr>
          <p:spPr bwMode="auto">
            <a:xfrm>
              <a:off x="363541" y="129300"/>
              <a:ext cx="43101" cy="41226"/>
            </a:xfrm>
            <a:custGeom>
              <a:avLst/>
              <a:gdLst>
                <a:gd name="T0" fmla="*/ 23 w 23"/>
                <a:gd name="T1" fmla="*/ 14 h 22"/>
                <a:gd name="T2" fmla="*/ 16 w 23"/>
                <a:gd name="T3" fmla="*/ 16 h 22"/>
                <a:gd name="T4" fmla="*/ 11 w 23"/>
                <a:gd name="T5" fmla="*/ 22 h 22"/>
                <a:gd name="T6" fmla="*/ 8 w 23"/>
                <a:gd name="T7" fmla="*/ 14 h 22"/>
                <a:gd name="T8" fmla="*/ 0 w 23"/>
                <a:gd name="T9" fmla="*/ 13 h 22"/>
                <a:gd name="T10" fmla="*/ 6 w 23"/>
                <a:gd name="T11" fmla="*/ 8 h 22"/>
                <a:gd name="T12" fmla="*/ 6 w 23"/>
                <a:gd name="T13" fmla="*/ 0 h 22"/>
                <a:gd name="T14" fmla="*/ 12 w 23"/>
                <a:gd name="T15" fmla="*/ 5 h 22"/>
                <a:gd name="T16" fmla="*/ 20 w 23"/>
                <a:gd name="T17" fmla="*/ 2 h 22"/>
                <a:gd name="T18" fmla="*/ 19 w 23"/>
                <a:gd name="T19" fmla="*/ 9 h 22"/>
                <a:gd name="T20" fmla="*/ 23 w 23"/>
                <a:gd name="T21" fmla="*/ 14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23" y="14"/>
                  </a:moveTo>
                  <a:lnTo>
                    <a:pt x="16" y="16"/>
                  </a:lnTo>
                  <a:lnTo>
                    <a:pt x="11" y="22"/>
                  </a:lnTo>
                  <a:lnTo>
                    <a:pt x="8" y="14"/>
                  </a:lnTo>
                  <a:lnTo>
                    <a:pt x="0" y="13"/>
                  </a:lnTo>
                  <a:lnTo>
                    <a:pt x="6" y="8"/>
                  </a:lnTo>
                  <a:lnTo>
                    <a:pt x="6" y="0"/>
                  </a:lnTo>
                  <a:lnTo>
                    <a:pt x="12" y="5"/>
                  </a:lnTo>
                  <a:lnTo>
                    <a:pt x="20" y="2"/>
                  </a:lnTo>
                  <a:lnTo>
                    <a:pt x="19" y="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4" name="Freeform 37@|5FFC:16777215|FBC:16777215|LFC:16777215|LBC:16777215"/>
            <p:cNvSpPr>
              <a:spLocks noChangeArrowheads="1"/>
            </p:cNvSpPr>
            <p:nvPr/>
          </p:nvSpPr>
          <p:spPr bwMode="auto">
            <a:xfrm>
              <a:off x="181771" y="290457"/>
              <a:ext cx="44974" cy="43101"/>
            </a:xfrm>
            <a:custGeom>
              <a:avLst/>
              <a:gdLst>
                <a:gd name="T0" fmla="*/ 17 w 24"/>
                <a:gd name="T1" fmla="*/ 23 h 23"/>
                <a:gd name="T2" fmla="*/ 11 w 24"/>
                <a:gd name="T3" fmla="*/ 19 h 23"/>
                <a:gd name="T4" fmla="*/ 3 w 24"/>
                <a:gd name="T5" fmla="*/ 22 h 23"/>
                <a:gd name="T6" fmla="*/ 5 w 24"/>
                <a:gd name="T7" fmla="*/ 14 h 23"/>
                <a:gd name="T8" fmla="*/ 0 w 24"/>
                <a:gd name="T9" fmla="*/ 8 h 23"/>
                <a:gd name="T10" fmla="*/ 8 w 24"/>
                <a:gd name="T11" fmla="*/ 8 h 23"/>
                <a:gd name="T12" fmla="*/ 11 w 24"/>
                <a:gd name="T13" fmla="*/ 0 h 23"/>
                <a:gd name="T14" fmla="*/ 16 w 24"/>
                <a:gd name="T15" fmla="*/ 8 h 23"/>
                <a:gd name="T16" fmla="*/ 24 w 24"/>
                <a:gd name="T17" fmla="*/ 9 h 23"/>
                <a:gd name="T18" fmla="*/ 17 w 24"/>
                <a:gd name="T19" fmla="*/ 14 h 23"/>
                <a:gd name="T20" fmla="*/ 17 w 24"/>
                <a:gd name="T21" fmla="*/ 23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3"/>
                <a:gd name="T35" fmla="*/ 24 w 2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3">
                  <a:moveTo>
                    <a:pt x="17" y="23"/>
                  </a:moveTo>
                  <a:lnTo>
                    <a:pt x="11" y="19"/>
                  </a:lnTo>
                  <a:lnTo>
                    <a:pt x="3" y="22"/>
                  </a:lnTo>
                  <a:lnTo>
                    <a:pt x="5" y="14"/>
                  </a:lnTo>
                  <a:lnTo>
                    <a:pt x="0" y="8"/>
                  </a:lnTo>
                  <a:lnTo>
                    <a:pt x="8" y="8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24" y="9"/>
                  </a:lnTo>
                  <a:lnTo>
                    <a:pt x="17" y="14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5" name="Freeform 38@|5FFC:16777215|FBC:16777215|LFC:16777215|LBC:16777215"/>
            <p:cNvSpPr>
              <a:spLocks noChangeArrowheads="1"/>
            </p:cNvSpPr>
            <p:nvPr/>
          </p:nvSpPr>
          <p:spPr bwMode="auto">
            <a:xfrm>
              <a:off x="50597" y="149914"/>
              <a:ext cx="37478" cy="35605"/>
            </a:xfrm>
            <a:custGeom>
              <a:avLst/>
              <a:gdLst>
                <a:gd name="T0" fmla="*/ 20 w 20"/>
                <a:gd name="T1" fmla="*/ 11 h 19"/>
                <a:gd name="T2" fmla="*/ 14 w 20"/>
                <a:gd name="T3" fmla="*/ 12 h 19"/>
                <a:gd name="T4" fmla="*/ 11 w 20"/>
                <a:gd name="T5" fmla="*/ 19 h 19"/>
                <a:gd name="T6" fmla="*/ 8 w 20"/>
                <a:gd name="T7" fmla="*/ 12 h 19"/>
                <a:gd name="T8" fmla="*/ 0 w 20"/>
                <a:gd name="T9" fmla="*/ 12 h 19"/>
                <a:gd name="T10" fmla="*/ 4 w 20"/>
                <a:gd name="T11" fmla="*/ 8 h 19"/>
                <a:gd name="T12" fmla="*/ 3 w 20"/>
                <a:gd name="T13" fmla="*/ 0 h 19"/>
                <a:gd name="T14" fmla="*/ 9 w 20"/>
                <a:gd name="T15" fmla="*/ 3 h 19"/>
                <a:gd name="T16" fmla="*/ 15 w 20"/>
                <a:gd name="T17" fmla="*/ 0 h 19"/>
                <a:gd name="T18" fmla="*/ 15 w 20"/>
                <a:gd name="T19" fmla="*/ 6 h 19"/>
                <a:gd name="T20" fmla="*/ 20 w 20"/>
                <a:gd name="T21" fmla="*/ 1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9"/>
                <a:gd name="T35" fmla="*/ 20 w 20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9">
                  <a:moveTo>
                    <a:pt x="20" y="11"/>
                  </a:moveTo>
                  <a:lnTo>
                    <a:pt x="14" y="12"/>
                  </a:lnTo>
                  <a:lnTo>
                    <a:pt x="11" y="19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56" name="Freeform 39@|5FFC:16777215|FBC:16777215|LFC:16777215|LBC:16777215"/>
            <p:cNvSpPr>
              <a:spLocks noChangeArrowheads="1"/>
            </p:cNvSpPr>
            <p:nvPr/>
          </p:nvSpPr>
          <p:spPr bwMode="auto">
            <a:xfrm>
              <a:off x="91823" y="0"/>
              <a:ext cx="63713" cy="67461"/>
            </a:xfrm>
            <a:custGeom>
              <a:avLst/>
              <a:gdLst>
                <a:gd name="T0" fmla="*/ 20 w 34"/>
                <a:gd name="T1" fmla="*/ 36 h 36"/>
                <a:gd name="T2" fmla="*/ 12 w 34"/>
                <a:gd name="T3" fmla="*/ 27 h 36"/>
                <a:gd name="T4" fmla="*/ 0 w 34"/>
                <a:gd name="T5" fmla="*/ 28 h 36"/>
                <a:gd name="T6" fmla="*/ 6 w 34"/>
                <a:gd name="T7" fmla="*/ 18 h 36"/>
                <a:gd name="T8" fmla="*/ 0 w 34"/>
                <a:gd name="T9" fmla="*/ 7 h 36"/>
                <a:gd name="T10" fmla="*/ 12 w 34"/>
                <a:gd name="T11" fmla="*/ 10 h 36"/>
                <a:gd name="T12" fmla="*/ 22 w 34"/>
                <a:gd name="T13" fmla="*/ 0 h 36"/>
                <a:gd name="T14" fmla="*/ 23 w 34"/>
                <a:gd name="T15" fmla="*/ 13 h 36"/>
                <a:gd name="T16" fmla="*/ 34 w 34"/>
                <a:gd name="T17" fmla="*/ 19 h 36"/>
                <a:gd name="T18" fmla="*/ 22 w 34"/>
                <a:gd name="T19" fmla="*/ 24 h 36"/>
                <a:gd name="T20" fmla="*/ 20 w 34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6"/>
                <a:gd name="T35" fmla="*/ 34 w 3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6">
                  <a:moveTo>
                    <a:pt x="20" y="36"/>
                  </a:moveTo>
                  <a:lnTo>
                    <a:pt x="12" y="27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0" y="7"/>
                  </a:lnTo>
                  <a:lnTo>
                    <a:pt x="12" y="10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34" y="19"/>
                  </a:lnTo>
                  <a:lnTo>
                    <a:pt x="22" y="2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300">
                <a:solidFill>
                  <a:srgbClr val="5C5C5C"/>
                </a:solidFill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57" name="TextBox 13"/>
          <p:cNvSpPr>
            <a:spLocks noChangeArrowheads="1"/>
          </p:cNvSpPr>
          <p:nvPr/>
        </p:nvSpPr>
        <p:spPr bwMode="auto">
          <a:xfrm>
            <a:off x="7866063" y="20955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58" name="TextBox 13"/>
          <p:cNvSpPr>
            <a:spLocks noChangeArrowheads="1"/>
          </p:cNvSpPr>
          <p:nvPr/>
        </p:nvSpPr>
        <p:spPr bwMode="auto">
          <a:xfrm>
            <a:off x="7866063" y="238125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8459" name="TextBox 13"/>
          <p:cNvSpPr>
            <a:spLocks noChangeArrowheads="1"/>
          </p:cNvSpPr>
          <p:nvPr/>
        </p:nvSpPr>
        <p:spPr bwMode="auto">
          <a:xfrm>
            <a:off x="7866063" y="28813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60" name="TextBox 13"/>
          <p:cNvSpPr>
            <a:spLocks noChangeArrowheads="1"/>
          </p:cNvSpPr>
          <p:nvPr/>
        </p:nvSpPr>
        <p:spPr bwMode="auto">
          <a:xfrm>
            <a:off x="7866063" y="317976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8461" name="TextBox 13"/>
          <p:cNvSpPr>
            <a:spLocks noChangeArrowheads="1"/>
          </p:cNvSpPr>
          <p:nvPr/>
        </p:nvSpPr>
        <p:spPr bwMode="auto">
          <a:xfrm>
            <a:off x="7866063" y="3721100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62" name="TextBox 13"/>
          <p:cNvSpPr>
            <a:spLocks noChangeArrowheads="1"/>
          </p:cNvSpPr>
          <p:nvPr/>
        </p:nvSpPr>
        <p:spPr bwMode="auto">
          <a:xfrm>
            <a:off x="7866063" y="4008438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8463" name="TextBox 13"/>
          <p:cNvSpPr>
            <a:spLocks noChangeArrowheads="1"/>
          </p:cNvSpPr>
          <p:nvPr/>
        </p:nvSpPr>
        <p:spPr bwMode="auto">
          <a:xfrm>
            <a:off x="7866063" y="45767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64" name="TextBox 13"/>
          <p:cNvSpPr>
            <a:spLocks noChangeArrowheads="1"/>
          </p:cNvSpPr>
          <p:nvPr/>
        </p:nvSpPr>
        <p:spPr bwMode="auto">
          <a:xfrm>
            <a:off x="7866063" y="4862513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18465" name="TextBox 13"/>
          <p:cNvSpPr>
            <a:spLocks noChangeArrowheads="1"/>
          </p:cNvSpPr>
          <p:nvPr/>
        </p:nvSpPr>
        <p:spPr bwMode="auto">
          <a:xfrm>
            <a:off x="7108825" y="1968500"/>
            <a:ext cx="7667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8466" name="TextBox 13"/>
          <p:cNvSpPr>
            <a:spLocks noChangeArrowheads="1"/>
          </p:cNvSpPr>
          <p:nvPr/>
        </p:nvSpPr>
        <p:spPr bwMode="auto">
          <a:xfrm>
            <a:off x="7108825" y="2724150"/>
            <a:ext cx="766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8467" name="TextBox 13"/>
          <p:cNvSpPr>
            <a:spLocks noChangeArrowheads="1"/>
          </p:cNvSpPr>
          <p:nvPr/>
        </p:nvSpPr>
        <p:spPr bwMode="auto">
          <a:xfrm>
            <a:off x="7108825" y="3597275"/>
            <a:ext cx="7667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468" name="TextBox 13"/>
          <p:cNvSpPr>
            <a:spLocks noChangeArrowheads="1"/>
          </p:cNvSpPr>
          <p:nvPr/>
        </p:nvSpPr>
        <p:spPr bwMode="auto">
          <a:xfrm>
            <a:off x="7108825" y="4425950"/>
            <a:ext cx="766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8469" name="圆角矩形 36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70" name="圆角矩形 37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71" name="文本框 38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bldLvl="0" autoUpdateAnimBg="0"/>
      <p:bldP spid="18458" grpId="0" bldLvl="0" autoUpdateAnimBg="0"/>
      <p:bldP spid="18459" grpId="0" bldLvl="0" autoUpdateAnimBg="0"/>
      <p:bldP spid="18460" grpId="0" bldLvl="0" autoUpdateAnimBg="0"/>
      <p:bldP spid="18461" grpId="0" bldLvl="0" autoUpdateAnimBg="0"/>
      <p:bldP spid="18462" grpId="0" bldLvl="0" autoUpdateAnimBg="0"/>
      <p:bldP spid="18463" grpId="0" bldLvl="0" autoUpdateAnimBg="0"/>
      <p:bldP spid="18464" grpId="0" bldLvl="0" autoUpdateAnimBg="0"/>
      <p:bldP spid="18465" grpId="0" bldLvl="0" autoUpdateAnimBg="0"/>
      <p:bldP spid="18466" grpId="0" bldLvl="0" autoUpdateAnimBg="0"/>
      <p:bldP spid="18467" grpId="0" bldLvl="0" autoUpdateAnimBg="0"/>
      <p:bldP spid="1846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任意多边形 1"/>
          <p:cNvSpPr>
            <a:spLocks noChangeArrowheads="1"/>
          </p:cNvSpPr>
          <p:nvPr/>
        </p:nvSpPr>
        <p:spPr bwMode="auto">
          <a:xfrm>
            <a:off x="2532063" y="2089150"/>
            <a:ext cx="3414712" cy="1101725"/>
          </a:xfrm>
          <a:custGeom>
            <a:avLst/>
            <a:gdLst>
              <a:gd name="T0" fmla="*/ 0 w 3414186"/>
              <a:gd name="T1" fmla="*/ 0 h 1101307"/>
              <a:gd name="T2" fmla="*/ 3414186 w 3414186"/>
              <a:gd name="T3" fmla="*/ 0 h 1101307"/>
              <a:gd name="T4" fmla="*/ 3414186 w 3414186"/>
              <a:gd name="T5" fmla="*/ 244735 h 1101307"/>
              <a:gd name="T6" fmla="*/ 3414186 w 3414186"/>
              <a:gd name="T7" fmla="*/ 262215 h 1101307"/>
              <a:gd name="T8" fmla="*/ 3414186 w 3414186"/>
              <a:gd name="T9" fmla="*/ 868209 h 1101307"/>
              <a:gd name="T10" fmla="*/ 2863486 w 3414186"/>
              <a:gd name="T11" fmla="*/ 1101307 h 1101307"/>
              <a:gd name="T12" fmla="*/ 0 w 3414186"/>
              <a:gd name="T13" fmla="*/ 1101307 h 1101307"/>
              <a:gd name="T14" fmla="*/ 0 w 3414186"/>
              <a:gd name="T15" fmla="*/ 262215 h 1101307"/>
              <a:gd name="T16" fmla="*/ 0 w 3414186"/>
              <a:gd name="T17" fmla="*/ 244735 h 11013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4186"/>
              <a:gd name="T28" fmla="*/ 0 h 1101307"/>
              <a:gd name="T29" fmla="*/ 3414186 w 3414186"/>
              <a:gd name="T30" fmla="*/ 1101307 h 11013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4186" h="1101307">
                <a:moveTo>
                  <a:pt x="0" y="0"/>
                </a:moveTo>
                <a:lnTo>
                  <a:pt x="3414186" y="0"/>
                </a:lnTo>
                <a:lnTo>
                  <a:pt x="3414186" y="244735"/>
                </a:lnTo>
                <a:lnTo>
                  <a:pt x="3414186" y="262215"/>
                </a:lnTo>
                <a:lnTo>
                  <a:pt x="3414186" y="868209"/>
                </a:lnTo>
                <a:cubicBezTo>
                  <a:pt x="3202644" y="881257"/>
                  <a:pt x="3010818" y="967097"/>
                  <a:pt x="2863486" y="1101307"/>
                </a:cubicBezTo>
                <a:lnTo>
                  <a:pt x="0" y="1101307"/>
                </a:lnTo>
                <a:lnTo>
                  <a:pt x="0" y="262215"/>
                </a:lnTo>
                <a:lnTo>
                  <a:pt x="0" y="244735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59" name="任意多边形 2"/>
          <p:cNvSpPr>
            <a:spLocks noChangeArrowheads="1"/>
          </p:cNvSpPr>
          <p:nvPr/>
        </p:nvSpPr>
        <p:spPr bwMode="auto">
          <a:xfrm>
            <a:off x="6070600" y="2089150"/>
            <a:ext cx="3413125" cy="1101725"/>
          </a:xfrm>
          <a:custGeom>
            <a:avLst/>
            <a:gdLst>
              <a:gd name="T0" fmla="*/ 0 w 3414185"/>
              <a:gd name="T1" fmla="*/ 0 h 1101307"/>
              <a:gd name="T2" fmla="*/ 3414185 w 3414185"/>
              <a:gd name="T3" fmla="*/ 0 h 1101307"/>
              <a:gd name="T4" fmla="*/ 3414185 w 3414185"/>
              <a:gd name="T5" fmla="*/ 244735 h 1101307"/>
              <a:gd name="T6" fmla="*/ 3414185 w 3414185"/>
              <a:gd name="T7" fmla="*/ 262215 h 1101307"/>
              <a:gd name="T8" fmla="*/ 3414185 w 3414185"/>
              <a:gd name="T9" fmla="*/ 1101307 h 1101307"/>
              <a:gd name="T10" fmla="*/ 550700 w 3414185"/>
              <a:gd name="T11" fmla="*/ 1101307 h 1101307"/>
              <a:gd name="T12" fmla="*/ 0 w 3414185"/>
              <a:gd name="T13" fmla="*/ 868209 h 1101307"/>
              <a:gd name="T14" fmla="*/ 0 w 3414185"/>
              <a:gd name="T15" fmla="*/ 262215 h 1101307"/>
              <a:gd name="T16" fmla="*/ 0 w 3414185"/>
              <a:gd name="T17" fmla="*/ 244735 h 11013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4185"/>
              <a:gd name="T28" fmla="*/ 0 h 1101307"/>
              <a:gd name="T29" fmla="*/ 3414185 w 3414185"/>
              <a:gd name="T30" fmla="*/ 1101307 h 11013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4185" h="1101307">
                <a:moveTo>
                  <a:pt x="0" y="0"/>
                </a:moveTo>
                <a:lnTo>
                  <a:pt x="3414185" y="0"/>
                </a:lnTo>
                <a:lnTo>
                  <a:pt x="3414185" y="244735"/>
                </a:lnTo>
                <a:lnTo>
                  <a:pt x="3414185" y="262215"/>
                </a:lnTo>
                <a:lnTo>
                  <a:pt x="3414185" y="1101307"/>
                </a:lnTo>
                <a:lnTo>
                  <a:pt x="550700" y="1101307"/>
                </a:lnTo>
                <a:cubicBezTo>
                  <a:pt x="403368" y="967097"/>
                  <a:pt x="211544" y="881257"/>
                  <a:pt x="0" y="868209"/>
                </a:cubicBezTo>
                <a:lnTo>
                  <a:pt x="0" y="262215"/>
                </a:lnTo>
                <a:lnTo>
                  <a:pt x="0" y="24473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0" name="任意多边形 3"/>
          <p:cNvSpPr>
            <a:spLocks noChangeArrowheads="1"/>
          </p:cNvSpPr>
          <p:nvPr/>
        </p:nvSpPr>
        <p:spPr bwMode="auto">
          <a:xfrm>
            <a:off x="6729413" y="3319463"/>
            <a:ext cx="2746375" cy="1101725"/>
          </a:xfrm>
          <a:custGeom>
            <a:avLst/>
            <a:gdLst>
              <a:gd name="T0" fmla="*/ 0 w 2745871"/>
              <a:gd name="T1" fmla="*/ 0 h 1101307"/>
              <a:gd name="T2" fmla="*/ 2745871 w 2745871"/>
              <a:gd name="T3" fmla="*/ 0 h 1101307"/>
              <a:gd name="T4" fmla="*/ 2745871 w 2745871"/>
              <a:gd name="T5" fmla="*/ 244735 h 1101307"/>
              <a:gd name="T6" fmla="*/ 2745871 w 2745871"/>
              <a:gd name="T7" fmla="*/ 262216 h 1101307"/>
              <a:gd name="T8" fmla="*/ 2745871 w 2745871"/>
              <a:gd name="T9" fmla="*/ 1101307 h 1101307"/>
              <a:gd name="T10" fmla="*/ 0 w 2745871"/>
              <a:gd name="T11" fmla="*/ 1101307 h 1101307"/>
              <a:gd name="T12" fmla="*/ 185436 w 2745871"/>
              <a:gd name="T13" fmla="*/ 550792 h 1101307"/>
              <a:gd name="T14" fmla="*/ 171787 w 2745871"/>
              <a:gd name="T15" fmla="*/ 393254 h 1101307"/>
              <a:gd name="T16" fmla="*/ 133268 w 2745871"/>
              <a:gd name="T17" fmla="*/ 250011 h 1101307"/>
              <a:gd name="T18" fmla="*/ 80178 w 2745871"/>
              <a:gd name="T19" fmla="*/ 124465 h 1101307"/>
              <a:gd name="T20" fmla="*/ 0 w 2745871"/>
              <a:gd name="T21" fmla="*/ 0 h 11013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5871"/>
              <a:gd name="T34" fmla="*/ 0 h 1101307"/>
              <a:gd name="T35" fmla="*/ 2745871 w 2745871"/>
              <a:gd name="T36" fmla="*/ 1101307 h 11013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5871" h="1101307">
                <a:moveTo>
                  <a:pt x="0" y="0"/>
                </a:moveTo>
                <a:lnTo>
                  <a:pt x="2745871" y="0"/>
                </a:lnTo>
                <a:lnTo>
                  <a:pt x="2745871" y="244735"/>
                </a:lnTo>
                <a:lnTo>
                  <a:pt x="2745871" y="262216"/>
                </a:lnTo>
                <a:lnTo>
                  <a:pt x="2745871" y="1101307"/>
                </a:lnTo>
                <a:lnTo>
                  <a:pt x="0" y="1101307"/>
                </a:lnTo>
                <a:cubicBezTo>
                  <a:pt x="116716" y="948623"/>
                  <a:pt x="185436" y="757727"/>
                  <a:pt x="185436" y="550792"/>
                </a:cubicBezTo>
                <a:cubicBezTo>
                  <a:pt x="185436" y="497058"/>
                  <a:pt x="180803" y="444405"/>
                  <a:pt x="171787" y="393254"/>
                </a:cubicBezTo>
                <a:lnTo>
                  <a:pt x="133268" y="250011"/>
                </a:lnTo>
                <a:lnTo>
                  <a:pt x="80178" y="124465"/>
                </a:lnTo>
                <a:cubicBezTo>
                  <a:pt x="56993" y="80624"/>
                  <a:pt x="30154" y="38997"/>
                  <a:pt x="0" y="0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1" name="任意多边形 4"/>
          <p:cNvSpPr>
            <a:spLocks noChangeArrowheads="1"/>
          </p:cNvSpPr>
          <p:nvPr/>
        </p:nvSpPr>
        <p:spPr bwMode="auto">
          <a:xfrm>
            <a:off x="6070600" y="4549775"/>
            <a:ext cx="3413125" cy="1101725"/>
          </a:xfrm>
          <a:custGeom>
            <a:avLst/>
            <a:gdLst>
              <a:gd name="T0" fmla="*/ 550700 w 3414185"/>
              <a:gd name="T1" fmla="*/ 0 h 1101306"/>
              <a:gd name="T2" fmla="*/ 3414185 w 3414185"/>
              <a:gd name="T3" fmla="*/ 0 h 1101306"/>
              <a:gd name="T4" fmla="*/ 3414185 w 3414185"/>
              <a:gd name="T5" fmla="*/ 244734 h 1101306"/>
              <a:gd name="T6" fmla="*/ 3414185 w 3414185"/>
              <a:gd name="T7" fmla="*/ 262215 h 1101306"/>
              <a:gd name="T8" fmla="*/ 3414185 w 3414185"/>
              <a:gd name="T9" fmla="*/ 1101306 h 1101306"/>
              <a:gd name="T10" fmla="*/ 0 w 3414185"/>
              <a:gd name="T11" fmla="*/ 1101306 h 1101306"/>
              <a:gd name="T12" fmla="*/ 0 w 3414185"/>
              <a:gd name="T13" fmla="*/ 262215 h 1101306"/>
              <a:gd name="T14" fmla="*/ 0 w 3414185"/>
              <a:gd name="T15" fmla="*/ 244734 h 1101306"/>
              <a:gd name="T16" fmla="*/ 0 w 3414185"/>
              <a:gd name="T17" fmla="*/ 232915 h 1101306"/>
              <a:gd name="T18" fmla="*/ 550700 w 3414185"/>
              <a:gd name="T19" fmla="*/ 0 h 11013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14185"/>
              <a:gd name="T31" fmla="*/ 0 h 1101306"/>
              <a:gd name="T32" fmla="*/ 3414185 w 3414185"/>
              <a:gd name="T33" fmla="*/ 1101306 h 11013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14185" h="1101306">
                <a:moveTo>
                  <a:pt x="550700" y="0"/>
                </a:moveTo>
                <a:lnTo>
                  <a:pt x="3414185" y="0"/>
                </a:lnTo>
                <a:lnTo>
                  <a:pt x="3414185" y="244734"/>
                </a:lnTo>
                <a:lnTo>
                  <a:pt x="3414185" y="262215"/>
                </a:lnTo>
                <a:lnTo>
                  <a:pt x="3414185" y="1101306"/>
                </a:lnTo>
                <a:lnTo>
                  <a:pt x="0" y="1101306"/>
                </a:lnTo>
                <a:lnTo>
                  <a:pt x="0" y="262215"/>
                </a:lnTo>
                <a:lnTo>
                  <a:pt x="0" y="244734"/>
                </a:lnTo>
                <a:lnTo>
                  <a:pt x="0" y="232915"/>
                </a:lnTo>
                <a:cubicBezTo>
                  <a:pt x="211544" y="219878"/>
                  <a:pt x="403368" y="134104"/>
                  <a:pt x="55070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2" name="任意多边形 5"/>
          <p:cNvSpPr>
            <a:spLocks noChangeArrowheads="1"/>
          </p:cNvSpPr>
          <p:nvPr/>
        </p:nvSpPr>
        <p:spPr bwMode="auto">
          <a:xfrm>
            <a:off x="2532063" y="4549775"/>
            <a:ext cx="3414712" cy="1101725"/>
          </a:xfrm>
          <a:custGeom>
            <a:avLst/>
            <a:gdLst>
              <a:gd name="T0" fmla="*/ 0 w 3414186"/>
              <a:gd name="T1" fmla="*/ 0 h 1101306"/>
              <a:gd name="T2" fmla="*/ 2863486 w 3414186"/>
              <a:gd name="T3" fmla="*/ 0 h 1101306"/>
              <a:gd name="T4" fmla="*/ 3414186 w 3414186"/>
              <a:gd name="T5" fmla="*/ 232915 h 1101306"/>
              <a:gd name="T6" fmla="*/ 3414186 w 3414186"/>
              <a:gd name="T7" fmla="*/ 244734 h 1101306"/>
              <a:gd name="T8" fmla="*/ 3414186 w 3414186"/>
              <a:gd name="T9" fmla="*/ 262215 h 1101306"/>
              <a:gd name="T10" fmla="*/ 3414186 w 3414186"/>
              <a:gd name="T11" fmla="*/ 1101306 h 1101306"/>
              <a:gd name="T12" fmla="*/ 0 w 3414186"/>
              <a:gd name="T13" fmla="*/ 1101306 h 1101306"/>
              <a:gd name="T14" fmla="*/ 0 w 3414186"/>
              <a:gd name="T15" fmla="*/ 262215 h 1101306"/>
              <a:gd name="T16" fmla="*/ 0 w 3414186"/>
              <a:gd name="T17" fmla="*/ 244734 h 11013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14186"/>
              <a:gd name="T28" fmla="*/ 0 h 1101306"/>
              <a:gd name="T29" fmla="*/ 3414186 w 3414186"/>
              <a:gd name="T30" fmla="*/ 1101306 h 11013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14186" h="1101306">
                <a:moveTo>
                  <a:pt x="0" y="0"/>
                </a:moveTo>
                <a:lnTo>
                  <a:pt x="2863486" y="0"/>
                </a:lnTo>
                <a:cubicBezTo>
                  <a:pt x="3010818" y="134104"/>
                  <a:pt x="3202644" y="219878"/>
                  <a:pt x="3414186" y="232915"/>
                </a:cubicBezTo>
                <a:lnTo>
                  <a:pt x="3414186" y="244734"/>
                </a:lnTo>
                <a:lnTo>
                  <a:pt x="3414186" y="262215"/>
                </a:lnTo>
                <a:lnTo>
                  <a:pt x="3414186" y="1101306"/>
                </a:lnTo>
                <a:lnTo>
                  <a:pt x="0" y="1101306"/>
                </a:lnTo>
                <a:lnTo>
                  <a:pt x="0" y="262215"/>
                </a:lnTo>
                <a:lnTo>
                  <a:pt x="0" y="244734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3" name="任意多边形 6"/>
          <p:cNvSpPr>
            <a:spLocks noChangeArrowheads="1"/>
          </p:cNvSpPr>
          <p:nvPr/>
        </p:nvSpPr>
        <p:spPr bwMode="auto">
          <a:xfrm>
            <a:off x="2532063" y="3319463"/>
            <a:ext cx="2744787" cy="1101725"/>
          </a:xfrm>
          <a:custGeom>
            <a:avLst/>
            <a:gdLst>
              <a:gd name="T0" fmla="*/ 0 w 2745871"/>
              <a:gd name="T1" fmla="*/ 0 h 1101307"/>
              <a:gd name="T2" fmla="*/ 2745871 w 2745871"/>
              <a:gd name="T3" fmla="*/ 0 h 1101307"/>
              <a:gd name="T4" fmla="*/ 2665694 w 2745871"/>
              <a:gd name="T5" fmla="*/ 124465 h 1101307"/>
              <a:gd name="T6" fmla="*/ 2612604 w 2745871"/>
              <a:gd name="T7" fmla="*/ 250011 h 1101307"/>
              <a:gd name="T8" fmla="*/ 2574084 w 2745871"/>
              <a:gd name="T9" fmla="*/ 393254 h 1101307"/>
              <a:gd name="T10" fmla="*/ 2560435 w 2745871"/>
              <a:gd name="T11" fmla="*/ 550792 h 1101307"/>
              <a:gd name="T12" fmla="*/ 2745871 w 2745871"/>
              <a:gd name="T13" fmla="*/ 1101307 h 1101307"/>
              <a:gd name="T14" fmla="*/ 0 w 2745871"/>
              <a:gd name="T15" fmla="*/ 1101307 h 1101307"/>
              <a:gd name="T16" fmla="*/ 0 w 2745871"/>
              <a:gd name="T17" fmla="*/ 262216 h 1101307"/>
              <a:gd name="T18" fmla="*/ 0 w 2745871"/>
              <a:gd name="T19" fmla="*/ 244735 h 11013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45871"/>
              <a:gd name="T31" fmla="*/ 0 h 1101307"/>
              <a:gd name="T32" fmla="*/ 2745871 w 2745871"/>
              <a:gd name="T33" fmla="*/ 1101307 h 11013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45871" h="1101307">
                <a:moveTo>
                  <a:pt x="0" y="0"/>
                </a:moveTo>
                <a:lnTo>
                  <a:pt x="2745871" y="0"/>
                </a:lnTo>
                <a:cubicBezTo>
                  <a:pt x="2715718" y="38997"/>
                  <a:pt x="2688879" y="80624"/>
                  <a:pt x="2665694" y="124465"/>
                </a:cubicBezTo>
                <a:lnTo>
                  <a:pt x="2612604" y="250011"/>
                </a:lnTo>
                <a:lnTo>
                  <a:pt x="2574084" y="393254"/>
                </a:lnTo>
                <a:cubicBezTo>
                  <a:pt x="2565069" y="444405"/>
                  <a:pt x="2560435" y="497058"/>
                  <a:pt x="2560435" y="550792"/>
                </a:cubicBezTo>
                <a:cubicBezTo>
                  <a:pt x="2560435" y="757727"/>
                  <a:pt x="2629156" y="948623"/>
                  <a:pt x="2745871" y="1101307"/>
                </a:cubicBezTo>
                <a:lnTo>
                  <a:pt x="0" y="1101307"/>
                </a:lnTo>
                <a:lnTo>
                  <a:pt x="0" y="262216"/>
                </a:lnTo>
                <a:lnTo>
                  <a:pt x="0" y="24473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椭圆 7"/>
          <p:cNvSpPr>
            <a:spLocks noChangeArrowheads="1"/>
          </p:cNvSpPr>
          <p:nvPr/>
        </p:nvSpPr>
        <p:spPr bwMode="auto">
          <a:xfrm>
            <a:off x="5197475" y="3059113"/>
            <a:ext cx="1620838" cy="162242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5" name="TextBox 13"/>
          <p:cNvSpPr>
            <a:spLocks noChangeArrowheads="1"/>
          </p:cNvSpPr>
          <p:nvPr/>
        </p:nvSpPr>
        <p:spPr bwMode="auto">
          <a:xfrm>
            <a:off x="2770188" y="23241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66" name="TextBox 13"/>
          <p:cNvSpPr>
            <a:spLocks noChangeArrowheads="1"/>
          </p:cNvSpPr>
          <p:nvPr/>
        </p:nvSpPr>
        <p:spPr bwMode="auto">
          <a:xfrm>
            <a:off x="2774950" y="26098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67" name="TextBox 13"/>
          <p:cNvSpPr>
            <a:spLocks noChangeArrowheads="1"/>
          </p:cNvSpPr>
          <p:nvPr/>
        </p:nvSpPr>
        <p:spPr bwMode="auto">
          <a:xfrm>
            <a:off x="2770188" y="35433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68" name="TextBox 13"/>
          <p:cNvSpPr>
            <a:spLocks noChangeArrowheads="1"/>
          </p:cNvSpPr>
          <p:nvPr/>
        </p:nvSpPr>
        <p:spPr bwMode="auto">
          <a:xfrm>
            <a:off x="2774950" y="382905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69" name="TextBox 13"/>
          <p:cNvSpPr>
            <a:spLocks noChangeArrowheads="1"/>
          </p:cNvSpPr>
          <p:nvPr/>
        </p:nvSpPr>
        <p:spPr bwMode="auto">
          <a:xfrm>
            <a:off x="2770188" y="47688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70" name="TextBox 13"/>
          <p:cNvSpPr>
            <a:spLocks noChangeArrowheads="1"/>
          </p:cNvSpPr>
          <p:nvPr/>
        </p:nvSpPr>
        <p:spPr bwMode="auto">
          <a:xfrm>
            <a:off x="2774950" y="505460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71" name="TextBox 13"/>
          <p:cNvSpPr>
            <a:spLocks noChangeArrowheads="1"/>
          </p:cNvSpPr>
          <p:nvPr/>
        </p:nvSpPr>
        <p:spPr bwMode="auto">
          <a:xfrm>
            <a:off x="7332663" y="23241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72" name="TextBox 13"/>
          <p:cNvSpPr>
            <a:spLocks noChangeArrowheads="1"/>
          </p:cNvSpPr>
          <p:nvPr/>
        </p:nvSpPr>
        <p:spPr bwMode="auto">
          <a:xfrm>
            <a:off x="6951663" y="26098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73" name="TextBox 13"/>
          <p:cNvSpPr>
            <a:spLocks noChangeArrowheads="1"/>
          </p:cNvSpPr>
          <p:nvPr/>
        </p:nvSpPr>
        <p:spPr bwMode="auto">
          <a:xfrm>
            <a:off x="7332663" y="35433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74" name="TextBox 13"/>
          <p:cNvSpPr>
            <a:spLocks noChangeArrowheads="1"/>
          </p:cNvSpPr>
          <p:nvPr/>
        </p:nvSpPr>
        <p:spPr bwMode="auto">
          <a:xfrm>
            <a:off x="7094538" y="382905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75" name="TextBox 13"/>
          <p:cNvSpPr>
            <a:spLocks noChangeArrowheads="1"/>
          </p:cNvSpPr>
          <p:nvPr/>
        </p:nvSpPr>
        <p:spPr bwMode="auto">
          <a:xfrm>
            <a:off x="7332663" y="47688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9476" name="TextBox 13"/>
          <p:cNvSpPr>
            <a:spLocks noChangeArrowheads="1"/>
          </p:cNvSpPr>
          <p:nvPr/>
        </p:nvSpPr>
        <p:spPr bwMode="auto">
          <a:xfrm>
            <a:off x="7094538" y="5054600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9477" name="TextBox 13"/>
          <p:cNvSpPr>
            <a:spLocks noChangeArrowheads="1"/>
          </p:cNvSpPr>
          <p:nvPr/>
        </p:nvSpPr>
        <p:spPr bwMode="auto">
          <a:xfrm>
            <a:off x="5556250" y="3751263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19478" name="圆角矩形 21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9" name="圆角矩形 22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0" name="文本框 23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ldLvl="0" autoUpdateAnimBg="0"/>
      <p:bldP spid="19466" grpId="0" bldLvl="0" autoUpdateAnimBg="0"/>
      <p:bldP spid="19467" grpId="0" bldLvl="0" autoUpdateAnimBg="0"/>
      <p:bldP spid="19468" grpId="0" bldLvl="0" autoUpdateAnimBg="0"/>
      <p:bldP spid="19469" grpId="0" bldLvl="0" autoUpdateAnimBg="0"/>
      <p:bldP spid="19470" grpId="0" bldLvl="0" autoUpdateAnimBg="0"/>
      <p:bldP spid="19471" grpId="0" bldLvl="0" autoUpdateAnimBg="0"/>
      <p:bldP spid="19472" grpId="0" bldLvl="0" autoUpdateAnimBg="0"/>
      <p:bldP spid="19473" grpId="0" bldLvl="0" autoUpdateAnimBg="0"/>
      <p:bldP spid="19474" grpId="0" bldLvl="0" autoUpdateAnimBg="0"/>
      <p:bldP spid="19475" grpId="0" bldLvl="0" autoUpdateAnimBg="0"/>
      <p:bldP spid="19476" grpId="0" bldLvl="0" autoUpdateAnimBg="0"/>
      <p:bldP spid="1947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0E3-F5CB-431B-ACEF-9A14AC8A6F44}" type="slidenum">
              <a:rPr lang="zh-CN" altLang="en-US"/>
              <a:pPr/>
              <a:t>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5380038" y="1460500"/>
            <a:ext cx="1533525" cy="1593850"/>
            <a:chOff x="0" y="0"/>
            <a:chExt cx="1532964" cy="1592917"/>
          </a:xfrm>
        </p:grpSpPr>
        <p:sp>
          <p:nvSpPr>
            <p:cNvPr id="20483" name="Oval 1"/>
            <p:cNvSpPr>
              <a:spLocks noChangeArrowheads="1"/>
            </p:cNvSpPr>
            <p:nvPr/>
          </p:nvSpPr>
          <p:spPr bwMode="auto">
            <a:xfrm>
              <a:off x="0" y="0"/>
              <a:ext cx="1532964" cy="153296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484" name="Diamond 12"/>
            <p:cNvSpPr>
              <a:spLocks noChangeArrowheads="1"/>
            </p:cNvSpPr>
            <p:nvPr/>
          </p:nvSpPr>
          <p:spPr bwMode="auto">
            <a:xfrm>
              <a:off x="645832" y="1424642"/>
              <a:ext cx="241300" cy="168275"/>
            </a:xfrm>
            <a:prstGeom prst="diamond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5822950" y="5921375"/>
            <a:ext cx="647700" cy="460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486" name="Straight Connector 5"/>
          <p:cNvSpPr>
            <a:spLocks noChangeShapeType="1"/>
          </p:cNvSpPr>
          <p:nvPr/>
        </p:nvSpPr>
        <p:spPr bwMode="auto">
          <a:xfrm flipH="1">
            <a:off x="6146800" y="5967413"/>
            <a:ext cx="0" cy="890587"/>
          </a:xfrm>
          <a:prstGeom prst="line">
            <a:avLst/>
          </a:prstGeom>
          <a:noFill/>
          <a:ln w="28575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矩形 7"/>
          <p:cNvSpPr>
            <a:spLocks noChangeArrowheads="1"/>
          </p:cNvSpPr>
          <p:nvPr/>
        </p:nvSpPr>
        <p:spPr bwMode="auto">
          <a:xfrm>
            <a:off x="2336800" y="4011613"/>
            <a:ext cx="826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r>
              <a:rPr lang="en-US" altLang="zh-CN" sz="14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Please read the instructions and more work at the end of the manual template.</a:t>
            </a:r>
          </a:p>
        </p:txBody>
      </p:sp>
      <p:sp>
        <p:nvSpPr>
          <p:cNvPr id="20488" name="TextBox 13"/>
          <p:cNvSpPr>
            <a:spLocks noChangeArrowheads="1"/>
          </p:cNvSpPr>
          <p:nvPr/>
        </p:nvSpPr>
        <p:spPr bwMode="auto">
          <a:xfrm>
            <a:off x="4770438" y="3246438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489" name="TextBox 13"/>
          <p:cNvSpPr>
            <a:spLocks noChangeArrowheads="1"/>
          </p:cNvSpPr>
          <p:nvPr/>
        </p:nvSpPr>
        <p:spPr bwMode="auto">
          <a:xfrm>
            <a:off x="4979988" y="3540125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0490" name="TextBox 13"/>
          <p:cNvSpPr>
            <a:spLocks noChangeArrowheads="1"/>
          </p:cNvSpPr>
          <p:nvPr/>
        </p:nvSpPr>
        <p:spPr bwMode="auto">
          <a:xfrm>
            <a:off x="5675313" y="5575300"/>
            <a:ext cx="94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KEYS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491" name="圆角矩形 11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圆角矩形 12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文本框 13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4" name="Freeform 3"/>
          <p:cNvSpPr>
            <a:spLocks noChangeArrowheads="1"/>
          </p:cNvSpPr>
          <p:nvPr/>
        </p:nvSpPr>
        <p:spPr bwMode="auto">
          <a:xfrm>
            <a:off x="5630863" y="1833563"/>
            <a:ext cx="1042987" cy="800100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92"/>
              <a:gd name="T103" fmla="*/ 0 h 4907"/>
              <a:gd name="T104" fmla="*/ 6392 w 6392"/>
              <a:gd name="T105" fmla="*/ 4907 h 49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traight Connector 5"/>
          <p:cNvSpPr>
            <a:spLocks noChangeShapeType="1"/>
          </p:cNvSpPr>
          <p:nvPr/>
        </p:nvSpPr>
        <p:spPr bwMode="auto">
          <a:xfrm flipH="1">
            <a:off x="6130925" y="596900"/>
            <a:ext cx="53975" cy="4667250"/>
          </a:xfrm>
          <a:prstGeom prst="line">
            <a:avLst/>
          </a:prstGeom>
          <a:noFill/>
          <a:ln w="28575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Straight Connector 8"/>
          <p:cNvSpPr>
            <a:spLocks noChangeShapeType="1"/>
          </p:cNvSpPr>
          <p:nvPr/>
        </p:nvSpPr>
        <p:spPr bwMode="auto">
          <a:xfrm>
            <a:off x="5378450" y="1303338"/>
            <a:ext cx="660400" cy="0"/>
          </a:xfrm>
          <a:prstGeom prst="line">
            <a:avLst/>
          </a:prstGeom>
          <a:noFill/>
          <a:ln w="38100" cap="rnd" cmpd="sng">
            <a:solidFill>
              <a:srgbClr val="50D6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6070600" y="1227138"/>
            <a:ext cx="150813" cy="150812"/>
          </a:xfrm>
          <a:prstGeom prst="ellipse">
            <a:avLst/>
          </a:prstGeom>
          <a:solidFill>
            <a:srgbClr val="50D6E4"/>
          </a:solidFill>
          <a:ln w="28575" cap="flat" cmpd="sng">
            <a:solidFill>
              <a:srgbClr val="50D6E4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10" name="Straight Connector 33"/>
          <p:cNvSpPr>
            <a:spLocks noChangeShapeType="1"/>
          </p:cNvSpPr>
          <p:nvPr/>
        </p:nvSpPr>
        <p:spPr bwMode="auto">
          <a:xfrm>
            <a:off x="6278563" y="2682875"/>
            <a:ext cx="658812" cy="1588"/>
          </a:xfrm>
          <a:prstGeom prst="line">
            <a:avLst/>
          </a:prstGeom>
          <a:noFill/>
          <a:ln w="38100" cap="rnd" cmpd="sng">
            <a:solidFill>
              <a:srgbClr val="50D6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Oval 35"/>
          <p:cNvSpPr>
            <a:spLocks noChangeArrowheads="1"/>
          </p:cNvSpPr>
          <p:nvPr/>
        </p:nvSpPr>
        <p:spPr bwMode="auto">
          <a:xfrm>
            <a:off x="6070600" y="2608263"/>
            <a:ext cx="150813" cy="150812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13" name="Straight Connector 48"/>
          <p:cNvSpPr>
            <a:spLocks noChangeShapeType="1"/>
          </p:cNvSpPr>
          <p:nvPr/>
        </p:nvSpPr>
        <p:spPr bwMode="auto">
          <a:xfrm>
            <a:off x="5378450" y="3906838"/>
            <a:ext cx="660400" cy="1587"/>
          </a:xfrm>
          <a:prstGeom prst="line">
            <a:avLst/>
          </a:prstGeom>
          <a:noFill/>
          <a:ln w="38100" cap="rnd" cmpd="sng">
            <a:solidFill>
              <a:srgbClr val="50D6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Oval 50"/>
          <p:cNvSpPr>
            <a:spLocks noChangeArrowheads="1"/>
          </p:cNvSpPr>
          <p:nvPr/>
        </p:nvSpPr>
        <p:spPr bwMode="auto">
          <a:xfrm>
            <a:off x="6070600" y="3832225"/>
            <a:ext cx="150813" cy="149225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16" name="Straight Connector 51"/>
          <p:cNvSpPr>
            <a:spLocks noChangeShapeType="1"/>
          </p:cNvSpPr>
          <p:nvPr/>
        </p:nvSpPr>
        <p:spPr bwMode="auto">
          <a:xfrm>
            <a:off x="6278563" y="5210175"/>
            <a:ext cx="658812" cy="0"/>
          </a:xfrm>
          <a:prstGeom prst="line">
            <a:avLst/>
          </a:prstGeom>
          <a:noFill/>
          <a:ln w="38100" cap="rnd" cmpd="sng">
            <a:solidFill>
              <a:srgbClr val="61DAE7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Oval 53"/>
          <p:cNvSpPr>
            <a:spLocks noChangeArrowheads="1"/>
          </p:cNvSpPr>
          <p:nvPr/>
        </p:nvSpPr>
        <p:spPr bwMode="auto">
          <a:xfrm>
            <a:off x="6070600" y="5133975"/>
            <a:ext cx="150813" cy="150813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19" name="TextBox 18"/>
          <p:cNvSpPr>
            <a:spLocks noChangeArrowheads="1"/>
          </p:cNvSpPr>
          <p:nvPr/>
        </p:nvSpPr>
        <p:spPr bwMode="auto">
          <a:xfrm>
            <a:off x="4381500" y="1071563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endParaRPr lang="zh-CN" altLang="en-US" sz="2400" b="1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20" name="TextBox 54"/>
          <p:cNvSpPr>
            <a:spLocks noChangeArrowheads="1"/>
          </p:cNvSpPr>
          <p:nvPr/>
        </p:nvSpPr>
        <p:spPr bwMode="auto">
          <a:xfrm>
            <a:off x="7224713" y="2459038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B</a:t>
            </a:r>
            <a:endParaRPr lang="zh-CN" altLang="en-US" sz="2400" b="1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21" name="TextBox 55"/>
          <p:cNvSpPr>
            <a:spLocks noChangeArrowheads="1"/>
          </p:cNvSpPr>
          <p:nvPr/>
        </p:nvSpPr>
        <p:spPr bwMode="auto">
          <a:xfrm>
            <a:off x="4371975" y="3695700"/>
            <a:ext cx="673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81E2EC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endParaRPr lang="zh-CN" altLang="en-US" sz="2400" b="1">
              <a:solidFill>
                <a:srgbClr val="81E2EC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22" name="TextBox 56"/>
          <p:cNvSpPr>
            <a:spLocks noChangeArrowheads="1"/>
          </p:cNvSpPr>
          <p:nvPr/>
        </p:nvSpPr>
        <p:spPr bwMode="auto">
          <a:xfrm>
            <a:off x="7224713" y="4979988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72DEE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</a:t>
            </a:r>
            <a:endParaRPr lang="zh-CN" altLang="en-US" sz="2400" b="1">
              <a:solidFill>
                <a:srgbClr val="72DEE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23" name="TextBox 19"/>
          <p:cNvSpPr>
            <a:spLocks noChangeArrowheads="1"/>
          </p:cNvSpPr>
          <p:nvPr/>
        </p:nvSpPr>
        <p:spPr bwMode="auto">
          <a:xfrm>
            <a:off x="6353175" y="735013"/>
            <a:ext cx="495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21524" name="TextBox 57"/>
          <p:cNvSpPr>
            <a:spLocks noChangeArrowheads="1"/>
          </p:cNvSpPr>
          <p:nvPr/>
        </p:nvSpPr>
        <p:spPr bwMode="auto">
          <a:xfrm>
            <a:off x="5387975" y="2097088"/>
            <a:ext cx="496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21525" name="TextBox 58"/>
          <p:cNvSpPr>
            <a:spLocks noChangeArrowheads="1"/>
          </p:cNvSpPr>
          <p:nvPr/>
        </p:nvSpPr>
        <p:spPr bwMode="auto">
          <a:xfrm>
            <a:off x="6348413" y="3378200"/>
            <a:ext cx="495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21526" name="TextBox 59"/>
          <p:cNvSpPr>
            <a:spLocks noChangeArrowheads="1"/>
          </p:cNvSpPr>
          <p:nvPr/>
        </p:nvSpPr>
        <p:spPr bwMode="auto">
          <a:xfrm>
            <a:off x="5386388" y="4702175"/>
            <a:ext cx="495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4</a:t>
            </a:r>
          </a:p>
        </p:txBody>
      </p:sp>
      <p:sp>
        <p:nvSpPr>
          <p:cNvPr id="21527" name="TextBox 13"/>
          <p:cNvSpPr>
            <a:spLocks noChangeArrowheads="1"/>
          </p:cNvSpPr>
          <p:nvPr/>
        </p:nvSpPr>
        <p:spPr bwMode="auto">
          <a:xfrm>
            <a:off x="6950075" y="10096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28" name="TextBox 13"/>
          <p:cNvSpPr>
            <a:spLocks noChangeArrowheads="1"/>
          </p:cNvSpPr>
          <p:nvPr/>
        </p:nvSpPr>
        <p:spPr bwMode="auto">
          <a:xfrm>
            <a:off x="6953250" y="1295400"/>
            <a:ext cx="138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1529" name="TextBox 13"/>
          <p:cNvSpPr>
            <a:spLocks noChangeArrowheads="1"/>
          </p:cNvSpPr>
          <p:nvPr/>
        </p:nvSpPr>
        <p:spPr bwMode="auto">
          <a:xfrm>
            <a:off x="3968750" y="2362200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30" name="TextBox 13"/>
          <p:cNvSpPr>
            <a:spLocks noChangeArrowheads="1"/>
          </p:cNvSpPr>
          <p:nvPr/>
        </p:nvSpPr>
        <p:spPr bwMode="auto">
          <a:xfrm>
            <a:off x="3973513" y="2647950"/>
            <a:ext cx="138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1531" name="TextBox 13"/>
          <p:cNvSpPr>
            <a:spLocks noChangeArrowheads="1"/>
          </p:cNvSpPr>
          <p:nvPr/>
        </p:nvSpPr>
        <p:spPr bwMode="auto">
          <a:xfrm>
            <a:off x="3968750" y="497363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32" name="TextBox 13"/>
          <p:cNvSpPr>
            <a:spLocks noChangeArrowheads="1"/>
          </p:cNvSpPr>
          <p:nvPr/>
        </p:nvSpPr>
        <p:spPr bwMode="auto">
          <a:xfrm>
            <a:off x="3973513" y="5259388"/>
            <a:ext cx="1382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1533" name="TextBox 13"/>
          <p:cNvSpPr>
            <a:spLocks noChangeArrowheads="1"/>
          </p:cNvSpPr>
          <p:nvPr/>
        </p:nvSpPr>
        <p:spPr bwMode="auto">
          <a:xfrm>
            <a:off x="6950075" y="36623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534" name="TextBox 13"/>
          <p:cNvSpPr>
            <a:spLocks noChangeArrowheads="1"/>
          </p:cNvSpPr>
          <p:nvPr/>
        </p:nvSpPr>
        <p:spPr bwMode="auto">
          <a:xfrm>
            <a:off x="6953250" y="3948113"/>
            <a:ext cx="138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1535" name="圆角矩形 29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36" name="圆角矩形 30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37" name="文本框 31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A10D-287A-455E-8DFC-E96256728642}" type="slidenum">
              <a:rPr lang="zh-CN" altLang="en-US"/>
              <a:pPr/>
              <a:t>18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2530" name="Straight Connector 5"/>
          <p:cNvSpPr>
            <a:spLocks noChangeShapeType="1"/>
          </p:cNvSpPr>
          <p:nvPr/>
        </p:nvSpPr>
        <p:spPr bwMode="auto">
          <a:xfrm flipH="1">
            <a:off x="6146800" y="542925"/>
            <a:ext cx="25400" cy="4159250"/>
          </a:xfrm>
          <a:prstGeom prst="line">
            <a:avLst/>
          </a:prstGeom>
          <a:noFill/>
          <a:ln w="28575" cap="flat" cmpd="sng">
            <a:solidFill>
              <a:srgbClr val="ADBA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1" name="Straight Connector 33"/>
          <p:cNvSpPr>
            <a:spLocks noChangeShapeType="1"/>
          </p:cNvSpPr>
          <p:nvPr/>
        </p:nvSpPr>
        <p:spPr bwMode="auto">
          <a:xfrm>
            <a:off x="6278563" y="2682875"/>
            <a:ext cx="658812" cy="1588"/>
          </a:xfrm>
          <a:prstGeom prst="line">
            <a:avLst/>
          </a:prstGeom>
          <a:noFill/>
          <a:ln w="38100" cap="rnd" cmpd="sng">
            <a:solidFill>
              <a:srgbClr val="1C8E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Oval 35"/>
          <p:cNvSpPr>
            <a:spLocks noChangeArrowheads="1"/>
          </p:cNvSpPr>
          <p:nvPr/>
        </p:nvSpPr>
        <p:spPr bwMode="auto">
          <a:xfrm>
            <a:off x="6070600" y="2608263"/>
            <a:ext cx="150813" cy="150812"/>
          </a:xfrm>
          <a:prstGeom prst="ellipse">
            <a:avLst/>
          </a:prstGeom>
          <a:solidFill>
            <a:srgbClr val="50D6E4"/>
          </a:solidFill>
          <a:ln w="28575" cap="flat" cmpd="sng">
            <a:solidFill>
              <a:srgbClr val="59D8E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35" name="TextBox 54"/>
          <p:cNvSpPr>
            <a:spLocks noChangeArrowheads="1"/>
          </p:cNvSpPr>
          <p:nvPr/>
        </p:nvSpPr>
        <p:spPr bwMode="auto">
          <a:xfrm>
            <a:off x="7224713" y="2459038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F</a:t>
            </a:r>
            <a:endParaRPr lang="zh-CN" altLang="en-US" sz="2400" b="1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36" name="TextBox 19"/>
          <p:cNvSpPr>
            <a:spLocks noChangeArrowheads="1"/>
          </p:cNvSpPr>
          <p:nvPr/>
        </p:nvSpPr>
        <p:spPr bwMode="auto">
          <a:xfrm>
            <a:off x="6353175" y="735013"/>
            <a:ext cx="495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5</a:t>
            </a:r>
          </a:p>
        </p:txBody>
      </p:sp>
      <p:sp>
        <p:nvSpPr>
          <p:cNvPr id="22537" name="TextBox 57"/>
          <p:cNvSpPr>
            <a:spLocks noChangeArrowheads="1"/>
          </p:cNvSpPr>
          <p:nvPr/>
        </p:nvSpPr>
        <p:spPr bwMode="auto">
          <a:xfrm>
            <a:off x="5387975" y="2097088"/>
            <a:ext cx="496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6</a:t>
            </a:r>
          </a:p>
        </p:txBody>
      </p:sp>
      <p:sp>
        <p:nvSpPr>
          <p:cNvPr id="22538" name="TextBox 13"/>
          <p:cNvSpPr>
            <a:spLocks noChangeArrowheads="1"/>
          </p:cNvSpPr>
          <p:nvPr/>
        </p:nvSpPr>
        <p:spPr bwMode="auto">
          <a:xfrm>
            <a:off x="3892550" y="236220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39" name="TextBox 13"/>
          <p:cNvSpPr>
            <a:spLocks noChangeArrowheads="1"/>
          </p:cNvSpPr>
          <p:nvPr/>
        </p:nvSpPr>
        <p:spPr bwMode="auto">
          <a:xfrm>
            <a:off x="3895725" y="2647950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2540" name="TextBox 13"/>
          <p:cNvSpPr>
            <a:spLocks noChangeArrowheads="1"/>
          </p:cNvSpPr>
          <p:nvPr/>
        </p:nvSpPr>
        <p:spPr bwMode="auto">
          <a:xfrm>
            <a:off x="6950075" y="10096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41" name="TextBox 13"/>
          <p:cNvSpPr>
            <a:spLocks noChangeArrowheads="1"/>
          </p:cNvSpPr>
          <p:nvPr/>
        </p:nvSpPr>
        <p:spPr bwMode="auto">
          <a:xfrm>
            <a:off x="6953250" y="1295400"/>
            <a:ext cx="138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2542" name="TextBox 13"/>
          <p:cNvSpPr>
            <a:spLocks noChangeArrowheads="1"/>
          </p:cNvSpPr>
          <p:nvPr/>
        </p:nvSpPr>
        <p:spPr bwMode="auto">
          <a:xfrm>
            <a:off x="6950075" y="3660775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43" name="TextBox 13"/>
          <p:cNvSpPr>
            <a:spLocks noChangeArrowheads="1"/>
          </p:cNvSpPr>
          <p:nvPr/>
        </p:nvSpPr>
        <p:spPr bwMode="auto">
          <a:xfrm>
            <a:off x="6953250" y="3946525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your words here</a:t>
            </a:r>
          </a:p>
        </p:txBody>
      </p:sp>
      <p:sp>
        <p:nvSpPr>
          <p:cNvPr id="22544" name="圆角矩形 24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圆角矩形 25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文本框 26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7" name="Straight Connector 8"/>
          <p:cNvSpPr>
            <a:spLocks noChangeShapeType="1"/>
          </p:cNvSpPr>
          <p:nvPr/>
        </p:nvSpPr>
        <p:spPr bwMode="auto">
          <a:xfrm>
            <a:off x="5378450" y="1303338"/>
            <a:ext cx="660400" cy="0"/>
          </a:xfrm>
          <a:prstGeom prst="line">
            <a:avLst/>
          </a:prstGeom>
          <a:noFill/>
          <a:ln w="38100" cap="rnd" cmpd="sng">
            <a:solidFill>
              <a:srgbClr val="50D6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Oval 11"/>
          <p:cNvSpPr>
            <a:spLocks noChangeArrowheads="1"/>
          </p:cNvSpPr>
          <p:nvPr/>
        </p:nvSpPr>
        <p:spPr bwMode="auto">
          <a:xfrm>
            <a:off x="6070600" y="1227138"/>
            <a:ext cx="150813" cy="150812"/>
          </a:xfrm>
          <a:prstGeom prst="ellipse">
            <a:avLst/>
          </a:prstGeom>
          <a:solidFill>
            <a:srgbClr val="50D6E4"/>
          </a:solidFill>
          <a:ln w="28575" cap="flat" cmpd="sng">
            <a:solidFill>
              <a:srgbClr val="50D6E4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50" name="TextBox 18"/>
          <p:cNvSpPr>
            <a:spLocks noChangeArrowheads="1"/>
          </p:cNvSpPr>
          <p:nvPr/>
        </p:nvSpPr>
        <p:spPr bwMode="auto">
          <a:xfrm>
            <a:off x="4381500" y="1071563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endParaRPr lang="zh-CN" altLang="en-US" sz="2400" b="1">
              <a:solidFill>
                <a:srgbClr val="50D6E4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51" name="Straight Connector 48"/>
          <p:cNvSpPr>
            <a:spLocks noChangeShapeType="1"/>
          </p:cNvSpPr>
          <p:nvPr/>
        </p:nvSpPr>
        <p:spPr bwMode="auto">
          <a:xfrm>
            <a:off x="5378450" y="3906838"/>
            <a:ext cx="660400" cy="1587"/>
          </a:xfrm>
          <a:prstGeom prst="line">
            <a:avLst/>
          </a:prstGeom>
          <a:noFill/>
          <a:ln w="38100" cap="rnd" cmpd="sng">
            <a:solidFill>
              <a:srgbClr val="50D6E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Oval 50"/>
          <p:cNvSpPr>
            <a:spLocks noChangeArrowheads="1"/>
          </p:cNvSpPr>
          <p:nvPr/>
        </p:nvSpPr>
        <p:spPr bwMode="auto">
          <a:xfrm>
            <a:off x="6070600" y="3832225"/>
            <a:ext cx="150813" cy="149225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7</a:t>
            </a:r>
          </a:p>
        </p:txBody>
      </p:sp>
      <p:sp>
        <p:nvSpPr>
          <p:cNvPr id="22554" name="TextBox 55"/>
          <p:cNvSpPr>
            <a:spLocks noChangeArrowheads="1"/>
          </p:cNvSpPr>
          <p:nvPr/>
        </p:nvSpPr>
        <p:spPr bwMode="auto">
          <a:xfrm>
            <a:off x="4371975" y="3695700"/>
            <a:ext cx="673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81E2EC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endParaRPr lang="zh-CN" altLang="en-US" sz="2400" b="1">
              <a:solidFill>
                <a:srgbClr val="81E2EC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555" name="TextBox 57"/>
          <p:cNvSpPr>
            <a:spLocks noChangeArrowheads="1"/>
          </p:cNvSpPr>
          <p:nvPr/>
        </p:nvSpPr>
        <p:spPr bwMode="auto">
          <a:xfrm>
            <a:off x="6346825" y="3417888"/>
            <a:ext cx="495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rgbClr val="50D6E4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7</a:t>
            </a:r>
          </a:p>
        </p:txBody>
      </p:sp>
      <p:sp>
        <p:nvSpPr>
          <p:cNvPr id="22556" name="Freeform 2"/>
          <p:cNvSpPr>
            <a:spLocks noChangeArrowheads="1"/>
          </p:cNvSpPr>
          <p:nvPr/>
        </p:nvSpPr>
        <p:spPr bwMode="auto">
          <a:xfrm>
            <a:off x="5935663" y="5013325"/>
            <a:ext cx="474662" cy="474663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44"/>
              <a:gd name="T103" fmla="*/ 0 h 6844"/>
              <a:gd name="T104" fmla="*/ 6844 w 6844"/>
              <a:gd name="T105" fmla="*/ 6844 h 68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rgbClr val="59D8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15240" r="-201" b="11887"/>
          <a:stretch>
            <a:fillRect/>
          </a:stretch>
        </p:blipFill>
        <p:spPr bwMode="auto">
          <a:xfrm>
            <a:off x="-30163" y="-26988"/>
            <a:ext cx="123904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34"/>
          <p:cNvSpPr>
            <a:spLocks noChangeArrowheads="1"/>
          </p:cNvSpPr>
          <p:nvPr/>
        </p:nvSpPr>
        <p:spPr bwMode="auto">
          <a:xfrm>
            <a:off x="-47625" y="-26988"/>
            <a:ext cx="12360275" cy="6884988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矩形 35"/>
          <p:cNvSpPr>
            <a:spLocks noChangeArrowheads="1"/>
          </p:cNvSpPr>
          <p:nvPr/>
        </p:nvSpPr>
        <p:spPr bwMode="auto">
          <a:xfrm>
            <a:off x="2622550" y="-20638"/>
            <a:ext cx="6858000" cy="1028701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矩形 36"/>
          <p:cNvSpPr>
            <a:spLocks noChangeArrowheads="1"/>
          </p:cNvSpPr>
          <p:nvPr/>
        </p:nvSpPr>
        <p:spPr bwMode="auto">
          <a:xfrm>
            <a:off x="2719388" y="-26988"/>
            <a:ext cx="6646862" cy="979488"/>
          </a:xfrm>
          <a:prstGeom prst="rect">
            <a:avLst/>
          </a:prstGeom>
          <a:solidFill>
            <a:srgbClr val="4C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0" name="文本框 38"/>
          <p:cNvSpPr>
            <a:spLocks noChangeArrowheads="1"/>
          </p:cNvSpPr>
          <p:nvPr/>
        </p:nvSpPr>
        <p:spPr bwMode="auto">
          <a:xfrm>
            <a:off x="3575050" y="177800"/>
            <a:ext cx="5464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zh-CN" altLang="en-US"/>
          </a:p>
        </p:txBody>
      </p:sp>
      <p:sp>
        <p:nvSpPr>
          <p:cNvPr id="6151" name="Freeform 42"/>
          <p:cNvSpPr>
            <a:spLocks noChangeArrowheads="1"/>
          </p:cNvSpPr>
          <p:nvPr/>
        </p:nvSpPr>
        <p:spPr bwMode="auto">
          <a:xfrm rot="16200000">
            <a:off x="1108869" y="2302669"/>
            <a:ext cx="2125662" cy="2279650"/>
          </a:xfrm>
          <a:custGeom>
            <a:avLst/>
            <a:gdLst>
              <a:gd name="T0" fmla="*/ 240 w 293"/>
              <a:gd name="T1" fmla="*/ 51 h 314"/>
              <a:gd name="T2" fmla="*/ 51 w 293"/>
              <a:gd name="T3" fmla="*/ 53 h 314"/>
              <a:gd name="T4" fmla="*/ 52 w 293"/>
              <a:gd name="T5" fmla="*/ 241 h 314"/>
              <a:gd name="T6" fmla="*/ 108 w 293"/>
              <a:gd name="T7" fmla="*/ 274 h 314"/>
              <a:gd name="T8" fmla="*/ 121 w 293"/>
              <a:gd name="T9" fmla="*/ 286 h 314"/>
              <a:gd name="T10" fmla="*/ 149 w 293"/>
              <a:gd name="T11" fmla="*/ 314 h 314"/>
              <a:gd name="T12" fmla="*/ 158 w 293"/>
              <a:gd name="T13" fmla="*/ 279 h 314"/>
              <a:gd name="T14" fmla="*/ 241 w 293"/>
              <a:gd name="T15" fmla="*/ 240 h 314"/>
              <a:gd name="T16" fmla="*/ 240 w 293"/>
              <a:gd name="T17" fmla="*/ 51 h 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3"/>
              <a:gd name="T28" fmla="*/ 0 h 314"/>
              <a:gd name="T29" fmla="*/ 293 w 293"/>
              <a:gd name="T30" fmla="*/ 314 h 3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3" h="314">
                <a:moveTo>
                  <a:pt x="240" y="51"/>
                </a:moveTo>
                <a:cubicBezTo>
                  <a:pt x="187" y="0"/>
                  <a:pt x="103" y="0"/>
                  <a:pt x="51" y="53"/>
                </a:cubicBezTo>
                <a:cubicBezTo>
                  <a:pt x="0" y="105"/>
                  <a:pt x="0" y="189"/>
                  <a:pt x="52" y="241"/>
                </a:cubicBezTo>
                <a:cubicBezTo>
                  <a:pt x="69" y="257"/>
                  <a:pt x="88" y="268"/>
                  <a:pt x="108" y="274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58" y="279"/>
                  <a:pt x="158" y="279"/>
                  <a:pt x="158" y="279"/>
                </a:cubicBezTo>
                <a:cubicBezTo>
                  <a:pt x="189" y="276"/>
                  <a:pt x="218" y="263"/>
                  <a:pt x="241" y="240"/>
                </a:cubicBezTo>
                <a:cubicBezTo>
                  <a:pt x="293" y="188"/>
                  <a:pt x="292" y="103"/>
                  <a:pt x="240" y="51"/>
                </a:cubicBezTo>
                <a:close/>
              </a:path>
            </a:pathLst>
          </a:custGeom>
          <a:solidFill>
            <a:srgbClr val="4C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52" name="Freeform 42"/>
          <p:cNvSpPr>
            <a:spLocks noChangeArrowheads="1"/>
          </p:cNvSpPr>
          <p:nvPr/>
        </p:nvSpPr>
        <p:spPr bwMode="auto">
          <a:xfrm rot="16200000">
            <a:off x="5274469" y="2302669"/>
            <a:ext cx="2125662" cy="2279650"/>
          </a:xfrm>
          <a:custGeom>
            <a:avLst/>
            <a:gdLst>
              <a:gd name="T0" fmla="*/ 240 w 293"/>
              <a:gd name="T1" fmla="*/ 51 h 314"/>
              <a:gd name="T2" fmla="*/ 51 w 293"/>
              <a:gd name="T3" fmla="*/ 53 h 314"/>
              <a:gd name="T4" fmla="*/ 52 w 293"/>
              <a:gd name="T5" fmla="*/ 241 h 314"/>
              <a:gd name="T6" fmla="*/ 108 w 293"/>
              <a:gd name="T7" fmla="*/ 274 h 314"/>
              <a:gd name="T8" fmla="*/ 121 w 293"/>
              <a:gd name="T9" fmla="*/ 286 h 314"/>
              <a:gd name="T10" fmla="*/ 149 w 293"/>
              <a:gd name="T11" fmla="*/ 314 h 314"/>
              <a:gd name="T12" fmla="*/ 158 w 293"/>
              <a:gd name="T13" fmla="*/ 279 h 314"/>
              <a:gd name="T14" fmla="*/ 241 w 293"/>
              <a:gd name="T15" fmla="*/ 240 h 314"/>
              <a:gd name="T16" fmla="*/ 240 w 293"/>
              <a:gd name="T17" fmla="*/ 51 h 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3"/>
              <a:gd name="T28" fmla="*/ 0 h 314"/>
              <a:gd name="T29" fmla="*/ 293 w 293"/>
              <a:gd name="T30" fmla="*/ 314 h 3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3" h="314">
                <a:moveTo>
                  <a:pt x="240" y="51"/>
                </a:moveTo>
                <a:cubicBezTo>
                  <a:pt x="187" y="0"/>
                  <a:pt x="103" y="0"/>
                  <a:pt x="51" y="53"/>
                </a:cubicBezTo>
                <a:cubicBezTo>
                  <a:pt x="0" y="105"/>
                  <a:pt x="0" y="189"/>
                  <a:pt x="52" y="241"/>
                </a:cubicBezTo>
                <a:cubicBezTo>
                  <a:pt x="69" y="257"/>
                  <a:pt x="88" y="268"/>
                  <a:pt x="108" y="274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58" y="279"/>
                  <a:pt x="158" y="279"/>
                  <a:pt x="158" y="279"/>
                </a:cubicBezTo>
                <a:cubicBezTo>
                  <a:pt x="189" y="276"/>
                  <a:pt x="218" y="263"/>
                  <a:pt x="241" y="240"/>
                </a:cubicBezTo>
                <a:cubicBezTo>
                  <a:pt x="293" y="188"/>
                  <a:pt x="292" y="103"/>
                  <a:pt x="240" y="51"/>
                </a:cubicBezTo>
                <a:close/>
              </a:path>
            </a:pathLst>
          </a:custGeom>
          <a:solidFill>
            <a:srgbClr val="4AC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53" name="Freeform 42"/>
          <p:cNvSpPr>
            <a:spLocks noChangeArrowheads="1"/>
          </p:cNvSpPr>
          <p:nvPr/>
        </p:nvSpPr>
        <p:spPr bwMode="auto">
          <a:xfrm rot="16200000">
            <a:off x="9438482" y="2302669"/>
            <a:ext cx="2125662" cy="2279650"/>
          </a:xfrm>
          <a:custGeom>
            <a:avLst/>
            <a:gdLst>
              <a:gd name="T0" fmla="*/ 240 w 293"/>
              <a:gd name="T1" fmla="*/ 51 h 314"/>
              <a:gd name="T2" fmla="*/ 51 w 293"/>
              <a:gd name="T3" fmla="*/ 53 h 314"/>
              <a:gd name="T4" fmla="*/ 52 w 293"/>
              <a:gd name="T5" fmla="*/ 241 h 314"/>
              <a:gd name="T6" fmla="*/ 108 w 293"/>
              <a:gd name="T7" fmla="*/ 274 h 314"/>
              <a:gd name="T8" fmla="*/ 121 w 293"/>
              <a:gd name="T9" fmla="*/ 286 h 314"/>
              <a:gd name="T10" fmla="*/ 149 w 293"/>
              <a:gd name="T11" fmla="*/ 314 h 314"/>
              <a:gd name="T12" fmla="*/ 158 w 293"/>
              <a:gd name="T13" fmla="*/ 279 h 314"/>
              <a:gd name="T14" fmla="*/ 241 w 293"/>
              <a:gd name="T15" fmla="*/ 240 h 314"/>
              <a:gd name="T16" fmla="*/ 240 w 293"/>
              <a:gd name="T17" fmla="*/ 51 h 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3"/>
              <a:gd name="T28" fmla="*/ 0 h 314"/>
              <a:gd name="T29" fmla="*/ 293 w 293"/>
              <a:gd name="T30" fmla="*/ 314 h 3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3" h="314">
                <a:moveTo>
                  <a:pt x="240" y="51"/>
                </a:moveTo>
                <a:cubicBezTo>
                  <a:pt x="187" y="0"/>
                  <a:pt x="103" y="0"/>
                  <a:pt x="51" y="53"/>
                </a:cubicBezTo>
                <a:cubicBezTo>
                  <a:pt x="0" y="105"/>
                  <a:pt x="0" y="189"/>
                  <a:pt x="52" y="241"/>
                </a:cubicBezTo>
                <a:cubicBezTo>
                  <a:pt x="69" y="257"/>
                  <a:pt x="88" y="268"/>
                  <a:pt x="108" y="274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58" y="279"/>
                  <a:pt x="158" y="279"/>
                  <a:pt x="158" y="279"/>
                </a:cubicBezTo>
                <a:cubicBezTo>
                  <a:pt x="189" y="276"/>
                  <a:pt x="218" y="263"/>
                  <a:pt x="241" y="240"/>
                </a:cubicBezTo>
                <a:cubicBezTo>
                  <a:pt x="293" y="188"/>
                  <a:pt x="292" y="103"/>
                  <a:pt x="240" y="51"/>
                </a:cubicBezTo>
                <a:close/>
              </a:path>
            </a:pathLst>
          </a:custGeom>
          <a:solidFill>
            <a:srgbClr val="57CB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54" name="矩形 39"/>
          <p:cNvSpPr>
            <a:spLocks noChangeArrowheads="1"/>
          </p:cNvSpPr>
          <p:nvPr/>
        </p:nvSpPr>
        <p:spPr bwMode="auto">
          <a:xfrm>
            <a:off x="1258888" y="4495800"/>
            <a:ext cx="1825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zh-CN" altLang="en-US"/>
          </a:p>
        </p:txBody>
      </p:sp>
      <p:sp>
        <p:nvSpPr>
          <p:cNvPr id="6155" name="矩形 41"/>
          <p:cNvSpPr>
            <a:spLocks noChangeArrowheads="1"/>
          </p:cNvSpPr>
          <p:nvPr/>
        </p:nvSpPr>
        <p:spPr bwMode="auto">
          <a:xfrm>
            <a:off x="9698038" y="4495800"/>
            <a:ext cx="182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营销策略</a:t>
            </a:r>
            <a:endParaRPr lang="zh-CN" altLang="en-US"/>
          </a:p>
        </p:txBody>
      </p:sp>
      <p:sp>
        <p:nvSpPr>
          <p:cNvPr id="6156" name="矩形 43"/>
          <p:cNvSpPr>
            <a:spLocks noChangeArrowheads="1"/>
          </p:cNvSpPr>
          <p:nvPr/>
        </p:nvSpPr>
        <p:spPr bwMode="auto">
          <a:xfrm>
            <a:off x="4213225" y="4495800"/>
            <a:ext cx="4356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投资与财务分析报告</a:t>
            </a:r>
            <a:endParaRPr lang="zh-CN" altLang="en-US"/>
          </a:p>
        </p:txBody>
      </p:sp>
      <p:sp>
        <p:nvSpPr>
          <p:cNvPr id="6157" name="Freeform 3"/>
          <p:cNvSpPr>
            <a:spLocks noChangeArrowheads="1"/>
          </p:cNvSpPr>
          <p:nvPr/>
        </p:nvSpPr>
        <p:spPr bwMode="auto">
          <a:xfrm>
            <a:off x="1592263" y="3074988"/>
            <a:ext cx="1042987" cy="800100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92"/>
              <a:gd name="T103" fmla="*/ 0 h 4907"/>
              <a:gd name="T104" fmla="*/ 6392 w 6392"/>
              <a:gd name="T105" fmla="*/ 4907 h 49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58" name="Freeform 2"/>
          <p:cNvSpPr>
            <a:spLocks noChangeArrowheads="1"/>
          </p:cNvSpPr>
          <p:nvPr/>
        </p:nvSpPr>
        <p:spPr bwMode="auto">
          <a:xfrm>
            <a:off x="5880100" y="3048000"/>
            <a:ext cx="854075" cy="854075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44"/>
              <a:gd name="T103" fmla="*/ 0 h 6844"/>
              <a:gd name="T104" fmla="*/ 6844 w 6844"/>
              <a:gd name="T105" fmla="*/ 6844 h 68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59" name="Freeform 169"/>
          <p:cNvSpPr>
            <a:spLocks noChangeArrowheads="1"/>
          </p:cNvSpPr>
          <p:nvPr/>
        </p:nvSpPr>
        <p:spPr bwMode="auto">
          <a:xfrm>
            <a:off x="10045700" y="3008313"/>
            <a:ext cx="911225" cy="801687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7"/>
              <a:gd name="T46" fmla="*/ 0 h 390"/>
              <a:gd name="T47" fmla="*/ 487 w 487"/>
              <a:gd name="T48" fmla="*/ 390 h 3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2100">
              <a:solidFill>
                <a:srgbClr val="E2E3E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A268-EFED-41FC-8E90-F406B3A71DD0}" type="slidenum">
              <a:rPr lang="zh-CN" altLang="en-US"/>
              <a:pPr/>
              <a:t>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17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平行四边形 4"/>
          <p:cNvSpPr>
            <a:spLocks noChangeArrowheads="1"/>
          </p:cNvSpPr>
          <p:nvPr/>
        </p:nvSpPr>
        <p:spPr bwMode="auto">
          <a:xfrm>
            <a:off x="3648075" y="0"/>
            <a:ext cx="8543925" cy="6886575"/>
          </a:xfrm>
          <a:prstGeom prst="parallelogram">
            <a:avLst>
              <a:gd name="adj" fmla="val 64400"/>
            </a:avLst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平行四边形 5"/>
          <p:cNvSpPr>
            <a:spLocks noChangeArrowheads="1"/>
          </p:cNvSpPr>
          <p:nvPr/>
        </p:nvSpPr>
        <p:spPr bwMode="auto">
          <a:xfrm>
            <a:off x="3792538" y="0"/>
            <a:ext cx="8186737" cy="6886575"/>
          </a:xfrm>
          <a:prstGeom prst="parallelogram">
            <a:avLst>
              <a:gd name="adj" fmla="val 65323"/>
            </a:avLst>
          </a:prstGeom>
          <a:solidFill>
            <a:srgbClr val="50D6E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7"/>
          <p:cNvSpPr>
            <a:spLocks noChangeArrowheads="1"/>
          </p:cNvSpPr>
          <p:nvPr/>
        </p:nvSpPr>
        <p:spPr bwMode="auto">
          <a:xfrm>
            <a:off x="6342063" y="35814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zh-CN" altLang="en-US"/>
          </a:p>
        </p:txBody>
      </p:sp>
      <p:sp>
        <p:nvSpPr>
          <p:cNvPr id="7174" name="矩形 9"/>
          <p:cNvSpPr>
            <a:spLocks noChangeArrowheads="1"/>
          </p:cNvSpPr>
          <p:nvPr/>
        </p:nvSpPr>
        <p:spPr bwMode="auto">
          <a:xfrm>
            <a:off x="6648450" y="2492375"/>
            <a:ext cx="3238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01</a:t>
            </a:r>
            <a:endParaRPr lang="zh-CN" altLang="en-US" sz="6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角三角形 3"/>
          <p:cNvSpPr>
            <a:spLocks noChangeArrowheads="1"/>
          </p:cNvSpPr>
          <p:nvPr/>
        </p:nvSpPr>
        <p:spPr bwMode="auto">
          <a:xfrm flipH="1">
            <a:off x="2711450" y="3644900"/>
            <a:ext cx="9505950" cy="3240088"/>
          </a:xfrm>
          <a:prstGeom prst="rtTriangl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341438"/>
            <a:ext cx="501173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ounded Rectangle 11"/>
          <p:cNvSpPr>
            <a:spLocks noChangeArrowheads="1"/>
          </p:cNvSpPr>
          <p:nvPr/>
        </p:nvSpPr>
        <p:spPr bwMode="auto">
          <a:xfrm>
            <a:off x="1171575" y="4192588"/>
            <a:ext cx="1012825" cy="1014412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197" name="Freeform 119"/>
          <p:cNvSpPr>
            <a:spLocks noChangeAspect="1" noEditPoints="1" noChangeArrowheads="1"/>
          </p:cNvSpPr>
          <p:nvPr/>
        </p:nvSpPr>
        <p:spPr bwMode="auto">
          <a:xfrm flipH="1">
            <a:off x="1527175" y="4343400"/>
            <a:ext cx="300038" cy="369888"/>
          </a:xfrm>
          <a:custGeom>
            <a:avLst/>
            <a:gdLst>
              <a:gd name="T0" fmla="*/ 41 w 41"/>
              <a:gd name="T1" fmla="*/ 47 h 51"/>
              <a:gd name="T2" fmla="*/ 37 w 41"/>
              <a:gd name="T3" fmla="*/ 51 h 51"/>
              <a:gd name="T4" fmla="*/ 3 w 41"/>
              <a:gd name="T5" fmla="*/ 51 h 51"/>
              <a:gd name="T6" fmla="*/ 0 w 41"/>
              <a:gd name="T7" fmla="*/ 47 h 51"/>
              <a:gd name="T8" fmla="*/ 0 w 41"/>
              <a:gd name="T9" fmla="*/ 27 h 51"/>
              <a:gd name="T10" fmla="*/ 3 w 41"/>
              <a:gd name="T11" fmla="*/ 23 h 51"/>
              <a:gd name="T12" fmla="*/ 4 w 41"/>
              <a:gd name="T13" fmla="*/ 23 h 51"/>
              <a:gd name="T14" fmla="*/ 4 w 41"/>
              <a:gd name="T15" fmla="*/ 16 h 51"/>
              <a:gd name="T16" fmla="*/ 20 w 41"/>
              <a:gd name="T17" fmla="*/ 0 h 51"/>
              <a:gd name="T18" fmla="*/ 36 w 41"/>
              <a:gd name="T19" fmla="*/ 16 h 51"/>
              <a:gd name="T20" fmla="*/ 36 w 41"/>
              <a:gd name="T21" fmla="*/ 23 h 51"/>
              <a:gd name="T22" fmla="*/ 37 w 41"/>
              <a:gd name="T23" fmla="*/ 23 h 51"/>
              <a:gd name="T24" fmla="*/ 41 w 41"/>
              <a:gd name="T25" fmla="*/ 27 h 51"/>
              <a:gd name="T26" fmla="*/ 41 w 41"/>
              <a:gd name="T27" fmla="*/ 47 h 51"/>
              <a:gd name="T28" fmla="*/ 29 w 41"/>
              <a:gd name="T29" fmla="*/ 23 h 51"/>
              <a:gd name="T30" fmla="*/ 29 w 41"/>
              <a:gd name="T31" fmla="*/ 16 h 51"/>
              <a:gd name="T32" fmla="*/ 20 w 41"/>
              <a:gd name="T33" fmla="*/ 7 h 51"/>
              <a:gd name="T34" fmla="*/ 11 w 41"/>
              <a:gd name="T35" fmla="*/ 16 h 51"/>
              <a:gd name="T36" fmla="*/ 11 w 41"/>
              <a:gd name="T37" fmla="*/ 23 h 51"/>
              <a:gd name="T38" fmla="*/ 29 w 41"/>
              <a:gd name="T39" fmla="*/ 23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"/>
              <a:gd name="T61" fmla="*/ 0 h 51"/>
              <a:gd name="T62" fmla="*/ 41 w 41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198" name="Rounded Rectangle 14"/>
          <p:cNvSpPr>
            <a:spLocks noChangeArrowheads="1"/>
          </p:cNvSpPr>
          <p:nvPr/>
        </p:nvSpPr>
        <p:spPr bwMode="auto">
          <a:xfrm>
            <a:off x="2454275" y="4192588"/>
            <a:ext cx="1014413" cy="1014412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199" name="Freeform 113"/>
          <p:cNvSpPr>
            <a:spLocks noChangeAspect="1" noEditPoints="1" noChangeArrowheads="1"/>
          </p:cNvSpPr>
          <p:nvPr/>
        </p:nvSpPr>
        <p:spPr bwMode="auto">
          <a:xfrm>
            <a:off x="2735263" y="4349750"/>
            <a:ext cx="452437" cy="355600"/>
          </a:xfrm>
          <a:custGeom>
            <a:avLst/>
            <a:gdLst>
              <a:gd name="T0" fmla="*/ 63 w 64"/>
              <a:gd name="T1" fmla="*/ 20 h 50"/>
              <a:gd name="T2" fmla="*/ 44 w 64"/>
              <a:gd name="T3" fmla="*/ 43 h 50"/>
              <a:gd name="T4" fmla="*/ 28 w 64"/>
              <a:gd name="T5" fmla="*/ 47 h 50"/>
              <a:gd name="T6" fmla="*/ 18 w 64"/>
              <a:gd name="T7" fmla="*/ 46 h 50"/>
              <a:gd name="T8" fmla="*/ 11 w 64"/>
              <a:gd name="T9" fmla="*/ 43 h 50"/>
              <a:gd name="T10" fmla="*/ 4 w 64"/>
              <a:gd name="T11" fmla="*/ 50 h 50"/>
              <a:gd name="T12" fmla="*/ 0 w 64"/>
              <a:gd name="T13" fmla="*/ 47 h 50"/>
              <a:gd name="T14" fmla="*/ 0 w 64"/>
              <a:gd name="T15" fmla="*/ 46 h 50"/>
              <a:gd name="T16" fmla="*/ 7 w 64"/>
              <a:gd name="T17" fmla="*/ 37 h 50"/>
              <a:gd name="T18" fmla="*/ 6 w 64"/>
              <a:gd name="T19" fmla="*/ 34 h 50"/>
              <a:gd name="T20" fmla="*/ 5 w 64"/>
              <a:gd name="T21" fmla="*/ 30 h 50"/>
              <a:gd name="T22" fmla="*/ 25 w 64"/>
              <a:gd name="T23" fmla="*/ 8 h 50"/>
              <a:gd name="T24" fmla="*/ 52 w 64"/>
              <a:gd name="T25" fmla="*/ 3 h 50"/>
              <a:gd name="T26" fmla="*/ 58 w 64"/>
              <a:gd name="T27" fmla="*/ 0 h 50"/>
              <a:gd name="T28" fmla="*/ 64 w 64"/>
              <a:gd name="T29" fmla="*/ 13 h 50"/>
              <a:gd name="T30" fmla="*/ 63 w 64"/>
              <a:gd name="T31" fmla="*/ 20 h 50"/>
              <a:gd name="T32" fmla="*/ 43 w 64"/>
              <a:gd name="T33" fmla="*/ 18 h 50"/>
              <a:gd name="T34" fmla="*/ 14 w 64"/>
              <a:gd name="T35" fmla="*/ 32 h 50"/>
              <a:gd name="T36" fmla="*/ 13 w 64"/>
              <a:gd name="T37" fmla="*/ 34 h 50"/>
              <a:gd name="T38" fmla="*/ 16 w 64"/>
              <a:gd name="T39" fmla="*/ 36 h 50"/>
              <a:gd name="T40" fmla="*/ 17 w 64"/>
              <a:gd name="T41" fmla="*/ 36 h 50"/>
              <a:gd name="T42" fmla="*/ 22 w 64"/>
              <a:gd name="T43" fmla="*/ 31 h 50"/>
              <a:gd name="T44" fmla="*/ 43 w 64"/>
              <a:gd name="T45" fmla="*/ 23 h 50"/>
              <a:gd name="T46" fmla="*/ 45 w 64"/>
              <a:gd name="T47" fmla="*/ 20 h 50"/>
              <a:gd name="T48" fmla="*/ 43 w 64"/>
              <a:gd name="T49" fmla="*/ 18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"/>
              <a:gd name="T76" fmla="*/ 0 h 50"/>
              <a:gd name="T77" fmla="*/ 64 w 64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0" name="Rounded Rectangle 13"/>
          <p:cNvSpPr>
            <a:spLocks noChangeArrowheads="1"/>
          </p:cNvSpPr>
          <p:nvPr/>
        </p:nvSpPr>
        <p:spPr bwMode="auto">
          <a:xfrm>
            <a:off x="3740150" y="4192588"/>
            <a:ext cx="1012825" cy="1014412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1" name="Freeform 145"/>
          <p:cNvSpPr>
            <a:spLocks noChangeAspect="1" noChangeArrowheads="1"/>
          </p:cNvSpPr>
          <p:nvPr/>
        </p:nvSpPr>
        <p:spPr bwMode="auto">
          <a:xfrm>
            <a:off x="4025900" y="4327525"/>
            <a:ext cx="441325" cy="381000"/>
          </a:xfrm>
          <a:custGeom>
            <a:avLst/>
            <a:gdLst>
              <a:gd name="T0" fmla="*/ 64 w 64"/>
              <a:gd name="T1" fmla="*/ 51 h 55"/>
              <a:gd name="T2" fmla="*/ 60 w 64"/>
              <a:gd name="T3" fmla="*/ 55 h 55"/>
              <a:gd name="T4" fmla="*/ 49 w 64"/>
              <a:gd name="T5" fmla="*/ 55 h 55"/>
              <a:gd name="T6" fmla="*/ 45 w 64"/>
              <a:gd name="T7" fmla="*/ 51 h 55"/>
              <a:gd name="T8" fmla="*/ 45 w 64"/>
              <a:gd name="T9" fmla="*/ 40 h 55"/>
              <a:gd name="T10" fmla="*/ 49 w 64"/>
              <a:gd name="T11" fmla="*/ 36 h 55"/>
              <a:gd name="T12" fmla="*/ 52 w 64"/>
              <a:gd name="T13" fmla="*/ 36 h 55"/>
              <a:gd name="T14" fmla="*/ 52 w 64"/>
              <a:gd name="T15" fmla="*/ 30 h 55"/>
              <a:gd name="T16" fmla="*/ 34 w 64"/>
              <a:gd name="T17" fmla="*/ 30 h 55"/>
              <a:gd name="T18" fmla="*/ 34 w 64"/>
              <a:gd name="T19" fmla="*/ 36 h 55"/>
              <a:gd name="T20" fmla="*/ 37 w 64"/>
              <a:gd name="T21" fmla="*/ 36 h 55"/>
              <a:gd name="T22" fmla="*/ 41 w 64"/>
              <a:gd name="T23" fmla="*/ 40 h 55"/>
              <a:gd name="T24" fmla="*/ 41 w 64"/>
              <a:gd name="T25" fmla="*/ 51 h 55"/>
              <a:gd name="T26" fmla="*/ 37 w 64"/>
              <a:gd name="T27" fmla="*/ 55 h 55"/>
              <a:gd name="T28" fmla="*/ 26 w 64"/>
              <a:gd name="T29" fmla="*/ 55 h 55"/>
              <a:gd name="T30" fmla="*/ 23 w 64"/>
              <a:gd name="T31" fmla="*/ 51 h 55"/>
              <a:gd name="T32" fmla="*/ 23 w 64"/>
              <a:gd name="T33" fmla="*/ 40 h 55"/>
              <a:gd name="T34" fmla="*/ 26 w 64"/>
              <a:gd name="T35" fmla="*/ 36 h 55"/>
              <a:gd name="T36" fmla="*/ 29 w 64"/>
              <a:gd name="T37" fmla="*/ 36 h 55"/>
              <a:gd name="T38" fmla="*/ 29 w 64"/>
              <a:gd name="T39" fmla="*/ 30 h 55"/>
              <a:gd name="T40" fmla="*/ 11 w 64"/>
              <a:gd name="T41" fmla="*/ 30 h 55"/>
              <a:gd name="T42" fmla="*/ 11 w 64"/>
              <a:gd name="T43" fmla="*/ 36 h 55"/>
              <a:gd name="T44" fmla="*/ 15 w 64"/>
              <a:gd name="T45" fmla="*/ 36 h 55"/>
              <a:gd name="T46" fmla="*/ 18 w 64"/>
              <a:gd name="T47" fmla="*/ 40 h 55"/>
              <a:gd name="T48" fmla="*/ 18 w 64"/>
              <a:gd name="T49" fmla="*/ 51 h 55"/>
              <a:gd name="T50" fmla="*/ 15 w 64"/>
              <a:gd name="T51" fmla="*/ 55 h 55"/>
              <a:gd name="T52" fmla="*/ 3 w 64"/>
              <a:gd name="T53" fmla="*/ 55 h 55"/>
              <a:gd name="T54" fmla="*/ 0 w 64"/>
              <a:gd name="T55" fmla="*/ 51 h 55"/>
              <a:gd name="T56" fmla="*/ 0 w 64"/>
              <a:gd name="T57" fmla="*/ 40 h 55"/>
              <a:gd name="T58" fmla="*/ 3 w 64"/>
              <a:gd name="T59" fmla="*/ 36 h 55"/>
              <a:gd name="T60" fmla="*/ 7 w 64"/>
              <a:gd name="T61" fmla="*/ 36 h 55"/>
              <a:gd name="T62" fmla="*/ 7 w 64"/>
              <a:gd name="T63" fmla="*/ 30 h 55"/>
              <a:gd name="T64" fmla="*/ 11 w 64"/>
              <a:gd name="T65" fmla="*/ 25 h 55"/>
              <a:gd name="T66" fmla="*/ 29 w 64"/>
              <a:gd name="T67" fmla="*/ 25 h 55"/>
              <a:gd name="T68" fmla="*/ 29 w 64"/>
              <a:gd name="T69" fmla="*/ 18 h 55"/>
              <a:gd name="T70" fmla="*/ 26 w 64"/>
              <a:gd name="T71" fmla="*/ 18 h 55"/>
              <a:gd name="T72" fmla="*/ 23 w 64"/>
              <a:gd name="T73" fmla="*/ 15 h 55"/>
              <a:gd name="T74" fmla="*/ 23 w 64"/>
              <a:gd name="T75" fmla="*/ 3 h 55"/>
              <a:gd name="T76" fmla="*/ 26 w 64"/>
              <a:gd name="T77" fmla="*/ 0 h 55"/>
              <a:gd name="T78" fmla="*/ 37 w 64"/>
              <a:gd name="T79" fmla="*/ 0 h 55"/>
              <a:gd name="T80" fmla="*/ 41 w 64"/>
              <a:gd name="T81" fmla="*/ 3 h 55"/>
              <a:gd name="T82" fmla="*/ 41 w 64"/>
              <a:gd name="T83" fmla="*/ 15 h 55"/>
              <a:gd name="T84" fmla="*/ 37 w 64"/>
              <a:gd name="T85" fmla="*/ 18 h 55"/>
              <a:gd name="T86" fmla="*/ 34 w 64"/>
              <a:gd name="T87" fmla="*/ 18 h 55"/>
              <a:gd name="T88" fmla="*/ 34 w 64"/>
              <a:gd name="T89" fmla="*/ 25 h 55"/>
              <a:gd name="T90" fmla="*/ 52 w 64"/>
              <a:gd name="T91" fmla="*/ 25 h 55"/>
              <a:gd name="T92" fmla="*/ 57 w 64"/>
              <a:gd name="T93" fmla="*/ 30 h 55"/>
              <a:gd name="T94" fmla="*/ 57 w 64"/>
              <a:gd name="T95" fmla="*/ 36 h 55"/>
              <a:gd name="T96" fmla="*/ 60 w 64"/>
              <a:gd name="T97" fmla="*/ 36 h 55"/>
              <a:gd name="T98" fmla="*/ 64 w 64"/>
              <a:gd name="T99" fmla="*/ 40 h 55"/>
              <a:gd name="T100" fmla="*/ 64 w 64"/>
              <a:gd name="T101" fmla="*/ 51 h 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55"/>
              <a:gd name="T155" fmla="*/ 64 w 64"/>
              <a:gd name="T156" fmla="*/ 55 h 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2" name="Rounded Rectangle 12"/>
          <p:cNvSpPr>
            <a:spLocks noChangeArrowheads="1"/>
          </p:cNvSpPr>
          <p:nvPr/>
        </p:nvSpPr>
        <p:spPr bwMode="auto">
          <a:xfrm>
            <a:off x="5024438" y="4192588"/>
            <a:ext cx="1014412" cy="1014412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3" name="Freeform 100"/>
          <p:cNvSpPr>
            <a:spLocks noChangeAspect="1" noEditPoints="1" noChangeArrowheads="1"/>
          </p:cNvSpPr>
          <p:nvPr/>
        </p:nvSpPr>
        <p:spPr bwMode="auto">
          <a:xfrm>
            <a:off x="5303838" y="4300538"/>
            <a:ext cx="454025" cy="434975"/>
          </a:xfrm>
          <a:custGeom>
            <a:avLst/>
            <a:gdLst>
              <a:gd name="T0" fmla="*/ 63 w 67"/>
              <a:gd name="T1" fmla="*/ 49 h 64"/>
              <a:gd name="T2" fmla="*/ 58 w 67"/>
              <a:gd name="T3" fmla="*/ 44 h 64"/>
              <a:gd name="T4" fmla="*/ 54 w 67"/>
              <a:gd name="T5" fmla="*/ 48 h 64"/>
              <a:gd name="T6" fmla="*/ 63 w 67"/>
              <a:gd name="T7" fmla="*/ 57 h 64"/>
              <a:gd name="T8" fmla="*/ 64 w 67"/>
              <a:gd name="T9" fmla="*/ 60 h 64"/>
              <a:gd name="T10" fmla="*/ 59 w 67"/>
              <a:gd name="T11" fmla="*/ 64 h 64"/>
              <a:gd name="T12" fmla="*/ 56 w 67"/>
              <a:gd name="T13" fmla="*/ 63 h 64"/>
              <a:gd name="T14" fmla="*/ 29 w 67"/>
              <a:gd name="T15" fmla="*/ 36 h 64"/>
              <a:gd name="T16" fmla="*/ 15 w 67"/>
              <a:gd name="T17" fmla="*/ 42 h 64"/>
              <a:gd name="T18" fmla="*/ 0 w 67"/>
              <a:gd name="T19" fmla="*/ 27 h 64"/>
              <a:gd name="T20" fmla="*/ 26 w 67"/>
              <a:gd name="T21" fmla="*/ 0 h 64"/>
              <a:gd name="T22" fmla="*/ 41 w 67"/>
              <a:gd name="T23" fmla="*/ 15 h 64"/>
              <a:gd name="T24" fmla="*/ 36 w 67"/>
              <a:gd name="T25" fmla="*/ 30 h 64"/>
              <a:gd name="T26" fmla="*/ 50 w 67"/>
              <a:gd name="T27" fmla="*/ 44 h 64"/>
              <a:gd name="T28" fmla="*/ 54 w 67"/>
              <a:gd name="T29" fmla="*/ 40 h 64"/>
              <a:gd name="T30" fmla="*/ 49 w 67"/>
              <a:gd name="T31" fmla="*/ 35 h 64"/>
              <a:gd name="T32" fmla="*/ 54 w 67"/>
              <a:gd name="T33" fmla="*/ 31 h 64"/>
              <a:gd name="T34" fmla="*/ 55 w 67"/>
              <a:gd name="T35" fmla="*/ 31 h 64"/>
              <a:gd name="T36" fmla="*/ 67 w 67"/>
              <a:gd name="T37" fmla="*/ 44 h 64"/>
              <a:gd name="T38" fmla="*/ 63 w 67"/>
              <a:gd name="T39" fmla="*/ 49 h 64"/>
              <a:gd name="T40" fmla="*/ 25 w 67"/>
              <a:gd name="T41" fmla="*/ 8 h 64"/>
              <a:gd name="T42" fmla="*/ 18 w 67"/>
              <a:gd name="T43" fmla="*/ 16 h 64"/>
              <a:gd name="T44" fmla="*/ 19 w 67"/>
              <a:gd name="T45" fmla="*/ 19 h 64"/>
              <a:gd name="T46" fmla="*/ 15 w 67"/>
              <a:gd name="T47" fmla="*/ 18 h 64"/>
              <a:gd name="T48" fmla="*/ 7 w 67"/>
              <a:gd name="T49" fmla="*/ 26 h 64"/>
              <a:gd name="T50" fmla="*/ 15 w 67"/>
              <a:gd name="T51" fmla="*/ 34 h 64"/>
              <a:gd name="T52" fmla="*/ 23 w 67"/>
              <a:gd name="T53" fmla="*/ 26 h 64"/>
              <a:gd name="T54" fmla="*/ 22 w 67"/>
              <a:gd name="T55" fmla="*/ 23 h 64"/>
              <a:gd name="T56" fmla="*/ 25 w 67"/>
              <a:gd name="T57" fmla="*/ 24 h 64"/>
              <a:gd name="T58" fmla="*/ 33 w 67"/>
              <a:gd name="T59" fmla="*/ 16 h 64"/>
              <a:gd name="T60" fmla="*/ 25 w 67"/>
              <a:gd name="T61" fmla="*/ 8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"/>
              <a:gd name="T94" fmla="*/ 0 h 64"/>
              <a:gd name="T95" fmla="*/ 67 w 67"/>
              <a:gd name="T96" fmla="*/ 64 h 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4" name="TextBox 13"/>
          <p:cNvSpPr>
            <a:spLocks noChangeArrowheads="1"/>
          </p:cNvSpPr>
          <p:nvPr/>
        </p:nvSpPr>
        <p:spPr bwMode="auto">
          <a:xfrm>
            <a:off x="1355725" y="4830763"/>
            <a:ext cx="855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8205" name="TextBox 13"/>
          <p:cNvSpPr>
            <a:spLocks noChangeArrowheads="1"/>
          </p:cNvSpPr>
          <p:nvPr/>
        </p:nvSpPr>
        <p:spPr bwMode="auto">
          <a:xfrm>
            <a:off x="2609850" y="4830763"/>
            <a:ext cx="855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8206" name="TextBox 13"/>
          <p:cNvSpPr>
            <a:spLocks noChangeArrowheads="1"/>
          </p:cNvSpPr>
          <p:nvPr/>
        </p:nvSpPr>
        <p:spPr bwMode="auto">
          <a:xfrm>
            <a:off x="3894138" y="4830763"/>
            <a:ext cx="855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8207" name="TextBox 13"/>
          <p:cNvSpPr>
            <a:spLocks noChangeArrowheads="1"/>
          </p:cNvSpPr>
          <p:nvPr/>
        </p:nvSpPr>
        <p:spPr bwMode="auto">
          <a:xfrm>
            <a:off x="5103813" y="4830763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</a:p>
        </p:txBody>
      </p:sp>
      <p:sp>
        <p:nvSpPr>
          <p:cNvPr id="8208" name="矩形 42"/>
          <p:cNvSpPr>
            <a:spLocks noChangeArrowheads="1"/>
          </p:cNvSpPr>
          <p:nvPr/>
        </p:nvSpPr>
        <p:spPr bwMode="auto">
          <a:xfrm>
            <a:off x="1466850" y="1604963"/>
            <a:ext cx="47418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8209" name="TextBox 13"/>
          <p:cNvSpPr>
            <a:spLocks noChangeArrowheads="1"/>
          </p:cNvSpPr>
          <p:nvPr/>
        </p:nvSpPr>
        <p:spPr bwMode="auto">
          <a:xfrm>
            <a:off x="1466850" y="1282700"/>
            <a:ext cx="2752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8210" name="矩形 44"/>
          <p:cNvSpPr>
            <a:spLocks noChangeArrowheads="1"/>
          </p:cNvSpPr>
          <p:nvPr/>
        </p:nvSpPr>
        <p:spPr bwMode="auto">
          <a:xfrm>
            <a:off x="1466850" y="2959100"/>
            <a:ext cx="474186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8211" name="圆角矩形 45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2" name="圆角矩形 46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3" name="文本框 47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5"/>
          <p:cNvSpPr>
            <a:spLocks noChangeArrowheads="1"/>
          </p:cNvSpPr>
          <p:nvPr/>
        </p:nvSpPr>
        <p:spPr bwMode="auto">
          <a:xfrm>
            <a:off x="1114425" y="5310188"/>
            <a:ext cx="1135063" cy="1168400"/>
          </a:xfrm>
          <a:custGeom>
            <a:avLst/>
            <a:gdLst>
              <a:gd name="T0" fmla="*/ 484 w 615"/>
              <a:gd name="T1" fmla="*/ 498 h 643"/>
              <a:gd name="T2" fmla="*/ 144 w 615"/>
              <a:gd name="T3" fmla="*/ 108 h 643"/>
              <a:gd name="T4" fmla="*/ 484 w 615"/>
              <a:gd name="T5" fmla="*/ 498 h 643"/>
              <a:gd name="T6" fmla="*/ 0 60000 65536"/>
              <a:gd name="T7" fmla="*/ 0 60000 65536"/>
              <a:gd name="T8" fmla="*/ 0 60000 65536"/>
              <a:gd name="T9" fmla="*/ 0 w 615"/>
              <a:gd name="T10" fmla="*/ 0 h 643"/>
              <a:gd name="T11" fmla="*/ 615 w 615"/>
              <a:gd name="T12" fmla="*/ 643 h 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5" h="643">
                <a:moveTo>
                  <a:pt x="484" y="498"/>
                </a:moveTo>
                <a:cubicBezTo>
                  <a:pt x="615" y="363"/>
                  <a:pt x="250" y="0"/>
                  <a:pt x="144" y="108"/>
                </a:cubicBezTo>
                <a:cubicBezTo>
                  <a:pt x="0" y="257"/>
                  <a:pt x="342" y="643"/>
                  <a:pt x="484" y="49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19" name="Freeform 6"/>
          <p:cNvSpPr>
            <a:spLocks noChangeArrowheads="1"/>
          </p:cNvSpPr>
          <p:nvPr/>
        </p:nvSpPr>
        <p:spPr bwMode="auto">
          <a:xfrm>
            <a:off x="1225550" y="5283200"/>
            <a:ext cx="1036638" cy="1082675"/>
          </a:xfrm>
          <a:custGeom>
            <a:avLst/>
            <a:gdLst>
              <a:gd name="T0" fmla="*/ 449 w 571"/>
              <a:gd name="T1" fmla="*/ 463 h 597"/>
              <a:gd name="T2" fmla="*/ 134 w 571"/>
              <a:gd name="T3" fmla="*/ 101 h 597"/>
              <a:gd name="T4" fmla="*/ 449 w 571"/>
              <a:gd name="T5" fmla="*/ 463 h 597"/>
              <a:gd name="T6" fmla="*/ 0 60000 65536"/>
              <a:gd name="T7" fmla="*/ 0 60000 65536"/>
              <a:gd name="T8" fmla="*/ 0 60000 65536"/>
              <a:gd name="T9" fmla="*/ 0 w 571"/>
              <a:gd name="T10" fmla="*/ 0 h 597"/>
              <a:gd name="T11" fmla="*/ 571 w 571"/>
              <a:gd name="T12" fmla="*/ 597 h 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597">
                <a:moveTo>
                  <a:pt x="449" y="463"/>
                </a:moveTo>
                <a:cubicBezTo>
                  <a:pt x="571" y="337"/>
                  <a:pt x="232" y="0"/>
                  <a:pt x="134" y="101"/>
                </a:cubicBezTo>
                <a:cubicBezTo>
                  <a:pt x="0" y="238"/>
                  <a:pt x="318" y="597"/>
                  <a:pt x="449" y="46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0" name="Freeform 7"/>
          <p:cNvSpPr>
            <a:spLocks noChangeArrowheads="1"/>
          </p:cNvSpPr>
          <p:nvPr/>
        </p:nvSpPr>
        <p:spPr bwMode="auto">
          <a:xfrm>
            <a:off x="1165225" y="5202238"/>
            <a:ext cx="1158875" cy="1357312"/>
          </a:xfrm>
          <a:custGeom>
            <a:avLst/>
            <a:gdLst>
              <a:gd name="T0" fmla="*/ 249 w 435"/>
              <a:gd name="T1" fmla="*/ 0 h 509"/>
              <a:gd name="T2" fmla="*/ 0 w 435"/>
              <a:gd name="T3" fmla="*/ 293 h 509"/>
              <a:gd name="T4" fmla="*/ 0 w 435"/>
              <a:gd name="T5" fmla="*/ 509 h 509"/>
              <a:gd name="T6" fmla="*/ 147 w 435"/>
              <a:gd name="T7" fmla="*/ 509 h 509"/>
              <a:gd name="T8" fmla="*/ 435 w 435"/>
              <a:gd name="T9" fmla="*/ 213 h 509"/>
              <a:gd name="T10" fmla="*/ 249 w 435"/>
              <a:gd name="T11" fmla="*/ 0 h 5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"/>
              <a:gd name="T19" fmla="*/ 0 h 509"/>
              <a:gd name="T20" fmla="*/ 435 w 435"/>
              <a:gd name="T21" fmla="*/ 509 h 5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" h="509">
                <a:moveTo>
                  <a:pt x="249" y="0"/>
                </a:moveTo>
                <a:lnTo>
                  <a:pt x="0" y="293"/>
                </a:lnTo>
                <a:lnTo>
                  <a:pt x="0" y="509"/>
                </a:lnTo>
                <a:lnTo>
                  <a:pt x="147" y="509"/>
                </a:lnTo>
                <a:lnTo>
                  <a:pt x="435" y="213"/>
                </a:lnTo>
                <a:lnTo>
                  <a:pt x="249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1" name="Freeform 8"/>
          <p:cNvSpPr>
            <a:spLocks noChangeArrowheads="1"/>
          </p:cNvSpPr>
          <p:nvPr/>
        </p:nvSpPr>
        <p:spPr bwMode="auto">
          <a:xfrm>
            <a:off x="1073150" y="5289550"/>
            <a:ext cx="1176338" cy="882650"/>
          </a:xfrm>
          <a:custGeom>
            <a:avLst/>
            <a:gdLst>
              <a:gd name="T0" fmla="*/ 281 w 649"/>
              <a:gd name="T1" fmla="*/ 89 h 486"/>
              <a:gd name="T2" fmla="*/ 0 w 649"/>
              <a:gd name="T3" fmla="*/ 387 h 486"/>
              <a:gd name="T4" fmla="*/ 0 w 649"/>
              <a:gd name="T5" fmla="*/ 469 h 486"/>
              <a:gd name="T6" fmla="*/ 204 w 649"/>
              <a:gd name="T7" fmla="*/ 250 h 486"/>
              <a:gd name="T8" fmla="*/ 472 w 649"/>
              <a:gd name="T9" fmla="*/ 486 h 486"/>
              <a:gd name="T10" fmla="*/ 522 w 649"/>
              <a:gd name="T11" fmla="*/ 435 h 486"/>
              <a:gd name="T12" fmla="*/ 299 w 649"/>
              <a:gd name="T13" fmla="*/ 225 h 486"/>
              <a:gd name="T14" fmla="*/ 346 w 649"/>
              <a:gd name="T15" fmla="*/ 192 h 486"/>
              <a:gd name="T16" fmla="*/ 618 w 649"/>
              <a:gd name="T17" fmla="*/ 336 h 486"/>
              <a:gd name="T18" fmla="*/ 649 w 649"/>
              <a:gd name="T19" fmla="*/ 305 h 486"/>
              <a:gd name="T20" fmla="*/ 367 w 649"/>
              <a:gd name="T21" fmla="*/ 0 h 486"/>
              <a:gd name="T22" fmla="*/ 281 w 649"/>
              <a:gd name="T23" fmla="*/ 89 h 4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9"/>
              <a:gd name="T37" fmla="*/ 0 h 486"/>
              <a:gd name="T38" fmla="*/ 649 w 649"/>
              <a:gd name="T39" fmla="*/ 486 h 4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9" h="486">
                <a:moveTo>
                  <a:pt x="281" y="89"/>
                </a:moveTo>
                <a:cubicBezTo>
                  <a:pt x="0" y="387"/>
                  <a:pt x="0" y="387"/>
                  <a:pt x="0" y="387"/>
                </a:cubicBezTo>
                <a:cubicBezTo>
                  <a:pt x="0" y="469"/>
                  <a:pt x="0" y="469"/>
                  <a:pt x="0" y="469"/>
                </a:cubicBezTo>
                <a:cubicBezTo>
                  <a:pt x="204" y="250"/>
                  <a:pt x="204" y="250"/>
                  <a:pt x="204" y="250"/>
                </a:cubicBezTo>
                <a:cubicBezTo>
                  <a:pt x="472" y="486"/>
                  <a:pt x="472" y="486"/>
                  <a:pt x="472" y="486"/>
                </a:cubicBezTo>
                <a:cubicBezTo>
                  <a:pt x="522" y="435"/>
                  <a:pt x="522" y="435"/>
                  <a:pt x="522" y="435"/>
                </a:cubicBezTo>
                <a:cubicBezTo>
                  <a:pt x="425" y="396"/>
                  <a:pt x="328" y="304"/>
                  <a:pt x="299" y="225"/>
                </a:cubicBezTo>
                <a:cubicBezTo>
                  <a:pt x="281" y="172"/>
                  <a:pt x="311" y="151"/>
                  <a:pt x="346" y="192"/>
                </a:cubicBezTo>
                <a:cubicBezTo>
                  <a:pt x="424" y="282"/>
                  <a:pt x="496" y="325"/>
                  <a:pt x="618" y="336"/>
                </a:cubicBezTo>
                <a:cubicBezTo>
                  <a:pt x="649" y="305"/>
                  <a:pt x="649" y="305"/>
                  <a:pt x="649" y="305"/>
                </a:cubicBezTo>
                <a:cubicBezTo>
                  <a:pt x="367" y="0"/>
                  <a:pt x="367" y="0"/>
                  <a:pt x="367" y="0"/>
                </a:cubicBezTo>
                <a:lnTo>
                  <a:pt x="281" y="89"/>
                </a:ln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2" name="Freeform 9"/>
          <p:cNvSpPr>
            <a:spLocks noChangeArrowheads="1"/>
          </p:cNvSpPr>
          <p:nvPr/>
        </p:nvSpPr>
        <p:spPr bwMode="auto">
          <a:xfrm>
            <a:off x="1047750" y="5475288"/>
            <a:ext cx="990600" cy="1196975"/>
          </a:xfrm>
          <a:custGeom>
            <a:avLst/>
            <a:gdLst>
              <a:gd name="T0" fmla="*/ 231 w 546"/>
              <a:gd name="T1" fmla="*/ 0 h 660"/>
              <a:gd name="T2" fmla="*/ 0 w 546"/>
              <a:gd name="T3" fmla="*/ 262 h 660"/>
              <a:gd name="T4" fmla="*/ 0 w 546"/>
              <a:gd name="T5" fmla="*/ 660 h 660"/>
              <a:gd name="T6" fmla="*/ 255 w 546"/>
              <a:gd name="T7" fmla="*/ 660 h 660"/>
              <a:gd name="T8" fmla="*/ 546 w 546"/>
              <a:gd name="T9" fmla="*/ 361 h 660"/>
              <a:gd name="T10" fmla="*/ 326 w 546"/>
              <a:gd name="T11" fmla="*/ 221 h 660"/>
              <a:gd name="T12" fmla="*/ 231 w 546"/>
              <a:gd name="T13" fmla="*/ 0 h 6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60"/>
              <a:gd name="T23" fmla="*/ 546 w 546"/>
              <a:gd name="T24" fmla="*/ 660 h 6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60">
                <a:moveTo>
                  <a:pt x="231" y="0"/>
                </a:moveTo>
                <a:cubicBezTo>
                  <a:pt x="0" y="262"/>
                  <a:pt x="0" y="262"/>
                  <a:pt x="0" y="262"/>
                </a:cubicBezTo>
                <a:cubicBezTo>
                  <a:pt x="0" y="660"/>
                  <a:pt x="0" y="660"/>
                  <a:pt x="0" y="660"/>
                </a:cubicBezTo>
                <a:cubicBezTo>
                  <a:pt x="255" y="660"/>
                  <a:pt x="255" y="660"/>
                  <a:pt x="255" y="660"/>
                </a:cubicBezTo>
                <a:cubicBezTo>
                  <a:pt x="546" y="361"/>
                  <a:pt x="546" y="361"/>
                  <a:pt x="546" y="361"/>
                </a:cubicBezTo>
                <a:cubicBezTo>
                  <a:pt x="451" y="329"/>
                  <a:pt x="378" y="282"/>
                  <a:pt x="326" y="221"/>
                </a:cubicBezTo>
                <a:cubicBezTo>
                  <a:pt x="275" y="160"/>
                  <a:pt x="243" y="86"/>
                  <a:pt x="231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3" name="Freeform 10"/>
          <p:cNvSpPr>
            <a:spLocks noChangeArrowheads="1"/>
          </p:cNvSpPr>
          <p:nvPr/>
        </p:nvSpPr>
        <p:spPr bwMode="auto">
          <a:xfrm>
            <a:off x="6350" y="5545138"/>
            <a:ext cx="1957388" cy="1490662"/>
          </a:xfrm>
          <a:custGeom>
            <a:avLst/>
            <a:gdLst>
              <a:gd name="T0" fmla="*/ 14657 w 21403"/>
              <a:gd name="T1" fmla="*/ 0 h 10000"/>
              <a:gd name="T2" fmla="*/ 0 w 21403"/>
              <a:gd name="T3" fmla="*/ 9923 h 10000"/>
              <a:gd name="T4" fmla="*/ 11403 w 21403"/>
              <a:gd name="T5" fmla="*/ 10000 h 10000"/>
              <a:gd name="T6" fmla="*/ 13109 w 21403"/>
              <a:gd name="T7" fmla="*/ 10000 h 10000"/>
              <a:gd name="T8" fmla="*/ 21403 w 21403"/>
              <a:gd name="T9" fmla="*/ 4750 h 10000"/>
              <a:gd name="T10" fmla="*/ 16701 w 21403"/>
              <a:gd name="T11" fmla="*/ 2899 h 10000"/>
              <a:gd name="T12" fmla="*/ 14657 w 21403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03"/>
              <a:gd name="T22" fmla="*/ 0 h 10000"/>
              <a:gd name="T23" fmla="*/ 21403 w 21403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03" h="10000">
                <a:moveTo>
                  <a:pt x="14657" y="0"/>
                </a:moveTo>
                <a:cubicBezTo>
                  <a:pt x="11403" y="2058"/>
                  <a:pt x="0" y="9923"/>
                  <a:pt x="0" y="9923"/>
                </a:cubicBezTo>
                <a:lnTo>
                  <a:pt x="11403" y="10000"/>
                </a:lnTo>
                <a:lnTo>
                  <a:pt x="13109" y="10000"/>
                </a:lnTo>
                <a:lnTo>
                  <a:pt x="21403" y="4750"/>
                </a:lnTo>
                <a:cubicBezTo>
                  <a:pt x="19379" y="4336"/>
                  <a:pt x="17812" y="3715"/>
                  <a:pt x="16701" y="2899"/>
                </a:cubicBezTo>
                <a:cubicBezTo>
                  <a:pt x="15609" y="2107"/>
                  <a:pt x="14935" y="1145"/>
                  <a:pt x="14657" y="0"/>
                </a:cubicBezTo>
                <a:close/>
              </a:path>
            </a:pathLst>
          </a:custGeom>
          <a:solidFill>
            <a:srgbClr val="545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1704975" y="4540250"/>
            <a:ext cx="1389063" cy="1390650"/>
          </a:xfrm>
          <a:prstGeom prst="ellipse">
            <a:avLst/>
          </a:pr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5" name="Freeform 12"/>
          <p:cNvSpPr>
            <a:spLocks noChangeArrowheads="1"/>
          </p:cNvSpPr>
          <p:nvPr/>
        </p:nvSpPr>
        <p:spPr bwMode="auto">
          <a:xfrm>
            <a:off x="2281238" y="4083050"/>
            <a:ext cx="490537" cy="1100138"/>
          </a:xfrm>
          <a:custGeom>
            <a:avLst/>
            <a:gdLst>
              <a:gd name="T0" fmla="*/ 216 w 270"/>
              <a:gd name="T1" fmla="*/ 24 h 606"/>
              <a:gd name="T2" fmla="*/ 128 w 270"/>
              <a:gd name="T3" fmla="*/ 25 h 606"/>
              <a:gd name="T4" fmla="*/ 13 w 270"/>
              <a:gd name="T5" fmla="*/ 143 h 606"/>
              <a:gd name="T6" fmla="*/ 0 w 270"/>
              <a:gd name="T7" fmla="*/ 435 h 606"/>
              <a:gd name="T8" fmla="*/ 42 w 270"/>
              <a:gd name="T9" fmla="*/ 472 h 606"/>
              <a:gd name="T10" fmla="*/ 173 w 270"/>
              <a:gd name="T11" fmla="*/ 606 h 606"/>
              <a:gd name="T12" fmla="*/ 120 w 270"/>
              <a:gd name="T13" fmla="*/ 395 h 606"/>
              <a:gd name="T14" fmla="*/ 202 w 270"/>
              <a:gd name="T15" fmla="*/ 258 h 606"/>
              <a:gd name="T16" fmla="*/ 216 w 270"/>
              <a:gd name="T17" fmla="*/ 24 h 6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0"/>
              <a:gd name="T28" fmla="*/ 0 h 606"/>
              <a:gd name="T29" fmla="*/ 270 w 270"/>
              <a:gd name="T30" fmla="*/ 606 h 6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0" h="606">
                <a:moveTo>
                  <a:pt x="216" y="24"/>
                </a:moveTo>
                <a:cubicBezTo>
                  <a:pt x="191" y="0"/>
                  <a:pt x="152" y="1"/>
                  <a:pt x="128" y="25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37"/>
                  <a:pt x="41" y="471"/>
                  <a:pt x="42" y="472"/>
                </a:cubicBezTo>
                <a:cubicBezTo>
                  <a:pt x="173" y="606"/>
                  <a:pt x="173" y="606"/>
                  <a:pt x="173" y="606"/>
                </a:cubicBezTo>
                <a:cubicBezTo>
                  <a:pt x="192" y="465"/>
                  <a:pt x="151" y="414"/>
                  <a:pt x="120" y="395"/>
                </a:cubicBezTo>
                <a:cubicBezTo>
                  <a:pt x="202" y="258"/>
                  <a:pt x="202" y="258"/>
                  <a:pt x="202" y="258"/>
                </a:cubicBezTo>
                <a:cubicBezTo>
                  <a:pt x="270" y="189"/>
                  <a:pt x="268" y="76"/>
                  <a:pt x="216" y="24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6" name="Freeform 19"/>
          <p:cNvSpPr>
            <a:spLocks noChangeArrowheads="1"/>
          </p:cNvSpPr>
          <p:nvPr/>
        </p:nvSpPr>
        <p:spPr bwMode="auto">
          <a:xfrm>
            <a:off x="1978025" y="4756150"/>
            <a:ext cx="760413" cy="782638"/>
          </a:xfrm>
          <a:custGeom>
            <a:avLst/>
            <a:gdLst>
              <a:gd name="T0" fmla="*/ 132 w 419"/>
              <a:gd name="T1" fmla="*/ 30 h 432"/>
              <a:gd name="T2" fmla="*/ 43 w 419"/>
              <a:gd name="T3" fmla="*/ 271 h 432"/>
              <a:gd name="T4" fmla="*/ 287 w 419"/>
              <a:gd name="T5" fmla="*/ 402 h 432"/>
              <a:gd name="T6" fmla="*/ 376 w 419"/>
              <a:gd name="T7" fmla="*/ 161 h 432"/>
              <a:gd name="T8" fmla="*/ 132 w 419"/>
              <a:gd name="T9" fmla="*/ 3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"/>
              <a:gd name="T16" fmla="*/ 0 h 432"/>
              <a:gd name="T17" fmla="*/ 419 w 419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" h="432">
                <a:moveTo>
                  <a:pt x="132" y="30"/>
                </a:moveTo>
                <a:cubicBezTo>
                  <a:pt x="40" y="60"/>
                  <a:pt x="0" y="168"/>
                  <a:pt x="43" y="271"/>
                </a:cubicBezTo>
                <a:cubicBezTo>
                  <a:pt x="85" y="373"/>
                  <a:pt x="195" y="432"/>
                  <a:pt x="287" y="402"/>
                </a:cubicBezTo>
                <a:cubicBezTo>
                  <a:pt x="379" y="372"/>
                  <a:pt x="419" y="264"/>
                  <a:pt x="376" y="161"/>
                </a:cubicBezTo>
                <a:cubicBezTo>
                  <a:pt x="333" y="59"/>
                  <a:pt x="224" y="0"/>
                  <a:pt x="132" y="3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7" name="Freeform 13"/>
          <p:cNvSpPr>
            <a:spLocks noChangeArrowheads="1"/>
          </p:cNvSpPr>
          <p:nvPr/>
        </p:nvSpPr>
        <p:spPr bwMode="auto">
          <a:xfrm>
            <a:off x="2628900" y="3484563"/>
            <a:ext cx="3354388" cy="2263775"/>
          </a:xfrm>
          <a:custGeom>
            <a:avLst/>
            <a:gdLst>
              <a:gd name="T0" fmla="*/ 1849 w 1849"/>
              <a:gd name="T1" fmla="*/ 1074 h 1248"/>
              <a:gd name="T2" fmla="*/ 1849 w 1849"/>
              <a:gd name="T3" fmla="*/ 174 h 1248"/>
              <a:gd name="T4" fmla="*/ 1675 w 1849"/>
              <a:gd name="T5" fmla="*/ 0 h 1248"/>
              <a:gd name="T6" fmla="*/ 174 w 1849"/>
              <a:gd name="T7" fmla="*/ 0 h 1248"/>
              <a:gd name="T8" fmla="*/ 0 w 1849"/>
              <a:gd name="T9" fmla="*/ 174 h 1248"/>
              <a:gd name="T10" fmla="*/ 0 w 1849"/>
              <a:gd name="T11" fmla="*/ 1074 h 1248"/>
              <a:gd name="T12" fmla="*/ 174 w 1849"/>
              <a:gd name="T13" fmla="*/ 1248 h 1248"/>
              <a:gd name="T14" fmla="*/ 1675 w 1849"/>
              <a:gd name="T15" fmla="*/ 1248 h 1248"/>
              <a:gd name="T16" fmla="*/ 1849 w 1849"/>
              <a:gd name="T17" fmla="*/ 1074 h 1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9"/>
              <a:gd name="T28" fmla="*/ 0 h 1248"/>
              <a:gd name="T29" fmla="*/ 1849 w 1849"/>
              <a:gd name="T30" fmla="*/ 1248 h 1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9" h="1248">
                <a:moveTo>
                  <a:pt x="1849" y="1074"/>
                </a:moveTo>
                <a:cubicBezTo>
                  <a:pt x="1849" y="174"/>
                  <a:pt x="1849" y="174"/>
                  <a:pt x="1849" y="174"/>
                </a:cubicBezTo>
                <a:cubicBezTo>
                  <a:pt x="1849" y="78"/>
                  <a:pt x="1771" y="0"/>
                  <a:pt x="1675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79" y="0"/>
                  <a:pt x="0" y="78"/>
                  <a:pt x="0" y="1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170"/>
                  <a:pt x="79" y="1248"/>
                  <a:pt x="174" y="1248"/>
                </a:cubicBezTo>
                <a:cubicBezTo>
                  <a:pt x="1675" y="1248"/>
                  <a:pt x="1675" y="1248"/>
                  <a:pt x="1675" y="1248"/>
                </a:cubicBezTo>
                <a:cubicBezTo>
                  <a:pt x="1771" y="1248"/>
                  <a:pt x="1849" y="1170"/>
                  <a:pt x="1849" y="1074"/>
                </a:cubicBez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8" name="Freeform 14"/>
          <p:cNvSpPr>
            <a:spLocks noChangeArrowheads="1"/>
          </p:cNvSpPr>
          <p:nvPr/>
        </p:nvSpPr>
        <p:spPr bwMode="auto">
          <a:xfrm>
            <a:off x="3213100" y="3484563"/>
            <a:ext cx="2770188" cy="1538287"/>
          </a:xfrm>
          <a:custGeom>
            <a:avLst/>
            <a:gdLst>
              <a:gd name="T0" fmla="*/ 1527 w 1527"/>
              <a:gd name="T1" fmla="*/ 848 h 848"/>
              <a:gd name="T2" fmla="*/ 0 w 1527"/>
              <a:gd name="T3" fmla="*/ 0 h 848"/>
              <a:gd name="T4" fmla="*/ 1352 w 1527"/>
              <a:gd name="T5" fmla="*/ 0 h 848"/>
              <a:gd name="T6" fmla="*/ 1527 w 1527"/>
              <a:gd name="T7" fmla="*/ 174 h 848"/>
              <a:gd name="T8" fmla="*/ 1527 w 1527"/>
              <a:gd name="T9" fmla="*/ 848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7"/>
              <a:gd name="T16" fmla="*/ 0 h 848"/>
              <a:gd name="T17" fmla="*/ 1527 w 1527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7" h="848">
                <a:moveTo>
                  <a:pt x="1527" y="848"/>
                </a:moveTo>
                <a:cubicBezTo>
                  <a:pt x="0" y="0"/>
                  <a:pt x="0" y="0"/>
                  <a:pt x="0" y="0"/>
                </a:cubicBezTo>
                <a:cubicBezTo>
                  <a:pt x="1352" y="0"/>
                  <a:pt x="1352" y="0"/>
                  <a:pt x="1352" y="0"/>
                </a:cubicBezTo>
                <a:cubicBezTo>
                  <a:pt x="1448" y="0"/>
                  <a:pt x="1527" y="78"/>
                  <a:pt x="1527" y="174"/>
                </a:cubicBezTo>
                <a:lnTo>
                  <a:pt x="1527" y="848"/>
                </a:lnTo>
                <a:close/>
              </a:path>
            </a:pathLst>
          </a:custGeom>
          <a:solidFill>
            <a:srgbClr val="5E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29" name="Freeform 15"/>
          <p:cNvSpPr>
            <a:spLocks noChangeArrowheads="1"/>
          </p:cNvSpPr>
          <p:nvPr/>
        </p:nvSpPr>
        <p:spPr bwMode="auto">
          <a:xfrm>
            <a:off x="3152775" y="3497263"/>
            <a:ext cx="2447925" cy="2076450"/>
          </a:xfrm>
          <a:custGeom>
            <a:avLst/>
            <a:gdLst>
              <a:gd name="T0" fmla="*/ 918 w 918"/>
              <a:gd name="T1" fmla="*/ 0 h 779"/>
              <a:gd name="T2" fmla="*/ 712 w 918"/>
              <a:gd name="T3" fmla="*/ 347 h 779"/>
              <a:gd name="T4" fmla="*/ 399 w 918"/>
              <a:gd name="T5" fmla="*/ 389 h 779"/>
              <a:gd name="T6" fmla="*/ 193 w 918"/>
              <a:gd name="T7" fmla="*/ 779 h 779"/>
              <a:gd name="T8" fmla="*/ 0 w 918"/>
              <a:gd name="T9" fmla="*/ 779 h 779"/>
              <a:gd name="T10" fmla="*/ 0 w 918"/>
              <a:gd name="T11" fmla="*/ 725 h 779"/>
              <a:gd name="T12" fmla="*/ 288 w 918"/>
              <a:gd name="T13" fmla="*/ 303 h 779"/>
              <a:gd name="T14" fmla="*/ 638 w 918"/>
              <a:gd name="T15" fmla="*/ 264 h 779"/>
              <a:gd name="T16" fmla="*/ 813 w 918"/>
              <a:gd name="T17" fmla="*/ 0 h 779"/>
              <a:gd name="T18" fmla="*/ 918 w 918"/>
              <a:gd name="T19" fmla="*/ 0 h 7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18"/>
              <a:gd name="T31" fmla="*/ 0 h 779"/>
              <a:gd name="T32" fmla="*/ 918 w 918"/>
              <a:gd name="T33" fmla="*/ 779 h 7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18" h="779">
                <a:moveTo>
                  <a:pt x="918" y="0"/>
                </a:moveTo>
                <a:lnTo>
                  <a:pt x="712" y="347"/>
                </a:lnTo>
                <a:lnTo>
                  <a:pt x="399" y="389"/>
                </a:lnTo>
                <a:lnTo>
                  <a:pt x="193" y="779"/>
                </a:lnTo>
                <a:lnTo>
                  <a:pt x="0" y="779"/>
                </a:lnTo>
                <a:lnTo>
                  <a:pt x="0" y="725"/>
                </a:lnTo>
                <a:lnTo>
                  <a:pt x="288" y="303"/>
                </a:lnTo>
                <a:lnTo>
                  <a:pt x="638" y="264"/>
                </a:lnTo>
                <a:lnTo>
                  <a:pt x="813" y="0"/>
                </a:lnTo>
                <a:lnTo>
                  <a:pt x="918" y="0"/>
                </a:ln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0" name="Freeform 16"/>
          <p:cNvSpPr>
            <a:spLocks noChangeArrowheads="1"/>
          </p:cNvSpPr>
          <p:nvPr/>
        </p:nvSpPr>
        <p:spPr bwMode="auto">
          <a:xfrm>
            <a:off x="3182938" y="3659188"/>
            <a:ext cx="2600325" cy="1914525"/>
          </a:xfrm>
          <a:custGeom>
            <a:avLst/>
            <a:gdLst>
              <a:gd name="T0" fmla="*/ 1432 w 1432"/>
              <a:gd name="T1" fmla="*/ 1038 h 1042"/>
              <a:gd name="T2" fmla="*/ 1432 w 1432"/>
              <a:gd name="T3" fmla="*/ 4 h 1042"/>
              <a:gd name="T4" fmla="*/ 1429 w 1432"/>
              <a:gd name="T5" fmla="*/ 0 h 1042"/>
              <a:gd name="T6" fmla="*/ 4 w 1432"/>
              <a:gd name="T7" fmla="*/ 0 h 1042"/>
              <a:gd name="T8" fmla="*/ 0 w 1432"/>
              <a:gd name="T9" fmla="*/ 4 h 1042"/>
              <a:gd name="T10" fmla="*/ 0 w 1432"/>
              <a:gd name="T11" fmla="*/ 1038 h 1042"/>
              <a:gd name="T12" fmla="*/ 4 w 1432"/>
              <a:gd name="T13" fmla="*/ 1042 h 1042"/>
              <a:gd name="T14" fmla="*/ 1429 w 1432"/>
              <a:gd name="T15" fmla="*/ 1042 h 1042"/>
              <a:gd name="T16" fmla="*/ 1432 w 1432"/>
              <a:gd name="T17" fmla="*/ 1038 h 10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2"/>
              <a:gd name="T28" fmla="*/ 0 h 1042"/>
              <a:gd name="T29" fmla="*/ 1432 w 1432"/>
              <a:gd name="T30" fmla="*/ 1042 h 10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2" h="1042">
                <a:moveTo>
                  <a:pt x="1432" y="1038"/>
                </a:moveTo>
                <a:cubicBezTo>
                  <a:pt x="1432" y="4"/>
                  <a:pt x="1432" y="4"/>
                  <a:pt x="1432" y="4"/>
                </a:cubicBezTo>
                <a:cubicBezTo>
                  <a:pt x="1432" y="2"/>
                  <a:pt x="1431" y="0"/>
                  <a:pt x="14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2" y="1042"/>
                  <a:pt x="4" y="1042"/>
                </a:cubicBezTo>
                <a:cubicBezTo>
                  <a:pt x="1429" y="1042"/>
                  <a:pt x="1429" y="1042"/>
                  <a:pt x="1429" y="1042"/>
                </a:cubicBezTo>
                <a:cubicBezTo>
                  <a:pt x="1431" y="1042"/>
                  <a:pt x="1432" y="1040"/>
                  <a:pt x="1432" y="10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1" name="Oval 18"/>
          <p:cNvSpPr>
            <a:spLocks noChangeArrowheads="1"/>
          </p:cNvSpPr>
          <p:nvPr/>
        </p:nvSpPr>
        <p:spPr bwMode="auto">
          <a:xfrm>
            <a:off x="2768600" y="4533900"/>
            <a:ext cx="161925" cy="165100"/>
          </a:xfrm>
          <a:prstGeom prst="ellipse">
            <a:avLst/>
          </a:prstGeom>
          <a:solidFill>
            <a:srgbClr val="5E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2" name="Freeform 66"/>
          <p:cNvSpPr>
            <a:spLocks noChangeArrowheads="1"/>
          </p:cNvSpPr>
          <p:nvPr/>
        </p:nvSpPr>
        <p:spPr bwMode="auto">
          <a:xfrm>
            <a:off x="1873250" y="4060825"/>
            <a:ext cx="912813" cy="993775"/>
          </a:xfrm>
          <a:custGeom>
            <a:avLst/>
            <a:gdLst>
              <a:gd name="T0" fmla="*/ 449 w 503"/>
              <a:gd name="T1" fmla="*/ 24 h 548"/>
              <a:gd name="T2" fmla="*/ 361 w 503"/>
              <a:gd name="T3" fmla="*/ 25 h 548"/>
              <a:gd name="T4" fmla="*/ 69 w 503"/>
              <a:gd name="T5" fmla="*/ 324 h 548"/>
              <a:gd name="T6" fmla="*/ 43 w 503"/>
              <a:gd name="T7" fmla="*/ 506 h 548"/>
              <a:gd name="T8" fmla="*/ 43 w 503"/>
              <a:gd name="T9" fmla="*/ 506 h 548"/>
              <a:gd name="T10" fmla="*/ 196 w 503"/>
              <a:gd name="T11" fmla="*/ 505 h 548"/>
              <a:gd name="T12" fmla="*/ 436 w 503"/>
              <a:gd name="T13" fmla="*/ 258 h 548"/>
              <a:gd name="T14" fmla="*/ 449 w 503"/>
              <a:gd name="T15" fmla="*/ 24 h 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"/>
              <a:gd name="T25" fmla="*/ 0 h 548"/>
              <a:gd name="T26" fmla="*/ 503 w 503"/>
              <a:gd name="T27" fmla="*/ 548 h 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" h="548">
                <a:moveTo>
                  <a:pt x="449" y="24"/>
                </a:moveTo>
                <a:cubicBezTo>
                  <a:pt x="425" y="0"/>
                  <a:pt x="385" y="0"/>
                  <a:pt x="361" y="25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28" y="367"/>
                  <a:pt x="0" y="464"/>
                  <a:pt x="43" y="506"/>
                </a:cubicBezTo>
                <a:cubicBezTo>
                  <a:pt x="43" y="506"/>
                  <a:pt x="43" y="506"/>
                  <a:pt x="43" y="506"/>
                </a:cubicBezTo>
                <a:cubicBezTo>
                  <a:pt x="85" y="548"/>
                  <a:pt x="154" y="547"/>
                  <a:pt x="196" y="505"/>
                </a:cubicBezTo>
                <a:cubicBezTo>
                  <a:pt x="436" y="258"/>
                  <a:pt x="436" y="258"/>
                  <a:pt x="436" y="258"/>
                </a:cubicBezTo>
                <a:cubicBezTo>
                  <a:pt x="503" y="189"/>
                  <a:pt x="502" y="75"/>
                  <a:pt x="449" y="24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3" name="Freeform 67"/>
          <p:cNvSpPr>
            <a:spLocks noChangeArrowheads="1"/>
          </p:cNvSpPr>
          <p:nvPr/>
        </p:nvSpPr>
        <p:spPr bwMode="auto">
          <a:xfrm>
            <a:off x="1863725" y="4697413"/>
            <a:ext cx="773113" cy="855662"/>
          </a:xfrm>
          <a:custGeom>
            <a:avLst/>
            <a:gdLst>
              <a:gd name="T0" fmla="*/ 122 w 426"/>
              <a:gd name="T1" fmla="*/ 33 h 472"/>
              <a:gd name="T2" fmla="*/ 50 w 426"/>
              <a:gd name="T3" fmla="*/ 295 h 472"/>
              <a:gd name="T4" fmla="*/ 303 w 426"/>
              <a:gd name="T5" fmla="*/ 439 h 472"/>
              <a:gd name="T6" fmla="*/ 376 w 426"/>
              <a:gd name="T7" fmla="*/ 176 h 472"/>
              <a:gd name="T8" fmla="*/ 122 w 426"/>
              <a:gd name="T9" fmla="*/ 33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472"/>
              <a:gd name="T17" fmla="*/ 426 w 42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472">
                <a:moveTo>
                  <a:pt x="122" y="33"/>
                </a:moveTo>
                <a:cubicBezTo>
                  <a:pt x="32" y="66"/>
                  <a:pt x="0" y="183"/>
                  <a:pt x="50" y="295"/>
                </a:cubicBezTo>
                <a:cubicBezTo>
                  <a:pt x="100" y="407"/>
                  <a:pt x="213" y="472"/>
                  <a:pt x="303" y="439"/>
                </a:cubicBezTo>
                <a:cubicBezTo>
                  <a:pt x="393" y="406"/>
                  <a:pt x="426" y="288"/>
                  <a:pt x="376" y="176"/>
                </a:cubicBezTo>
                <a:cubicBezTo>
                  <a:pt x="326" y="64"/>
                  <a:pt x="212" y="0"/>
                  <a:pt x="122" y="33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4" name="Freeform 68"/>
          <p:cNvSpPr>
            <a:spLocks noChangeArrowheads="1"/>
          </p:cNvSpPr>
          <p:nvPr/>
        </p:nvSpPr>
        <p:spPr bwMode="auto">
          <a:xfrm>
            <a:off x="2414588" y="4067175"/>
            <a:ext cx="242887" cy="244475"/>
          </a:xfrm>
          <a:custGeom>
            <a:avLst/>
            <a:gdLst>
              <a:gd name="T0" fmla="*/ 0 w 134"/>
              <a:gd name="T1" fmla="*/ 93 h 134"/>
              <a:gd name="T2" fmla="*/ 95 w 134"/>
              <a:gd name="T3" fmla="*/ 134 h 134"/>
              <a:gd name="T4" fmla="*/ 92 w 134"/>
              <a:gd name="T5" fmla="*/ 0 h 134"/>
              <a:gd name="T6" fmla="*/ 0 w 134"/>
              <a:gd name="T7" fmla="*/ 93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34"/>
              <a:gd name="T14" fmla="*/ 134 w 134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34">
                <a:moveTo>
                  <a:pt x="0" y="93"/>
                </a:moveTo>
                <a:cubicBezTo>
                  <a:pt x="41" y="117"/>
                  <a:pt x="60" y="126"/>
                  <a:pt x="95" y="134"/>
                </a:cubicBezTo>
                <a:cubicBezTo>
                  <a:pt x="134" y="94"/>
                  <a:pt x="129" y="18"/>
                  <a:pt x="92" y="0"/>
                </a:cubicBezTo>
                <a:cubicBezTo>
                  <a:pt x="70" y="8"/>
                  <a:pt x="18" y="72"/>
                  <a:pt x="0" y="93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5" name="Freeform 17"/>
          <p:cNvSpPr>
            <a:spLocks noChangeArrowheads="1"/>
          </p:cNvSpPr>
          <p:nvPr/>
        </p:nvSpPr>
        <p:spPr bwMode="auto">
          <a:xfrm>
            <a:off x="3175000" y="3659188"/>
            <a:ext cx="2333625" cy="1914525"/>
          </a:xfrm>
          <a:custGeom>
            <a:avLst/>
            <a:gdLst>
              <a:gd name="T0" fmla="*/ 1287 w 1287"/>
              <a:gd name="T1" fmla="*/ 0 h 1042"/>
              <a:gd name="T2" fmla="*/ 1126 w 1287"/>
              <a:gd name="T3" fmla="*/ 0 h 1042"/>
              <a:gd name="T4" fmla="*/ 937 w 1287"/>
              <a:gd name="T5" fmla="*/ 286 h 1042"/>
              <a:gd name="T6" fmla="*/ 423 w 1287"/>
              <a:gd name="T7" fmla="*/ 343 h 1042"/>
              <a:gd name="T8" fmla="*/ 0 w 1287"/>
              <a:gd name="T9" fmla="*/ 963 h 1042"/>
              <a:gd name="T10" fmla="*/ 0 w 1287"/>
              <a:gd name="T11" fmla="*/ 1038 h 1042"/>
              <a:gd name="T12" fmla="*/ 3 w 1287"/>
              <a:gd name="T13" fmla="*/ 1042 h 1042"/>
              <a:gd name="T14" fmla="*/ 283 w 1287"/>
              <a:gd name="T15" fmla="*/ 1042 h 1042"/>
              <a:gd name="T16" fmla="*/ 586 w 1287"/>
              <a:gd name="T17" fmla="*/ 469 h 1042"/>
              <a:gd name="T18" fmla="*/ 1046 w 1287"/>
              <a:gd name="T19" fmla="*/ 408 h 1042"/>
              <a:gd name="T20" fmla="*/ 1287 w 1287"/>
              <a:gd name="T21" fmla="*/ 0 h 1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87"/>
              <a:gd name="T34" fmla="*/ 0 h 1042"/>
              <a:gd name="T35" fmla="*/ 1287 w 1287"/>
              <a:gd name="T36" fmla="*/ 1042 h 10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87" h="1042">
                <a:moveTo>
                  <a:pt x="1287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937" y="286"/>
                  <a:pt x="937" y="286"/>
                  <a:pt x="937" y="286"/>
                </a:cubicBezTo>
                <a:cubicBezTo>
                  <a:pt x="423" y="343"/>
                  <a:pt x="423" y="343"/>
                  <a:pt x="423" y="343"/>
                </a:cubicBezTo>
                <a:cubicBezTo>
                  <a:pt x="0" y="963"/>
                  <a:pt x="0" y="963"/>
                  <a:pt x="0" y="963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1" y="1042"/>
                  <a:pt x="3" y="1042"/>
                </a:cubicBezTo>
                <a:cubicBezTo>
                  <a:pt x="283" y="1042"/>
                  <a:pt x="283" y="1042"/>
                  <a:pt x="283" y="1042"/>
                </a:cubicBezTo>
                <a:cubicBezTo>
                  <a:pt x="586" y="469"/>
                  <a:pt x="586" y="469"/>
                  <a:pt x="586" y="469"/>
                </a:cubicBezTo>
                <a:cubicBezTo>
                  <a:pt x="1046" y="408"/>
                  <a:pt x="1046" y="408"/>
                  <a:pt x="1046" y="408"/>
                </a:cubicBezTo>
                <a:lnTo>
                  <a:pt x="128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6" name="Freeform 23"/>
          <p:cNvSpPr>
            <a:spLocks noChangeArrowheads="1"/>
          </p:cNvSpPr>
          <p:nvPr/>
        </p:nvSpPr>
        <p:spPr bwMode="auto">
          <a:xfrm>
            <a:off x="3175000" y="1993900"/>
            <a:ext cx="3027363" cy="3579813"/>
          </a:xfrm>
          <a:custGeom>
            <a:avLst/>
            <a:gdLst>
              <a:gd name="T0" fmla="*/ 1135 w 1135"/>
              <a:gd name="T1" fmla="*/ 185 h 1343"/>
              <a:gd name="T2" fmla="*/ 1133 w 1135"/>
              <a:gd name="T3" fmla="*/ 296 h 1343"/>
              <a:gd name="T4" fmla="*/ 1034 w 1135"/>
              <a:gd name="T5" fmla="*/ 242 h 1343"/>
              <a:gd name="T6" fmla="*/ 712 w 1135"/>
              <a:gd name="T7" fmla="*/ 857 h 1343"/>
              <a:gd name="T8" fmla="*/ 399 w 1135"/>
              <a:gd name="T9" fmla="*/ 903 h 1343"/>
              <a:gd name="T10" fmla="*/ 192 w 1135"/>
              <a:gd name="T11" fmla="*/ 1343 h 1343"/>
              <a:gd name="T12" fmla="*/ 0 w 1135"/>
              <a:gd name="T13" fmla="*/ 1343 h 1343"/>
              <a:gd name="T14" fmla="*/ 0 w 1135"/>
              <a:gd name="T15" fmla="*/ 1283 h 1343"/>
              <a:gd name="T16" fmla="*/ 287 w 1135"/>
              <a:gd name="T17" fmla="*/ 807 h 1343"/>
              <a:gd name="T18" fmla="*/ 637 w 1135"/>
              <a:gd name="T19" fmla="*/ 763 h 1343"/>
              <a:gd name="T20" fmla="*/ 965 w 1135"/>
              <a:gd name="T21" fmla="*/ 205 h 1343"/>
              <a:gd name="T22" fmla="*/ 867 w 1135"/>
              <a:gd name="T23" fmla="*/ 152 h 1343"/>
              <a:gd name="T24" fmla="*/ 1135 w 1135"/>
              <a:gd name="T25" fmla="*/ 0 h 1343"/>
              <a:gd name="T26" fmla="*/ 1135 w 1135"/>
              <a:gd name="T27" fmla="*/ 117 h 1343"/>
              <a:gd name="T28" fmla="*/ 1135 w 1135"/>
              <a:gd name="T29" fmla="*/ 185 h 13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5"/>
              <a:gd name="T46" fmla="*/ 0 h 1343"/>
              <a:gd name="T47" fmla="*/ 1135 w 1135"/>
              <a:gd name="T48" fmla="*/ 1343 h 13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5" h="1343">
                <a:moveTo>
                  <a:pt x="1135" y="185"/>
                </a:moveTo>
                <a:lnTo>
                  <a:pt x="1133" y="296"/>
                </a:lnTo>
                <a:lnTo>
                  <a:pt x="1034" y="242"/>
                </a:lnTo>
                <a:lnTo>
                  <a:pt x="712" y="857"/>
                </a:lnTo>
                <a:lnTo>
                  <a:pt x="399" y="903"/>
                </a:lnTo>
                <a:lnTo>
                  <a:pt x="192" y="1343"/>
                </a:lnTo>
                <a:lnTo>
                  <a:pt x="0" y="1343"/>
                </a:lnTo>
                <a:lnTo>
                  <a:pt x="0" y="1283"/>
                </a:lnTo>
                <a:lnTo>
                  <a:pt x="287" y="807"/>
                </a:lnTo>
                <a:lnTo>
                  <a:pt x="637" y="763"/>
                </a:lnTo>
                <a:lnTo>
                  <a:pt x="965" y="205"/>
                </a:lnTo>
                <a:lnTo>
                  <a:pt x="867" y="152"/>
                </a:lnTo>
                <a:lnTo>
                  <a:pt x="1135" y="0"/>
                </a:lnTo>
                <a:lnTo>
                  <a:pt x="1135" y="117"/>
                </a:lnTo>
                <a:lnTo>
                  <a:pt x="1135" y="185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7" name="Freeform 25"/>
          <p:cNvSpPr>
            <a:spLocks noChangeArrowheads="1"/>
          </p:cNvSpPr>
          <p:nvPr/>
        </p:nvSpPr>
        <p:spPr bwMode="auto">
          <a:xfrm>
            <a:off x="5829300" y="5659438"/>
            <a:ext cx="968375" cy="822325"/>
          </a:xfrm>
          <a:custGeom>
            <a:avLst/>
            <a:gdLst>
              <a:gd name="T0" fmla="*/ 224 w 6709"/>
              <a:gd name="T1" fmla="*/ 5648 h 6535"/>
              <a:gd name="T2" fmla="*/ 6434 w 6709"/>
              <a:gd name="T3" fmla="*/ 587 h 6535"/>
              <a:gd name="T4" fmla="*/ 224 w 6709"/>
              <a:gd name="T5" fmla="*/ 5648 h 6535"/>
              <a:gd name="T6" fmla="*/ 0 60000 65536"/>
              <a:gd name="T7" fmla="*/ 0 60000 65536"/>
              <a:gd name="T8" fmla="*/ 0 60000 65536"/>
              <a:gd name="T9" fmla="*/ 0 w 6709"/>
              <a:gd name="T10" fmla="*/ 0 h 6535"/>
              <a:gd name="T11" fmla="*/ 6709 w 6709"/>
              <a:gd name="T12" fmla="*/ 6535 h 6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9" h="6535">
                <a:moveTo>
                  <a:pt x="224" y="5648"/>
                </a:moveTo>
                <a:cubicBezTo>
                  <a:pt x="-1276" y="2910"/>
                  <a:pt x="5226" y="-1618"/>
                  <a:pt x="6434" y="587"/>
                </a:cubicBezTo>
                <a:cubicBezTo>
                  <a:pt x="8087" y="3584"/>
                  <a:pt x="1835" y="8573"/>
                  <a:pt x="224" y="564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38" name="Freeform 26"/>
          <p:cNvSpPr>
            <a:spLocks noChangeArrowheads="1"/>
          </p:cNvSpPr>
          <p:nvPr/>
        </p:nvSpPr>
        <p:spPr bwMode="auto">
          <a:xfrm>
            <a:off x="5829300" y="5618163"/>
            <a:ext cx="906463" cy="728662"/>
          </a:xfrm>
          <a:custGeom>
            <a:avLst/>
            <a:gdLst>
              <a:gd name="T0" fmla="*/ 281 w 10435"/>
              <a:gd name="T1" fmla="*/ 8015 h 9430"/>
              <a:gd name="T2" fmla="*/ 10090 w 10435"/>
              <a:gd name="T3" fmla="*/ 931 h 9430"/>
              <a:gd name="T4" fmla="*/ 281 w 10435"/>
              <a:gd name="T5" fmla="*/ 8015 h 9430"/>
              <a:gd name="T6" fmla="*/ 0 60000 65536"/>
              <a:gd name="T7" fmla="*/ 0 60000 65536"/>
              <a:gd name="T8" fmla="*/ 0 60000 65536"/>
              <a:gd name="T9" fmla="*/ 0 w 10435"/>
              <a:gd name="T10" fmla="*/ 0 h 9430"/>
              <a:gd name="T11" fmla="*/ 10435 w 10435"/>
              <a:gd name="T12" fmla="*/ 9430 h 9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5" h="9430">
                <a:moveTo>
                  <a:pt x="281" y="8015"/>
                </a:moveTo>
                <a:cubicBezTo>
                  <a:pt x="-1810" y="3885"/>
                  <a:pt x="8418" y="-2377"/>
                  <a:pt x="10090" y="931"/>
                </a:cubicBezTo>
                <a:cubicBezTo>
                  <a:pt x="12391" y="5458"/>
                  <a:pt x="2540" y="12449"/>
                  <a:pt x="281" y="801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z</a:t>
            </a:r>
          </a:p>
        </p:txBody>
      </p:sp>
      <p:sp>
        <p:nvSpPr>
          <p:cNvPr id="9239" name="Freeform 27"/>
          <p:cNvSpPr>
            <a:spLocks noChangeArrowheads="1"/>
          </p:cNvSpPr>
          <p:nvPr/>
        </p:nvSpPr>
        <p:spPr bwMode="auto">
          <a:xfrm>
            <a:off x="5711825" y="5289550"/>
            <a:ext cx="1343025" cy="1350963"/>
          </a:xfrm>
          <a:custGeom>
            <a:avLst/>
            <a:gdLst>
              <a:gd name="T0" fmla="*/ 270 w 504"/>
              <a:gd name="T1" fmla="*/ 0 h 507"/>
              <a:gd name="T2" fmla="*/ 504 w 504"/>
              <a:gd name="T3" fmla="*/ 411 h 507"/>
              <a:gd name="T4" fmla="*/ 479 w 504"/>
              <a:gd name="T5" fmla="*/ 507 h 507"/>
              <a:gd name="T6" fmla="*/ 136 w 504"/>
              <a:gd name="T7" fmla="*/ 424 h 507"/>
              <a:gd name="T8" fmla="*/ 0 w 504"/>
              <a:gd name="T9" fmla="*/ 184 h 507"/>
              <a:gd name="T10" fmla="*/ 270 w 504"/>
              <a:gd name="T11" fmla="*/ 0 h 5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"/>
              <a:gd name="T19" fmla="*/ 0 h 507"/>
              <a:gd name="T20" fmla="*/ 504 w 504"/>
              <a:gd name="T21" fmla="*/ 507 h 5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" h="507">
                <a:moveTo>
                  <a:pt x="270" y="0"/>
                </a:moveTo>
                <a:lnTo>
                  <a:pt x="504" y="411"/>
                </a:lnTo>
                <a:lnTo>
                  <a:pt x="479" y="507"/>
                </a:lnTo>
                <a:lnTo>
                  <a:pt x="136" y="424"/>
                </a:lnTo>
                <a:lnTo>
                  <a:pt x="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0" name="Freeform 28"/>
          <p:cNvSpPr>
            <a:spLocks noChangeArrowheads="1"/>
          </p:cNvSpPr>
          <p:nvPr/>
        </p:nvSpPr>
        <p:spPr bwMode="auto">
          <a:xfrm>
            <a:off x="5883275" y="5518150"/>
            <a:ext cx="1204913" cy="1101725"/>
          </a:xfrm>
          <a:custGeom>
            <a:avLst/>
            <a:gdLst>
              <a:gd name="T0" fmla="*/ 373 w 664"/>
              <a:gd name="T1" fmla="*/ 0 h 607"/>
              <a:gd name="T2" fmla="*/ 664 w 664"/>
              <a:gd name="T3" fmla="*/ 515 h 607"/>
              <a:gd name="T4" fmla="*/ 640 w 664"/>
              <a:gd name="T5" fmla="*/ 607 h 607"/>
              <a:gd name="T6" fmla="*/ 430 w 664"/>
              <a:gd name="T7" fmla="*/ 238 h 607"/>
              <a:gd name="T8" fmla="*/ 62 w 664"/>
              <a:gd name="T9" fmla="*/ 424 h 607"/>
              <a:gd name="T10" fmla="*/ 0 w 664"/>
              <a:gd name="T11" fmla="*/ 323 h 607"/>
              <a:gd name="T12" fmla="*/ 332 w 664"/>
              <a:gd name="T13" fmla="*/ 158 h 607"/>
              <a:gd name="T14" fmla="*/ 373 w 664"/>
              <a:gd name="T15" fmla="*/ 0 h 6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4"/>
              <a:gd name="T25" fmla="*/ 0 h 607"/>
              <a:gd name="T26" fmla="*/ 664 w 664"/>
              <a:gd name="T27" fmla="*/ 607 h 6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4" h="607">
                <a:moveTo>
                  <a:pt x="373" y="0"/>
                </a:moveTo>
                <a:cubicBezTo>
                  <a:pt x="664" y="515"/>
                  <a:pt x="664" y="515"/>
                  <a:pt x="664" y="515"/>
                </a:cubicBezTo>
                <a:cubicBezTo>
                  <a:pt x="640" y="607"/>
                  <a:pt x="640" y="607"/>
                  <a:pt x="640" y="607"/>
                </a:cubicBezTo>
                <a:cubicBezTo>
                  <a:pt x="430" y="238"/>
                  <a:pt x="430" y="238"/>
                  <a:pt x="430" y="238"/>
                </a:cubicBezTo>
                <a:cubicBezTo>
                  <a:pt x="62" y="424"/>
                  <a:pt x="62" y="424"/>
                  <a:pt x="62" y="424"/>
                </a:cubicBezTo>
                <a:cubicBezTo>
                  <a:pt x="0" y="323"/>
                  <a:pt x="0" y="323"/>
                  <a:pt x="0" y="323"/>
                </a:cubicBezTo>
                <a:cubicBezTo>
                  <a:pt x="128" y="320"/>
                  <a:pt x="244" y="290"/>
                  <a:pt x="332" y="158"/>
                </a:cubicBezTo>
                <a:cubicBezTo>
                  <a:pt x="368" y="105"/>
                  <a:pt x="375" y="55"/>
                  <a:pt x="373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1" name="Freeform 29"/>
          <p:cNvSpPr>
            <a:spLocks noChangeArrowheads="1"/>
          </p:cNvSpPr>
          <p:nvPr/>
        </p:nvSpPr>
        <p:spPr bwMode="auto">
          <a:xfrm>
            <a:off x="5867400" y="5686425"/>
            <a:ext cx="1254125" cy="1138238"/>
          </a:xfrm>
          <a:custGeom>
            <a:avLst/>
            <a:gdLst>
              <a:gd name="T0" fmla="*/ 458 w 690"/>
              <a:gd name="T1" fmla="*/ 0 h 628"/>
              <a:gd name="T2" fmla="*/ 690 w 690"/>
              <a:gd name="T3" fmla="*/ 408 h 628"/>
              <a:gd name="T4" fmla="*/ 633 w 690"/>
              <a:gd name="T5" fmla="*/ 628 h 628"/>
              <a:gd name="T6" fmla="*/ 107 w 690"/>
              <a:gd name="T7" fmla="*/ 501 h 628"/>
              <a:gd name="T8" fmla="*/ 0 w 690"/>
              <a:gd name="T9" fmla="*/ 313 h 628"/>
              <a:gd name="T10" fmla="*/ 287 w 690"/>
              <a:gd name="T11" fmla="*/ 219 h 628"/>
              <a:gd name="T12" fmla="*/ 458 w 690"/>
              <a:gd name="T13" fmla="*/ 0 h 6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0"/>
              <a:gd name="T22" fmla="*/ 0 h 628"/>
              <a:gd name="T23" fmla="*/ 690 w 690"/>
              <a:gd name="T24" fmla="*/ 628 h 6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0" h="628">
                <a:moveTo>
                  <a:pt x="458" y="0"/>
                </a:moveTo>
                <a:cubicBezTo>
                  <a:pt x="690" y="408"/>
                  <a:pt x="690" y="408"/>
                  <a:pt x="690" y="408"/>
                </a:cubicBezTo>
                <a:cubicBezTo>
                  <a:pt x="633" y="628"/>
                  <a:pt x="633" y="628"/>
                  <a:pt x="633" y="628"/>
                </a:cubicBezTo>
                <a:cubicBezTo>
                  <a:pt x="107" y="501"/>
                  <a:pt x="107" y="501"/>
                  <a:pt x="107" y="501"/>
                </a:cubicBezTo>
                <a:cubicBezTo>
                  <a:pt x="0" y="313"/>
                  <a:pt x="0" y="313"/>
                  <a:pt x="0" y="313"/>
                </a:cubicBezTo>
                <a:cubicBezTo>
                  <a:pt x="115" y="305"/>
                  <a:pt x="211" y="273"/>
                  <a:pt x="287" y="219"/>
                </a:cubicBezTo>
                <a:cubicBezTo>
                  <a:pt x="362" y="167"/>
                  <a:pt x="418" y="93"/>
                  <a:pt x="458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2" name="Freeform 31"/>
          <p:cNvSpPr>
            <a:spLocks noChangeArrowheads="1"/>
          </p:cNvSpPr>
          <p:nvPr/>
        </p:nvSpPr>
        <p:spPr bwMode="auto">
          <a:xfrm>
            <a:off x="4787900" y="4918075"/>
            <a:ext cx="889000" cy="946150"/>
          </a:xfrm>
          <a:custGeom>
            <a:avLst/>
            <a:gdLst>
              <a:gd name="T0" fmla="*/ 33 w 491"/>
              <a:gd name="T1" fmla="*/ 35 h 522"/>
              <a:gd name="T2" fmla="*/ 18 w 491"/>
              <a:gd name="T3" fmla="*/ 110 h 522"/>
              <a:gd name="T4" fmla="*/ 213 w 491"/>
              <a:gd name="T5" fmla="*/ 358 h 522"/>
              <a:gd name="T6" fmla="*/ 448 w 491"/>
              <a:gd name="T7" fmla="*/ 493 h 522"/>
              <a:gd name="T8" fmla="*/ 389 w 491"/>
              <a:gd name="T9" fmla="*/ 284 h 522"/>
              <a:gd name="T10" fmla="*/ 229 w 491"/>
              <a:gd name="T11" fmla="*/ 90 h 522"/>
              <a:gd name="T12" fmla="*/ 33 w 491"/>
              <a:gd name="T13" fmla="*/ 35 h 5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1"/>
              <a:gd name="T22" fmla="*/ 0 h 522"/>
              <a:gd name="T23" fmla="*/ 491 w 491"/>
              <a:gd name="T24" fmla="*/ 522 h 5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1" h="522">
                <a:moveTo>
                  <a:pt x="33" y="35"/>
                </a:moveTo>
                <a:cubicBezTo>
                  <a:pt x="8" y="52"/>
                  <a:pt x="0" y="87"/>
                  <a:pt x="18" y="110"/>
                </a:cubicBezTo>
                <a:cubicBezTo>
                  <a:pt x="213" y="358"/>
                  <a:pt x="213" y="358"/>
                  <a:pt x="213" y="358"/>
                </a:cubicBezTo>
                <a:cubicBezTo>
                  <a:pt x="245" y="399"/>
                  <a:pt x="405" y="522"/>
                  <a:pt x="448" y="493"/>
                </a:cubicBezTo>
                <a:cubicBezTo>
                  <a:pt x="491" y="465"/>
                  <a:pt x="421" y="324"/>
                  <a:pt x="389" y="284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175" y="25"/>
                  <a:pt x="86" y="0"/>
                  <a:pt x="33" y="35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3" name="Freeform 32"/>
          <p:cNvSpPr>
            <a:spLocks noChangeArrowheads="1"/>
          </p:cNvSpPr>
          <p:nvPr/>
        </p:nvSpPr>
        <p:spPr bwMode="auto">
          <a:xfrm>
            <a:off x="4794250" y="5021263"/>
            <a:ext cx="207963" cy="214312"/>
          </a:xfrm>
          <a:custGeom>
            <a:avLst/>
            <a:gdLst>
              <a:gd name="T0" fmla="*/ 69 w 114"/>
              <a:gd name="T1" fmla="*/ 117 h 117"/>
              <a:gd name="T2" fmla="*/ 114 w 114"/>
              <a:gd name="T3" fmla="*/ 49 h 117"/>
              <a:gd name="T4" fmla="*/ 0 w 114"/>
              <a:gd name="T5" fmla="*/ 27 h 117"/>
              <a:gd name="T6" fmla="*/ 69 w 114"/>
              <a:gd name="T7" fmla="*/ 117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117"/>
              <a:gd name="T14" fmla="*/ 114 w 114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117">
                <a:moveTo>
                  <a:pt x="69" y="117"/>
                </a:moveTo>
                <a:cubicBezTo>
                  <a:pt x="97" y="87"/>
                  <a:pt x="101" y="77"/>
                  <a:pt x="114" y="49"/>
                </a:cubicBezTo>
                <a:cubicBezTo>
                  <a:pt x="87" y="9"/>
                  <a:pt x="22" y="0"/>
                  <a:pt x="0" y="27"/>
                </a:cubicBezTo>
                <a:cubicBezTo>
                  <a:pt x="5" y="48"/>
                  <a:pt x="54" y="104"/>
                  <a:pt x="69" y="117"/>
                </a:cubicBezTo>
                <a:close/>
              </a:path>
            </a:pathLst>
          </a:custGeom>
          <a:solidFill>
            <a:srgbClr val="E0B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4" name="Freeform 33"/>
          <p:cNvSpPr>
            <a:spLocks noChangeArrowheads="1"/>
          </p:cNvSpPr>
          <p:nvPr/>
        </p:nvSpPr>
        <p:spPr bwMode="auto">
          <a:xfrm>
            <a:off x="4635500" y="3973513"/>
            <a:ext cx="1949450" cy="2095500"/>
          </a:xfrm>
          <a:custGeom>
            <a:avLst/>
            <a:gdLst>
              <a:gd name="T0" fmla="*/ 230 w 1075"/>
              <a:gd name="T1" fmla="*/ 102 h 1155"/>
              <a:gd name="T2" fmla="*/ 341 w 1075"/>
              <a:gd name="T3" fmla="*/ 330 h 1155"/>
              <a:gd name="T4" fmla="*/ 514 w 1075"/>
              <a:gd name="T5" fmla="*/ 306 h 1155"/>
              <a:gd name="T6" fmla="*/ 677 w 1075"/>
              <a:gd name="T7" fmla="*/ 255 h 1155"/>
              <a:gd name="T8" fmla="*/ 845 w 1075"/>
              <a:gd name="T9" fmla="*/ 244 h 1155"/>
              <a:gd name="T10" fmla="*/ 1021 w 1075"/>
              <a:gd name="T11" fmla="*/ 596 h 1155"/>
              <a:gd name="T12" fmla="*/ 1029 w 1075"/>
              <a:gd name="T13" fmla="*/ 992 h 1155"/>
              <a:gd name="T14" fmla="*/ 859 w 1075"/>
              <a:gd name="T15" fmla="*/ 1027 h 1155"/>
              <a:gd name="T16" fmla="*/ 638 w 1075"/>
              <a:gd name="T17" fmla="*/ 1092 h 1155"/>
              <a:gd name="T18" fmla="*/ 472 w 1075"/>
              <a:gd name="T19" fmla="*/ 969 h 1155"/>
              <a:gd name="T20" fmla="*/ 64 w 1075"/>
              <a:gd name="T21" fmla="*/ 183 h 1155"/>
              <a:gd name="T22" fmla="*/ 230 w 1075"/>
              <a:gd name="T23" fmla="*/ 102 h 11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5"/>
              <a:gd name="T37" fmla="*/ 0 h 1155"/>
              <a:gd name="T38" fmla="*/ 1075 w 1075"/>
              <a:gd name="T39" fmla="*/ 1155 h 11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5" h="1155">
                <a:moveTo>
                  <a:pt x="230" y="102"/>
                </a:moveTo>
                <a:cubicBezTo>
                  <a:pt x="341" y="330"/>
                  <a:pt x="341" y="330"/>
                  <a:pt x="341" y="330"/>
                </a:cubicBezTo>
                <a:cubicBezTo>
                  <a:pt x="352" y="253"/>
                  <a:pt x="468" y="235"/>
                  <a:pt x="514" y="306"/>
                </a:cubicBezTo>
                <a:cubicBezTo>
                  <a:pt x="514" y="225"/>
                  <a:pt x="623" y="199"/>
                  <a:pt x="677" y="255"/>
                </a:cubicBezTo>
                <a:cubicBezTo>
                  <a:pt x="689" y="180"/>
                  <a:pt x="806" y="168"/>
                  <a:pt x="845" y="244"/>
                </a:cubicBezTo>
                <a:cubicBezTo>
                  <a:pt x="1021" y="596"/>
                  <a:pt x="1021" y="596"/>
                  <a:pt x="1021" y="596"/>
                </a:cubicBezTo>
                <a:cubicBezTo>
                  <a:pt x="1075" y="704"/>
                  <a:pt x="1058" y="918"/>
                  <a:pt x="1029" y="992"/>
                </a:cubicBezTo>
                <a:cubicBezTo>
                  <a:pt x="1001" y="1061"/>
                  <a:pt x="904" y="994"/>
                  <a:pt x="859" y="1027"/>
                </a:cubicBezTo>
                <a:cubicBezTo>
                  <a:pt x="783" y="1081"/>
                  <a:pt x="745" y="1155"/>
                  <a:pt x="638" y="1092"/>
                </a:cubicBezTo>
                <a:cubicBezTo>
                  <a:pt x="560" y="1046"/>
                  <a:pt x="499" y="1021"/>
                  <a:pt x="472" y="969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0" y="60"/>
                  <a:pt x="180" y="0"/>
                  <a:pt x="230" y="102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5" name="Freeform 34"/>
          <p:cNvSpPr>
            <a:spLocks noChangeArrowheads="1"/>
          </p:cNvSpPr>
          <p:nvPr/>
        </p:nvSpPr>
        <p:spPr bwMode="auto">
          <a:xfrm>
            <a:off x="4705350" y="4035425"/>
            <a:ext cx="342900" cy="319088"/>
          </a:xfrm>
          <a:custGeom>
            <a:avLst/>
            <a:gdLst>
              <a:gd name="T0" fmla="*/ 171 w 190"/>
              <a:gd name="T1" fmla="*/ 75 h 177"/>
              <a:gd name="T2" fmla="*/ 190 w 190"/>
              <a:gd name="T3" fmla="*/ 115 h 177"/>
              <a:gd name="T4" fmla="*/ 63 w 190"/>
              <a:gd name="T5" fmla="*/ 177 h 177"/>
              <a:gd name="T6" fmla="*/ 45 w 190"/>
              <a:gd name="T7" fmla="*/ 140 h 177"/>
              <a:gd name="T8" fmla="*/ 171 w 190"/>
              <a:gd name="T9" fmla="*/ 75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177"/>
              <a:gd name="T17" fmla="*/ 190 w 190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177">
                <a:moveTo>
                  <a:pt x="171" y="75"/>
                </a:moveTo>
                <a:cubicBezTo>
                  <a:pt x="190" y="115"/>
                  <a:pt x="190" y="115"/>
                  <a:pt x="190" y="115"/>
                </a:cubicBezTo>
                <a:cubicBezTo>
                  <a:pt x="161" y="144"/>
                  <a:pt x="115" y="169"/>
                  <a:pt x="63" y="177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0" y="49"/>
                  <a:pt x="133" y="0"/>
                  <a:pt x="171" y="75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6" name="Freeform 35"/>
          <p:cNvSpPr>
            <a:spLocks noChangeArrowheads="1"/>
          </p:cNvSpPr>
          <p:nvPr/>
        </p:nvSpPr>
        <p:spPr bwMode="auto">
          <a:xfrm>
            <a:off x="5834063" y="4410075"/>
            <a:ext cx="149225" cy="242888"/>
          </a:xfrm>
          <a:custGeom>
            <a:avLst/>
            <a:gdLst>
              <a:gd name="T0" fmla="*/ 83 w 83"/>
              <a:gd name="T1" fmla="*/ 133 h 133"/>
              <a:gd name="T2" fmla="*/ 19 w 83"/>
              <a:gd name="T3" fmla="*/ 0 h 133"/>
              <a:gd name="T4" fmla="*/ 16 w 83"/>
              <a:gd name="T5" fmla="*/ 12 h 133"/>
              <a:gd name="T6" fmla="*/ 0 w 83"/>
              <a:gd name="T7" fmla="*/ 0 h 133"/>
              <a:gd name="T8" fmla="*/ 83 w 83"/>
              <a:gd name="T9" fmla="*/ 133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133"/>
              <a:gd name="T17" fmla="*/ 83 w 83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133">
                <a:moveTo>
                  <a:pt x="83" y="133"/>
                </a:moveTo>
                <a:cubicBezTo>
                  <a:pt x="83" y="133"/>
                  <a:pt x="49" y="62"/>
                  <a:pt x="19" y="0"/>
                </a:cubicBezTo>
                <a:cubicBezTo>
                  <a:pt x="17" y="4"/>
                  <a:pt x="16" y="8"/>
                  <a:pt x="16" y="12"/>
                </a:cubicBezTo>
                <a:cubicBezTo>
                  <a:pt x="11" y="8"/>
                  <a:pt x="6" y="3"/>
                  <a:pt x="0" y="0"/>
                </a:cubicBezTo>
                <a:cubicBezTo>
                  <a:pt x="37" y="60"/>
                  <a:pt x="83" y="133"/>
                  <a:pt x="83" y="133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7" name="Freeform 36"/>
          <p:cNvSpPr>
            <a:spLocks noChangeArrowheads="1"/>
          </p:cNvSpPr>
          <p:nvPr/>
        </p:nvSpPr>
        <p:spPr bwMode="auto">
          <a:xfrm>
            <a:off x="5245100" y="4549775"/>
            <a:ext cx="171450" cy="347663"/>
          </a:xfrm>
          <a:custGeom>
            <a:avLst/>
            <a:gdLst>
              <a:gd name="T0" fmla="*/ 0 w 94"/>
              <a:gd name="T1" fmla="*/ 20 h 191"/>
              <a:gd name="T2" fmla="*/ 6 w 94"/>
              <a:gd name="T3" fmla="*/ 0 h 191"/>
              <a:gd name="T4" fmla="*/ 94 w 94"/>
              <a:gd name="T5" fmla="*/ 191 h 191"/>
              <a:gd name="T6" fmla="*/ 0 w 94"/>
              <a:gd name="T7" fmla="*/ 22 h 191"/>
              <a:gd name="T8" fmla="*/ 0 w 94"/>
              <a:gd name="T9" fmla="*/ 2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191"/>
              <a:gd name="T17" fmla="*/ 94 w 94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191">
                <a:moveTo>
                  <a:pt x="0" y="20"/>
                </a:moveTo>
                <a:cubicBezTo>
                  <a:pt x="1" y="13"/>
                  <a:pt x="3" y="6"/>
                  <a:pt x="6" y="0"/>
                </a:cubicBezTo>
                <a:cubicBezTo>
                  <a:pt x="39" y="71"/>
                  <a:pt x="94" y="191"/>
                  <a:pt x="94" y="191"/>
                </a:cubicBezTo>
                <a:cubicBezTo>
                  <a:pt x="94" y="191"/>
                  <a:pt x="26" y="73"/>
                  <a:pt x="0" y="22"/>
                </a:cubicBezTo>
                <a:cubicBezTo>
                  <a:pt x="0" y="23"/>
                  <a:pt x="0" y="22"/>
                  <a:pt x="0" y="2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8" name="Freeform 37"/>
          <p:cNvSpPr>
            <a:spLocks noChangeArrowheads="1"/>
          </p:cNvSpPr>
          <p:nvPr/>
        </p:nvSpPr>
        <p:spPr bwMode="auto">
          <a:xfrm>
            <a:off x="5526088" y="4487863"/>
            <a:ext cx="184150" cy="298450"/>
          </a:xfrm>
          <a:custGeom>
            <a:avLst/>
            <a:gdLst>
              <a:gd name="T0" fmla="*/ 0 w 101"/>
              <a:gd name="T1" fmla="*/ 0 h 164"/>
              <a:gd name="T2" fmla="*/ 24 w 101"/>
              <a:gd name="T3" fmla="*/ 25 h 164"/>
              <a:gd name="T4" fmla="*/ 25 w 101"/>
              <a:gd name="T5" fmla="*/ 10 h 164"/>
              <a:gd name="T6" fmla="*/ 101 w 101"/>
              <a:gd name="T7" fmla="*/ 164 h 164"/>
              <a:gd name="T8" fmla="*/ 0 w 101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164"/>
              <a:gd name="T17" fmla="*/ 101 w 101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164">
                <a:moveTo>
                  <a:pt x="0" y="0"/>
                </a:moveTo>
                <a:cubicBezTo>
                  <a:pt x="9" y="7"/>
                  <a:pt x="17" y="15"/>
                  <a:pt x="24" y="25"/>
                </a:cubicBezTo>
                <a:cubicBezTo>
                  <a:pt x="24" y="20"/>
                  <a:pt x="25" y="15"/>
                  <a:pt x="25" y="10"/>
                </a:cubicBezTo>
                <a:cubicBezTo>
                  <a:pt x="59" y="79"/>
                  <a:pt x="101" y="164"/>
                  <a:pt x="101" y="164"/>
                </a:cubicBezTo>
                <a:cubicBezTo>
                  <a:pt x="101" y="164"/>
                  <a:pt x="38" y="63"/>
                  <a:pt x="0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249" name="矩形 34"/>
          <p:cNvSpPr>
            <a:spLocks noChangeArrowheads="1"/>
          </p:cNvSpPr>
          <p:nvPr/>
        </p:nvSpPr>
        <p:spPr bwMode="auto">
          <a:xfrm>
            <a:off x="7240588" y="4659313"/>
            <a:ext cx="40084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9250" name="矩形 35"/>
          <p:cNvSpPr>
            <a:spLocks noChangeArrowheads="1"/>
          </p:cNvSpPr>
          <p:nvPr/>
        </p:nvSpPr>
        <p:spPr bwMode="auto">
          <a:xfrm>
            <a:off x="7292975" y="3100388"/>
            <a:ext cx="3956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9251" name="TextBox 13"/>
          <p:cNvSpPr>
            <a:spLocks noChangeArrowheads="1"/>
          </p:cNvSpPr>
          <p:nvPr/>
        </p:nvSpPr>
        <p:spPr bwMode="auto">
          <a:xfrm>
            <a:off x="7292975" y="27781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9252" name="AutoShape 33"/>
          <p:cNvSpPr>
            <a:spLocks noChangeArrowheads="1"/>
          </p:cNvSpPr>
          <p:nvPr/>
        </p:nvSpPr>
        <p:spPr bwMode="auto">
          <a:xfrm>
            <a:off x="7240588" y="1408113"/>
            <a:ext cx="5237162" cy="1492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hangingPunct="0"/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最好的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理念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最专的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设计</a:t>
            </a:r>
            <a:endParaRPr lang="zh-CN" altLang="en-US"/>
          </a:p>
        </p:txBody>
      </p:sp>
      <p:sp>
        <p:nvSpPr>
          <p:cNvPr id="9253" name="圆角矩形 38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54" name="圆角矩形 39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55" name="文本框 40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1"/>
          <p:cNvGrpSpPr>
            <a:grpSpLocks/>
          </p:cNvGrpSpPr>
          <p:nvPr/>
        </p:nvGrpSpPr>
        <p:grpSpPr bwMode="auto">
          <a:xfrm>
            <a:off x="4584700" y="2130425"/>
            <a:ext cx="2940050" cy="4727575"/>
            <a:chOff x="0" y="0"/>
            <a:chExt cx="2209827" cy="3552826"/>
          </a:xfrm>
        </p:grpSpPr>
        <p:sp>
          <p:nvSpPr>
            <p:cNvPr id="10243" name="Rounded Rectangle 24@|1FFC:14277081|FBC:16777215|LFC:16777215|LBC:16777215"/>
            <p:cNvSpPr>
              <a:spLocks noChangeArrowheads="1"/>
            </p:cNvSpPr>
            <p:nvPr/>
          </p:nvSpPr>
          <p:spPr bwMode="auto">
            <a:xfrm flipH="1" flipV="1">
              <a:off x="1030326" y="1944516"/>
              <a:ext cx="180035" cy="1608310"/>
            </a:xfrm>
            <a:prstGeom prst="roundRect">
              <a:avLst>
                <a:gd name="adj" fmla="val 50000"/>
              </a:avLst>
            </a:pr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10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0244" name="Rounded Rectangle 25@|1FFC:14277081|FBC:16777215|LFC:16777215|LBC:16777215"/>
            <p:cNvSpPr>
              <a:spLocks noChangeArrowheads="1"/>
            </p:cNvSpPr>
            <p:nvPr/>
          </p:nvSpPr>
          <p:spPr bwMode="auto">
            <a:xfrm rot="18522480" flipV="1">
              <a:off x="761648" y="2389804"/>
              <a:ext cx="180035" cy="701899"/>
            </a:xfrm>
            <a:prstGeom prst="roundRect">
              <a:avLst>
                <a:gd name="adj" fmla="val 50000"/>
              </a:avLst>
            </a:pr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10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10245" name="Group 30"/>
            <p:cNvGrpSpPr>
              <a:grpSpLocks/>
            </p:cNvGrpSpPr>
            <p:nvPr/>
          </p:nvGrpSpPr>
          <p:grpSpPr bwMode="auto">
            <a:xfrm>
              <a:off x="490745" y="414222"/>
              <a:ext cx="729110" cy="1573518"/>
              <a:chOff x="0" y="0"/>
              <a:chExt cx="771493" cy="1664986"/>
            </a:xfrm>
          </p:grpSpPr>
          <p:sp>
            <p:nvSpPr>
              <p:cNvPr id="10246" name="Rounded Rectangle 28@|1FFC:0|FBC:0|LFC:16777215|LBC:16777215"/>
              <p:cNvSpPr>
                <a:spLocks noChangeArrowheads="1"/>
              </p:cNvSpPr>
              <p:nvPr/>
            </p:nvSpPr>
            <p:spPr bwMode="auto">
              <a:xfrm flipH="1">
                <a:off x="20558" y="0"/>
                <a:ext cx="190500" cy="1521643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47" name="Rounded Rectangle 29@|1FFC:0|FBC:0|LFC:16777215|LBC:16777215"/>
              <p:cNvSpPr>
                <a:spLocks noChangeArrowheads="1"/>
              </p:cNvSpPr>
              <p:nvPr/>
            </p:nvSpPr>
            <p:spPr bwMode="auto">
              <a:xfrm rot="17703919" flipH="1">
                <a:off x="295173" y="1188663"/>
                <a:ext cx="181148" cy="771493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248" name="Group 37"/>
            <p:cNvGrpSpPr>
              <a:grpSpLocks/>
            </p:cNvGrpSpPr>
            <p:nvPr/>
          </p:nvGrpSpPr>
          <p:grpSpPr bwMode="auto">
            <a:xfrm flipH="1">
              <a:off x="1067900" y="814390"/>
              <a:ext cx="729110" cy="1714009"/>
              <a:chOff x="0" y="0"/>
              <a:chExt cx="771493" cy="1813644"/>
            </a:xfrm>
          </p:grpSpPr>
          <p:sp>
            <p:nvSpPr>
              <p:cNvPr id="10249" name="Rounded Rectangle 38@|1FFC:0|FBC:0|LFC:16777215|LBC:16777215"/>
              <p:cNvSpPr>
                <a:spLocks noChangeArrowheads="1"/>
              </p:cNvSpPr>
              <p:nvPr/>
            </p:nvSpPr>
            <p:spPr bwMode="auto">
              <a:xfrm flipH="1" flipV="1">
                <a:off x="20556" y="0"/>
                <a:ext cx="190500" cy="1670303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50" name="Rounded Rectangle 39@|1FFC:0|FBC:0|LFC:16777215|LBC:16777215"/>
              <p:cNvSpPr>
                <a:spLocks noChangeArrowheads="1"/>
              </p:cNvSpPr>
              <p:nvPr/>
            </p:nvSpPr>
            <p:spPr bwMode="auto">
              <a:xfrm rot="17703919" flipH="1">
                <a:off x="295173" y="1337321"/>
                <a:ext cx="181148" cy="771493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251" name="Group 40"/>
            <p:cNvGrpSpPr>
              <a:grpSpLocks/>
            </p:cNvGrpSpPr>
            <p:nvPr/>
          </p:nvGrpSpPr>
          <p:grpSpPr bwMode="auto">
            <a:xfrm flipH="1">
              <a:off x="1267895" y="0"/>
              <a:ext cx="465586" cy="1006346"/>
              <a:chOff x="0" y="0"/>
              <a:chExt cx="492650" cy="1064844"/>
            </a:xfrm>
          </p:grpSpPr>
          <p:sp>
            <p:nvSpPr>
              <p:cNvPr id="10252" name="Rounded Rectangle 41@|1FFC:0|FBC:0|LFC:16777215|LBC:16777215"/>
              <p:cNvSpPr>
                <a:spLocks noChangeArrowheads="1"/>
              </p:cNvSpPr>
              <p:nvPr/>
            </p:nvSpPr>
            <p:spPr bwMode="auto">
              <a:xfrm flipH="1" flipV="1">
                <a:off x="282935" y="0"/>
                <a:ext cx="190500" cy="966619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53" name="Rounded Rectangle 42@|1FFC:0|FBC:0|LFC:16777215|LBC:16777215"/>
              <p:cNvSpPr>
                <a:spLocks noChangeArrowheads="1"/>
              </p:cNvSpPr>
              <p:nvPr/>
            </p:nvSpPr>
            <p:spPr bwMode="auto">
              <a:xfrm rot="3564534">
                <a:off x="151075" y="723269"/>
                <a:ext cx="190500" cy="492650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254" name="Group 49"/>
            <p:cNvGrpSpPr>
              <a:grpSpLocks/>
            </p:cNvGrpSpPr>
            <p:nvPr/>
          </p:nvGrpSpPr>
          <p:grpSpPr bwMode="auto">
            <a:xfrm flipH="1">
              <a:off x="1642967" y="1182561"/>
              <a:ext cx="566860" cy="838735"/>
              <a:chOff x="0" y="0"/>
              <a:chExt cx="599811" cy="887490"/>
            </a:xfrm>
          </p:grpSpPr>
          <p:sp>
            <p:nvSpPr>
              <p:cNvPr id="10255" name="Rounded Rectangle 47@|1FFC:0|FBC:0|LFC:16777215|LBC:16777215"/>
              <p:cNvSpPr>
                <a:spLocks noChangeArrowheads="1"/>
              </p:cNvSpPr>
              <p:nvPr/>
            </p:nvSpPr>
            <p:spPr bwMode="auto">
              <a:xfrm flipH="1">
                <a:off x="26672" y="0"/>
                <a:ext cx="190500" cy="762000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56" name="Rounded Rectangle 48@|1FFC:0|FBC:0|LFC:16777215|LBC:16777215"/>
              <p:cNvSpPr>
                <a:spLocks noChangeArrowheads="1"/>
              </p:cNvSpPr>
              <p:nvPr/>
            </p:nvSpPr>
            <p:spPr bwMode="auto">
              <a:xfrm rot="18035466" flipH="1">
                <a:off x="204656" y="492332"/>
                <a:ext cx="190500" cy="599811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0257" name="Group 50"/>
            <p:cNvGrpSpPr>
              <a:grpSpLocks/>
            </p:cNvGrpSpPr>
            <p:nvPr/>
          </p:nvGrpSpPr>
          <p:grpSpPr bwMode="auto">
            <a:xfrm>
              <a:off x="79666" y="66676"/>
              <a:ext cx="566860" cy="877223"/>
              <a:chOff x="0" y="0"/>
              <a:chExt cx="599811" cy="928215"/>
            </a:xfrm>
          </p:grpSpPr>
          <p:sp>
            <p:nvSpPr>
              <p:cNvPr id="10258" name="Rounded Rectangle 51@|1FFC:0|FBC:0|LFC:16777215|LBC:16777215"/>
              <p:cNvSpPr>
                <a:spLocks noChangeArrowheads="1"/>
              </p:cNvSpPr>
              <p:nvPr/>
            </p:nvSpPr>
            <p:spPr bwMode="auto">
              <a:xfrm flipH="1" flipV="1">
                <a:off x="26671" y="0"/>
                <a:ext cx="190500" cy="802724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259" name="Rounded Rectangle 52@|1FFC:0|FBC:0|LFC:16777215|LBC:16777215"/>
              <p:cNvSpPr>
                <a:spLocks noChangeArrowheads="1"/>
              </p:cNvSpPr>
              <p:nvPr/>
            </p:nvSpPr>
            <p:spPr bwMode="auto">
              <a:xfrm rot="18035466" flipH="1">
                <a:off x="204656" y="533057"/>
                <a:ext cx="190500" cy="599811"/>
              </a:xfrm>
              <a:prstGeom prst="roundRect">
                <a:avLst>
                  <a:gd name="adj" fmla="val 50000"/>
                </a:avLst>
              </a:prstGeom>
              <a:solidFill>
                <a:srgbClr val="C1C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100">
                  <a:solidFill>
                    <a:srgbClr val="FFFFFF"/>
                  </a:solidFill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0260" name="Rounded Rectangle 54@|1FFC:14277081|FBC:16777215|LFC:16777215|LBC:16777215"/>
            <p:cNvSpPr>
              <a:spLocks noChangeArrowheads="1"/>
            </p:cNvSpPr>
            <p:nvPr/>
          </p:nvSpPr>
          <p:spPr bwMode="auto">
            <a:xfrm rot="18522480" flipV="1">
              <a:off x="260932" y="1129385"/>
              <a:ext cx="180035" cy="701899"/>
            </a:xfrm>
            <a:prstGeom prst="roundRect">
              <a:avLst>
                <a:gd name="adj" fmla="val 50000"/>
              </a:avLst>
            </a:pr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100">
                <a:solidFill>
                  <a:srgbClr val="FFFFFF"/>
                </a:solidFill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0261" name="Oval 55"/>
          <p:cNvSpPr>
            <a:spLocks noChangeArrowheads="1"/>
          </p:cNvSpPr>
          <p:nvPr/>
        </p:nvSpPr>
        <p:spPr bwMode="auto">
          <a:xfrm>
            <a:off x="5346700" y="5459413"/>
            <a:ext cx="203200" cy="203200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10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62" name="Oval 56"/>
          <p:cNvSpPr>
            <a:spLocks noChangeArrowheads="1"/>
          </p:cNvSpPr>
          <p:nvPr/>
        </p:nvSpPr>
        <p:spPr bwMode="auto">
          <a:xfrm>
            <a:off x="4687888" y="3778250"/>
            <a:ext cx="201612" cy="201613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10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63" name="Oval 57"/>
          <p:cNvSpPr>
            <a:spLocks noChangeArrowheads="1"/>
          </p:cNvSpPr>
          <p:nvPr/>
        </p:nvSpPr>
        <p:spPr bwMode="auto">
          <a:xfrm>
            <a:off x="7273925" y="3749675"/>
            <a:ext cx="201613" cy="201613"/>
          </a:xfrm>
          <a:prstGeom prst="ellipse">
            <a:avLst/>
          </a:prstGeom>
          <a:solidFill>
            <a:srgbClr val="7F7F7F"/>
          </a:solidFill>
          <a:ln w="25400" cap="flat" cmpd="sng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 sz="310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64" name="Oval 58"/>
          <p:cNvSpPr>
            <a:spLocks noChangeArrowheads="1"/>
          </p:cNvSpPr>
          <p:nvPr/>
        </p:nvSpPr>
        <p:spPr bwMode="auto">
          <a:xfrm>
            <a:off x="6315075" y="2152650"/>
            <a:ext cx="203200" cy="203200"/>
          </a:xfrm>
          <a:prstGeom prst="ellipse">
            <a:avLst/>
          </a:prstGeom>
          <a:solidFill>
            <a:srgbClr val="7F7F7F"/>
          </a:solidFill>
          <a:ln w="25400" cap="flat" cmpd="sng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 sz="310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65" name="Oval 60"/>
          <p:cNvSpPr>
            <a:spLocks noChangeArrowheads="1"/>
          </p:cNvSpPr>
          <p:nvPr/>
        </p:nvSpPr>
        <p:spPr bwMode="auto">
          <a:xfrm>
            <a:off x="4738688" y="2244725"/>
            <a:ext cx="201612" cy="201613"/>
          </a:xfrm>
          <a:prstGeom prst="ellipse">
            <a:avLst/>
          </a:pr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100">
              <a:solidFill>
                <a:srgbClr val="FFFFFF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0266" name="Group 81"/>
          <p:cNvGrpSpPr>
            <a:grpSpLocks/>
          </p:cNvGrpSpPr>
          <p:nvPr/>
        </p:nvGrpSpPr>
        <p:grpSpPr bwMode="auto">
          <a:xfrm flipH="1">
            <a:off x="6408738" y="1976438"/>
            <a:ext cx="1716087" cy="268287"/>
            <a:chOff x="0" y="0"/>
            <a:chExt cx="704089" cy="187150"/>
          </a:xfrm>
        </p:grpSpPr>
        <p:sp>
          <p:nvSpPr>
            <p:cNvPr id="10267" name="Straight Connector 63@|9FFC:0|FBC:0|LFC:1554685|LBC:16777215"/>
            <p:cNvSpPr>
              <a:spLocks noChangeShapeType="1"/>
            </p:cNvSpPr>
            <p:nvPr/>
          </p:nvSpPr>
          <p:spPr bwMode="auto">
            <a:xfrm flipH="1" flipV="1">
              <a:off x="465035" y="1173"/>
              <a:ext cx="239054" cy="185977"/>
            </a:xfrm>
            <a:prstGeom prst="line">
              <a:avLst/>
            </a:prstGeom>
            <a:noFill/>
            <a:ln w="19050" cap="rnd" cmpd="sng">
              <a:solidFill>
                <a:srgbClr val="7F7F7F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Straight Connector 64@|9FFC:0|FBC:0|LFC:1554685|LBC:167772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65038" cy="1"/>
            </a:xfrm>
            <a:prstGeom prst="line">
              <a:avLst/>
            </a:prstGeom>
            <a:noFill/>
            <a:ln w="19050" cap="rnd" cmpd="sng">
              <a:solidFill>
                <a:srgbClr val="7F7F7F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69" name="Group 81"/>
          <p:cNvGrpSpPr>
            <a:grpSpLocks/>
          </p:cNvGrpSpPr>
          <p:nvPr/>
        </p:nvGrpSpPr>
        <p:grpSpPr bwMode="auto">
          <a:xfrm flipH="1">
            <a:off x="7388225" y="3600450"/>
            <a:ext cx="736600" cy="244475"/>
            <a:chOff x="0" y="0"/>
            <a:chExt cx="704089" cy="187150"/>
          </a:xfrm>
        </p:grpSpPr>
        <p:sp>
          <p:nvSpPr>
            <p:cNvPr id="10270" name="Straight Connector 73@|9FFC:0|FBC:0|LFC:2381804|LBC:16777215"/>
            <p:cNvSpPr>
              <a:spLocks noChangeShapeType="1"/>
            </p:cNvSpPr>
            <p:nvPr/>
          </p:nvSpPr>
          <p:spPr bwMode="auto">
            <a:xfrm flipH="1" flipV="1">
              <a:off x="465035" y="1173"/>
              <a:ext cx="239054" cy="185977"/>
            </a:xfrm>
            <a:prstGeom prst="line">
              <a:avLst/>
            </a:prstGeom>
            <a:noFill/>
            <a:ln w="19050" cap="rnd" cmpd="sng">
              <a:solidFill>
                <a:srgbClr val="7F7F7F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1" name="Straight Connector 74@|9FFC:0|FBC:0|LFC:2381804|LBC:167772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65038" cy="1"/>
            </a:xfrm>
            <a:prstGeom prst="line">
              <a:avLst/>
            </a:prstGeom>
            <a:noFill/>
            <a:ln w="19050" cap="rnd" cmpd="sng">
              <a:solidFill>
                <a:srgbClr val="7F7F7F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72" name="Group 81"/>
          <p:cNvGrpSpPr>
            <a:grpSpLocks/>
          </p:cNvGrpSpPr>
          <p:nvPr/>
        </p:nvGrpSpPr>
        <p:grpSpPr bwMode="auto">
          <a:xfrm>
            <a:off x="4073525" y="5289550"/>
            <a:ext cx="1387475" cy="258763"/>
            <a:chOff x="0" y="0"/>
            <a:chExt cx="704089" cy="187150"/>
          </a:xfrm>
        </p:grpSpPr>
        <p:sp>
          <p:nvSpPr>
            <p:cNvPr id="10273" name="Straight Connector 77@|9FFC:0|FBC:0|LFC:4308095|LBC:16777215"/>
            <p:cNvSpPr>
              <a:spLocks noChangeShapeType="1"/>
            </p:cNvSpPr>
            <p:nvPr/>
          </p:nvSpPr>
          <p:spPr bwMode="auto">
            <a:xfrm flipH="1" flipV="1">
              <a:off x="465035" y="1173"/>
              <a:ext cx="239054" cy="185977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Straight Connector 78@|9FFC:0|FBC:0|LFC:4308095|LBC:167772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65038" cy="1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75" name="Group 81"/>
          <p:cNvGrpSpPr>
            <a:grpSpLocks/>
          </p:cNvGrpSpPr>
          <p:nvPr/>
        </p:nvGrpSpPr>
        <p:grpSpPr bwMode="auto">
          <a:xfrm>
            <a:off x="4044950" y="3619500"/>
            <a:ext cx="736600" cy="244475"/>
            <a:chOff x="0" y="0"/>
            <a:chExt cx="704089" cy="187150"/>
          </a:xfrm>
        </p:grpSpPr>
        <p:sp>
          <p:nvSpPr>
            <p:cNvPr id="10276" name="Straight Connector 84@|9FFC:0|FBC:0|LFC:14657585|LBC:16777215"/>
            <p:cNvSpPr>
              <a:spLocks noChangeShapeType="1"/>
            </p:cNvSpPr>
            <p:nvPr/>
          </p:nvSpPr>
          <p:spPr bwMode="auto">
            <a:xfrm flipH="1" flipV="1">
              <a:off x="465035" y="1173"/>
              <a:ext cx="239054" cy="185977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7" name="Straight Connector 85@|9FFC:0|FBC:0|LFC:14657585|LBC:167772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65038" cy="1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78" name="Group 81"/>
          <p:cNvGrpSpPr>
            <a:grpSpLocks/>
          </p:cNvGrpSpPr>
          <p:nvPr/>
        </p:nvGrpSpPr>
        <p:grpSpPr bwMode="auto">
          <a:xfrm>
            <a:off x="4108450" y="2106613"/>
            <a:ext cx="736600" cy="246062"/>
            <a:chOff x="0" y="0"/>
            <a:chExt cx="704089" cy="187150"/>
          </a:xfrm>
        </p:grpSpPr>
        <p:sp>
          <p:nvSpPr>
            <p:cNvPr id="10279" name="Straight Connector 89@|9FFC:0|FBC:0|LFC:4308095|LBC:16777215"/>
            <p:cNvSpPr>
              <a:spLocks noChangeShapeType="1"/>
            </p:cNvSpPr>
            <p:nvPr/>
          </p:nvSpPr>
          <p:spPr bwMode="auto">
            <a:xfrm flipH="1" flipV="1">
              <a:off x="465035" y="1173"/>
              <a:ext cx="239054" cy="185977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Straight Connector 90@|9FFC:0|FBC:0|LFC:4308095|LBC:1677721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65038" cy="1"/>
            </a:xfrm>
            <a:prstGeom prst="line">
              <a:avLst/>
            </a:prstGeom>
            <a:noFill/>
            <a:ln w="19050" cap="rnd" cmpd="sng">
              <a:solidFill>
                <a:srgbClr val="50D6E4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1" name="Freeform 206"/>
          <p:cNvSpPr>
            <a:spLocks noEditPoints="1" noChangeArrowheads="1"/>
          </p:cNvSpPr>
          <p:nvPr/>
        </p:nvSpPr>
        <p:spPr bwMode="auto">
          <a:xfrm>
            <a:off x="7605713" y="3082925"/>
            <a:ext cx="427037" cy="425450"/>
          </a:xfrm>
          <a:custGeom>
            <a:avLst/>
            <a:gdLst>
              <a:gd name="T0" fmla="*/ 249 w 256"/>
              <a:gd name="T1" fmla="*/ 215 h 256"/>
              <a:gd name="T2" fmla="*/ 256 w 256"/>
              <a:gd name="T3" fmla="*/ 232 h 256"/>
              <a:gd name="T4" fmla="*/ 232 w 256"/>
              <a:gd name="T5" fmla="*/ 256 h 256"/>
              <a:gd name="T6" fmla="*/ 215 w 256"/>
              <a:gd name="T7" fmla="*/ 249 h 256"/>
              <a:gd name="T8" fmla="*/ 145 w 256"/>
              <a:gd name="T9" fmla="*/ 179 h 256"/>
              <a:gd name="T10" fmla="*/ 96 w 256"/>
              <a:gd name="T11" fmla="*/ 192 h 256"/>
              <a:gd name="T12" fmla="*/ 0 w 256"/>
              <a:gd name="T13" fmla="*/ 96 h 256"/>
              <a:gd name="T14" fmla="*/ 96 w 256"/>
              <a:gd name="T15" fmla="*/ 0 h 256"/>
              <a:gd name="T16" fmla="*/ 192 w 256"/>
              <a:gd name="T17" fmla="*/ 96 h 256"/>
              <a:gd name="T18" fmla="*/ 179 w 256"/>
              <a:gd name="T19" fmla="*/ 145 h 256"/>
              <a:gd name="T20" fmla="*/ 249 w 256"/>
              <a:gd name="T21" fmla="*/ 215 h 256"/>
              <a:gd name="T22" fmla="*/ 96 w 256"/>
              <a:gd name="T23" fmla="*/ 24 h 256"/>
              <a:gd name="T24" fmla="*/ 24 w 256"/>
              <a:gd name="T25" fmla="*/ 96 h 256"/>
              <a:gd name="T26" fmla="*/ 96 w 256"/>
              <a:gd name="T27" fmla="*/ 168 h 256"/>
              <a:gd name="T28" fmla="*/ 168 w 256"/>
              <a:gd name="T29" fmla="*/ 96 h 256"/>
              <a:gd name="T30" fmla="*/ 96 w 256"/>
              <a:gd name="T31" fmla="*/ 24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6"/>
              <a:gd name="T49" fmla="*/ 0 h 256"/>
              <a:gd name="T50" fmla="*/ 256 w 256"/>
              <a:gd name="T51" fmla="*/ 256 h 2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7F7F7F"/>
          </a:solidFill>
          <a:ln w="9525" cmpd="sng">
            <a:solidFill>
              <a:srgbClr val="7F7F7F"/>
            </a:solidFill>
            <a:miter lim="800000"/>
            <a:headEnd/>
            <a:tailEnd/>
          </a:ln>
        </p:spPr>
        <p:txBody>
          <a:bodyPr lIns="121682" tIns="60841" rIns="121682" bIns="60841"/>
          <a:lstStyle/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82" name="Freeform 170"/>
          <p:cNvSpPr>
            <a:spLocks noEditPoints="1" noChangeArrowheads="1"/>
          </p:cNvSpPr>
          <p:nvPr/>
        </p:nvSpPr>
        <p:spPr bwMode="auto">
          <a:xfrm>
            <a:off x="7651750" y="1520825"/>
            <a:ext cx="419100" cy="354013"/>
          </a:xfrm>
          <a:custGeom>
            <a:avLst/>
            <a:gdLst>
              <a:gd name="T0" fmla="*/ 244 w 256"/>
              <a:gd name="T1" fmla="*/ 216 h 216"/>
              <a:gd name="T2" fmla="*/ 12 w 256"/>
              <a:gd name="T3" fmla="*/ 216 h 216"/>
              <a:gd name="T4" fmla="*/ 0 w 256"/>
              <a:gd name="T5" fmla="*/ 204 h 216"/>
              <a:gd name="T6" fmla="*/ 0 w 256"/>
              <a:gd name="T7" fmla="*/ 12 h 216"/>
              <a:gd name="T8" fmla="*/ 12 w 256"/>
              <a:gd name="T9" fmla="*/ 0 h 216"/>
              <a:gd name="T10" fmla="*/ 24 w 256"/>
              <a:gd name="T11" fmla="*/ 12 h 216"/>
              <a:gd name="T12" fmla="*/ 24 w 256"/>
              <a:gd name="T13" fmla="*/ 164 h 216"/>
              <a:gd name="T14" fmla="*/ 24 w 256"/>
              <a:gd name="T15" fmla="*/ 192 h 216"/>
              <a:gd name="T16" fmla="*/ 244 w 256"/>
              <a:gd name="T17" fmla="*/ 192 h 216"/>
              <a:gd name="T18" fmla="*/ 256 w 256"/>
              <a:gd name="T19" fmla="*/ 204 h 216"/>
              <a:gd name="T20" fmla="*/ 244 w 256"/>
              <a:gd name="T21" fmla="*/ 216 h 216"/>
              <a:gd name="T22" fmla="*/ 216 w 256"/>
              <a:gd name="T23" fmla="*/ 180 h 216"/>
              <a:gd name="T24" fmla="*/ 192 w 256"/>
              <a:gd name="T25" fmla="*/ 180 h 216"/>
              <a:gd name="T26" fmla="*/ 180 w 256"/>
              <a:gd name="T27" fmla="*/ 168 h 216"/>
              <a:gd name="T28" fmla="*/ 180 w 256"/>
              <a:gd name="T29" fmla="*/ 84 h 216"/>
              <a:gd name="T30" fmla="*/ 192 w 256"/>
              <a:gd name="T31" fmla="*/ 72 h 216"/>
              <a:gd name="T32" fmla="*/ 216 w 256"/>
              <a:gd name="T33" fmla="*/ 72 h 216"/>
              <a:gd name="T34" fmla="*/ 228 w 256"/>
              <a:gd name="T35" fmla="*/ 84 h 216"/>
              <a:gd name="T36" fmla="*/ 228 w 256"/>
              <a:gd name="T37" fmla="*/ 168 h 216"/>
              <a:gd name="T38" fmla="*/ 216 w 256"/>
              <a:gd name="T39" fmla="*/ 180 h 216"/>
              <a:gd name="T40" fmla="*/ 148 w 256"/>
              <a:gd name="T41" fmla="*/ 180 h 216"/>
              <a:gd name="T42" fmla="*/ 124 w 256"/>
              <a:gd name="T43" fmla="*/ 180 h 216"/>
              <a:gd name="T44" fmla="*/ 112 w 256"/>
              <a:gd name="T45" fmla="*/ 168 h 216"/>
              <a:gd name="T46" fmla="*/ 112 w 256"/>
              <a:gd name="T47" fmla="*/ 36 h 216"/>
              <a:gd name="T48" fmla="*/ 124 w 256"/>
              <a:gd name="T49" fmla="*/ 24 h 216"/>
              <a:gd name="T50" fmla="*/ 148 w 256"/>
              <a:gd name="T51" fmla="*/ 24 h 216"/>
              <a:gd name="T52" fmla="*/ 160 w 256"/>
              <a:gd name="T53" fmla="*/ 36 h 216"/>
              <a:gd name="T54" fmla="*/ 160 w 256"/>
              <a:gd name="T55" fmla="*/ 168 h 216"/>
              <a:gd name="T56" fmla="*/ 148 w 256"/>
              <a:gd name="T57" fmla="*/ 180 h 216"/>
              <a:gd name="T58" fmla="*/ 80 w 256"/>
              <a:gd name="T59" fmla="*/ 180 h 216"/>
              <a:gd name="T60" fmla="*/ 56 w 256"/>
              <a:gd name="T61" fmla="*/ 180 h 216"/>
              <a:gd name="T62" fmla="*/ 44 w 256"/>
              <a:gd name="T63" fmla="*/ 168 h 216"/>
              <a:gd name="T64" fmla="*/ 44 w 256"/>
              <a:gd name="T65" fmla="*/ 144 h 216"/>
              <a:gd name="T66" fmla="*/ 56 w 256"/>
              <a:gd name="T67" fmla="*/ 132 h 216"/>
              <a:gd name="T68" fmla="*/ 80 w 256"/>
              <a:gd name="T69" fmla="*/ 132 h 216"/>
              <a:gd name="T70" fmla="*/ 92 w 256"/>
              <a:gd name="T71" fmla="*/ 144 h 216"/>
              <a:gd name="T72" fmla="*/ 92 w 256"/>
              <a:gd name="T73" fmla="*/ 168 h 216"/>
              <a:gd name="T74" fmla="*/ 80 w 256"/>
              <a:gd name="T75" fmla="*/ 180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6"/>
              <a:gd name="T115" fmla="*/ 0 h 216"/>
              <a:gd name="T116" fmla="*/ 256 w 256"/>
              <a:gd name="T117" fmla="*/ 216 h 21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7F7F7F"/>
          </a:solidFill>
          <a:ln w="9525" cmpd="sng">
            <a:solidFill>
              <a:srgbClr val="7F7F7F"/>
            </a:solidFill>
            <a:miter lim="800000"/>
            <a:headEnd/>
            <a:tailEnd/>
          </a:ln>
        </p:spPr>
        <p:txBody>
          <a:bodyPr lIns="121682" tIns="60841" rIns="121682" bIns="60841"/>
          <a:lstStyle/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83" name="Freeform 5"/>
          <p:cNvSpPr>
            <a:spLocks noEditPoints="1" noChangeArrowheads="1"/>
          </p:cNvSpPr>
          <p:nvPr/>
        </p:nvSpPr>
        <p:spPr bwMode="auto">
          <a:xfrm>
            <a:off x="4079875" y="3082925"/>
            <a:ext cx="436563" cy="423863"/>
          </a:xfrm>
          <a:custGeom>
            <a:avLst/>
            <a:gdLst>
              <a:gd name="T0" fmla="*/ 671 w 683"/>
              <a:gd name="T1" fmla="*/ 73 h 662"/>
              <a:gd name="T2" fmla="*/ 569 w 683"/>
              <a:gd name="T3" fmla="*/ 25 h 662"/>
              <a:gd name="T4" fmla="*/ 576 w 683"/>
              <a:gd name="T5" fmla="*/ 4 h 662"/>
              <a:gd name="T6" fmla="*/ 567 w 683"/>
              <a:gd name="T7" fmla="*/ 0 h 662"/>
              <a:gd name="T8" fmla="*/ 111 w 683"/>
              <a:gd name="T9" fmla="*/ 1 h 662"/>
              <a:gd name="T10" fmla="*/ 107 w 683"/>
              <a:gd name="T11" fmla="*/ 18 h 662"/>
              <a:gd name="T12" fmla="*/ 103 w 683"/>
              <a:gd name="T13" fmla="*/ 73 h 662"/>
              <a:gd name="T14" fmla="*/ 4 w 683"/>
              <a:gd name="T15" fmla="*/ 77 h 662"/>
              <a:gd name="T16" fmla="*/ 67 w 683"/>
              <a:gd name="T17" fmla="*/ 254 h 662"/>
              <a:gd name="T18" fmla="*/ 241 w 683"/>
              <a:gd name="T19" fmla="*/ 392 h 662"/>
              <a:gd name="T20" fmla="*/ 271 w 683"/>
              <a:gd name="T21" fmla="*/ 444 h 662"/>
              <a:gd name="T22" fmla="*/ 292 w 683"/>
              <a:gd name="T23" fmla="*/ 590 h 662"/>
              <a:gd name="T24" fmla="*/ 254 w 683"/>
              <a:gd name="T25" fmla="*/ 594 h 662"/>
              <a:gd name="T26" fmla="*/ 204 w 683"/>
              <a:gd name="T27" fmla="*/ 629 h 662"/>
              <a:gd name="T28" fmla="*/ 213 w 683"/>
              <a:gd name="T29" fmla="*/ 662 h 662"/>
              <a:gd name="T30" fmla="*/ 479 w 683"/>
              <a:gd name="T31" fmla="*/ 654 h 662"/>
              <a:gd name="T32" fmla="*/ 472 w 683"/>
              <a:gd name="T33" fmla="*/ 617 h 662"/>
              <a:gd name="T34" fmla="*/ 414 w 683"/>
              <a:gd name="T35" fmla="*/ 590 h 662"/>
              <a:gd name="T36" fmla="*/ 416 w 683"/>
              <a:gd name="T37" fmla="*/ 455 h 662"/>
              <a:gd name="T38" fmla="*/ 406 w 683"/>
              <a:gd name="T39" fmla="*/ 437 h 662"/>
              <a:gd name="T40" fmla="*/ 431 w 683"/>
              <a:gd name="T41" fmla="*/ 397 h 662"/>
              <a:gd name="T42" fmla="*/ 455 w 683"/>
              <a:gd name="T43" fmla="*/ 357 h 662"/>
              <a:gd name="T44" fmla="*/ 683 w 683"/>
              <a:gd name="T45" fmla="*/ 85 h 662"/>
              <a:gd name="T46" fmla="*/ 146 w 683"/>
              <a:gd name="T47" fmla="*/ 288 h 662"/>
              <a:gd name="T48" fmla="*/ 95 w 683"/>
              <a:gd name="T49" fmla="*/ 244 h 662"/>
              <a:gd name="T50" fmla="*/ 81 w 683"/>
              <a:gd name="T51" fmla="*/ 229 h 662"/>
              <a:gd name="T52" fmla="*/ 78 w 683"/>
              <a:gd name="T53" fmla="*/ 224 h 662"/>
              <a:gd name="T54" fmla="*/ 43 w 683"/>
              <a:gd name="T55" fmla="*/ 166 h 662"/>
              <a:gd name="T56" fmla="*/ 41 w 683"/>
              <a:gd name="T57" fmla="*/ 161 h 662"/>
              <a:gd name="T58" fmla="*/ 30 w 683"/>
              <a:gd name="T59" fmla="*/ 130 h 662"/>
              <a:gd name="T60" fmla="*/ 23 w 683"/>
              <a:gd name="T61" fmla="*/ 97 h 662"/>
              <a:gd name="T62" fmla="*/ 180 w 683"/>
              <a:gd name="T63" fmla="*/ 307 h 662"/>
              <a:gd name="T64" fmla="*/ 453 w 683"/>
              <a:gd name="T65" fmla="*/ 141 h 662"/>
              <a:gd name="T66" fmla="*/ 413 w 683"/>
              <a:gd name="T67" fmla="*/ 266 h 662"/>
              <a:gd name="T68" fmla="*/ 342 w 683"/>
              <a:gd name="T69" fmla="*/ 222 h 662"/>
              <a:gd name="T70" fmla="*/ 271 w 683"/>
              <a:gd name="T71" fmla="*/ 266 h 662"/>
              <a:gd name="T72" fmla="*/ 230 w 683"/>
              <a:gd name="T73" fmla="*/ 141 h 662"/>
              <a:gd name="T74" fmla="*/ 314 w 683"/>
              <a:gd name="T75" fmla="*/ 135 h 662"/>
              <a:gd name="T76" fmla="*/ 345 w 683"/>
              <a:gd name="T77" fmla="*/ 57 h 662"/>
              <a:gd name="T78" fmla="*/ 452 w 683"/>
              <a:gd name="T79" fmla="*/ 135 h 662"/>
              <a:gd name="T80" fmla="*/ 653 w 683"/>
              <a:gd name="T81" fmla="*/ 103 h 662"/>
              <a:gd name="T82" fmla="*/ 638 w 683"/>
              <a:gd name="T83" fmla="*/ 156 h 662"/>
              <a:gd name="T84" fmla="*/ 635 w 683"/>
              <a:gd name="T85" fmla="*/ 163 h 662"/>
              <a:gd name="T86" fmla="*/ 627 w 683"/>
              <a:gd name="T87" fmla="*/ 179 h 662"/>
              <a:gd name="T88" fmla="*/ 598 w 683"/>
              <a:gd name="T89" fmla="*/ 226 h 662"/>
              <a:gd name="T90" fmla="*/ 591 w 683"/>
              <a:gd name="T91" fmla="*/ 234 h 662"/>
              <a:gd name="T92" fmla="*/ 563 w 683"/>
              <a:gd name="T93" fmla="*/ 263 h 662"/>
              <a:gd name="T94" fmla="*/ 497 w 683"/>
              <a:gd name="T95" fmla="*/ 307 h 662"/>
              <a:gd name="T96" fmla="*/ 654 w 683"/>
              <a:gd name="T97" fmla="*/ 97 h 662"/>
              <a:gd name="T98" fmla="*/ 653 w 683"/>
              <a:gd name="T99" fmla="*/ 103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83"/>
              <a:gd name="T151" fmla="*/ 0 h 662"/>
              <a:gd name="T152" fmla="*/ 683 w 683"/>
              <a:gd name="T153" fmla="*/ 662 h 6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84" name="Freeform 45"/>
          <p:cNvSpPr>
            <a:spLocks noEditPoints="1" noChangeArrowheads="1"/>
          </p:cNvSpPr>
          <p:nvPr/>
        </p:nvSpPr>
        <p:spPr bwMode="auto">
          <a:xfrm>
            <a:off x="4140200" y="1520825"/>
            <a:ext cx="447675" cy="484188"/>
          </a:xfrm>
          <a:custGeom>
            <a:avLst/>
            <a:gdLst>
              <a:gd name="T0" fmla="*/ 783 w 889"/>
              <a:gd name="T1" fmla="*/ 812 h 965"/>
              <a:gd name="T2" fmla="*/ 684 w 889"/>
              <a:gd name="T3" fmla="*/ 703 h 965"/>
              <a:gd name="T4" fmla="*/ 698 w 889"/>
              <a:gd name="T5" fmla="*/ 592 h 965"/>
              <a:gd name="T6" fmla="*/ 674 w 889"/>
              <a:gd name="T7" fmla="*/ 483 h 965"/>
              <a:gd name="T8" fmla="*/ 617 w 889"/>
              <a:gd name="T9" fmla="*/ 387 h 965"/>
              <a:gd name="T10" fmla="*/ 532 w 889"/>
              <a:gd name="T11" fmla="*/ 315 h 965"/>
              <a:gd name="T12" fmla="*/ 428 w 889"/>
              <a:gd name="T13" fmla="*/ 275 h 965"/>
              <a:gd name="T14" fmla="*/ 316 w 889"/>
              <a:gd name="T15" fmla="*/ 270 h 965"/>
              <a:gd name="T16" fmla="*/ 209 w 889"/>
              <a:gd name="T17" fmla="*/ 303 h 965"/>
              <a:gd name="T18" fmla="*/ 119 w 889"/>
              <a:gd name="T19" fmla="*/ 367 h 965"/>
              <a:gd name="T20" fmla="*/ 54 w 889"/>
              <a:gd name="T21" fmla="*/ 458 h 965"/>
              <a:gd name="T22" fmla="*/ 22 w 889"/>
              <a:gd name="T23" fmla="*/ 565 h 965"/>
              <a:gd name="T24" fmla="*/ 27 w 889"/>
              <a:gd name="T25" fmla="*/ 677 h 965"/>
              <a:gd name="T26" fmla="*/ 68 w 889"/>
              <a:gd name="T27" fmla="*/ 781 h 965"/>
              <a:gd name="T28" fmla="*/ 140 w 889"/>
              <a:gd name="T29" fmla="*/ 866 h 965"/>
              <a:gd name="T30" fmla="*/ 236 w 889"/>
              <a:gd name="T31" fmla="*/ 923 h 965"/>
              <a:gd name="T32" fmla="*/ 345 w 889"/>
              <a:gd name="T33" fmla="*/ 945 h 965"/>
              <a:gd name="T34" fmla="*/ 456 w 889"/>
              <a:gd name="T35" fmla="*/ 931 h 965"/>
              <a:gd name="T36" fmla="*/ 556 w 889"/>
              <a:gd name="T37" fmla="*/ 882 h 965"/>
              <a:gd name="T38" fmla="*/ 605 w 889"/>
              <a:gd name="T39" fmla="*/ 817 h 965"/>
              <a:gd name="T40" fmla="*/ 769 w 889"/>
              <a:gd name="T41" fmla="*/ 943 h 965"/>
              <a:gd name="T42" fmla="*/ 843 w 889"/>
              <a:gd name="T43" fmla="*/ 818 h 965"/>
              <a:gd name="T44" fmla="*/ 456 w 889"/>
              <a:gd name="T45" fmla="*/ 618 h 965"/>
              <a:gd name="T46" fmla="*/ 317 w 889"/>
              <a:gd name="T47" fmla="*/ 545 h 965"/>
              <a:gd name="T48" fmla="*/ 381 w 889"/>
              <a:gd name="T49" fmla="*/ 630 h 965"/>
              <a:gd name="T50" fmla="*/ 276 w 889"/>
              <a:gd name="T51" fmla="*/ 614 h 965"/>
              <a:gd name="T52" fmla="*/ 407 w 889"/>
              <a:gd name="T53" fmla="*/ 700 h 965"/>
              <a:gd name="T54" fmla="*/ 408 w 889"/>
              <a:gd name="T55" fmla="*/ 804 h 965"/>
              <a:gd name="T56" fmla="*/ 307 w 889"/>
              <a:gd name="T57" fmla="*/ 409 h 965"/>
              <a:gd name="T58" fmla="*/ 550 w 889"/>
              <a:gd name="T59" fmla="*/ 674 h 965"/>
              <a:gd name="T60" fmla="*/ 576 w 889"/>
              <a:gd name="T61" fmla="*/ 689 h 965"/>
              <a:gd name="T62" fmla="*/ 299 w 889"/>
              <a:gd name="T63" fmla="*/ 379 h 965"/>
              <a:gd name="T64" fmla="*/ 415 w 889"/>
              <a:gd name="T65" fmla="*/ 833 h 965"/>
              <a:gd name="T66" fmla="*/ 544 w 889"/>
              <a:gd name="T67" fmla="*/ 781 h 965"/>
              <a:gd name="T68" fmla="*/ 109 w 889"/>
              <a:gd name="T69" fmla="*/ 670 h 965"/>
              <a:gd name="T70" fmla="*/ 605 w 889"/>
              <a:gd name="T71" fmla="*/ 543 h 965"/>
              <a:gd name="T72" fmla="*/ 839 w 889"/>
              <a:gd name="T73" fmla="*/ 900 h 965"/>
              <a:gd name="T74" fmla="*/ 773 w 889"/>
              <a:gd name="T75" fmla="*/ 900 h 965"/>
              <a:gd name="T76" fmla="*/ 807 w 889"/>
              <a:gd name="T77" fmla="*/ 842 h 965"/>
              <a:gd name="T78" fmla="*/ 839 w 889"/>
              <a:gd name="T79" fmla="*/ 900 h 965"/>
              <a:gd name="T80" fmla="*/ 543 w 889"/>
              <a:gd name="T81" fmla="*/ 226 h 965"/>
              <a:gd name="T82" fmla="*/ 570 w 889"/>
              <a:gd name="T83" fmla="*/ 293 h 965"/>
              <a:gd name="T84" fmla="*/ 620 w 889"/>
              <a:gd name="T85" fmla="*/ 312 h 965"/>
              <a:gd name="T86" fmla="*/ 687 w 889"/>
              <a:gd name="T87" fmla="*/ 340 h 965"/>
              <a:gd name="T88" fmla="*/ 736 w 889"/>
              <a:gd name="T89" fmla="*/ 318 h 965"/>
              <a:gd name="T90" fmla="*/ 802 w 889"/>
              <a:gd name="T91" fmla="*/ 290 h 965"/>
              <a:gd name="T92" fmla="*/ 821 w 889"/>
              <a:gd name="T93" fmla="*/ 240 h 965"/>
              <a:gd name="T94" fmla="*/ 849 w 889"/>
              <a:gd name="T95" fmla="*/ 173 h 965"/>
              <a:gd name="T96" fmla="*/ 827 w 889"/>
              <a:gd name="T97" fmla="*/ 124 h 965"/>
              <a:gd name="T98" fmla="*/ 800 w 889"/>
              <a:gd name="T99" fmla="*/ 58 h 965"/>
              <a:gd name="T100" fmla="*/ 749 w 889"/>
              <a:gd name="T101" fmla="*/ 39 h 965"/>
              <a:gd name="T102" fmla="*/ 683 w 889"/>
              <a:gd name="T103" fmla="*/ 11 h 965"/>
              <a:gd name="T104" fmla="*/ 634 w 889"/>
              <a:gd name="T105" fmla="*/ 33 h 965"/>
              <a:gd name="T106" fmla="*/ 567 w 889"/>
              <a:gd name="T107" fmla="*/ 60 h 965"/>
              <a:gd name="T108" fmla="*/ 548 w 889"/>
              <a:gd name="T109" fmla="*/ 111 h 965"/>
              <a:gd name="T110" fmla="*/ 521 w 889"/>
              <a:gd name="T111" fmla="*/ 177 h 965"/>
              <a:gd name="T112" fmla="*/ 685 w 889"/>
              <a:gd name="T113" fmla="*/ 93 h 965"/>
              <a:gd name="T114" fmla="*/ 685 w 889"/>
              <a:gd name="T115" fmla="*/ 258 h 965"/>
              <a:gd name="T116" fmla="*/ 685 w 889"/>
              <a:gd name="T117" fmla="*/ 93 h 965"/>
              <a:gd name="T118" fmla="*/ 685 w 889"/>
              <a:gd name="T119" fmla="*/ 93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9"/>
              <a:gd name="T181" fmla="*/ 0 h 965"/>
              <a:gd name="T182" fmla="*/ 889 w 889"/>
              <a:gd name="T183" fmla="*/ 965 h 9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85" name="Freeform 177"/>
          <p:cNvSpPr>
            <a:spLocks noEditPoints="1" noChangeArrowheads="1"/>
          </p:cNvSpPr>
          <p:nvPr/>
        </p:nvSpPr>
        <p:spPr bwMode="auto">
          <a:xfrm>
            <a:off x="4116388" y="4697413"/>
            <a:ext cx="439737" cy="463550"/>
          </a:xfrm>
          <a:custGeom>
            <a:avLst/>
            <a:gdLst>
              <a:gd name="T0" fmla="*/ 350 w 360"/>
              <a:gd name="T1" fmla="*/ 180 h 380"/>
              <a:gd name="T2" fmla="*/ 10 w 360"/>
              <a:gd name="T3" fmla="*/ 180 h 380"/>
              <a:gd name="T4" fmla="*/ 5 w 360"/>
              <a:gd name="T5" fmla="*/ 171 h 380"/>
              <a:gd name="T6" fmla="*/ 170 w 360"/>
              <a:gd name="T7" fmla="*/ 8 h 380"/>
              <a:gd name="T8" fmla="*/ 189 w 360"/>
              <a:gd name="T9" fmla="*/ 9 h 380"/>
              <a:gd name="T10" fmla="*/ 250 w 360"/>
              <a:gd name="T11" fmla="*/ 69 h 380"/>
              <a:gd name="T12" fmla="*/ 250 w 360"/>
              <a:gd name="T13" fmla="*/ 45 h 380"/>
              <a:gd name="T14" fmla="*/ 281 w 360"/>
              <a:gd name="T15" fmla="*/ 45 h 380"/>
              <a:gd name="T16" fmla="*/ 281 w 360"/>
              <a:gd name="T17" fmla="*/ 100 h 380"/>
              <a:gd name="T18" fmla="*/ 353 w 360"/>
              <a:gd name="T19" fmla="*/ 171 h 380"/>
              <a:gd name="T20" fmla="*/ 350 w 360"/>
              <a:gd name="T21" fmla="*/ 180 h 380"/>
              <a:gd name="T22" fmla="*/ 314 w 360"/>
              <a:gd name="T23" fmla="*/ 367 h 380"/>
              <a:gd name="T24" fmla="*/ 300 w 360"/>
              <a:gd name="T25" fmla="*/ 380 h 380"/>
              <a:gd name="T26" fmla="*/ 194 w 360"/>
              <a:gd name="T27" fmla="*/ 380 h 380"/>
              <a:gd name="T28" fmla="*/ 194 w 360"/>
              <a:gd name="T29" fmla="*/ 302 h 380"/>
              <a:gd name="T30" fmla="*/ 146 w 360"/>
              <a:gd name="T31" fmla="*/ 302 h 380"/>
              <a:gd name="T32" fmla="*/ 146 w 360"/>
              <a:gd name="T33" fmla="*/ 380 h 380"/>
              <a:gd name="T34" fmla="*/ 58 w 360"/>
              <a:gd name="T35" fmla="*/ 380 h 380"/>
              <a:gd name="T36" fmla="*/ 44 w 360"/>
              <a:gd name="T37" fmla="*/ 366 h 380"/>
              <a:gd name="T38" fmla="*/ 44 w 360"/>
              <a:gd name="T39" fmla="*/ 188 h 380"/>
              <a:gd name="T40" fmla="*/ 314 w 360"/>
              <a:gd name="T41" fmla="*/ 188 h 380"/>
              <a:gd name="T42" fmla="*/ 314 w 360"/>
              <a:gd name="T43" fmla="*/ 367 h 380"/>
              <a:gd name="T44" fmla="*/ 273 w 360"/>
              <a:gd name="T45" fmla="*/ 242 h 380"/>
              <a:gd name="T46" fmla="*/ 225 w 360"/>
              <a:gd name="T47" fmla="*/ 242 h 380"/>
              <a:gd name="T48" fmla="*/ 225 w 360"/>
              <a:gd name="T49" fmla="*/ 282 h 380"/>
              <a:gd name="T50" fmla="*/ 273 w 360"/>
              <a:gd name="T51" fmla="*/ 282 h 380"/>
              <a:gd name="T52" fmla="*/ 273 w 360"/>
              <a:gd name="T53" fmla="*/ 242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0"/>
              <a:gd name="T82" fmla="*/ 0 h 380"/>
              <a:gd name="T83" fmla="*/ 360 w 360"/>
              <a:gd name="T84" fmla="*/ 380 h 38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zh-CN" sz="3100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86" name="TextBox 13"/>
          <p:cNvSpPr>
            <a:spLocks noChangeArrowheads="1"/>
          </p:cNvSpPr>
          <p:nvPr/>
        </p:nvSpPr>
        <p:spPr bwMode="auto">
          <a:xfrm>
            <a:off x="8374063" y="346710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</a:p>
        </p:txBody>
      </p:sp>
      <p:sp>
        <p:nvSpPr>
          <p:cNvPr id="10287" name="TextBox 13"/>
          <p:cNvSpPr>
            <a:spLocks noChangeArrowheads="1"/>
          </p:cNvSpPr>
          <p:nvPr/>
        </p:nvSpPr>
        <p:spPr bwMode="auto">
          <a:xfrm>
            <a:off x="8355013" y="1787525"/>
            <a:ext cx="233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</a:p>
        </p:txBody>
      </p:sp>
      <p:sp>
        <p:nvSpPr>
          <p:cNvPr id="10288" name="TextBox 13"/>
          <p:cNvSpPr>
            <a:spLocks noChangeArrowheads="1"/>
          </p:cNvSpPr>
          <p:nvPr/>
        </p:nvSpPr>
        <p:spPr bwMode="auto">
          <a:xfrm>
            <a:off x="1333500" y="195580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</a:p>
        </p:txBody>
      </p:sp>
      <p:sp>
        <p:nvSpPr>
          <p:cNvPr id="10289" name="TextBox 13"/>
          <p:cNvSpPr>
            <a:spLocks noChangeArrowheads="1"/>
          </p:cNvSpPr>
          <p:nvPr/>
        </p:nvSpPr>
        <p:spPr bwMode="auto">
          <a:xfrm>
            <a:off x="1333500" y="34718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</a:p>
        </p:txBody>
      </p:sp>
      <p:sp>
        <p:nvSpPr>
          <p:cNvPr id="10290" name="TextBox 13"/>
          <p:cNvSpPr>
            <a:spLocks noChangeArrowheads="1"/>
          </p:cNvSpPr>
          <p:nvPr/>
        </p:nvSpPr>
        <p:spPr bwMode="auto">
          <a:xfrm>
            <a:off x="1333500" y="509587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according to your need to draw the text box size</a:t>
            </a:r>
          </a:p>
        </p:txBody>
      </p:sp>
      <p:sp>
        <p:nvSpPr>
          <p:cNvPr id="10291" name="TextBox 13"/>
          <p:cNvSpPr>
            <a:spLocks noChangeArrowheads="1"/>
          </p:cNvSpPr>
          <p:nvPr/>
        </p:nvSpPr>
        <p:spPr bwMode="auto">
          <a:xfrm>
            <a:off x="8374063" y="318611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92" name="TextBox 13"/>
          <p:cNvSpPr>
            <a:spLocks noChangeArrowheads="1"/>
          </p:cNvSpPr>
          <p:nvPr/>
        </p:nvSpPr>
        <p:spPr bwMode="auto">
          <a:xfrm>
            <a:off x="8355013" y="154146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93" name="TextBox 13"/>
          <p:cNvSpPr>
            <a:spLocks noChangeArrowheads="1"/>
          </p:cNvSpPr>
          <p:nvPr/>
        </p:nvSpPr>
        <p:spPr bwMode="auto">
          <a:xfrm>
            <a:off x="1714500" y="16748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94" name="TextBox 13"/>
          <p:cNvSpPr>
            <a:spLocks noChangeArrowheads="1"/>
          </p:cNvSpPr>
          <p:nvPr/>
        </p:nvSpPr>
        <p:spPr bwMode="auto">
          <a:xfrm>
            <a:off x="1714500" y="31861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95" name="TextBox 13"/>
          <p:cNvSpPr>
            <a:spLocks noChangeArrowheads="1"/>
          </p:cNvSpPr>
          <p:nvPr/>
        </p:nvSpPr>
        <p:spPr bwMode="auto">
          <a:xfrm>
            <a:off x="1714500" y="48053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ADD TITLE</a:t>
            </a:r>
            <a:endParaRPr lang="en-US" altLang="zh-CN" sz="1600" b="1">
              <a:solidFill>
                <a:srgbClr val="445469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96" name="圆角矩形 92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7" name="圆角矩形 93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98" name="文本框 94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49B4-9CFB-4C89-B2DB-19AE9C1F9124}" type="slidenum">
              <a:rPr lang="zh-CN" altLang="en-US"/>
              <a:pPr/>
              <a:t>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6" name="空心弧 6"/>
          <p:cNvSpPr>
            <a:spLocks noChangeArrowheads="1"/>
          </p:cNvSpPr>
          <p:nvPr/>
        </p:nvSpPr>
        <p:spPr bwMode="auto">
          <a:xfrm flipV="1">
            <a:off x="4816475" y="1422400"/>
            <a:ext cx="1460500" cy="1460500"/>
          </a:xfrm>
          <a:custGeom>
            <a:avLst/>
            <a:gdLst>
              <a:gd name="T0" fmla="*/ 725285 w 1460631"/>
              <a:gd name="T1" fmla="*/ 1460614 h 1460631"/>
              <a:gd name="T2" fmla="*/ 1643 w 1460631"/>
              <a:gd name="T3" fmla="*/ 779275 h 1460631"/>
              <a:gd name="T4" fmla="*/ 627633 w 1460631"/>
              <a:gd name="T5" fmla="*/ 7254 h 1460631"/>
              <a:gd name="T6" fmla="*/ 1443810 w 1460631"/>
              <a:gd name="T7" fmla="*/ 574471 h 1460631"/>
              <a:gd name="T8" fmla="*/ 1193887 w 1460631"/>
              <a:gd name="T9" fmla="*/ 629061 h 1460631"/>
              <a:gd name="T10" fmla="*/ 663600 w 1460631"/>
              <a:gd name="T11" fmla="*/ 260528 h 1460631"/>
              <a:gd name="T12" fmla="*/ 256882 w 1460631"/>
              <a:gd name="T13" fmla="*/ 762126 h 1460631"/>
              <a:gd name="T14" fmla="*/ 727047 w 1460631"/>
              <a:gd name="T15" fmla="*/ 1204806 h 1460631"/>
              <a:gd name="T16" fmla="*/ 725285 w 1460631"/>
              <a:gd name="T17" fmla="*/ 1460614 h 14606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631"/>
              <a:gd name="T28" fmla="*/ 0 h 1460631"/>
              <a:gd name="T29" fmla="*/ 1460631 w 1460631"/>
              <a:gd name="T30" fmla="*/ 1460631 h 14606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631" h="1460631">
                <a:moveTo>
                  <a:pt x="725285" y="1460614"/>
                </a:moveTo>
                <a:cubicBezTo>
                  <a:pt x="342893" y="1457980"/>
                  <a:pt x="27279" y="1160816"/>
                  <a:pt x="1643" y="779275"/>
                </a:cubicBezTo>
                <a:cubicBezTo>
                  <a:pt x="-23993" y="397734"/>
                  <a:pt x="249031" y="61020"/>
                  <a:pt x="627633" y="7254"/>
                </a:cubicBezTo>
                <a:cubicBezTo>
                  <a:pt x="1006236" y="-46512"/>
                  <a:pt x="1362209" y="200878"/>
                  <a:pt x="1443810" y="574471"/>
                </a:cubicBezTo>
                <a:lnTo>
                  <a:pt x="1193887" y="629061"/>
                </a:lnTo>
                <a:cubicBezTo>
                  <a:pt x="1140869" y="386330"/>
                  <a:pt x="909586" y="225596"/>
                  <a:pt x="663600" y="260528"/>
                </a:cubicBezTo>
                <a:cubicBezTo>
                  <a:pt x="417614" y="295461"/>
                  <a:pt x="240225" y="514231"/>
                  <a:pt x="256882" y="762126"/>
                </a:cubicBezTo>
                <a:cubicBezTo>
                  <a:pt x="273538" y="1010021"/>
                  <a:pt x="478599" y="1203094"/>
                  <a:pt x="727047" y="1204806"/>
                </a:cubicBezTo>
                <a:cubicBezTo>
                  <a:pt x="726460" y="1290075"/>
                  <a:pt x="725872" y="1375345"/>
                  <a:pt x="725285" y="1460614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7" name="空心弧 7"/>
          <p:cNvSpPr>
            <a:spLocks noChangeArrowheads="1"/>
          </p:cNvSpPr>
          <p:nvPr/>
        </p:nvSpPr>
        <p:spPr bwMode="auto">
          <a:xfrm rot="10800000" flipV="1">
            <a:off x="5988050" y="1682750"/>
            <a:ext cx="1460500" cy="1460500"/>
          </a:xfrm>
          <a:custGeom>
            <a:avLst/>
            <a:gdLst>
              <a:gd name="T0" fmla="*/ 725285 w 1460631"/>
              <a:gd name="T1" fmla="*/ 1460614 h 1460631"/>
              <a:gd name="T2" fmla="*/ 1643 w 1460631"/>
              <a:gd name="T3" fmla="*/ 779275 h 1460631"/>
              <a:gd name="T4" fmla="*/ 627633 w 1460631"/>
              <a:gd name="T5" fmla="*/ 7254 h 1460631"/>
              <a:gd name="T6" fmla="*/ 1443810 w 1460631"/>
              <a:gd name="T7" fmla="*/ 574471 h 1460631"/>
              <a:gd name="T8" fmla="*/ 1193887 w 1460631"/>
              <a:gd name="T9" fmla="*/ 629061 h 1460631"/>
              <a:gd name="T10" fmla="*/ 663600 w 1460631"/>
              <a:gd name="T11" fmla="*/ 260528 h 1460631"/>
              <a:gd name="T12" fmla="*/ 256882 w 1460631"/>
              <a:gd name="T13" fmla="*/ 762126 h 1460631"/>
              <a:gd name="T14" fmla="*/ 727047 w 1460631"/>
              <a:gd name="T15" fmla="*/ 1204806 h 1460631"/>
              <a:gd name="T16" fmla="*/ 725285 w 1460631"/>
              <a:gd name="T17" fmla="*/ 1460614 h 14606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631"/>
              <a:gd name="T28" fmla="*/ 0 h 1460631"/>
              <a:gd name="T29" fmla="*/ 1460631 w 1460631"/>
              <a:gd name="T30" fmla="*/ 1460631 h 14606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631" h="1460631">
                <a:moveTo>
                  <a:pt x="725285" y="1460614"/>
                </a:moveTo>
                <a:cubicBezTo>
                  <a:pt x="342893" y="1457980"/>
                  <a:pt x="27279" y="1160816"/>
                  <a:pt x="1643" y="779275"/>
                </a:cubicBezTo>
                <a:cubicBezTo>
                  <a:pt x="-23993" y="397734"/>
                  <a:pt x="249031" y="61020"/>
                  <a:pt x="627633" y="7254"/>
                </a:cubicBezTo>
                <a:cubicBezTo>
                  <a:pt x="1006236" y="-46512"/>
                  <a:pt x="1362209" y="200878"/>
                  <a:pt x="1443810" y="574471"/>
                </a:cubicBezTo>
                <a:lnTo>
                  <a:pt x="1193887" y="629061"/>
                </a:lnTo>
                <a:cubicBezTo>
                  <a:pt x="1140869" y="386330"/>
                  <a:pt x="909586" y="225596"/>
                  <a:pt x="663600" y="260528"/>
                </a:cubicBezTo>
                <a:cubicBezTo>
                  <a:pt x="417614" y="295461"/>
                  <a:pt x="240225" y="514231"/>
                  <a:pt x="256882" y="762126"/>
                </a:cubicBezTo>
                <a:cubicBezTo>
                  <a:pt x="273538" y="1010021"/>
                  <a:pt x="478599" y="1203094"/>
                  <a:pt x="727047" y="1204806"/>
                </a:cubicBezTo>
                <a:cubicBezTo>
                  <a:pt x="726460" y="1290075"/>
                  <a:pt x="725872" y="1375345"/>
                  <a:pt x="725285" y="146061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8" name="空心弧 8"/>
          <p:cNvSpPr>
            <a:spLocks noChangeArrowheads="1"/>
          </p:cNvSpPr>
          <p:nvPr/>
        </p:nvSpPr>
        <p:spPr bwMode="auto">
          <a:xfrm rot="4631023" flipV="1">
            <a:off x="6021388" y="2894013"/>
            <a:ext cx="1460500" cy="1460500"/>
          </a:xfrm>
          <a:custGeom>
            <a:avLst/>
            <a:gdLst>
              <a:gd name="T0" fmla="*/ 12275 w 1460631"/>
              <a:gd name="T1" fmla="*/ 863651 h 1460631"/>
              <a:gd name="T2" fmla="*/ 585708 w 1460631"/>
              <a:gd name="T3" fmla="*/ 14459 h 1460631"/>
              <a:gd name="T4" fmla="*/ 1443810 w 1460631"/>
              <a:gd name="T5" fmla="*/ 574471 h 1460631"/>
              <a:gd name="T6" fmla="*/ 1193887 w 1460631"/>
              <a:gd name="T7" fmla="*/ 629061 h 1460631"/>
              <a:gd name="T8" fmla="*/ 636361 w 1460631"/>
              <a:gd name="T9" fmla="*/ 265210 h 1460631"/>
              <a:gd name="T10" fmla="*/ 263790 w 1460631"/>
              <a:gd name="T11" fmla="*/ 816947 h 1460631"/>
              <a:gd name="T12" fmla="*/ 12275 w 1460631"/>
              <a:gd name="T13" fmla="*/ 863651 h 14606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0631"/>
              <a:gd name="T22" fmla="*/ 0 h 1460631"/>
              <a:gd name="T23" fmla="*/ 1460631 w 1460631"/>
              <a:gd name="T24" fmla="*/ 1460631 h 14606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0631" h="1460631">
                <a:moveTo>
                  <a:pt x="12275" y="863651"/>
                </a:moveTo>
                <a:cubicBezTo>
                  <a:pt x="-60547" y="471489"/>
                  <a:pt x="194740" y="93437"/>
                  <a:pt x="585708" y="14459"/>
                </a:cubicBezTo>
                <a:cubicBezTo>
                  <a:pt x="976676" y="-64519"/>
                  <a:pt x="1358695" y="184793"/>
                  <a:pt x="1443810" y="574471"/>
                </a:cubicBezTo>
                <a:lnTo>
                  <a:pt x="1193887" y="629061"/>
                </a:lnTo>
                <a:cubicBezTo>
                  <a:pt x="1138586" y="375879"/>
                  <a:pt x="890381" y="213896"/>
                  <a:pt x="636361" y="265210"/>
                </a:cubicBezTo>
                <a:cubicBezTo>
                  <a:pt x="382341" y="316524"/>
                  <a:pt x="216476" y="562152"/>
                  <a:pt x="263790" y="816947"/>
                </a:cubicBezTo>
                <a:lnTo>
                  <a:pt x="12275" y="863651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9" name="空心弧 9"/>
          <p:cNvSpPr>
            <a:spLocks noChangeArrowheads="1"/>
          </p:cNvSpPr>
          <p:nvPr/>
        </p:nvSpPr>
        <p:spPr bwMode="auto">
          <a:xfrm>
            <a:off x="4837113" y="4354513"/>
            <a:ext cx="1460500" cy="1460500"/>
          </a:xfrm>
          <a:custGeom>
            <a:avLst/>
            <a:gdLst>
              <a:gd name="T0" fmla="*/ 725285 w 1460631"/>
              <a:gd name="T1" fmla="*/ 1460614 h 1460631"/>
              <a:gd name="T2" fmla="*/ 1643 w 1460631"/>
              <a:gd name="T3" fmla="*/ 779275 h 1460631"/>
              <a:gd name="T4" fmla="*/ 627633 w 1460631"/>
              <a:gd name="T5" fmla="*/ 7254 h 1460631"/>
              <a:gd name="T6" fmla="*/ 1443810 w 1460631"/>
              <a:gd name="T7" fmla="*/ 574471 h 1460631"/>
              <a:gd name="T8" fmla="*/ 1193887 w 1460631"/>
              <a:gd name="T9" fmla="*/ 629061 h 1460631"/>
              <a:gd name="T10" fmla="*/ 663600 w 1460631"/>
              <a:gd name="T11" fmla="*/ 260528 h 1460631"/>
              <a:gd name="T12" fmla="*/ 256882 w 1460631"/>
              <a:gd name="T13" fmla="*/ 762126 h 1460631"/>
              <a:gd name="T14" fmla="*/ 727047 w 1460631"/>
              <a:gd name="T15" fmla="*/ 1204806 h 1460631"/>
              <a:gd name="T16" fmla="*/ 725285 w 1460631"/>
              <a:gd name="T17" fmla="*/ 1460614 h 14606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631"/>
              <a:gd name="T28" fmla="*/ 0 h 1460631"/>
              <a:gd name="T29" fmla="*/ 1460631 w 1460631"/>
              <a:gd name="T30" fmla="*/ 1460631 h 14606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631" h="1460631">
                <a:moveTo>
                  <a:pt x="725285" y="1460614"/>
                </a:moveTo>
                <a:cubicBezTo>
                  <a:pt x="342893" y="1457980"/>
                  <a:pt x="27279" y="1160816"/>
                  <a:pt x="1643" y="779275"/>
                </a:cubicBezTo>
                <a:cubicBezTo>
                  <a:pt x="-23993" y="397734"/>
                  <a:pt x="249031" y="61020"/>
                  <a:pt x="627633" y="7254"/>
                </a:cubicBezTo>
                <a:cubicBezTo>
                  <a:pt x="1006236" y="-46512"/>
                  <a:pt x="1362209" y="200878"/>
                  <a:pt x="1443810" y="574471"/>
                </a:cubicBezTo>
                <a:lnTo>
                  <a:pt x="1193887" y="629061"/>
                </a:lnTo>
                <a:cubicBezTo>
                  <a:pt x="1140869" y="386330"/>
                  <a:pt x="909586" y="225596"/>
                  <a:pt x="663600" y="260528"/>
                </a:cubicBezTo>
                <a:cubicBezTo>
                  <a:pt x="417614" y="295461"/>
                  <a:pt x="240225" y="514231"/>
                  <a:pt x="256882" y="762126"/>
                </a:cubicBezTo>
                <a:cubicBezTo>
                  <a:pt x="273538" y="1010021"/>
                  <a:pt x="478599" y="1203094"/>
                  <a:pt x="727047" y="1204806"/>
                </a:cubicBezTo>
                <a:cubicBezTo>
                  <a:pt x="726460" y="1290075"/>
                  <a:pt x="725872" y="1375345"/>
                  <a:pt x="725285" y="1460614"/>
                </a:cubicBez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0" name="空心弧 10"/>
          <p:cNvSpPr>
            <a:spLocks noChangeArrowheads="1"/>
          </p:cNvSpPr>
          <p:nvPr/>
        </p:nvSpPr>
        <p:spPr bwMode="auto">
          <a:xfrm rot="10800000">
            <a:off x="6008688" y="4094163"/>
            <a:ext cx="1462087" cy="1460500"/>
          </a:xfrm>
          <a:custGeom>
            <a:avLst/>
            <a:gdLst>
              <a:gd name="T0" fmla="*/ 725285 w 1460631"/>
              <a:gd name="T1" fmla="*/ 1460614 h 1460631"/>
              <a:gd name="T2" fmla="*/ 1643 w 1460631"/>
              <a:gd name="T3" fmla="*/ 779275 h 1460631"/>
              <a:gd name="T4" fmla="*/ 627633 w 1460631"/>
              <a:gd name="T5" fmla="*/ 7254 h 1460631"/>
              <a:gd name="T6" fmla="*/ 1443810 w 1460631"/>
              <a:gd name="T7" fmla="*/ 574471 h 1460631"/>
              <a:gd name="T8" fmla="*/ 1193887 w 1460631"/>
              <a:gd name="T9" fmla="*/ 629061 h 1460631"/>
              <a:gd name="T10" fmla="*/ 663600 w 1460631"/>
              <a:gd name="T11" fmla="*/ 260528 h 1460631"/>
              <a:gd name="T12" fmla="*/ 256882 w 1460631"/>
              <a:gd name="T13" fmla="*/ 762126 h 1460631"/>
              <a:gd name="T14" fmla="*/ 727047 w 1460631"/>
              <a:gd name="T15" fmla="*/ 1204806 h 1460631"/>
              <a:gd name="T16" fmla="*/ 725285 w 1460631"/>
              <a:gd name="T17" fmla="*/ 1460614 h 14606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631"/>
              <a:gd name="T28" fmla="*/ 0 h 1460631"/>
              <a:gd name="T29" fmla="*/ 1460631 w 1460631"/>
              <a:gd name="T30" fmla="*/ 1460631 h 14606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631" h="1460631">
                <a:moveTo>
                  <a:pt x="725285" y="1460614"/>
                </a:moveTo>
                <a:cubicBezTo>
                  <a:pt x="342893" y="1457980"/>
                  <a:pt x="27279" y="1160816"/>
                  <a:pt x="1643" y="779275"/>
                </a:cubicBezTo>
                <a:cubicBezTo>
                  <a:pt x="-23993" y="397734"/>
                  <a:pt x="249031" y="61020"/>
                  <a:pt x="627633" y="7254"/>
                </a:cubicBezTo>
                <a:cubicBezTo>
                  <a:pt x="1006236" y="-46512"/>
                  <a:pt x="1362209" y="200878"/>
                  <a:pt x="1443810" y="574471"/>
                </a:cubicBezTo>
                <a:lnTo>
                  <a:pt x="1193887" y="629061"/>
                </a:lnTo>
                <a:cubicBezTo>
                  <a:pt x="1140869" y="386330"/>
                  <a:pt x="909586" y="225596"/>
                  <a:pt x="663600" y="260528"/>
                </a:cubicBezTo>
                <a:cubicBezTo>
                  <a:pt x="417614" y="295461"/>
                  <a:pt x="240225" y="514231"/>
                  <a:pt x="256882" y="762126"/>
                </a:cubicBezTo>
                <a:cubicBezTo>
                  <a:pt x="273538" y="1010021"/>
                  <a:pt x="478599" y="1203094"/>
                  <a:pt x="727047" y="1204806"/>
                </a:cubicBezTo>
                <a:cubicBezTo>
                  <a:pt x="726460" y="1290075"/>
                  <a:pt x="725872" y="1375345"/>
                  <a:pt x="725285" y="1460614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1" name="TextBox 11"/>
          <p:cNvSpPr>
            <a:spLocks noChangeArrowheads="1"/>
          </p:cNvSpPr>
          <p:nvPr/>
        </p:nvSpPr>
        <p:spPr bwMode="auto">
          <a:xfrm>
            <a:off x="5281613" y="1798638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>
                <a:solidFill>
                  <a:srgbClr val="44546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A</a:t>
            </a:r>
            <a:endParaRPr lang="zh-CN" altLang="en-US" sz="4000" b="1">
              <a:solidFill>
                <a:srgbClr val="445469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2" name="TextBox 12"/>
          <p:cNvSpPr>
            <a:spLocks noChangeArrowheads="1"/>
          </p:cNvSpPr>
          <p:nvPr/>
        </p:nvSpPr>
        <p:spPr bwMode="auto">
          <a:xfrm>
            <a:off x="5270500" y="4730750"/>
            <a:ext cx="55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>
                <a:solidFill>
                  <a:srgbClr val="44546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</a:t>
            </a:r>
            <a:endParaRPr lang="zh-CN" altLang="en-US" sz="4000" b="1">
              <a:solidFill>
                <a:srgbClr val="445469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3" name="TextBox 11"/>
          <p:cNvSpPr>
            <a:spLocks noChangeArrowheads="1"/>
          </p:cNvSpPr>
          <p:nvPr/>
        </p:nvSpPr>
        <p:spPr bwMode="auto">
          <a:xfrm>
            <a:off x="6438900" y="2043113"/>
            <a:ext cx="57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>
                <a:solidFill>
                  <a:srgbClr val="44546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B</a:t>
            </a:r>
            <a:endParaRPr lang="zh-CN" altLang="en-US" sz="4000" b="1">
              <a:solidFill>
                <a:srgbClr val="445469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4" name="TextBox 12"/>
          <p:cNvSpPr>
            <a:spLocks noChangeArrowheads="1"/>
          </p:cNvSpPr>
          <p:nvPr/>
        </p:nvSpPr>
        <p:spPr bwMode="auto">
          <a:xfrm>
            <a:off x="6489700" y="4479925"/>
            <a:ext cx="55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>
                <a:solidFill>
                  <a:srgbClr val="44546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C</a:t>
            </a:r>
            <a:endParaRPr lang="zh-CN" altLang="en-US" sz="4000" b="1">
              <a:solidFill>
                <a:srgbClr val="445469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75" name="TextBox 13"/>
          <p:cNvSpPr>
            <a:spLocks noChangeArrowheads="1"/>
          </p:cNvSpPr>
          <p:nvPr/>
        </p:nvSpPr>
        <p:spPr bwMode="auto">
          <a:xfrm>
            <a:off x="7759700" y="20431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1276" name="TextBox 13"/>
          <p:cNvSpPr>
            <a:spLocks noChangeArrowheads="1"/>
          </p:cNvSpPr>
          <p:nvPr/>
        </p:nvSpPr>
        <p:spPr bwMode="auto">
          <a:xfrm>
            <a:off x="7764463" y="23288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1277" name="TextBox 13"/>
          <p:cNvSpPr>
            <a:spLocks noChangeArrowheads="1"/>
          </p:cNvSpPr>
          <p:nvPr/>
        </p:nvSpPr>
        <p:spPr bwMode="auto">
          <a:xfrm>
            <a:off x="7759700" y="4476750"/>
            <a:ext cx="1952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1278" name="TextBox 13"/>
          <p:cNvSpPr>
            <a:spLocks noChangeArrowheads="1"/>
          </p:cNvSpPr>
          <p:nvPr/>
        </p:nvSpPr>
        <p:spPr bwMode="auto">
          <a:xfrm>
            <a:off x="7764463" y="47625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1279" name="TextBox 13"/>
          <p:cNvSpPr>
            <a:spLocks noChangeArrowheads="1"/>
          </p:cNvSpPr>
          <p:nvPr/>
        </p:nvSpPr>
        <p:spPr bwMode="auto">
          <a:xfrm>
            <a:off x="2617788" y="1847850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1280" name="TextBox 13"/>
          <p:cNvSpPr>
            <a:spLocks noChangeArrowheads="1"/>
          </p:cNvSpPr>
          <p:nvPr/>
        </p:nvSpPr>
        <p:spPr bwMode="auto">
          <a:xfrm>
            <a:off x="2236788" y="213360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1281" name="TextBox 13"/>
          <p:cNvSpPr>
            <a:spLocks noChangeArrowheads="1"/>
          </p:cNvSpPr>
          <p:nvPr/>
        </p:nvSpPr>
        <p:spPr bwMode="auto">
          <a:xfrm>
            <a:off x="2617788" y="4518025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600" b="1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1282" name="TextBox 13"/>
          <p:cNvSpPr>
            <a:spLocks noChangeArrowheads="1"/>
          </p:cNvSpPr>
          <p:nvPr/>
        </p:nvSpPr>
        <p:spPr bwMode="auto">
          <a:xfrm>
            <a:off x="2236788" y="4803775"/>
            <a:ext cx="2335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1283" name="圆角矩形 20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4" name="圆角矩形 21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5" name="文本框 22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ldLvl="0" autoUpdateAnimBg="0"/>
      <p:bldP spid="11276" grpId="0" bldLvl="0" autoUpdateAnimBg="0"/>
      <p:bldP spid="11277" grpId="0" bldLvl="0" autoUpdateAnimBg="0"/>
      <p:bldP spid="11278" grpId="0" bldLvl="0" autoUpdateAnimBg="0"/>
      <p:bldP spid="11279" grpId="0" bldLvl="0" autoUpdateAnimBg="0"/>
      <p:bldP spid="11280" grpId="0" bldLvl="0" autoUpdateAnimBg="0"/>
      <p:bldP spid="11281" grpId="0" bldLvl="0" autoUpdateAnimBg="0"/>
      <p:bldP spid="1128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平行四边形 4"/>
          <p:cNvSpPr>
            <a:spLocks noChangeArrowheads="1"/>
          </p:cNvSpPr>
          <p:nvPr/>
        </p:nvSpPr>
        <p:spPr bwMode="auto">
          <a:xfrm>
            <a:off x="3752850" y="0"/>
            <a:ext cx="8439150" cy="6886575"/>
          </a:xfrm>
          <a:prstGeom prst="parallelogram">
            <a:avLst>
              <a:gd name="adj" fmla="val 63610"/>
            </a:avLst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平行四边形 5"/>
          <p:cNvSpPr>
            <a:spLocks noChangeArrowheads="1"/>
          </p:cNvSpPr>
          <p:nvPr/>
        </p:nvSpPr>
        <p:spPr bwMode="auto">
          <a:xfrm>
            <a:off x="3986213" y="0"/>
            <a:ext cx="7972425" cy="6886575"/>
          </a:xfrm>
          <a:prstGeom prst="parallelogram">
            <a:avLst>
              <a:gd name="adj" fmla="val 63613"/>
            </a:avLst>
          </a:prstGeom>
          <a:solidFill>
            <a:srgbClr val="50D6E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9"/>
          <p:cNvSpPr>
            <a:spLocks noChangeArrowheads="1"/>
          </p:cNvSpPr>
          <p:nvPr/>
        </p:nvSpPr>
        <p:spPr bwMode="auto">
          <a:xfrm>
            <a:off x="6648450" y="2492375"/>
            <a:ext cx="3238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02</a:t>
            </a:r>
            <a:endParaRPr lang="zh-CN" altLang="en-US" sz="6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294" name="矩形 10"/>
          <p:cNvSpPr>
            <a:spLocks noChangeArrowheads="1"/>
          </p:cNvSpPr>
          <p:nvPr/>
        </p:nvSpPr>
        <p:spPr bwMode="auto">
          <a:xfrm>
            <a:off x="6062663" y="3581400"/>
            <a:ext cx="2646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营销策略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2"/>
          <p:cNvSpPr>
            <a:spLocks noChangeArrowheads="1"/>
          </p:cNvSpPr>
          <p:nvPr/>
        </p:nvSpPr>
        <p:spPr bwMode="auto">
          <a:xfrm>
            <a:off x="1582738" y="4175125"/>
            <a:ext cx="2673350" cy="1800225"/>
          </a:xfrm>
          <a:custGeom>
            <a:avLst/>
            <a:gdLst>
              <a:gd name="T0" fmla="*/ 1146 w 1146"/>
              <a:gd name="T1" fmla="*/ 737 h 772"/>
              <a:gd name="T2" fmla="*/ 1120 w 1146"/>
              <a:gd name="T3" fmla="*/ 772 h 772"/>
              <a:gd name="T4" fmla="*/ 26 w 1146"/>
              <a:gd name="T5" fmla="*/ 772 h 772"/>
              <a:gd name="T6" fmla="*/ 0 w 1146"/>
              <a:gd name="T7" fmla="*/ 737 h 772"/>
              <a:gd name="T8" fmla="*/ 0 w 1146"/>
              <a:gd name="T9" fmla="*/ 35 h 772"/>
              <a:gd name="T10" fmla="*/ 26 w 1146"/>
              <a:gd name="T11" fmla="*/ 0 h 772"/>
              <a:gd name="T12" fmla="*/ 1120 w 1146"/>
              <a:gd name="T13" fmla="*/ 0 h 772"/>
              <a:gd name="T14" fmla="*/ 1146 w 1146"/>
              <a:gd name="T15" fmla="*/ 35 h 772"/>
              <a:gd name="T16" fmla="*/ 1146 w 1146"/>
              <a:gd name="T17" fmla="*/ 737 h 7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6"/>
              <a:gd name="T28" fmla="*/ 0 h 772"/>
              <a:gd name="T29" fmla="*/ 1146 w 1146"/>
              <a:gd name="T30" fmla="*/ 772 h 7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6" h="772">
                <a:moveTo>
                  <a:pt x="1146" y="737"/>
                </a:moveTo>
                <a:cubicBezTo>
                  <a:pt x="1146" y="756"/>
                  <a:pt x="1134" y="772"/>
                  <a:pt x="1120" y="772"/>
                </a:cubicBezTo>
                <a:cubicBezTo>
                  <a:pt x="26" y="772"/>
                  <a:pt x="26" y="772"/>
                  <a:pt x="26" y="772"/>
                </a:cubicBezTo>
                <a:cubicBezTo>
                  <a:pt x="12" y="772"/>
                  <a:pt x="0" y="756"/>
                  <a:pt x="0" y="73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2" y="0"/>
                  <a:pt x="26" y="0"/>
                </a:cubicBezTo>
                <a:cubicBezTo>
                  <a:pt x="1120" y="0"/>
                  <a:pt x="1120" y="0"/>
                  <a:pt x="1120" y="0"/>
                </a:cubicBezTo>
                <a:cubicBezTo>
                  <a:pt x="1134" y="0"/>
                  <a:pt x="1146" y="16"/>
                  <a:pt x="1146" y="35"/>
                </a:cubicBezTo>
                <a:cubicBezTo>
                  <a:pt x="1146" y="737"/>
                  <a:pt x="1146" y="737"/>
                  <a:pt x="1146" y="737"/>
                </a:cubicBezTo>
              </a:path>
            </a:pathLst>
          </a:custGeom>
          <a:solidFill>
            <a:srgbClr val="5B5B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689100" y="4273550"/>
            <a:ext cx="2470150" cy="152241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6" name="Freeform 15"/>
          <p:cNvSpPr>
            <a:spLocks noChangeArrowheads="1"/>
          </p:cNvSpPr>
          <p:nvPr/>
        </p:nvSpPr>
        <p:spPr bwMode="auto">
          <a:xfrm>
            <a:off x="1112838" y="5978525"/>
            <a:ext cx="3611562" cy="85725"/>
          </a:xfrm>
          <a:custGeom>
            <a:avLst/>
            <a:gdLst>
              <a:gd name="T0" fmla="*/ 10 w 1547"/>
              <a:gd name="T1" fmla="*/ 5 h 37"/>
              <a:gd name="T2" fmla="*/ 68 w 1547"/>
              <a:gd name="T3" fmla="*/ 37 h 37"/>
              <a:gd name="T4" fmla="*/ 1487 w 1547"/>
              <a:gd name="T5" fmla="*/ 37 h 37"/>
              <a:gd name="T6" fmla="*/ 1546 w 1547"/>
              <a:gd name="T7" fmla="*/ 12 h 37"/>
              <a:gd name="T8" fmla="*/ 1547 w 1547"/>
              <a:gd name="T9" fmla="*/ 0 h 37"/>
              <a:gd name="T10" fmla="*/ 10 w 1547"/>
              <a:gd name="T11" fmla="*/ 5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7"/>
              <a:gd name="T19" fmla="*/ 0 h 37"/>
              <a:gd name="T20" fmla="*/ 1547 w 1547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7" h="37">
                <a:moveTo>
                  <a:pt x="10" y="5"/>
                </a:moveTo>
                <a:cubicBezTo>
                  <a:pt x="10" y="5"/>
                  <a:pt x="0" y="23"/>
                  <a:pt x="68" y="37"/>
                </a:cubicBezTo>
                <a:cubicBezTo>
                  <a:pt x="1487" y="37"/>
                  <a:pt x="1487" y="37"/>
                  <a:pt x="1487" y="37"/>
                </a:cubicBezTo>
                <a:cubicBezTo>
                  <a:pt x="1487" y="37"/>
                  <a:pt x="1534" y="34"/>
                  <a:pt x="1546" y="12"/>
                </a:cubicBezTo>
                <a:cubicBezTo>
                  <a:pt x="1547" y="0"/>
                  <a:pt x="1547" y="0"/>
                  <a:pt x="1547" y="0"/>
                </a:cubicBezTo>
                <a:lnTo>
                  <a:pt x="10" y="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7" name="Freeform 16"/>
          <p:cNvSpPr>
            <a:spLocks noChangeArrowheads="1"/>
          </p:cNvSpPr>
          <p:nvPr/>
        </p:nvSpPr>
        <p:spPr bwMode="auto">
          <a:xfrm>
            <a:off x="1133475" y="5908675"/>
            <a:ext cx="3594100" cy="107950"/>
          </a:xfrm>
          <a:custGeom>
            <a:avLst/>
            <a:gdLst>
              <a:gd name="T0" fmla="*/ 1 w 1540"/>
              <a:gd name="T1" fmla="*/ 0 h 47"/>
              <a:gd name="T2" fmla="*/ 0 w 1540"/>
              <a:gd name="T3" fmla="*/ 38 h 47"/>
              <a:gd name="T4" fmla="*/ 16 w 1540"/>
              <a:gd name="T5" fmla="*/ 43 h 47"/>
              <a:gd name="T6" fmla="*/ 1522 w 1540"/>
              <a:gd name="T7" fmla="*/ 43 h 47"/>
              <a:gd name="T8" fmla="*/ 1538 w 1540"/>
              <a:gd name="T9" fmla="*/ 40 h 47"/>
              <a:gd name="T10" fmla="*/ 1538 w 1540"/>
              <a:gd name="T11" fmla="*/ 0 h 47"/>
              <a:gd name="T12" fmla="*/ 1 w 154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0"/>
              <a:gd name="T22" fmla="*/ 0 h 47"/>
              <a:gd name="T23" fmla="*/ 1540 w 1540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0" h="47">
                <a:moveTo>
                  <a:pt x="1" y="0"/>
                </a:moveTo>
                <a:cubicBezTo>
                  <a:pt x="0" y="38"/>
                  <a:pt x="0" y="38"/>
                  <a:pt x="0" y="38"/>
                </a:cubicBezTo>
                <a:cubicBezTo>
                  <a:pt x="1" y="47"/>
                  <a:pt x="16" y="43"/>
                  <a:pt x="16" y="43"/>
                </a:cubicBezTo>
                <a:cubicBezTo>
                  <a:pt x="1522" y="43"/>
                  <a:pt x="1522" y="43"/>
                  <a:pt x="1522" y="43"/>
                </a:cubicBezTo>
                <a:cubicBezTo>
                  <a:pt x="1540" y="45"/>
                  <a:pt x="1538" y="40"/>
                  <a:pt x="1538" y="40"/>
                </a:cubicBezTo>
                <a:cubicBezTo>
                  <a:pt x="1538" y="0"/>
                  <a:pt x="1538" y="0"/>
                  <a:pt x="1538" y="0"/>
                </a:cubicBez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rgbClr val="A5A5A5"/>
              </a:gs>
              <a:gs pos="6000">
                <a:srgbClr val="D8D8D8"/>
              </a:gs>
              <a:gs pos="42000">
                <a:srgbClr val="BFBFB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8" name="Freeform 31"/>
          <p:cNvSpPr>
            <a:spLocks noChangeArrowheads="1"/>
          </p:cNvSpPr>
          <p:nvPr/>
        </p:nvSpPr>
        <p:spPr bwMode="auto">
          <a:xfrm>
            <a:off x="2671763" y="5908675"/>
            <a:ext cx="506412" cy="57150"/>
          </a:xfrm>
          <a:custGeom>
            <a:avLst/>
            <a:gdLst>
              <a:gd name="T0" fmla="*/ 20 w 217"/>
              <a:gd name="T1" fmla="*/ 22 h 25"/>
              <a:gd name="T2" fmla="*/ 198 w 217"/>
              <a:gd name="T3" fmla="*/ 22 h 25"/>
              <a:gd name="T4" fmla="*/ 215 w 217"/>
              <a:gd name="T5" fmla="*/ 1 h 25"/>
              <a:gd name="T6" fmla="*/ 6 w 217"/>
              <a:gd name="T7" fmla="*/ 0 h 25"/>
              <a:gd name="T8" fmla="*/ 20 w 217"/>
              <a:gd name="T9" fmla="*/ 22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5"/>
              <a:gd name="T17" fmla="*/ 217 w 21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5">
                <a:moveTo>
                  <a:pt x="20" y="22"/>
                </a:moveTo>
                <a:cubicBezTo>
                  <a:pt x="198" y="22"/>
                  <a:pt x="198" y="22"/>
                  <a:pt x="198" y="22"/>
                </a:cubicBezTo>
                <a:cubicBezTo>
                  <a:pt x="198" y="22"/>
                  <a:pt x="217" y="25"/>
                  <a:pt x="21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0" y="20"/>
                  <a:pt x="20" y="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19" name="Freeform 45"/>
          <p:cNvSpPr>
            <a:spLocks noEditPoints="1" noChangeArrowheads="1"/>
          </p:cNvSpPr>
          <p:nvPr/>
        </p:nvSpPr>
        <p:spPr bwMode="auto">
          <a:xfrm>
            <a:off x="2419350" y="4483100"/>
            <a:ext cx="1001713" cy="1000125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"/>
              <a:gd name="T67" fmla="*/ 0 h 55"/>
              <a:gd name="T68" fmla="*/ 55 w 55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0" name="Freeform 74"/>
          <p:cNvSpPr>
            <a:spLocks noEditPoints="1" noChangeArrowheads="1"/>
          </p:cNvSpPr>
          <p:nvPr/>
        </p:nvSpPr>
        <p:spPr bwMode="auto">
          <a:xfrm rot="19480474">
            <a:off x="4829175" y="2776538"/>
            <a:ext cx="825500" cy="639762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1" name="Freeform 74"/>
          <p:cNvSpPr>
            <a:spLocks noEditPoints="1" noChangeArrowheads="1"/>
          </p:cNvSpPr>
          <p:nvPr/>
        </p:nvSpPr>
        <p:spPr bwMode="auto">
          <a:xfrm rot="18346849">
            <a:off x="4011613" y="3052763"/>
            <a:ext cx="684212" cy="531812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2" name="Freeform 74"/>
          <p:cNvSpPr>
            <a:spLocks noEditPoints="1" noChangeArrowheads="1"/>
          </p:cNvSpPr>
          <p:nvPr/>
        </p:nvSpPr>
        <p:spPr bwMode="auto">
          <a:xfrm rot="18864362">
            <a:off x="3733007" y="2078831"/>
            <a:ext cx="825500" cy="639763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3" name="Freeform 74"/>
          <p:cNvSpPr>
            <a:spLocks noEditPoints="1" noChangeArrowheads="1"/>
          </p:cNvSpPr>
          <p:nvPr/>
        </p:nvSpPr>
        <p:spPr bwMode="auto">
          <a:xfrm rot="18346849">
            <a:off x="2573338" y="4233862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Freeform 74"/>
          <p:cNvSpPr>
            <a:spLocks noEditPoints="1" noChangeArrowheads="1"/>
          </p:cNvSpPr>
          <p:nvPr/>
        </p:nvSpPr>
        <p:spPr bwMode="auto">
          <a:xfrm rot="18346849">
            <a:off x="3212307" y="4233068"/>
            <a:ext cx="438150" cy="341313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5" name="Freeform 74"/>
          <p:cNvSpPr>
            <a:spLocks noEditPoints="1" noChangeArrowheads="1"/>
          </p:cNvSpPr>
          <p:nvPr/>
        </p:nvSpPr>
        <p:spPr bwMode="auto">
          <a:xfrm rot="3326109">
            <a:off x="2840038" y="3735387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6" name="Freeform 75"/>
          <p:cNvSpPr>
            <a:spLocks noEditPoints="1" noChangeArrowheads="1"/>
          </p:cNvSpPr>
          <p:nvPr/>
        </p:nvSpPr>
        <p:spPr bwMode="auto">
          <a:xfrm rot="20679088">
            <a:off x="2879725" y="2778125"/>
            <a:ext cx="788988" cy="611188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7" name="Freeform 76"/>
          <p:cNvSpPr>
            <a:spLocks noEditPoints="1" noChangeArrowheads="1"/>
          </p:cNvSpPr>
          <p:nvPr/>
        </p:nvSpPr>
        <p:spPr bwMode="auto">
          <a:xfrm rot="20976508">
            <a:off x="3565525" y="3735388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8" name="Freeform 74"/>
          <p:cNvSpPr>
            <a:spLocks noEditPoints="1" noChangeArrowheads="1"/>
          </p:cNvSpPr>
          <p:nvPr/>
        </p:nvSpPr>
        <p:spPr bwMode="auto">
          <a:xfrm rot="872289">
            <a:off x="4640263" y="1663700"/>
            <a:ext cx="1147762" cy="890588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50D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29" name="Freeform 78"/>
          <p:cNvSpPr>
            <a:spLocks noEditPoints="1" noChangeArrowheads="1"/>
          </p:cNvSpPr>
          <p:nvPr/>
        </p:nvSpPr>
        <p:spPr bwMode="auto">
          <a:xfrm rot="20976508">
            <a:off x="4443413" y="2611438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0" name="Freeform 74"/>
          <p:cNvSpPr>
            <a:spLocks noEditPoints="1" noChangeArrowheads="1"/>
          </p:cNvSpPr>
          <p:nvPr/>
        </p:nvSpPr>
        <p:spPr bwMode="auto">
          <a:xfrm rot="18346849">
            <a:off x="4130675" y="3871913"/>
            <a:ext cx="250825" cy="19367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1" name="Freeform 74"/>
          <p:cNvSpPr>
            <a:spLocks noEditPoints="1" noChangeArrowheads="1"/>
          </p:cNvSpPr>
          <p:nvPr/>
        </p:nvSpPr>
        <p:spPr bwMode="auto">
          <a:xfrm rot="18346849">
            <a:off x="3318669" y="3529806"/>
            <a:ext cx="250825" cy="195263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2" name="Freeform 81"/>
          <p:cNvSpPr>
            <a:spLocks noEditPoints="1" noChangeArrowheads="1"/>
          </p:cNvSpPr>
          <p:nvPr/>
        </p:nvSpPr>
        <p:spPr bwMode="auto">
          <a:xfrm rot="20976508">
            <a:off x="3565525" y="3106738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3" name="Freeform 84"/>
          <p:cNvSpPr>
            <a:spLocks noEditPoints="1" noChangeArrowheads="1"/>
          </p:cNvSpPr>
          <p:nvPr/>
        </p:nvSpPr>
        <p:spPr bwMode="auto">
          <a:xfrm rot="4444278">
            <a:off x="4500563" y="3409950"/>
            <a:ext cx="438150" cy="339725"/>
          </a:xfrm>
          <a:custGeom>
            <a:avLst/>
            <a:gdLst>
              <a:gd name="T0" fmla="*/ 66 w 72"/>
              <a:gd name="T1" fmla="*/ 17 h 56"/>
              <a:gd name="T2" fmla="*/ 47 w 72"/>
              <a:gd name="T3" fmla="*/ 30 h 56"/>
              <a:gd name="T4" fmla="*/ 37 w 72"/>
              <a:gd name="T5" fmla="*/ 36 h 56"/>
              <a:gd name="T6" fmla="*/ 36 w 72"/>
              <a:gd name="T7" fmla="*/ 36 h 56"/>
              <a:gd name="T8" fmla="*/ 36 w 72"/>
              <a:gd name="T9" fmla="*/ 36 h 56"/>
              <a:gd name="T10" fmla="*/ 26 w 72"/>
              <a:gd name="T11" fmla="*/ 30 h 56"/>
              <a:gd name="T12" fmla="*/ 7 w 72"/>
              <a:gd name="T13" fmla="*/ 17 h 56"/>
              <a:gd name="T14" fmla="*/ 0 w 72"/>
              <a:gd name="T15" fmla="*/ 7 h 56"/>
              <a:gd name="T16" fmla="*/ 7 w 72"/>
              <a:gd name="T17" fmla="*/ 0 h 56"/>
              <a:gd name="T18" fmla="*/ 66 w 72"/>
              <a:gd name="T19" fmla="*/ 0 h 56"/>
              <a:gd name="T20" fmla="*/ 72 w 72"/>
              <a:gd name="T21" fmla="*/ 6 h 56"/>
              <a:gd name="T22" fmla="*/ 66 w 72"/>
              <a:gd name="T23" fmla="*/ 17 h 56"/>
              <a:gd name="T24" fmla="*/ 72 w 72"/>
              <a:gd name="T25" fmla="*/ 50 h 56"/>
              <a:gd name="T26" fmla="*/ 66 w 72"/>
              <a:gd name="T27" fmla="*/ 56 h 56"/>
              <a:gd name="T28" fmla="*/ 7 w 72"/>
              <a:gd name="T29" fmla="*/ 56 h 56"/>
              <a:gd name="T30" fmla="*/ 0 w 72"/>
              <a:gd name="T31" fmla="*/ 50 h 56"/>
              <a:gd name="T32" fmla="*/ 0 w 72"/>
              <a:gd name="T33" fmla="*/ 18 h 56"/>
              <a:gd name="T34" fmla="*/ 5 w 72"/>
              <a:gd name="T35" fmla="*/ 21 h 56"/>
              <a:gd name="T36" fmla="*/ 24 w 72"/>
              <a:gd name="T37" fmla="*/ 35 h 56"/>
              <a:gd name="T38" fmla="*/ 36 w 72"/>
              <a:gd name="T39" fmla="*/ 41 h 56"/>
              <a:gd name="T40" fmla="*/ 36 w 72"/>
              <a:gd name="T41" fmla="*/ 41 h 56"/>
              <a:gd name="T42" fmla="*/ 37 w 72"/>
              <a:gd name="T43" fmla="*/ 41 h 56"/>
              <a:gd name="T44" fmla="*/ 48 w 72"/>
              <a:gd name="T45" fmla="*/ 35 h 56"/>
              <a:gd name="T46" fmla="*/ 68 w 72"/>
              <a:gd name="T47" fmla="*/ 21 h 56"/>
              <a:gd name="T48" fmla="*/ 72 w 72"/>
              <a:gd name="T49" fmla="*/ 18 h 56"/>
              <a:gd name="T50" fmla="*/ 72 w 72"/>
              <a:gd name="T51" fmla="*/ 50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2"/>
              <a:gd name="T79" fmla="*/ 0 h 56"/>
              <a:gd name="T80" fmla="*/ 72 w 72"/>
              <a:gd name="T81" fmla="*/ 56 h 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4" name="Rectangle 85"/>
          <p:cNvSpPr>
            <a:spLocks noChangeArrowheads="1"/>
          </p:cNvSpPr>
          <p:nvPr/>
        </p:nvSpPr>
        <p:spPr bwMode="auto">
          <a:xfrm>
            <a:off x="9553575" y="5487988"/>
            <a:ext cx="9572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700" b="1">
                <a:solidFill>
                  <a:srgbClr val="C0F0F5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80%</a:t>
            </a:r>
            <a:endParaRPr lang="en-US" altLang="zh-CN" sz="2300" b="1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5" name="Rectangle 86"/>
          <p:cNvSpPr>
            <a:spLocks noChangeArrowheads="1"/>
          </p:cNvSpPr>
          <p:nvPr/>
        </p:nvSpPr>
        <p:spPr bwMode="auto">
          <a:xfrm>
            <a:off x="9553575" y="4706938"/>
            <a:ext cx="9572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700" b="1">
                <a:solidFill>
                  <a:srgbClr val="C0F0F5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50%</a:t>
            </a:r>
            <a:endParaRPr lang="en-US" altLang="zh-CN" sz="2300" b="1">
              <a:solidFill>
                <a:srgbClr val="C0F0F5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6" name="Oval 98"/>
          <p:cNvSpPr>
            <a:spLocks noChangeArrowheads="1"/>
          </p:cNvSpPr>
          <p:nvPr/>
        </p:nvSpPr>
        <p:spPr bwMode="auto">
          <a:xfrm>
            <a:off x="6646863" y="5483225"/>
            <a:ext cx="87312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7" name="Freeform 99"/>
          <p:cNvSpPr>
            <a:spLocks noChangeArrowheads="1"/>
          </p:cNvSpPr>
          <p:nvPr/>
        </p:nvSpPr>
        <p:spPr bwMode="auto">
          <a:xfrm>
            <a:off x="6553200" y="5588000"/>
            <a:ext cx="273050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8" name="Oval 98"/>
          <p:cNvSpPr>
            <a:spLocks noChangeArrowheads="1"/>
          </p:cNvSpPr>
          <p:nvPr/>
        </p:nvSpPr>
        <p:spPr bwMode="auto">
          <a:xfrm>
            <a:off x="6924675" y="5483225"/>
            <a:ext cx="88900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39" name="Freeform 99"/>
          <p:cNvSpPr>
            <a:spLocks noChangeArrowheads="1"/>
          </p:cNvSpPr>
          <p:nvPr/>
        </p:nvSpPr>
        <p:spPr bwMode="auto">
          <a:xfrm>
            <a:off x="6832600" y="5588000"/>
            <a:ext cx="271463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0" name="Oval 98"/>
          <p:cNvSpPr>
            <a:spLocks noChangeArrowheads="1"/>
          </p:cNvSpPr>
          <p:nvPr/>
        </p:nvSpPr>
        <p:spPr bwMode="auto">
          <a:xfrm>
            <a:off x="7202488" y="5483225"/>
            <a:ext cx="87312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1" name="Freeform 99"/>
          <p:cNvSpPr>
            <a:spLocks noChangeArrowheads="1"/>
          </p:cNvSpPr>
          <p:nvPr/>
        </p:nvSpPr>
        <p:spPr bwMode="auto">
          <a:xfrm>
            <a:off x="7110413" y="5588000"/>
            <a:ext cx="271462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2" name="Oval 98"/>
          <p:cNvSpPr>
            <a:spLocks noChangeArrowheads="1"/>
          </p:cNvSpPr>
          <p:nvPr/>
        </p:nvSpPr>
        <p:spPr bwMode="auto">
          <a:xfrm>
            <a:off x="7480300" y="5483225"/>
            <a:ext cx="88900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3" name="Freeform 99"/>
          <p:cNvSpPr>
            <a:spLocks noChangeArrowheads="1"/>
          </p:cNvSpPr>
          <p:nvPr/>
        </p:nvSpPr>
        <p:spPr bwMode="auto">
          <a:xfrm>
            <a:off x="7388225" y="5588000"/>
            <a:ext cx="271463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4" name="Oval 98"/>
          <p:cNvSpPr>
            <a:spLocks noChangeArrowheads="1"/>
          </p:cNvSpPr>
          <p:nvPr/>
        </p:nvSpPr>
        <p:spPr bwMode="auto">
          <a:xfrm>
            <a:off x="7759700" y="5483225"/>
            <a:ext cx="87313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5" name="Freeform 99"/>
          <p:cNvSpPr>
            <a:spLocks noChangeArrowheads="1"/>
          </p:cNvSpPr>
          <p:nvPr/>
        </p:nvSpPr>
        <p:spPr bwMode="auto">
          <a:xfrm>
            <a:off x="7666038" y="5588000"/>
            <a:ext cx="271462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6" name="Oval 98"/>
          <p:cNvSpPr>
            <a:spLocks noChangeArrowheads="1"/>
          </p:cNvSpPr>
          <p:nvPr/>
        </p:nvSpPr>
        <p:spPr bwMode="auto">
          <a:xfrm>
            <a:off x="8035925" y="5483225"/>
            <a:ext cx="88900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7" name="Freeform 99"/>
          <p:cNvSpPr>
            <a:spLocks noChangeArrowheads="1"/>
          </p:cNvSpPr>
          <p:nvPr/>
        </p:nvSpPr>
        <p:spPr bwMode="auto">
          <a:xfrm>
            <a:off x="7943850" y="5588000"/>
            <a:ext cx="271463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8" name="Oval 98"/>
          <p:cNvSpPr>
            <a:spLocks noChangeArrowheads="1"/>
          </p:cNvSpPr>
          <p:nvPr/>
        </p:nvSpPr>
        <p:spPr bwMode="auto">
          <a:xfrm>
            <a:off x="8315325" y="5483225"/>
            <a:ext cx="87313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49" name="Freeform 99"/>
          <p:cNvSpPr>
            <a:spLocks noChangeArrowheads="1"/>
          </p:cNvSpPr>
          <p:nvPr/>
        </p:nvSpPr>
        <p:spPr bwMode="auto">
          <a:xfrm>
            <a:off x="8221663" y="5588000"/>
            <a:ext cx="271462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0" name="Oval 98"/>
          <p:cNvSpPr>
            <a:spLocks noChangeArrowheads="1"/>
          </p:cNvSpPr>
          <p:nvPr/>
        </p:nvSpPr>
        <p:spPr bwMode="auto">
          <a:xfrm>
            <a:off x="8593138" y="5483225"/>
            <a:ext cx="87312" cy="87313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1" name="Freeform 99"/>
          <p:cNvSpPr>
            <a:spLocks noChangeArrowheads="1"/>
          </p:cNvSpPr>
          <p:nvPr/>
        </p:nvSpPr>
        <p:spPr bwMode="auto">
          <a:xfrm>
            <a:off x="8499475" y="5588000"/>
            <a:ext cx="271463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2" name="Oval 98"/>
          <p:cNvSpPr>
            <a:spLocks noChangeArrowheads="1"/>
          </p:cNvSpPr>
          <p:nvPr/>
        </p:nvSpPr>
        <p:spPr bwMode="auto">
          <a:xfrm>
            <a:off x="8870950" y="5483225"/>
            <a:ext cx="87313" cy="8731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3" name="Freeform 99"/>
          <p:cNvSpPr>
            <a:spLocks noChangeArrowheads="1"/>
          </p:cNvSpPr>
          <p:nvPr/>
        </p:nvSpPr>
        <p:spPr bwMode="auto">
          <a:xfrm>
            <a:off x="8777288" y="5588000"/>
            <a:ext cx="271462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4" name="Oval 98"/>
          <p:cNvSpPr>
            <a:spLocks noChangeArrowheads="1"/>
          </p:cNvSpPr>
          <p:nvPr/>
        </p:nvSpPr>
        <p:spPr bwMode="auto">
          <a:xfrm>
            <a:off x="9148763" y="5483225"/>
            <a:ext cx="87312" cy="87313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5" name="Freeform 99"/>
          <p:cNvSpPr>
            <a:spLocks noChangeArrowheads="1"/>
          </p:cNvSpPr>
          <p:nvPr/>
        </p:nvSpPr>
        <p:spPr bwMode="auto">
          <a:xfrm>
            <a:off x="9055100" y="5588000"/>
            <a:ext cx="271463" cy="477838"/>
          </a:xfrm>
          <a:custGeom>
            <a:avLst/>
            <a:gdLst>
              <a:gd name="T0" fmla="*/ 87 w 88"/>
              <a:gd name="T1" fmla="*/ 56 h 153"/>
              <a:gd name="T2" fmla="*/ 71 w 88"/>
              <a:gd name="T3" fmla="*/ 9 h 153"/>
              <a:gd name="T4" fmla="*/ 61 w 88"/>
              <a:gd name="T5" fmla="*/ 0 h 153"/>
              <a:gd name="T6" fmla="*/ 26 w 88"/>
              <a:gd name="T7" fmla="*/ 0 h 153"/>
              <a:gd name="T8" fmla="*/ 18 w 88"/>
              <a:gd name="T9" fmla="*/ 4 h 153"/>
              <a:gd name="T10" fmla="*/ 17 w 88"/>
              <a:gd name="T11" fmla="*/ 6 h 153"/>
              <a:gd name="T12" fmla="*/ 17 w 88"/>
              <a:gd name="T13" fmla="*/ 6 h 153"/>
              <a:gd name="T14" fmla="*/ 16 w 88"/>
              <a:gd name="T15" fmla="*/ 7 h 153"/>
              <a:gd name="T16" fmla="*/ 1 w 88"/>
              <a:gd name="T17" fmla="*/ 56 h 153"/>
              <a:gd name="T18" fmla="*/ 5 w 88"/>
              <a:gd name="T19" fmla="*/ 64 h 153"/>
              <a:gd name="T20" fmla="*/ 13 w 88"/>
              <a:gd name="T21" fmla="*/ 60 h 153"/>
              <a:gd name="T22" fmla="*/ 25 w 88"/>
              <a:gd name="T23" fmla="*/ 21 h 153"/>
              <a:gd name="T24" fmla="*/ 26 w 88"/>
              <a:gd name="T25" fmla="*/ 21 h 153"/>
              <a:gd name="T26" fmla="*/ 27 w 88"/>
              <a:gd name="T27" fmla="*/ 21 h 153"/>
              <a:gd name="T28" fmla="*/ 9 w 88"/>
              <a:gd name="T29" fmla="*/ 91 h 153"/>
              <a:gd name="T30" fmla="*/ 28 w 88"/>
              <a:gd name="T31" fmla="*/ 91 h 153"/>
              <a:gd name="T32" fmla="*/ 28 w 88"/>
              <a:gd name="T33" fmla="*/ 146 h 153"/>
              <a:gd name="T34" fmla="*/ 35 w 88"/>
              <a:gd name="T35" fmla="*/ 153 h 153"/>
              <a:gd name="T36" fmla="*/ 42 w 88"/>
              <a:gd name="T37" fmla="*/ 146 h 153"/>
              <a:gd name="T38" fmla="*/ 42 w 88"/>
              <a:gd name="T39" fmla="*/ 91 h 153"/>
              <a:gd name="T40" fmla="*/ 46 w 88"/>
              <a:gd name="T41" fmla="*/ 91 h 153"/>
              <a:gd name="T42" fmla="*/ 46 w 88"/>
              <a:gd name="T43" fmla="*/ 146 h 153"/>
              <a:gd name="T44" fmla="*/ 54 w 88"/>
              <a:gd name="T45" fmla="*/ 153 h 153"/>
              <a:gd name="T46" fmla="*/ 61 w 88"/>
              <a:gd name="T47" fmla="*/ 146 h 153"/>
              <a:gd name="T48" fmla="*/ 61 w 88"/>
              <a:gd name="T49" fmla="*/ 91 h 153"/>
              <a:gd name="T50" fmla="*/ 80 w 88"/>
              <a:gd name="T51" fmla="*/ 91 h 153"/>
              <a:gd name="T52" fmla="*/ 60 w 88"/>
              <a:gd name="T53" fmla="*/ 21 h 153"/>
              <a:gd name="T54" fmla="*/ 61 w 88"/>
              <a:gd name="T55" fmla="*/ 21 h 153"/>
              <a:gd name="T56" fmla="*/ 62 w 88"/>
              <a:gd name="T57" fmla="*/ 21 h 153"/>
              <a:gd name="T58" fmla="*/ 75 w 88"/>
              <a:gd name="T59" fmla="*/ 60 h 153"/>
              <a:gd name="T60" fmla="*/ 83 w 88"/>
              <a:gd name="T61" fmla="*/ 64 h 153"/>
              <a:gd name="T62" fmla="*/ 87 w 88"/>
              <a:gd name="T63" fmla="*/ 5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153"/>
              <a:gd name="T98" fmla="*/ 88 w 88"/>
              <a:gd name="T99" fmla="*/ 153 h 1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153">
                <a:moveTo>
                  <a:pt x="87" y="56"/>
                </a:move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7" y="0"/>
                  <a:pt x="6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19" y="1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6" y="7"/>
                  <a:pt x="16" y="7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60"/>
                  <a:pt x="2" y="63"/>
                  <a:pt x="5" y="64"/>
                </a:cubicBezTo>
                <a:cubicBezTo>
                  <a:pt x="8" y="65"/>
                  <a:pt x="12" y="63"/>
                  <a:pt x="13" y="60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9" y="91"/>
                  <a:pt x="9" y="91"/>
                  <a:pt x="9" y="91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50"/>
                  <a:pt x="31" y="153"/>
                  <a:pt x="35" y="153"/>
                </a:cubicBezTo>
                <a:cubicBezTo>
                  <a:pt x="39" y="153"/>
                  <a:pt x="42" y="150"/>
                  <a:pt x="42" y="146"/>
                </a:cubicBezTo>
                <a:cubicBezTo>
                  <a:pt x="42" y="91"/>
                  <a:pt x="42" y="91"/>
                  <a:pt x="42" y="91"/>
                </a:cubicBezTo>
                <a:cubicBezTo>
                  <a:pt x="46" y="91"/>
                  <a:pt x="46" y="91"/>
                  <a:pt x="46" y="91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50"/>
                  <a:pt x="50" y="153"/>
                  <a:pt x="54" y="153"/>
                </a:cubicBezTo>
                <a:cubicBezTo>
                  <a:pt x="58" y="153"/>
                  <a:pt x="61" y="150"/>
                  <a:pt x="61" y="146"/>
                </a:cubicBezTo>
                <a:cubicBezTo>
                  <a:pt x="61" y="91"/>
                  <a:pt x="61" y="91"/>
                  <a:pt x="61" y="91"/>
                </a:cubicBezTo>
                <a:cubicBezTo>
                  <a:pt x="80" y="91"/>
                  <a:pt x="80" y="91"/>
                  <a:pt x="80" y="9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75" y="60"/>
                  <a:pt x="75" y="60"/>
                  <a:pt x="75" y="60"/>
                </a:cubicBezTo>
                <a:cubicBezTo>
                  <a:pt x="77" y="63"/>
                  <a:pt x="80" y="65"/>
                  <a:pt x="83" y="64"/>
                </a:cubicBezTo>
                <a:cubicBezTo>
                  <a:pt x="87" y="63"/>
                  <a:pt x="88" y="59"/>
                  <a:pt x="87" y="5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6" name="Freeform 96"/>
          <p:cNvSpPr>
            <a:spLocks noChangeArrowheads="1"/>
          </p:cNvSpPr>
          <p:nvPr/>
        </p:nvSpPr>
        <p:spPr bwMode="auto">
          <a:xfrm>
            <a:off x="6581775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7" name="Oval 97"/>
          <p:cNvSpPr>
            <a:spLocks noChangeArrowheads="1"/>
          </p:cNvSpPr>
          <p:nvPr/>
        </p:nvSpPr>
        <p:spPr bwMode="auto">
          <a:xfrm>
            <a:off x="6653213" y="4684713"/>
            <a:ext cx="96837" cy="98425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8" name="Freeform 96"/>
          <p:cNvSpPr>
            <a:spLocks noChangeArrowheads="1"/>
          </p:cNvSpPr>
          <p:nvPr/>
        </p:nvSpPr>
        <p:spPr bwMode="auto">
          <a:xfrm>
            <a:off x="6853238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59" name="Oval 97"/>
          <p:cNvSpPr>
            <a:spLocks noChangeArrowheads="1"/>
          </p:cNvSpPr>
          <p:nvPr/>
        </p:nvSpPr>
        <p:spPr bwMode="auto">
          <a:xfrm>
            <a:off x="6924675" y="4684713"/>
            <a:ext cx="95250" cy="98425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0" name="Freeform 96"/>
          <p:cNvSpPr>
            <a:spLocks noChangeArrowheads="1"/>
          </p:cNvSpPr>
          <p:nvPr/>
        </p:nvSpPr>
        <p:spPr bwMode="auto">
          <a:xfrm>
            <a:off x="7124700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1" name="Oval 97"/>
          <p:cNvSpPr>
            <a:spLocks noChangeArrowheads="1"/>
          </p:cNvSpPr>
          <p:nvPr/>
        </p:nvSpPr>
        <p:spPr bwMode="auto">
          <a:xfrm>
            <a:off x="7196138" y="4684713"/>
            <a:ext cx="95250" cy="98425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2" name="Freeform 96"/>
          <p:cNvSpPr>
            <a:spLocks noChangeArrowheads="1"/>
          </p:cNvSpPr>
          <p:nvPr/>
        </p:nvSpPr>
        <p:spPr bwMode="auto">
          <a:xfrm>
            <a:off x="7394575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3" name="Oval 97"/>
          <p:cNvSpPr>
            <a:spLocks noChangeArrowheads="1"/>
          </p:cNvSpPr>
          <p:nvPr/>
        </p:nvSpPr>
        <p:spPr bwMode="auto">
          <a:xfrm>
            <a:off x="7467600" y="4684713"/>
            <a:ext cx="95250" cy="98425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4" name="Freeform 96"/>
          <p:cNvSpPr>
            <a:spLocks noChangeArrowheads="1"/>
          </p:cNvSpPr>
          <p:nvPr/>
        </p:nvSpPr>
        <p:spPr bwMode="auto">
          <a:xfrm>
            <a:off x="7666038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5" name="Oval 97"/>
          <p:cNvSpPr>
            <a:spLocks noChangeArrowheads="1"/>
          </p:cNvSpPr>
          <p:nvPr/>
        </p:nvSpPr>
        <p:spPr bwMode="auto">
          <a:xfrm>
            <a:off x="7737475" y="4684713"/>
            <a:ext cx="96838" cy="98425"/>
          </a:xfrm>
          <a:prstGeom prst="ellipse">
            <a:avLst/>
          </a:prstGeom>
          <a:solidFill>
            <a:srgbClr val="C0F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6" name="Freeform 96"/>
          <p:cNvSpPr>
            <a:spLocks noChangeArrowheads="1"/>
          </p:cNvSpPr>
          <p:nvPr/>
        </p:nvSpPr>
        <p:spPr bwMode="auto">
          <a:xfrm>
            <a:off x="7937500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7" name="Oval 97"/>
          <p:cNvSpPr>
            <a:spLocks noChangeArrowheads="1"/>
          </p:cNvSpPr>
          <p:nvPr/>
        </p:nvSpPr>
        <p:spPr bwMode="auto">
          <a:xfrm>
            <a:off x="8008938" y="4684713"/>
            <a:ext cx="96837" cy="9842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8" name="Freeform 96"/>
          <p:cNvSpPr>
            <a:spLocks noChangeArrowheads="1"/>
          </p:cNvSpPr>
          <p:nvPr/>
        </p:nvSpPr>
        <p:spPr bwMode="auto">
          <a:xfrm>
            <a:off x="8208963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69" name="Oval 97"/>
          <p:cNvSpPr>
            <a:spLocks noChangeArrowheads="1"/>
          </p:cNvSpPr>
          <p:nvPr/>
        </p:nvSpPr>
        <p:spPr bwMode="auto">
          <a:xfrm>
            <a:off x="8280400" y="4684713"/>
            <a:ext cx="95250" cy="9842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0" name="Freeform 96"/>
          <p:cNvSpPr>
            <a:spLocks noChangeArrowheads="1"/>
          </p:cNvSpPr>
          <p:nvPr/>
        </p:nvSpPr>
        <p:spPr bwMode="auto">
          <a:xfrm>
            <a:off x="8480425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1" name="Oval 97"/>
          <p:cNvSpPr>
            <a:spLocks noChangeArrowheads="1"/>
          </p:cNvSpPr>
          <p:nvPr/>
        </p:nvSpPr>
        <p:spPr bwMode="auto">
          <a:xfrm>
            <a:off x="8551863" y="4684713"/>
            <a:ext cx="95250" cy="9842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2" name="Freeform 96"/>
          <p:cNvSpPr>
            <a:spLocks noChangeArrowheads="1"/>
          </p:cNvSpPr>
          <p:nvPr/>
        </p:nvSpPr>
        <p:spPr bwMode="auto">
          <a:xfrm>
            <a:off x="8751888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3" name="Oval 97"/>
          <p:cNvSpPr>
            <a:spLocks noChangeArrowheads="1"/>
          </p:cNvSpPr>
          <p:nvPr/>
        </p:nvSpPr>
        <p:spPr bwMode="auto">
          <a:xfrm>
            <a:off x="8823325" y="4684713"/>
            <a:ext cx="95250" cy="9842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4" name="Freeform 96"/>
          <p:cNvSpPr>
            <a:spLocks noChangeArrowheads="1"/>
          </p:cNvSpPr>
          <p:nvPr/>
        </p:nvSpPr>
        <p:spPr bwMode="auto">
          <a:xfrm>
            <a:off x="9023350" y="4789488"/>
            <a:ext cx="241300" cy="512762"/>
          </a:xfrm>
          <a:custGeom>
            <a:avLst/>
            <a:gdLst>
              <a:gd name="T0" fmla="*/ 55 w 73"/>
              <a:gd name="T1" fmla="*/ 1 h 153"/>
              <a:gd name="T2" fmla="*/ 19 w 73"/>
              <a:gd name="T3" fmla="*/ 0 h 153"/>
              <a:gd name="T4" fmla="*/ 0 w 73"/>
              <a:gd name="T5" fmla="*/ 16 h 153"/>
              <a:gd name="T6" fmla="*/ 0 w 73"/>
              <a:gd name="T7" fmla="*/ 16 h 153"/>
              <a:gd name="T8" fmla="*/ 0 w 73"/>
              <a:gd name="T9" fmla="*/ 18 h 153"/>
              <a:gd name="T10" fmla="*/ 0 w 73"/>
              <a:gd name="T11" fmla="*/ 69 h 153"/>
              <a:gd name="T12" fmla="*/ 6 w 73"/>
              <a:gd name="T13" fmla="*/ 75 h 153"/>
              <a:gd name="T14" fmla="*/ 12 w 73"/>
              <a:gd name="T15" fmla="*/ 69 h 153"/>
              <a:gd name="T16" fmla="*/ 12 w 73"/>
              <a:gd name="T17" fmla="*/ 25 h 153"/>
              <a:gd name="T18" fmla="*/ 18 w 73"/>
              <a:gd name="T19" fmla="*/ 25 h 153"/>
              <a:gd name="T20" fmla="*/ 18 w 73"/>
              <a:gd name="T21" fmla="*/ 68 h 153"/>
              <a:gd name="T22" fmla="*/ 18 w 73"/>
              <a:gd name="T23" fmla="*/ 69 h 153"/>
              <a:gd name="T24" fmla="*/ 18 w 73"/>
              <a:gd name="T25" fmla="*/ 145 h 153"/>
              <a:gd name="T26" fmla="*/ 26 w 73"/>
              <a:gd name="T27" fmla="*/ 153 h 153"/>
              <a:gd name="T28" fmla="*/ 34 w 73"/>
              <a:gd name="T29" fmla="*/ 145 h 153"/>
              <a:gd name="T30" fmla="*/ 34 w 73"/>
              <a:gd name="T31" fmla="*/ 78 h 153"/>
              <a:gd name="T32" fmla="*/ 39 w 73"/>
              <a:gd name="T33" fmla="*/ 78 h 153"/>
              <a:gd name="T34" fmla="*/ 39 w 73"/>
              <a:gd name="T35" fmla="*/ 145 h 153"/>
              <a:gd name="T36" fmla="*/ 47 w 73"/>
              <a:gd name="T37" fmla="*/ 153 h 153"/>
              <a:gd name="T38" fmla="*/ 55 w 73"/>
              <a:gd name="T39" fmla="*/ 145 h 153"/>
              <a:gd name="T40" fmla="*/ 55 w 73"/>
              <a:gd name="T41" fmla="*/ 68 h 153"/>
              <a:gd name="T42" fmla="*/ 55 w 73"/>
              <a:gd name="T43" fmla="*/ 67 h 153"/>
              <a:gd name="T44" fmla="*/ 55 w 73"/>
              <a:gd name="T45" fmla="*/ 25 h 153"/>
              <a:gd name="T46" fmla="*/ 60 w 73"/>
              <a:gd name="T47" fmla="*/ 25 h 153"/>
              <a:gd name="T48" fmla="*/ 60 w 73"/>
              <a:gd name="T49" fmla="*/ 69 h 153"/>
              <a:gd name="T50" fmla="*/ 66 w 73"/>
              <a:gd name="T51" fmla="*/ 75 h 153"/>
              <a:gd name="T52" fmla="*/ 73 w 73"/>
              <a:gd name="T53" fmla="*/ 69 h 153"/>
              <a:gd name="T54" fmla="*/ 73 w 73"/>
              <a:gd name="T55" fmla="*/ 18 h 153"/>
              <a:gd name="T56" fmla="*/ 73 w 73"/>
              <a:gd name="T57" fmla="*/ 16 h 153"/>
              <a:gd name="T58" fmla="*/ 73 w 73"/>
              <a:gd name="T59" fmla="*/ 15 h 153"/>
              <a:gd name="T60" fmla="*/ 55 w 73"/>
              <a:gd name="T61" fmla="*/ 1 h 1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3"/>
              <a:gd name="T94" fmla="*/ 0 h 153"/>
              <a:gd name="T95" fmla="*/ 73 w 73"/>
              <a:gd name="T96" fmla="*/ 153 h 1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3" h="153">
                <a:moveTo>
                  <a:pt x="55" y="1"/>
                </a:moveTo>
                <a:cubicBezTo>
                  <a:pt x="19" y="0"/>
                  <a:pt x="19" y="0"/>
                  <a:pt x="19" y="0"/>
                </a:cubicBezTo>
                <a:cubicBezTo>
                  <a:pt x="5" y="1"/>
                  <a:pt x="0" y="12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3" y="75"/>
                  <a:pt x="6" y="75"/>
                </a:cubicBezTo>
                <a:cubicBezTo>
                  <a:pt x="10" y="75"/>
                  <a:pt x="12" y="73"/>
                  <a:pt x="12" y="69"/>
                </a:cubicBezTo>
                <a:cubicBezTo>
                  <a:pt x="12" y="25"/>
                  <a:pt x="12" y="25"/>
                  <a:pt x="12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9"/>
                  <a:pt x="18" y="69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18" y="150"/>
                  <a:pt x="21" y="153"/>
                  <a:pt x="26" y="153"/>
                </a:cubicBezTo>
                <a:cubicBezTo>
                  <a:pt x="31" y="153"/>
                  <a:pt x="34" y="150"/>
                  <a:pt x="34" y="145"/>
                </a:cubicBezTo>
                <a:cubicBezTo>
                  <a:pt x="34" y="78"/>
                  <a:pt x="34" y="78"/>
                  <a:pt x="34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9" y="150"/>
                  <a:pt x="42" y="153"/>
                  <a:pt x="47" y="153"/>
                </a:cubicBezTo>
                <a:cubicBezTo>
                  <a:pt x="52" y="153"/>
                  <a:pt x="55" y="150"/>
                  <a:pt x="55" y="145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7"/>
                  <a:pt x="55" y="67"/>
                  <a:pt x="55" y="67"/>
                </a:cubicBezTo>
                <a:cubicBezTo>
                  <a:pt x="55" y="25"/>
                  <a:pt x="55" y="25"/>
                  <a:pt x="55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73"/>
                  <a:pt x="63" y="75"/>
                  <a:pt x="66" y="75"/>
                </a:cubicBezTo>
                <a:cubicBezTo>
                  <a:pt x="70" y="75"/>
                  <a:pt x="73" y="73"/>
                  <a:pt x="73" y="69"/>
                </a:cubicBezTo>
                <a:cubicBezTo>
                  <a:pt x="73" y="18"/>
                  <a:pt x="73" y="18"/>
                  <a:pt x="73" y="18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0"/>
                  <a:pt x="67" y="1"/>
                  <a:pt x="55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5" name="Oval 97"/>
          <p:cNvSpPr>
            <a:spLocks noChangeArrowheads="1"/>
          </p:cNvSpPr>
          <p:nvPr/>
        </p:nvSpPr>
        <p:spPr bwMode="auto">
          <a:xfrm>
            <a:off x="9093200" y="4684713"/>
            <a:ext cx="96838" cy="98425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500">
              <a:solidFill>
                <a:srgbClr val="262626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6" name="Rectangle 151"/>
          <p:cNvSpPr>
            <a:spLocks noChangeArrowheads="1"/>
          </p:cNvSpPr>
          <p:nvPr/>
        </p:nvSpPr>
        <p:spPr bwMode="auto">
          <a:xfrm>
            <a:off x="6181725" y="2630488"/>
            <a:ext cx="12303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4700" b="1">
                <a:solidFill>
                  <a:srgbClr val="00000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80%</a:t>
            </a:r>
            <a:endParaRPr lang="en-US" altLang="zh-CN" sz="3100" b="1">
              <a:solidFill>
                <a:srgbClr val="000000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377" name="矩形 66"/>
          <p:cNvSpPr>
            <a:spLocks noChangeArrowheads="1"/>
          </p:cNvSpPr>
          <p:nvPr/>
        </p:nvSpPr>
        <p:spPr bwMode="auto">
          <a:xfrm>
            <a:off x="7446963" y="2543175"/>
            <a:ext cx="39751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13378" name="矩形 67"/>
          <p:cNvSpPr>
            <a:spLocks noChangeArrowheads="1"/>
          </p:cNvSpPr>
          <p:nvPr/>
        </p:nvSpPr>
        <p:spPr bwMode="auto">
          <a:xfrm>
            <a:off x="6169025" y="3698875"/>
            <a:ext cx="52546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  <p:sp>
        <p:nvSpPr>
          <p:cNvPr id="13379" name="AutoShape 33"/>
          <p:cNvSpPr>
            <a:spLocks noChangeArrowheads="1"/>
          </p:cNvSpPr>
          <p:nvPr/>
        </p:nvSpPr>
        <p:spPr bwMode="auto">
          <a:xfrm>
            <a:off x="6183313" y="1712913"/>
            <a:ext cx="5732462" cy="947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hangingPunct="0"/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最好的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理念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最专的</a:t>
            </a:r>
            <a:r>
              <a:rPr lang="en-US" altLang="zh-CN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sz="2000">
                <a:solidFill>
                  <a:srgbClr val="000000"/>
                </a:solidFill>
                <a:ea typeface="微软雅黑" panose="020B0503020204020204" pitchFamily="34" charset="-122"/>
                <a:sym typeface="宋体" panose="02010600030101010101" pitchFamily="2" charset="-122"/>
              </a:rPr>
              <a:t>设计</a:t>
            </a:r>
            <a:endParaRPr lang="en-US" altLang="zh-CN" sz="2000">
              <a:solidFill>
                <a:srgbClr val="000000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80" name="圆角矩形 69"/>
          <p:cNvSpPr>
            <a:spLocks noChangeArrowheads="1"/>
          </p:cNvSpPr>
          <p:nvPr/>
        </p:nvSpPr>
        <p:spPr bwMode="auto">
          <a:xfrm>
            <a:off x="0" y="307975"/>
            <a:ext cx="3559175" cy="5762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50D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81" name="圆角矩形 70"/>
          <p:cNvSpPr>
            <a:spLocks noChangeArrowheads="1"/>
          </p:cNvSpPr>
          <p:nvPr/>
        </p:nvSpPr>
        <p:spPr bwMode="auto">
          <a:xfrm>
            <a:off x="3559175" y="542925"/>
            <a:ext cx="8632825" cy="46038"/>
          </a:xfrm>
          <a:prstGeom prst="roundRect">
            <a:avLst>
              <a:gd name="adj" fmla="val 16667"/>
            </a:avLst>
          </a:prstGeom>
          <a:solidFill>
            <a:srgbClr val="50D6E4"/>
          </a:solidFill>
          <a:ln w="25400" cap="flat" cmpd="sng">
            <a:solidFill>
              <a:srgbClr val="C0F0F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82" name="文本框 71"/>
          <p:cNvSpPr>
            <a:spLocks noChangeArrowheads="1"/>
          </p:cNvSpPr>
          <p:nvPr/>
        </p:nvSpPr>
        <p:spPr bwMode="auto">
          <a:xfrm>
            <a:off x="358775" y="274638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TITLE</a:t>
            </a:r>
            <a:endParaRPr lang="zh-CN" altLang="en-US" sz="3200">
              <a:solidFill>
                <a:srgbClr val="59595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696</Words>
  <Characters>0</Characters>
  <Application>Microsoft Office PowerPoint</Application>
  <DocSecurity>0</DocSecurity>
  <PresentationFormat>宽屏</PresentationFormat>
  <Lines>0</Lines>
  <Paragraphs>153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yyq</dc:creator>
  <cp:keywords/>
  <dc:description/>
  <cp:lastModifiedBy>Administrator</cp:lastModifiedBy>
  <cp:revision>17</cp:revision>
  <dcterms:created xsi:type="dcterms:W3CDTF">2015-07-19T05:40:00Z</dcterms:created>
  <dcterms:modified xsi:type="dcterms:W3CDTF">2016-08-14T03:54:36Z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