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538" r:id="rId2"/>
    <p:sldId id="541" r:id="rId3"/>
    <p:sldId id="539" r:id="rId4"/>
    <p:sldId id="543" r:id="rId5"/>
    <p:sldId id="544" r:id="rId6"/>
    <p:sldId id="536" r:id="rId7"/>
    <p:sldId id="540" r:id="rId8"/>
    <p:sldId id="537" r:id="rId9"/>
    <p:sldId id="545" r:id="rId10"/>
    <p:sldId id="546" r:id="rId11"/>
    <p:sldId id="547" r:id="rId12"/>
    <p:sldId id="548" r:id="rId13"/>
    <p:sldId id="549" r:id="rId14"/>
    <p:sldId id="550" r:id="rId15"/>
    <p:sldId id="551" r:id="rId16"/>
    <p:sldId id="533" r:id="rId17"/>
    <p:sldId id="552" r:id="rId18"/>
    <p:sldId id="553" r:id="rId19"/>
    <p:sldId id="554" r:id="rId20"/>
    <p:sldId id="555" r:id="rId21"/>
    <p:sldId id="556" r:id="rId22"/>
    <p:sldId id="557" r:id="rId23"/>
    <p:sldId id="558" r:id="rId24"/>
    <p:sldId id="561" r:id="rId25"/>
    <p:sldId id="560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9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杨 哲" initials="杨" lastIdx="1" clrIdx="0">
    <p:extLst>
      <p:ext uri="{19B8F6BF-5375-455C-9EA6-DF929625EA0E}">
        <p15:presenceInfo xmlns:p15="http://schemas.microsoft.com/office/powerpoint/2012/main" userId="aebfe97127fd56c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1D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28" d="100"/>
          <a:sy n="28" d="100"/>
        </p:scale>
        <p:origin x="1332" y="313"/>
      </p:cViewPr>
      <p:guideLst>
        <p:guide orient="horz" pos="2160"/>
        <p:guide pos="37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23100-C948-4C09-8FA8-7FCEE7D8A58D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84E7A-CD98-4486-B6C8-1394CBEAE4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8824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84E7A-CD98-4486-B6C8-1394CBEAE40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5241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484E7A-CD98-4486-B6C8-1394CBEAE402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337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84E7A-CD98-4486-B6C8-1394CBEAE40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8890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1357BF-D7A5-4D3D-9ECF-7898E6271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207EA3D-D11B-4F34-8C64-A16A8F375D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CB20C4-C153-43CA-B841-0C0254B0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661C-508E-4A08-9D2F-F51283F77670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EECDA00-1B04-41B7-BAE8-09351B895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278731-E8AB-4A20-9D1B-C92B922E4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0D4-68DE-4FEF-A9FE-F02B4E882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92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F6D8E7-57ED-4772-AC36-5F126FFFF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4C926AB-BB3D-4A22-9D2C-B18AAD0C43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65F507-EC08-4620-8301-07C731676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661C-508E-4A08-9D2F-F51283F77670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9B0266-A418-4C21-9B06-71EE181C4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01D59F-2484-450C-950D-27504073D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0D4-68DE-4FEF-A9FE-F02B4E882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968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C25E16D-508A-4477-BBEE-232ED44A05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7D76835-E0EC-4194-BC2E-10F64AED3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A775268-5007-41A4-9E52-6AC2BED5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661C-508E-4A08-9D2F-F51283F77670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767EBA-1658-4DD2-BB8A-B2604B5BD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A9AF95-581C-4B2B-9B1A-D519B14A0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0D4-68DE-4FEF-A9FE-F02B4E882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770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2C7DA5-3E48-443F-812A-AE5EAA188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F3A8BBD-9CE7-43FD-BD7E-6FCF4869C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2A56E8A-5BD0-4A3E-8CA7-F526FF7B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661C-508E-4A08-9D2F-F51283F77670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C3C22E-8EBC-40F2-9397-9014CB129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5CA5181-0B7E-4E3A-9286-596DD356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0D4-68DE-4FEF-A9FE-F02B4E882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710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131C42-017C-49D4-A3CE-4609C2BD3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18DB15E-21D2-414A-9D2D-34773819A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59FE4F-2FC3-4E78-910C-5ACD83263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661C-508E-4A08-9D2F-F51283F77670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4C5C727-AC08-45CA-8C37-8010DFCF9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2A6C5B-1708-4EB2-B933-C6697E038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0D4-68DE-4FEF-A9FE-F02B4E882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50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3FA54C-3BE8-4967-B6E2-79B64FE65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F7CAC57-29C2-42B1-B160-40EFB43699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33E68F8-0008-4CA7-AA68-78EB6D8B7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B5BC590-3FEE-4A7D-8EBB-5047E1655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661C-508E-4A08-9D2F-F51283F77670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02C738C-545C-47C8-A20D-B56251E7A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231748B-13E1-472A-A934-F29BCB01E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0D4-68DE-4FEF-A9FE-F02B4E882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989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C3DA12-E825-4C33-8808-D701973D0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4E9A956-1FDA-4B92-8F79-DB08F2B84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7092EFB-CF18-4ACA-B182-6311A9429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3FE2DAA-BBBC-48C4-98E8-A195C6B3FB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4E83F83-5A16-4B64-A3AE-3B553945F2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61F86DB-D3B1-48F6-98BC-5001C99F4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661C-508E-4A08-9D2F-F51283F77670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A940B04-C047-4C13-B0F4-323C4A035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23A5036-538F-41F0-9F45-8AE57F50C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0D4-68DE-4FEF-A9FE-F02B4E882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39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A1A22A-383A-4E55-BA0D-2DCD6CE73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7B739F6-028A-40B6-94AE-165F571AC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661C-508E-4A08-9D2F-F51283F77670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32208E7-43EF-4522-B920-E4D859E7B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67E2BDF-2C6D-4813-893C-735237E67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0D4-68DE-4FEF-A9FE-F02B4E882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860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46F02C1-3889-412C-AB05-5F8D95808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661C-508E-4A08-9D2F-F51283F77670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A2C0269-0D07-4512-824D-11E001EBA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435AB28-2957-45EC-8B6D-A042C8CDA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0D4-68DE-4FEF-A9FE-F02B4E882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168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C83B7C-B995-4F3B-ACDF-EA8C17723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582467-CDE6-4147-B514-02D3CC331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FBD32FE-0A3E-42F7-BE66-DF581BA1E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3C4BA9-6304-4CDC-9944-10808CB35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661C-508E-4A08-9D2F-F51283F77670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FB8E189-0DE8-4BF8-BA94-B4708588B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A36B0B0-D160-4D48-9CFC-E02CF0C17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0D4-68DE-4FEF-A9FE-F02B4E882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048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2AB04E-EAC3-4F11-9360-CDADE077A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304096C-28DE-4953-BD49-58A8A8F1EC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D9F0405-2A5F-4D5F-A2A7-53A6D6661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133AD6D-E0F4-4C32-9267-F43A38C8B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661C-508E-4A08-9D2F-F51283F77670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6910C8B-F977-460B-A03B-3A94575DE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434D838-562E-4319-B912-47C9E6D5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0D4-68DE-4FEF-A9FE-F02B4E882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33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DA63C74-A0D5-4466-8395-4E9281CCB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22D7061-DEF2-40AB-A8D4-5DFF3D2F6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2B19450-D65F-40CA-853F-1DBF6F09EA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7661C-508E-4A08-9D2F-F51283F77670}" type="datetimeFigureOut">
              <a:rPr lang="zh-CN" altLang="en-US" smtClean="0"/>
              <a:t>2021/6/29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54973F-1F8F-44A6-9664-ED1A4A7A73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EF378C-0F5E-4C36-9F65-61CDC69E6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7C0D4-68DE-4FEF-A9FE-F02B4E882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6892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85E8070-54C7-42BD-8F39-45F2BFE65A1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32857" y="807039"/>
            <a:ext cx="8007532" cy="4861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383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6815E382-0A82-411E-833E-4E49D04B7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72" y="246357"/>
            <a:ext cx="11554656" cy="636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03618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1579E9B9-A26F-4772-955D-1AD80FB11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56" y="357187"/>
            <a:ext cx="11898413" cy="614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9753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A2260CC2-B46C-4F72-9534-E42306F8CD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15" y="364399"/>
            <a:ext cx="11683369" cy="649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41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FC2430A6-E93E-4918-B20C-0AFB547AB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" y="257175"/>
            <a:ext cx="11151734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830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168F4A1B-147F-4ADD-8C1A-BC806BA3F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01" y="157923"/>
            <a:ext cx="11907324" cy="661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12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E2198D60-5A5B-4CF8-B854-55FE3436C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485" y="558415"/>
            <a:ext cx="10767030" cy="581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8618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图片 39">
            <a:extLst>
              <a:ext uri="{FF2B5EF4-FFF2-40B4-BE49-F238E27FC236}">
                <a16:creationId xmlns:a16="http://schemas.microsoft.com/office/drawing/2014/main" id="{380ECA37-863B-45E5-8CE1-67F74D40AD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22" b="43315"/>
          <a:stretch/>
        </p:blipFill>
        <p:spPr>
          <a:xfrm>
            <a:off x="2844800" y="5413479"/>
            <a:ext cx="6858000" cy="144451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1D59EC0-2A47-4C6A-BD32-8B9EAC3B47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536" y="565506"/>
            <a:ext cx="10584054" cy="572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73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2D544135-5845-40E2-8E28-3923477A8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266" y="537505"/>
            <a:ext cx="11024594" cy="578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337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25526C59-90AC-45DB-AACB-4B96554D5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658" y="470807"/>
            <a:ext cx="10663809" cy="5916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4492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C415FADE-871B-4D6B-8BCC-88BE53F60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22" y="0"/>
            <a:ext cx="11832355" cy="652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3826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18BFF0AE-82E3-4DDA-A363-A4193E5CF4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6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EBC99040-D019-48C9-A1B0-3651D124417C}"/>
              </a:ext>
            </a:extLst>
          </p:cNvPr>
          <p:cNvSpPr txBox="1"/>
          <p:nvPr/>
        </p:nvSpPr>
        <p:spPr>
          <a:xfrm>
            <a:off x="3135086" y="574765"/>
            <a:ext cx="642836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800" dirty="0">
                <a:latin typeface="包图粗黑体" panose="02000800000000000000" pitchFamily="2" charset="-122"/>
                <a:ea typeface="包图粗黑体" panose="02000800000000000000" pitchFamily="2" charset="-122"/>
              </a:rPr>
              <a:t>Let's  go</a:t>
            </a:r>
            <a:endParaRPr lang="zh-CN" altLang="en-US" sz="13800" dirty="0">
              <a:latin typeface="包图粗黑体" panose="02000800000000000000" pitchFamily="2" charset="-122"/>
              <a:ea typeface="包图粗黑体" panose="020008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438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5E3F02DF-AC57-45FA-BD85-763B429AE9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44" t="11659" r="13793"/>
          <a:stretch/>
        </p:blipFill>
        <p:spPr>
          <a:xfrm>
            <a:off x="636556" y="333612"/>
            <a:ext cx="10048861" cy="619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300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A4437DC3-FF1C-4043-A24A-460E6CC9E9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766" y="259748"/>
            <a:ext cx="10028564" cy="553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841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77B00EF1-3C01-4D00-AC41-2F175FE5E7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695" y="1084448"/>
            <a:ext cx="7777735" cy="468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388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38AF0FAC-C94D-40F3-94C6-0D9379BB3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50" y="779757"/>
            <a:ext cx="10963225" cy="529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3761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图片 39">
            <a:extLst>
              <a:ext uri="{FF2B5EF4-FFF2-40B4-BE49-F238E27FC236}">
                <a16:creationId xmlns:a16="http://schemas.microsoft.com/office/drawing/2014/main" id="{380ECA37-863B-45E5-8CE1-67F74D40AD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22" b="43315"/>
          <a:stretch/>
        </p:blipFill>
        <p:spPr>
          <a:xfrm>
            <a:off x="2844800" y="5413479"/>
            <a:ext cx="6858000" cy="144451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1D59EC0-2A47-4C6A-BD32-8B9EAC3B47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536" y="565506"/>
            <a:ext cx="10584054" cy="572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04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27AD2AF-ED8D-4C6C-A7FE-7057535796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124" y="365761"/>
            <a:ext cx="11533876" cy="5626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459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6EDB1708-1E92-481F-B8D0-C84004EC3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217" y="953588"/>
            <a:ext cx="10728857" cy="444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722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0000" advClick="0">
        <p15:prstTrans prst="crush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02AF1221-8B77-4AE1-BA86-49F9E3400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25" y="340586"/>
            <a:ext cx="11585676" cy="583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5864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0000" advClick="0">
        <p15:prstTrans prst="fracture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30C4788-2E7F-4DE1-99ED-4ABC6BC257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904" y="156754"/>
            <a:ext cx="11168191" cy="612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739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fracture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7189807F-E1A6-4B18-BB13-4F9541E02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857" y="1070746"/>
            <a:ext cx="10451283" cy="428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92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AE02F4B0-934A-4E3F-A81A-C63D8D68A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83" y="153785"/>
            <a:ext cx="11629033" cy="655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137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fracture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F5AB648A-B2FC-40B3-81FF-836D3A20C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12" y="143691"/>
            <a:ext cx="11939375" cy="672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6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BD811F15-29FE-429A-8345-DCB6BB3D9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350" y="324938"/>
            <a:ext cx="11061299" cy="620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757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</Words>
  <Application>Microsoft Office PowerPoint</Application>
  <PresentationFormat>宽屏</PresentationFormat>
  <Paragraphs>4</Paragraphs>
  <Slides>25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0" baseType="lpstr">
      <vt:lpstr>包图粗黑体</vt:lpstr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 哲</dc:creator>
  <cp:lastModifiedBy>杨 哲</cp:lastModifiedBy>
  <cp:revision>27</cp:revision>
  <dcterms:created xsi:type="dcterms:W3CDTF">2021-06-22T09:08:33Z</dcterms:created>
  <dcterms:modified xsi:type="dcterms:W3CDTF">2021-06-29T01:57:23Z</dcterms:modified>
</cp:coreProperties>
</file>