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59" r:id="rId4"/>
    <p:sldId id="260" r:id="rId5"/>
    <p:sldId id="270" r:id="rId6"/>
    <p:sldId id="258" r:id="rId7"/>
    <p:sldId id="262" r:id="rId8"/>
    <p:sldId id="264" r:id="rId9"/>
    <p:sldId id="266" r:id="rId10"/>
    <p:sldId id="267" r:id="rId11"/>
    <p:sldId id="268" r:id="rId12"/>
    <p:sldId id="265" r:id="rId13"/>
    <p:sldId id="269" r:id="rId14"/>
    <p:sldId id="271" r:id="rId15"/>
    <p:sldId id="272" r:id="rId16"/>
    <p:sldId id="263"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6A74"/>
    <a:srgbClr val="EE9F40"/>
    <a:srgbClr val="053035"/>
    <a:srgbClr val="0F8C99"/>
    <a:srgbClr val="0C727C"/>
    <a:srgbClr val="D9F8FB"/>
    <a:srgbClr val="C6F5FA"/>
    <a:srgbClr val="F1F9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showGuides="1">
      <p:cViewPr varScale="1">
        <p:scale>
          <a:sx n="106" d="100"/>
          <a:sy n="106" d="100"/>
        </p:scale>
        <p:origin x="1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270BD-58BC-40AB-9727-0C3A644C8375}" type="datetimeFigureOut">
              <a:rPr lang="zh-CN" altLang="en-US" smtClean="0"/>
              <a:t>2019/1/4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091FD-50AE-4F3B-A1C7-3864BAD08A3E}" type="slidenum">
              <a:rPr lang="zh-CN" altLang="en-US" smtClean="0"/>
              <a:t>‹#›</a:t>
            </a:fld>
            <a:endParaRPr lang="zh-CN" altLang="en-US"/>
          </a:p>
        </p:txBody>
      </p:sp>
    </p:spTree>
    <p:extLst>
      <p:ext uri="{BB962C8B-B14F-4D97-AF65-F5344CB8AC3E}">
        <p14:creationId xmlns:p14="http://schemas.microsoft.com/office/powerpoint/2010/main" val="129387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89091FD-50AE-4F3B-A1C7-3864BAD08A3E}" type="slidenum">
              <a:rPr lang="zh-CN" altLang="en-US" smtClean="0"/>
              <a:t>1</a:t>
            </a:fld>
            <a:endParaRPr lang="zh-CN" altLang="en-US"/>
          </a:p>
        </p:txBody>
      </p:sp>
    </p:spTree>
    <p:extLst>
      <p:ext uri="{BB962C8B-B14F-4D97-AF65-F5344CB8AC3E}">
        <p14:creationId xmlns:p14="http://schemas.microsoft.com/office/powerpoint/2010/main" val="406664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1"/>
          <p:cNvSpPr/>
          <p:nvPr userDrawn="1"/>
        </p:nvSpPr>
        <p:spPr>
          <a:xfrm>
            <a:off x="1" y="0"/>
            <a:ext cx="12192000" cy="6858000"/>
          </a:xfrm>
          <a:prstGeom prst="rect">
            <a:avLst/>
          </a:prstGeom>
          <a:solidFill>
            <a:srgbClr val="F1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14794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BD63A-067A-445F-B09E-39087205161E}" type="datetimeFigureOut">
              <a:rPr lang="zh-CN" altLang="en-US" smtClean="0"/>
              <a:t>2019/1/4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21991-D24B-4742-BCD3-E1A4D9EFA56E}" type="slidenum">
              <a:rPr lang="zh-CN" altLang="en-US" smtClean="0"/>
              <a:t>‹#›</a:t>
            </a:fld>
            <a:endParaRPr lang="zh-CN" altLang="en-US"/>
          </a:p>
        </p:txBody>
      </p:sp>
    </p:spTree>
    <p:extLst>
      <p:ext uri="{BB962C8B-B14F-4D97-AF65-F5344CB8AC3E}">
        <p14:creationId xmlns:p14="http://schemas.microsoft.com/office/powerpoint/2010/main" val="237792559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rot="5400000">
            <a:off x="3421433" y="-2362607"/>
            <a:ext cx="1718777" cy="5503971"/>
            <a:chOff x="750888" y="-2387600"/>
            <a:chExt cx="1263650" cy="4046537"/>
          </a:xfrm>
        </p:grpSpPr>
        <p:sp>
          <p:nvSpPr>
            <p:cNvPr id="12" name="Freeform 11"/>
            <p:cNvSpPr>
              <a:spLocks/>
            </p:cNvSpPr>
            <p:nvPr/>
          </p:nvSpPr>
          <p:spPr bwMode="auto">
            <a:xfrm>
              <a:off x="1046163" y="-11113"/>
              <a:ext cx="646113" cy="1658938"/>
            </a:xfrm>
            <a:custGeom>
              <a:avLst/>
              <a:gdLst>
                <a:gd name="T0" fmla="*/ 0 w 928"/>
                <a:gd name="T1" fmla="*/ 0 h 2387"/>
                <a:gd name="T2" fmla="*/ 874 w 928"/>
                <a:gd name="T3" fmla="*/ 907 h 2387"/>
                <a:gd name="T4" fmla="*/ 885 w 928"/>
                <a:gd name="T5" fmla="*/ 1301 h 2387"/>
                <a:gd name="T6" fmla="*/ 600 w 928"/>
                <a:gd name="T7" fmla="*/ 1687 h 2387"/>
                <a:gd name="T8" fmla="*/ 359 w 928"/>
                <a:gd name="T9" fmla="*/ 2387 h 2387"/>
                <a:gd name="T10" fmla="*/ 0 w 928"/>
                <a:gd name="T11" fmla="*/ 2060 h 2387"/>
              </a:gdLst>
              <a:ahLst/>
              <a:cxnLst>
                <a:cxn ang="0">
                  <a:pos x="T0" y="T1"/>
                </a:cxn>
                <a:cxn ang="0">
                  <a:pos x="T2" y="T3"/>
                </a:cxn>
                <a:cxn ang="0">
                  <a:pos x="T4" y="T5"/>
                </a:cxn>
                <a:cxn ang="0">
                  <a:pos x="T6" y="T7"/>
                </a:cxn>
                <a:cxn ang="0">
                  <a:pos x="T8" y="T9"/>
                </a:cxn>
                <a:cxn ang="0">
                  <a:pos x="T10" y="T11"/>
                </a:cxn>
              </a:cxnLst>
              <a:rect l="0" t="0" r="r" b="b"/>
              <a:pathLst>
                <a:path w="928" h="2387">
                  <a:moveTo>
                    <a:pt x="0" y="0"/>
                  </a:moveTo>
                  <a:cubicBezTo>
                    <a:pt x="408" y="143"/>
                    <a:pt x="754" y="492"/>
                    <a:pt x="874" y="907"/>
                  </a:cubicBezTo>
                  <a:cubicBezTo>
                    <a:pt x="911" y="1035"/>
                    <a:pt x="928" y="1175"/>
                    <a:pt x="885" y="1301"/>
                  </a:cubicBezTo>
                  <a:cubicBezTo>
                    <a:pt x="832" y="1453"/>
                    <a:pt x="701" y="1562"/>
                    <a:pt x="600" y="1687"/>
                  </a:cubicBezTo>
                  <a:cubicBezTo>
                    <a:pt x="443" y="1884"/>
                    <a:pt x="356" y="2135"/>
                    <a:pt x="359" y="2387"/>
                  </a:cubicBezTo>
                  <a:cubicBezTo>
                    <a:pt x="250" y="2200"/>
                    <a:pt x="125" y="2237"/>
                    <a:pt x="0" y="2060"/>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
            <p:cNvSpPr>
              <a:spLocks/>
            </p:cNvSpPr>
            <p:nvPr/>
          </p:nvSpPr>
          <p:spPr bwMode="auto">
            <a:xfrm>
              <a:off x="1031876" y="-23813"/>
              <a:ext cx="685800" cy="1682750"/>
            </a:xfrm>
            <a:custGeom>
              <a:avLst/>
              <a:gdLst>
                <a:gd name="T0" fmla="*/ 16 w 984"/>
                <a:gd name="T1" fmla="*/ 28 h 2420"/>
                <a:gd name="T2" fmla="*/ 803 w 984"/>
                <a:gd name="T3" fmla="*/ 726 h 2420"/>
                <a:gd name="T4" fmla="*/ 896 w 984"/>
                <a:gd name="T5" fmla="*/ 984 h 2420"/>
                <a:gd name="T6" fmla="*/ 892 w 984"/>
                <a:gd name="T7" fmla="*/ 1315 h 2420"/>
                <a:gd name="T8" fmla="*/ 738 w 984"/>
                <a:gd name="T9" fmla="*/ 1552 h 2420"/>
                <a:gd name="T10" fmla="*/ 553 w 984"/>
                <a:gd name="T11" fmla="*/ 1774 h 2420"/>
                <a:gd name="T12" fmla="*/ 366 w 984"/>
                <a:gd name="T13" fmla="*/ 2404 h 2420"/>
                <a:gd name="T14" fmla="*/ 388 w 984"/>
                <a:gd name="T15" fmla="*/ 2398 h 2420"/>
                <a:gd name="T16" fmla="*/ 219 w 984"/>
                <a:gd name="T17" fmla="*/ 2231 h 2420"/>
                <a:gd name="T18" fmla="*/ 128 w 984"/>
                <a:gd name="T19" fmla="*/ 2174 h 2420"/>
                <a:gd name="T20" fmla="*/ 29 w 984"/>
                <a:gd name="T21" fmla="*/ 2071 h 2420"/>
                <a:gd name="T22" fmla="*/ 9 w 984"/>
                <a:gd name="T23" fmla="*/ 2083 h 2420"/>
                <a:gd name="T24" fmla="*/ 190 w 984"/>
                <a:gd name="T25" fmla="*/ 2242 h 2420"/>
                <a:gd name="T26" fmla="*/ 280 w 984"/>
                <a:gd name="T27" fmla="*/ 2303 h 2420"/>
                <a:gd name="T28" fmla="*/ 368 w 984"/>
                <a:gd name="T29" fmla="*/ 2410 h 2420"/>
                <a:gd name="T30" fmla="*/ 390 w 984"/>
                <a:gd name="T31" fmla="*/ 2404 h 2420"/>
                <a:gd name="T32" fmla="*/ 556 w 984"/>
                <a:gd name="T33" fmla="*/ 1815 h 2420"/>
                <a:gd name="T34" fmla="*/ 746 w 984"/>
                <a:gd name="T35" fmla="*/ 1578 h 2420"/>
                <a:gd name="T36" fmla="*/ 905 w 984"/>
                <a:gd name="T37" fmla="*/ 1348 h 2420"/>
                <a:gd name="T38" fmla="*/ 845 w 984"/>
                <a:gd name="T39" fmla="*/ 759 h 2420"/>
                <a:gd name="T40" fmla="*/ 534 w 984"/>
                <a:gd name="T41" fmla="*/ 322 h 2420"/>
                <a:gd name="T42" fmla="*/ 22 w 984"/>
                <a:gd name="T43" fmla="*/ 6 h 2420"/>
                <a:gd name="T44" fmla="*/ 16 w 984"/>
                <a:gd name="T45" fmla="*/ 28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2420">
                  <a:moveTo>
                    <a:pt x="16" y="28"/>
                  </a:moveTo>
                  <a:cubicBezTo>
                    <a:pt x="354" y="148"/>
                    <a:pt x="644" y="404"/>
                    <a:pt x="803" y="726"/>
                  </a:cubicBezTo>
                  <a:cubicBezTo>
                    <a:pt x="844" y="808"/>
                    <a:pt x="875" y="894"/>
                    <a:pt x="896" y="984"/>
                  </a:cubicBezTo>
                  <a:cubicBezTo>
                    <a:pt x="921" y="1092"/>
                    <a:pt x="929" y="1208"/>
                    <a:pt x="892" y="1315"/>
                  </a:cubicBezTo>
                  <a:cubicBezTo>
                    <a:pt x="861" y="1405"/>
                    <a:pt x="800" y="1481"/>
                    <a:pt x="738" y="1552"/>
                  </a:cubicBezTo>
                  <a:cubicBezTo>
                    <a:pt x="673" y="1624"/>
                    <a:pt x="607" y="1694"/>
                    <a:pt x="553" y="1774"/>
                  </a:cubicBezTo>
                  <a:cubicBezTo>
                    <a:pt x="430" y="1960"/>
                    <a:pt x="364" y="2181"/>
                    <a:pt x="366" y="2404"/>
                  </a:cubicBezTo>
                  <a:cubicBezTo>
                    <a:pt x="374" y="2402"/>
                    <a:pt x="381" y="2400"/>
                    <a:pt x="388" y="2398"/>
                  </a:cubicBezTo>
                  <a:cubicBezTo>
                    <a:pt x="346" y="2326"/>
                    <a:pt x="290" y="2274"/>
                    <a:pt x="219" y="2231"/>
                  </a:cubicBezTo>
                  <a:cubicBezTo>
                    <a:pt x="188" y="2213"/>
                    <a:pt x="157" y="2195"/>
                    <a:pt x="128" y="2174"/>
                  </a:cubicBezTo>
                  <a:cubicBezTo>
                    <a:pt x="90" y="2145"/>
                    <a:pt x="57" y="2110"/>
                    <a:pt x="29" y="2071"/>
                  </a:cubicBezTo>
                  <a:cubicBezTo>
                    <a:pt x="21" y="2059"/>
                    <a:pt x="0" y="2071"/>
                    <a:pt x="9" y="2083"/>
                  </a:cubicBezTo>
                  <a:cubicBezTo>
                    <a:pt x="58" y="2151"/>
                    <a:pt x="119" y="2199"/>
                    <a:pt x="190" y="2242"/>
                  </a:cubicBezTo>
                  <a:cubicBezTo>
                    <a:pt x="221" y="2260"/>
                    <a:pt x="252" y="2279"/>
                    <a:pt x="280" y="2303"/>
                  </a:cubicBezTo>
                  <a:cubicBezTo>
                    <a:pt x="316" y="2333"/>
                    <a:pt x="344" y="2370"/>
                    <a:pt x="368" y="2410"/>
                  </a:cubicBezTo>
                  <a:cubicBezTo>
                    <a:pt x="374" y="2420"/>
                    <a:pt x="390" y="2416"/>
                    <a:pt x="390" y="2404"/>
                  </a:cubicBezTo>
                  <a:cubicBezTo>
                    <a:pt x="388" y="2197"/>
                    <a:pt x="446" y="1991"/>
                    <a:pt x="556" y="1815"/>
                  </a:cubicBezTo>
                  <a:cubicBezTo>
                    <a:pt x="610" y="1728"/>
                    <a:pt x="678" y="1654"/>
                    <a:pt x="746" y="1578"/>
                  </a:cubicBezTo>
                  <a:cubicBezTo>
                    <a:pt x="808" y="1508"/>
                    <a:pt x="869" y="1435"/>
                    <a:pt x="905" y="1348"/>
                  </a:cubicBezTo>
                  <a:cubicBezTo>
                    <a:pt x="984" y="1159"/>
                    <a:pt x="925" y="938"/>
                    <a:pt x="845" y="759"/>
                  </a:cubicBezTo>
                  <a:cubicBezTo>
                    <a:pt x="772" y="595"/>
                    <a:pt x="664" y="446"/>
                    <a:pt x="534" y="322"/>
                  </a:cubicBezTo>
                  <a:cubicBezTo>
                    <a:pt x="388" y="182"/>
                    <a:pt x="213" y="73"/>
                    <a:pt x="22" y="6"/>
                  </a:cubicBezTo>
                  <a:cubicBezTo>
                    <a:pt x="8" y="0"/>
                    <a:pt x="2" y="23"/>
                    <a:pt x="16" y="28"/>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p:cNvSpPr>
            <p:nvPr/>
          </p:nvSpPr>
          <p:spPr bwMode="auto">
            <a:xfrm>
              <a:off x="750888" y="-2378075"/>
              <a:ext cx="633413" cy="1570038"/>
            </a:xfrm>
            <a:custGeom>
              <a:avLst/>
              <a:gdLst>
                <a:gd name="T0" fmla="*/ 798 w 909"/>
                <a:gd name="T1" fmla="*/ 189 h 2259"/>
                <a:gd name="T2" fmla="*/ 752 w 909"/>
                <a:gd name="T3" fmla="*/ 287 h 2259"/>
                <a:gd name="T4" fmla="*/ 740 w 909"/>
                <a:gd name="T5" fmla="*/ 364 h 2259"/>
                <a:gd name="T6" fmla="*/ 825 w 909"/>
                <a:gd name="T7" fmla="*/ 822 h 2259"/>
                <a:gd name="T8" fmla="*/ 887 w 909"/>
                <a:gd name="T9" fmla="*/ 1291 h 2259"/>
                <a:gd name="T10" fmla="*/ 888 w 909"/>
                <a:gd name="T11" fmla="*/ 1300 h 2259"/>
                <a:gd name="T12" fmla="*/ 785 w 909"/>
                <a:gd name="T13" fmla="*/ 1781 h 2259"/>
                <a:gd name="T14" fmla="*/ 503 w 909"/>
                <a:gd name="T15" fmla="*/ 2062 h 2259"/>
                <a:gd name="T16" fmla="*/ 271 w 909"/>
                <a:gd name="T17" fmla="*/ 2235 h 2259"/>
                <a:gd name="T18" fmla="*/ 224 w 909"/>
                <a:gd name="T19" fmla="*/ 2257 h 2259"/>
                <a:gd name="T20" fmla="*/ 150 w 909"/>
                <a:gd name="T21" fmla="*/ 2203 h 2259"/>
                <a:gd name="T22" fmla="*/ 156 w 909"/>
                <a:gd name="T23" fmla="*/ 1395 h 2259"/>
                <a:gd name="T24" fmla="*/ 462 w 909"/>
                <a:gd name="T25" fmla="*/ 1004 h 2259"/>
                <a:gd name="T26" fmla="*/ 766 w 909"/>
                <a:gd name="T27" fmla="*/ 57 h 2259"/>
                <a:gd name="T28" fmla="*/ 820 w 909"/>
                <a:gd name="T29" fmla="*/ 9 h 2259"/>
                <a:gd name="T30" fmla="*/ 888 w 909"/>
                <a:gd name="T31" fmla="*/ 19 h 2259"/>
                <a:gd name="T32" fmla="*/ 882 w 909"/>
                <a:gd name="T33" fmla="*/ 106 h 2259"/>
                <a:gd name="T34" fmla="*/ 841 w 909"/>
                <a:gd name="T35" fmla="*/ 147 h 2259"/>
                <a:gd name="T36" fmla="*/ 798 w 909"/>
                <a:gd name="T37" fmla="*/ 18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2259">
                  <a:moveTo>
                    <a:pt x="798" y="189"/>
                  </a:moveTo>
                  <a:cubicBezTo>
                    <a:pt x="776" y="219"/>
                    <a:pt x="765" y="252"/>
                    <a:pt x="752" y="287"/>
                  </a:cubicBezTo>
                  <a:cubicBezTo>
                    <a:pt x="742" y="315"/>
                    <a:pt x="735" y="333"/>
                    <a:pt x="740" y="364"/>
                  </a:cubicBezTo>
                  <a:cubicBezTo>
                    <a:pt x="762" y="518"/>
                    <a:pt x="795" y="669"/>
                    <a:pt x="825" y="822"/>
                  </a:cubicBezTo>
                  <a:cubicBezTo>
                    <a:pt x="856" y="977"/>
                    <a:pt x="882" y="1133"/>
                    <a:pt x="887" y="1291"/>
                  </a:cubicBezTo>
                  <a:cubicBezTo>
                    <a:pt x="888" y="1294"/>
                    <a:pt x="888" y="1297"/>
                    <a:pt x="888" y="1300"/>
                  </a:cubicBezTo>
                  <a:cubicBezTo>
                    <a:pt x="893" y="1466"/>
                    <a:pt x="872" y="1639"/>
                    <a:pt x="785" y="1781"/>
                  </a:cubicBezTo>
                  <a:cubicBezTo>
                    <a:pt x="716" y="1895"/>
                    <a:pt x="610" y="1981"/>
                    <a:pt x="503" y="2062"/>
                  </a:cubicBezTo>
                  <a:cubicBezTo>
                    <a:pt x="427" y="2120"/>
                    <a:pt x="349" y="2178"/>
                    <a:pt x="271" y="2235"/>
                  </a:cubicBezTo>
                  <a:cubicBezTo>
                    <a:pt x="257" y="2245"/>
                    <a:pt x="242" y="2256"/>
                    <a:pt x="224" y="2257"/>
                  </a:cubicBezTo>
                  <a:cubicBezTo>
                    <a:pt x="192" y="2259"/>
                    <a:pt x="167" y="2230"/>
                    <a:pt x="150" y="2203"/>
                  </a:cubicBezTo>
                  <a:cubicBezTo>
                    <a:pt x="0" y="1961"/>
                    <a:pt x="3" y="1634"/>
                    <a:pt x="156" y="1395"/>
                  </a:cubicBezTo>
                  <a:cubicBezTo>
                    <a:pt x="246" y="1255"/>
                    <a:pt x="380" y="1148"/>
                    <a:pt x="462" y="1004"/>
                  </a:cubicBezTo>
                  <a:cubicBezTo>
                    <a:pt x="628" y="713"/>
                    <a:pt x="560" y="320"/>
                    <a:pt x="766" y="57"/>
                  </a:cubicBezTo>
                  <a:cubicBezTo>
                    <a:pt x="781" y="38"/>
                    <a:pt x="798" y="19"/>
                    <a:pt x="820" y="9"/>
                  </a:cubicBezTo>
                  <a:cubicBezTo>
                    <a:pt x="842" y="0"/>
                    <a:pt x="871" y="1"/>
                    <a:pt x="888" y="19"/>
                  </a:cubicBezTo>
                  <a:cubicBezTo>
                    <a:pt x="909" y="42"/>
                    <a:pt x="901" y="80"/>
                    <a:pt x="882" y="106"/>
                  </a:cubicBezTo>
                  <a:cubicBezTo>
                    <a:pt x="871" y="121"/>
                    <a:pt x="856" y="134"/>
                    <a:pt x="841" y="147"/>
                  </a:cubicBezTo>
                  <a:cubicBezTo>
                    <a:pt x="826" y="161"/>
                    <a:pt x="814" y="176"/>
                    <a:pt x="798" y="189"/>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4"/>
            <p:cNvSpPr>
              <a:spLocks/>
            </p:cNvSpPr>
            <p:nvPr/>
          </p:nvSpPr>
          <p:spPr bwMode="auto">
            <a:xfrm>
              <a:off x="763588" y="-2387600"/>
              <a:ext cx="630238" cy="1585913"/>
            </a:xfrm>
            <a:custGeom>
              <a:avLst/>
              <a:gdLst>
                <a:gd name="T0" fmla="*/ 771 w 904"/>
                <a:gd name="T1" fmla="*/ 196 h 2282"/>
                <a:gd name="T2" fmla="*/ 719 w 904"/>
                <a:gd name="T3" fmla="*/ 309 h 2282"/>
                <a:gd name="T4" fmla="*/ 717 w 904"/>
                <a:gd name="T5" fmla="*/ 418 h 2282"/>
                <a:gd name="T6" fmla="*/ 769 w 904"/>
                <a:gd name="T7" fmla="*/ 701 h 2282"/>
                <a:gd name="T8" fmla="*/ 857 w 904"/>
                <a:gd name="T9" fmla="*/ 1273 h 2282"/>
                <a:gd name="T10" fmla="*/ 768 w 904"/>
                <a:gd name="T11" fmla="*/ 1770 h 2282"/>
                <a:gd name="T12" fmla="*/ 393 w 904"/>
                <a:gd name="T13" fmla="*/ 2131 h 2282"/>
                <a:gd name="T14" fmla="*/ 280 w 904"/>
                <a:gd name="T15" fmla="*/ 2214 h 2282"/>
                <a:gd name="T16" fmla="*/ 226 w 904"/>
                <a:gd name="T17" fmla="*/ 2252 h 2282"/>
                <a:gd name="T18" fmla="*/ 165 w 904"/>
                <a:gd name="T19" fmla="*/ 2237 h 2282"/>
                <a:gd name="T20" fmla="*/ 105 w 904"/>
                <a:gd name="T21" fmla="*/ 2138 h 2282"/>
                <a:gd name="T22" fmla="*/ 63 w 904"/>
                <a:gd name="T23" fmla="*/ 2027 h 2282"/>
                <a:gd name="T24" fmla="*/ 75 w 904"/>
                <a:gd name="T25" fmla="*/ 1568 h 2282"/>
                <a:gd name="T26" fmla="*/ 188 w 904"/>
                <a:gd name="T27" fmla="*/ 1359 h 2282"/>
                <a:gd name="T28" fmla="*/ 352 w 904"/>
                <a:gd name="T29" fmla="*/ 1166 h 2282"/>
                <a:gd name="T30" fmla="*/ 482 w 904"/>
                <a:gd name="T31" fmla="*/ 969 h 2282"/>
                <a:gd name="T32" fmla="*/ 551 w 904"/>
                <a:gd name="T33" fmla="*/ 761 h 2282"/>
                <a:gd name="T34" fmla="*/ 640 w 904"/>
                <a:gd name="T35" fmla="*/ 321 h 2282"/>
                <a:gd name="T36" fmla="*/ 728 w 904"/>
                <a:gd name="T37" fmla="*/ 119 h 2282"/>
                <a:gd name="T38" fmla="*/ 812 w 904"/>
                <a:gd name="T39" fmla="*/ 32 h 2282"/>
                <a:gd name="T40" fmla="*/ 867 w 904"/>
                <a:gd name="T41" fmla="*/ 47 h 2282"/>
                <a:gd name="T42" fmla="*/ 858 w 904"/>
                <a:gd name="T43" fmla="*/ 108 h 2282"/>
                <a:gd name="T44" fmla="*/ 816 w 904"/>
                <a:gd name="T45" fmla="*/ 152 h 2282"/>
                <a:gd name="T46" fmla="*/ 773 w 904"/>
                <a:gd name="T47" fmla="*/ 194 h 2282"/>
                <a:gd name="T48" fmla="*/ 790 w 904"/>
                <a:gd name="T49" fmla="*/ 211 h 2282"/>
                <a:gd name="T50" fmla="*/ 837 w 904"/>
                <a:gd name="T51" fmla="*/ 164 h 2282"/>
                <a:gd name="T52" fmla="*/ 879 w 904"/>
                <a:gd name="T53" fmla="*/ 120 h 2282"/>
                <a:gd name="T54" fmla="*/ 882 w 904"/>
                <a:gd name="T55" fmla="*/ 28 h 2282"/>
                <a:gd name="T56" fmla="*/ 797 w 904"/>
                <a:gd name="T57" fmla="*/ 12 h 2282"/>
                <a:gd name="T58" fmla="*/ 714 w 904"/>
                <a:gd name="T59" fmla="*/ 98 h 2282"/>
                <a:gd name="T60" fmla="*/ 569 w 904"/>
                <a:gd name="T61" fmla="*/ 539 h 2282"/>
                <a:gd name="T62" fmla="*/ 442 w 904"/>
                <a:gd name="T63" fmla="*/ 998 h 2282"/>
                <a:gd name="T64" fmla="*/ 122 w 904"/>
                <a:gd name="T65" fmla="*/ 1413 h 2282"/>
                <a:gd name="T66" fmla="*/ 13 w 904"/>
                <a:gd name="T67" fmla="*/ 1880 h 2282"/>
                <a:gd name="T68" fmla="*/ 68 w 904"/>
                <a:gd name="T69" fmla="*/ 2113 h 2282"/>
                <a:gd name="T70" fmla="*/ 123 w 904"/>
                <a:gd name="T71" fmla="*/ 2222 h 2282"/>
                <a:gd name="T72" fmla="*/ 202 w 904"/>
                <a:gd name="T73" fmla="*/ 2282 h 2282"/>
                <a:gd name="T74" fmla="*/ 249 w 904"/>
                <a:gd name="T75" fmla="*/ 2265 h 2282"/>
                <a:gd name="T76" fmla="*/ 310 w 904"/>
                <a:gd name="T77" fmla="*/ 2221 h 2282"/>
                <a:gd name="T78" fmla="*/ 436 w 904"/>
                <a:gd name="T79" fmla="*/ 2128 h 2282"/>
                <a:gd name="T80" fmla="*/ 650 w 904"/>
                <a:gd name="T81" fmla="*/ 1955 h 2282"/>
                <a:gd name="T82" fmla="*/ 808 w 904"/>
                <a:gd name="T83" fmla="*/ 1746 h 2282"/>
                <a:gd name="T84" fmla="*/ 875 w 904"/>
                <a:gd name="T85" fmla="*/ 1498 h 2282"/>
                <a:gd name="T86" fmla="*/ 837 w 904"/>
                <a:gd name="T87" fmla="*/ 923 h 2282"/>
                <a:gd name="T88" fmla="*/ 779 w 904"/>
                <a:gd name="T89" fmla="*/ 626 h 2282"/>
                <a:gd name="T90" fmla="*/ 750 w 904"/>
                <a:gd name="T91" fmla="*/ 473 h 2282"/>
                <a:gd name="T92" fmla="*/ 739 w 904"/>
                <a:gd name="T93" fmla="*/ 404 h 2282"/>
                <a:gd name="T94" fmla="*/ 738 w 904"/>
                <a:gd name="T95" fmla="*/ 329 h 2282"/>
                <a:gd name="T96" fmla="*/ 792 w 904"/>
                <a:gd name="T97" fmla="*/ 208 h 2282"/>
                <a:gd name="T98" fmla="*/ 771 w 904"/>
                <a:gd name="T99" fmla="*/ 196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4" h="2282">
                  <a:moveTo>
                    <a:pt x="771" y="196"/>
                  </a:moveTo>
                  <a:cubicBezTo>
                    <a:pt x="747" y="230"/>
                    <a:pt x="733" y="270"/>
                    <a:pt x="719" y="309"/>
                  </a:cubicBezTo>
                  <a:cubicBezTo>
                    <a:pt x="707" y="347"/>
                    <a:pt x="711" y="379"/>
                    <a:pt x="717" y="418"/>
                  </a:cubicBezTo>
                  <a:cubicBezTo>
                    <a:pt x="732" y="513"/>
                    <a:pt x="750" y="607"/>
                    <a:pt x="769" y="701"/>
                  </a:cubicBezTo>
                  <a:cubicBezTo>
                    <a:pt x="807" y="890"/>
                    <a:pt x="847" y="1080"/>
                    <a:pt x="857" y="1273"/>
                  </a:cubicBezTo>
                  <a:cubicBezTo>
                    <a:pt x="866" y="1442"/>
                    <a:pt x="853" y="1620"/>
                    <a:pt x="768" y="1770"/>
                  </a:cubicBezTo>
                  <a:cubicBezTo>
                    <a:pt x="682" y="1924"/>
                    <a:pt x="531" y="2028"/>
                    <a:pt x="393" y="2131"/>
                  </a:cubicBezTo>
                  <a:cubicBezTo>
                    <a:pt x="355" y="2159"/>
                    <a:pt x="317" y="2186"/>
                    <a:pt x="280" y="2214"/>
                  </a:cubicBezTo>
                  <a:cubicBezTo>
                    <a:pt x="262" y="2227"/>
                    <a:pt x="245" y="2242"/>
                    <a:pt x="226" y="2252"/>
                  </a:cubicBezTo>
                  <a:cubicBezTo>
                    <a:pt x="203" y="2264"/>
                    <a:pt x="182" y="2255"/>
                    <a:pt x="165" y="2237"/>
                  </a:cubicBezTo>
                  <a:cubicBezTo>
                    <a:pt x="139" y="2210"/>
                    <a:pt x="121" y="2172"/>
                    <a:pt x="105" y="2138"/>
                  </a:cubicBezTo>
                  <a:cubicBezTo>
                    <a:pt x="88" y="2102"/>
                    <a:pt x="74" y="2065"/>
                    <a:pt x="63" y="2027"/>
                  </a:cubicBezTo>
                  <a:cubicBezTo>
                    <a:pt x="21" y="1878"/>
                    <a:pt x="25" y="1715"/>
                    <a:pt x="75" y="1568"/>
                  </a:cubicBezTo>
                  <a:cubicBezTo>
                    <a:pt x="101" y="1493"/>
                    <a:pt x="140" y="1423"/>
                    <a:pt x="188" y="1359"/>
                  </a:cubicBezTo>
                  <a:cubicBezTo>
                    <a:pt x="239" y="1292"/>
                    <a:pt x="297" y="1231"/>
                    <a:pt x="352" y="1166"/>
                  </a:cubicBezTo>
                  <a:cubicBezTo>
                    <a:pt x="403" y="1106"/>
                    <a:pt x="449" y="1042"/>
                    <a:pt x="482" y="969"/>
                  </a:cubicBezTo>
                  <a:cubicBezTo>
                    <a:pt x="513" y="903"/>
                    <a:pt x="534" y="833"/>
                    <a:pt x="551" y="761"/>
                  </a:cubicBezTo>
                  <a:cubicBezTo>
                    <a:pt x="584" y="615"/>
                    <a:pt x="599" y="465"/>
                    <a:pt x="640" y="321"/>
                  </a:cubicBezTo>
                  <a:cubicBezTo>
                    <a:pt x="661" y="250"/>
                    <a:pt x="689" y="182"/>
                    <a:pt x="728" y="119"/>
                  </a:cubicBezTo>
                  <a:cubicBezTo>
                    <a:pt x="749" y="88"/>
                    <a:pt x="774" y="45"/>
                    <a:pt x="812" y="32"/>
                  </a:cubicBezTo>
                  <a:cubicBezTo>
                    <a:pt x="831" y="25"/>
                    <a:pt x="856" y="28"/>
                    <a:pt x="867" y="47"/>
                  </a:cubicBezTo>
                  <a:cubicBezTo>
                    <a:pt x="878" y="66"/>
                    <a:pt x="869" y="91"/>
                    <a:pt x="858" y="108"/>
                  </a:cubicBezTo>
                  <a:cubicBezTo>
                    <a:pt x="847" y="125"/>
                    <a:pt x="830" y="138"/>
                    <a:pt x="816" y="152"/>
                  </a:cubicBezTo>
                  <a:cubicBezTo>
                    <a:pt x="801" y="165"/>
                    <a:pt x="788" y="181"/>
                    <a:pt x="773" y="194"/>
                  </a:cubicBezTo>
                  <a:cubicBezTo>
                    <a:pt x="761" y="204"/>
                    <a:pt x="778" y="221"/>
                    <a:pt x="790" y="211"/>
                  </a:cubicBezTo>
                  <a:cubicBezTo>
                    <a:pt x="807" y="196"/>
                    <a:pt x="821" y="179"/>
                    <a:pt x="837" y="164"/>
                  </a:cubicBezTo>
                  <a:cubicBezTo>
                    <a:pt x="852" y="151"/>
                    <a:pt x="868" y="137"/>
                    <a:pt x="879" y="120"/>
                  </a:cubicBezTo>
                  <a:cubicBezTo>
                    <a:pt x="896" y="94"/>
                    <a:pt x="904" y="54"/>
                    <a:pt x="882" y="28"/>
                  </a:cubicBezTo>
                  <a:cubicBezTo>
                    <a:pt x="862" y="2"/>
                    <a:pt x="825" y="0"/>
                    <a:pt x="797" y="12"/>
                  </a:cubicBezTo>
                  <a:cubicBezTo>
                    <a:pt x="761" y="28"/>
                    <a:pt x="736" y="66"/>
                    <a:pt x="714" y="98"/>
                  </a:cubicBezTo>
                  <a:cubicBezTo>
                    <a:pt x="627" y="228"/>
                    <a:pt x="596" y="386"/>
                    <a:pt x="569" y="539"/>
                  </a:cubicBezTo>
                  <a:cubicBezTo>
                    <a:pt x="542" y="695"/>
                    <a:pt x="518" y="857"/>
                    <a:pt x="442" y="998"/>
                  </a:cubicBezTo>
                  <a:cubicBezTo>
                    <a:pt x="358" y="1153"/>
                    <a:pt x="214" y="1263"/>
                    <a:pt x="122" y="1413"/>
                  </a:cubicBezTo>
                  <a:cubicBezTo>
                    <a:pt x="37" y="1551"/>
                    <a:pt x="0" y="1718"/>
                    <a:pt x="13" y="1880"/>
                  </a:cubicBezTo>
                  <a:cubicBezTo>
                    <a:pt x="19" y="1960"/>
                    <a:pt x="37" y="2039"/>
                    <a:pt x="68" y="2113"/>
                  </a:cubicBezTo>
                  <a:cubicBezTo>
                    <a:pt x="83" y="2151"/>
                    <a:pt x="101" y="2187"/>
                    <a:pt x="123" y="2222"/>
                  </a:cubicBezTo>
                  <a:cubicBezTo>
                    <a:pt x="141" y="2249"/>
                    <a:pt x="166" y="2281"/>
                    <a:pt x="202" y="2282"/>
                  </a:cubicBezTo>
                  <a:cubicBezTo>
                    <a:pt x="219" y="2282"/>
                    <a:pt x="235" y="2275"/>
                    <a:pt x="249" y="2265"/>
                  </a:cubicBezTo>
                  <a:cubicBezTo>
                    <a:pt x="270" y="2252"/>
                    <a:pt x="290" y="2236"/>
                    <a:pt x="310" y="2221"/>
                  </a:cubicBezTo>
                  <a:cubicBezTo>
                    <a:pt x="353" y="2190"/>
                    <a:pt x="394" y="2159"/>
                    <a:pt x="436" y="2128"/>
                  </a:cubicBezTo>
                  <a:cubicBezTo>
                    <a:pt x="509" y="2073"/>
                    <a:pt x="583" y="2018"/>
                    <a:pt x="650" y="1955"/>
                  </a:cubicBezTo>
                  <a:cubicBezTo>
                    <a:pt x="713" y="1895"/>
                    <a:pt x="770" y="1826"/>
                    <a:pt x="808" y="1746"/>
                  </a:cubicBezTo>
                  <a:cubicBezTo>
                    <a:pt x="845" y="1668"/>
                    <a:pt x="865" y="1584"/>
                    <a:pt x="875" y="1498"/>
                  </a:cubicBezTo>
                  <a:cubicBezTo>
                    <a:pt x="898" y="1307"/>
                    <a:pt x="871" y="1112"/>
                    <a:pt x="837" y="923"/>
                  </a:cubicBezTo>
                  <a:cubicBezTo>
                    <a:pt x="819" y="824"/>
                    <a:pt x="798" y="725"/>
                    <a:pt x="779" y="626"/>
                  </a:cubicBezTo>
                  <a:cubicBezTo>
                    <a:pt x="769" y="575"/>
                    <a:pt x="759" y="524"/>
                    <a:pt x="750" y="473"/>
                  </a:cubicBezTo>
                  <a:cubicBezTo>
                    <a:pt x="746" y="450"/>
                    <a:pt x="742" y="427"/>
                    <a:pt x="739" y="404"/>
                  </a:cubicBezTo>
                  <a:cubicBezTo>
                    <a:pt x="735" y="379"/>
                    <a:pt x="731" y="355"/>
                    <a:pt x="738" y="329"/>
                  </a:cubicBezTo>
                  <a:cubicBezTo>
                    <a:pt x="750" y="287"/>
                    <a:pt x="766" y="244"/>
                    <a:pt x="792" y="208"/>
                  </a:cubicBezTo>
                  <a:cubicBezTo>
                    <a:pt x="801" y="196"/>
                    <a:pt x="780" y="184"/>
                    <a:pt x="771" y="19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
            <p:cNvSpPr>
              <a:spLocks/>
            </p:cNvSpPr>
            <p:nvPr/>
          </p:nvSpPr>
          <p:spPr bwMode="auto">
            <a:xfrm>
              <a:off x="814388" y="-1393825"/>
              <a:ext cx="1200150" cy="1157288"/>
            </a:xfrm>
            <a:custGeom>
              <a:avLst/>
              <a:gdLst>
                <a:gd name="T0" fmla="*/ 652 w 1723"/>
                <a:gd name="T1" fmla="*/ 77 h 1667"/>
                <a:gd name="T2" fmla="*/ 1240 w 1723"/>
                <a:gd name="T3" fmla="*/ 105 h 1667"/>
                <a:gd name="T4" fmla="*/ 1399 w 1723"/>
                <a:gd name="T5" fmla="*/ 186 h 1667"/>
                <a:gd name="T6" fmla="*/ 1680 w 1723"/>
                <a:gd name="T7" fmla="*/ 133 h 1667"/>
                <a:gd name="T8" fmla="*/ 1581 w 1723"/>
                <a:gd name="T9" fmla="*/ 358 h 1667"/>
                <a:gd name="T10" fmla="*/ 1379 w 1723"/>
                <a:gd name="T11" fmla="*/ 532 h 1667"/>
                <a:gd name="T12" fmla="*/ 1321 w 1723"/>
                <a:gd name="T13" fmla="*/ 761 h 1667"/>
                <a:gd name="T14" fmla="*/ 1088 w 1723"/>
                <a:gd name="T15" fmla="*/ 880 h 1667"/>
                <a:gd name="T16" fmla="*/ 819 w 1723"/>
                <a:gd name="T17" fmla="*/ 1213 h 1667"/>
                <a:gd name="T18" fmla="*/ 683 w 1723"/>
                <a:gd name="T19" fmla="*/ 1209 h 1667"/>
                <a:gd name="T20" fmla="*/ 303 w 1723"/>
                <a:gd name="T21" fmla="*/ 1641 h 1667"/>
                <a:gd name="T22" fmla="*/ 26 w 1723"/>
                <a:gd name="T23" fmla="*/ 1165 h 1667"/>
                <a:gd name="T24" fmla="*/ 137 w 1723"/>
                <a:gd name="T25" fmla="*/ 603 h 1667"/>
                <a:gd name="T26" fmla="*/ 493 w 1723"/>
                <a:gd name="T27" fmla="*/ 147 h 1667"/>
                <a:gd name="T28" fmla="*/ 652 w 1723"/>
                <a:gd name="T29" fmla="*/ 77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3" h="1667">
                  <a:moveTo>
                    <a:pt x="652" y="77"/>
                  </a:moveTo>
                  <a:cubicBezTo>
                    <a:pt x="840" y="0"/>
                    <a:pt x="1061" y="11"/>
                    <a:pt x="1240" y="105"/>
                  </a:cubicBezTo>
                  <a:cubicBezTo>
                    <a:pt x="1293" y="133"/>
                    <a:pt x="1343" y="168"/>
                    <a:pt x="1399" y="186"/>
                  </a:cubicBezTo>
                  <a:cubicBezTo>
                    <a:pt x="1494" y="217"/>
                    <a:pt x="1604" y="196"/>
                    <a:pt x="1680" y="133"/>
                  </a:cubicBezTo>
                  <a:cubicBezTo>
                    <a:pt x="1723" y="212"/>
                    <a:pt x="1655" y="308"/>
                    <a:pt x="1581" y="358"/>
                  </a:cubicBezTo>
                  <a:cubicBezTo>
                    <a:pt x="1506" y="409"/>
                    <a:pt x="1414" y="449"/>
                    <a:pt x="1379" y="532"/>
                  </a:cubicBezTo>
                  <a:cubicBezTo>
                    <a:pt x="1348" y="605"/>
                    <a:pt x="1368" y="697"/>
                    <a:pt x="1321" y="761"/>
                  </a:cubicBezTo>
                  <a:cubicBezTo>
                    <a:pt x="1269" y="832"/>
                    <a:pt x="1161" y="831"/>
                    <a:pt x="1088" y="880"/>
                  </a:cubicBezTo>
                  <a:cubicBezTo>
                    <a:pt x="968" y="962"/>
                    <a:pt x="958" y="1168"/>
                    <a:pt x="819" y="1213"/>
                  </a:cubicBezTo>
                  <a:cubicBezTo>
                    <a:pt x="775" y="1227"/>
                    <a:pt x="727" y="1220"/>
                    <a:pt x="683" y="1209"/>
                  </a:cubicBezTo>
                  <a:cubicBezTo>
                    <a:pt x="570" y="1181"/>
                    <a:pt x="416" y="1667"/>
                    <a:pt x="303" y="1641"/>
                  </a:cubicBezTo>
                  <a:cubicBezTo>
                    <a:pt x="189" y="1614"/>
                    <a:pt x="106" y="1081"/>
                    <a:pt x="26" y="1165"/>
                  </a:cubicBezTo>
                  <a:cubicBezTo>
                    <a:pt x="0" y="973"/>
                    <a:pt x="48" y="776"/>
                    <a:pt x="137" y="603"/>
                  </a:cubicBezTo>
                  <a:cubicBezTo>
                    <a:pt x="225" y="431"/>
                    <a:pt x="353" y="281"/>
                    <a:pt x="493" y="147"/>
                  </a:cubicBezTo>
                  <a:cubicBezTo>
                    <a:pt x="536" y="105"/>
                    <a:pt x="597" y="98"/>
                    <a:pt x="652" y="77"/>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6"/>
            <p:cNvSpPr>
              <a:spLocks/>
            </p:cNvSpPr>
            <p:nvPr/>
          </p:nvSpPr>
          <p:spPr bwMode="auto">
            <a:xfrm>
              <a:off x="920751" y="-360363"/>
              <a:ext cx="690563" cy="1441450"/>
            </a:xfrm>
            <a:custGeom>
              <a:avLst/>
              <a:gdLst>
                <a:gd name="T0" fmla="*/ 887 w 990"/>
                <a:gd name="T1" fmla="*/ 380 h 2075"/>
                <a:gd name="T2" fmla="*/ 395 w 990"/>
                <a:gd name="T3" fmla="*/ 1692 h 2075"/>
                <a:gd name="T4" fmla="*/ 186 w 990"/>
                <a:gd name="T5" fmla="*/ 1880 h 2075"/>
                <a:gd name="T6" fmla="*/ 69 w 990"/>
                <a:gd name="T7" fmla="*/ 2075 h 2075"/>
                <a:gd name="T8" fmla="*/ 74 w 990"/>
                <a:gd name="T9" fmla="*/ 1861 h 2075"/>
                <a:gd name="T10" fmla="*/ 50 w 990"/>
                <a:gd name="T11" fmla="*/ 1435 h 2075"/>
                <a:gd name="T12" fmla="*/ 9 w 990"/>
                <a:gd name="T13" fmla="*/ 519 h 2075"/>
                <a:gd name="T14" fmla="*/ 155 w 990"/>
                <a:gd name="T15" fmla="*/ 86 h 2075"/>
                <a:gd name="T16" fmla="*/ 469 w 990"/>
                <a:gd name="T17" fmla="*/ 5 h 2075"/>
                <a:gd name="T18" fmla="*/ 823 w 990"/>
                <a:gd name="T19" fmla="*/ 164 h 2075"/>
                <a:gd name="T20" fmla="*/ 886 w 990"/>
                <a:gd name="T21" fmla="*/ 402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0" h="2075">
                  <a:moveTo>
                    <a:pt x="887" y="380"/>
                  </a:moveTo>
                  <a:cubicBezTo>
                    <a:pt x="990" y="862"/>
                    <a:pt x="790" y="1397"/>
                    <a:pt x="395" y="1692"/>
                  </a:cubicBezTo>
                  <a:cubicBezTo>
                    <a:pt x="319" y="1748"/>
                    <a:pt x="235" y="1799"/>
                    <a:pt x="186" y="1880"/>
                  </a:cubicBezTo>
                  <a:cubicBezTo>
                    <a:pt x="146" y="1946"/>
                    <a:pt x="131" y="2030"/>
                    <a:pt x="69" y="2075"/>
                  </a:cubicBezTo>
                  <a:cubicBezTo>
                    <a:pt x="50" y="2006"/>
                    <a:pt x="67" y="1933"/>
                    <a:pt x="74" y="1861"/>
                  </a:cubicBezTo>
                  <a:cubicBezTo>
                    <a:pt x="89" y="1719"/>
                    <a:pt x="67" y="1577"/>
                    <a:pt x="50" y="1435"/>
                  </a:cubicBezTo>
                  <a:cubicBezTo>
                    <a:pt x="14" y="1131"/>
                    <a:pt x="0" y="825"/>
                    <a:pt x="9" y="519"/>
                  </a:cubicBezTo>
                  <a:cubicBezTo>
                    <a:pt x="14" y="362"/>
                    <a:pt x="33" y="186"/>
                    <a:pt x="155" y="86"/>
                  </a:cubicBezTo>
                  <a:cubicBezTo>
                    <a:pt x="240" y="16"/>
                    <a:pt x="359" y="0"/>
                    <a:pt x="469" y="5"/>
                  </a:cubicBezTo>
                  <a:cubicBezTo>
                    <a:pt x="603" y="11"/>
                    <a:pt x="749" y="52"/>
                    <a:pt x="823" y="164"/>
                  </a:cubicBezTo>
                  <a:cubicBezTo>
                    <a:pt x="869" y="233"/>
                    <a:pt x="880" y="319"/>
                    <a:pt x="886" y="402"/>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7"/>
            <p:cNvSpPr>
              <a:spLocks/>
            </p:cNvSpPr>
            <p:nvPr/>
          </p:nvSpPr>
          <p:spPr bwMode="auto">
            <a:xfrm>
              <a:off x="1012826" y="-1281113"/>
              <a:ext cx="674688" cy="169863"/>
            </a:xfrm>
            <a:custGeom>
              <a:avLst/>
              <a:gdLst>
                <a:gd name="T0" fmla="*/ 3 w 967"/>
                <a:gd name="T1" fmla="*/ 202 h 244"/>
                <a:gd name="T2" fmla="*/ 707 w 967"/>
                <a:gd name="T3" fmla="*/ 0 h 244"/>
                <a:gd name="T4" fmla="*/ 891 w 967"/>
                <a:gd name="T5" fmla="*/ 16 h 244"/>
                <a:gd name="T6" fmla="*/ 941 w 967"/>
                <a:gd name="T7" fmla="*/ 36 h 244"/>
                <a:gd name="T8" fmla="*/ 961 w 967"/>
                <a:gd name="T9" fmla="*/ 48 h 244"/>
                <a:gd name="T10" fmla="*/ 961 w 967"/>
                <a:gd name="T11" fmla="*/ 52 h 244"/>
                <a:gd name="T12" fmla="*/ 265 w 967"/>
                <a:gd name="T13" fmla="*/ 144 h 244"/>
                <a:gd name="T14" fmla="*/ 78 w 967"/>
                <a:gd name="T15" fmla="*/ 237 h 244"/>
                <a:gd name="T16" fmla="*/ 3 w 967"/>
                <a:gd name="T17" fmla="*/ 20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7" h="244">
                  <a:moveTo>
                    <a:pt x="3" y="202"/>
                  </a:moveTo>
                  <a:cubicBezTo>
                    <a:pt x="210" y="77"/>
                    <a:pt x="477" y="3"/>
                    <a:pt x="707" y="0"/>
                  </a:cubicBezTo>
                  <a:cubicBezTo>
                    <a:pt x="773" y="0"/>
                    <a:pt x="835" y="5"/>
                    <a:pt x="891" y="16"/>
                  </a:cubicBezTo>
                  <a:cubicBezTo>
                    <a:pt x="910" y="20"/>
                    <a:pt x="926" y="28"/>
                    <a:pt x="941" y="36"/>
                  </a:cubicBezTo>
                  <a:cubicBezTo>
                    <a:pt x="948" y="39"/>
                    <a:pt x="956" y="43"/>
                    <a:pt x="961" y="48"/>
                  </a:cubicBezTo>
                  <a:cubicBezTo>
                    <a:pt x="961" y="48"/>
                    <a:pt x="967" y="53"/>
                    <a:pt x="961" y="52"/>
                  </a:cubicBezTo>
                  <a:cubicBezTo>
                    <a:pt x="763" y="12"/>
                    <a:pt x="498" y="49"/>
                    <a:pt x="265" y="144"/>
                  </a:cubicBezTo>
                  <a:cubicBezTo>
                    <a:pt x="199" y="171"/>
                    <a:pt x="136" y="202"/>
                    <a:pt x="78" y="237"/>
                  </a:cubicBezTo>
                  <a:cubicBezTo>
                    <a:pt x="67" y="244"/>
                    <a:pt x="0" y="204"/>
                    <a:pt x="3" y="2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
            <p:cNvSpPr>
              <a:spLocks/>
            </p:cNvSpPr>
            <p:nvPr/>
          </p:nvSpPr>
          <p:spPr bwMode="auto">
            <a:xfrm>
              <a:off x="1438276" y="-620713"/>
              <a:ext cx="511175" cy="539750"/>
            </a:xfrm>
            <a:custGeom>
              <a:avLst/>
              <a:gdLst>
                <a:gd name="T0" fmla="*/ 726 w 733"/>
                <a:gd name="T1" fmla="*/ 755 h 776"/>
                <a:gd name="T2" fmla="*/ 172 w 733"/>
                <a:gd name="T3" fmla="*/ 244 h 776"/>
                <a:gd name="T4" fmla="*/ 115 w 733"/>
                <a:gd name="T5" fmla="*/ 7 h 776"/>
                <a:gd name="T6" fmla="*/ 58 w 733"/>
                <a:gd name="T7" fmla="*/ 10 h 776"/>
                <a:gd name="T8" fmla="*/ 1 w 733"/>
                <a:gd name="T9" fmla="*/ 23 h 776"/>
                <a:gd name="T10" fmla="*/ 404 w 733"/>
                <a:gd name="T11" fmla="*/ 699 h 776"/>
                <a:gd name="T12" fmla="*/ 616 w 733"/>
                <a:gd name="T13" fmla="*/ 773 h 776"/>
                <a:gd name="T14" fmla="*/ 686 w 733"/>
                <a:gd name="T15" fmla="*/ 767 h 776"/>
                <a:gd name="T16" fmla="*/ 720 w 733"/>
                <a:gd name="T17" fmla="*/ 760 h 776"/>
                <a:gd name="T18" fmla="*/ 726 w 733"/>
                <a:gd name="T19" fmla="*/ 75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776">
                  <a:moveTo>
                    <a:pt x="726" y="755"/>
                  </a:moveTo>
                  <a:cubicBezTo>
                    <a:pt x="439" y="707"/>
                    <a:pt x="256" y="490"/>
                    <a:pt x="172" y="244"/>
                  </a:cubicBezTo>
                  <a:cubicBezTo>
                    <a:pt x="146" y="168"/>
                    <a:pt x="128" y="88"/>
                    <a:pt x="115" y="7"/>
                  </a:cubicBezTo>
                  <a:cubicBezTo>
                    <a:pt x="114" y="0"/>
                    <a:pt x="64" y="9"/>
                    <a:pt x="58" y="10"/>
                  </a:cubicBezTo>
                  <a:cubicBezTo>
                    <a:pt x="54" y="10"/>
                    <a:pt x="0" y="18"/>
                    <a:pt x="1" y="23"/>
                  </a:cubicBezTo>
                  <a:cubicBezTo>
                    <a:pt x="43" y="294"/>
                    <a:pt x="155" y="560"/>
                    <a:pt x="404" y="699"/>
                  </a:cubicBezTo>
                  <a:cubicBezTo>
                    <a:pt x="468" y="734"/>
                    <a:pt x="539" y="760"/>
                    <a:pt x="616" y="773"/>
                  </a:cubicBezTo>
                  <a:cubicBezTo>
                    <a:pt x="637" y="776"/>
                    <a:pt x="664" y="771"/>
                    <a:pt x="686" y="767"/>
                  </a:cubicBezTo>
                  <a:cubicBezTo>
                    <a:pt x="697" y="765"/>
                    <a:pt x="710" y="764"/>
                    <a:pt x="720" y="760"/>
                  </a:cubicBezTo>
                  <a:cubicBezTo>
                    <a:pt x="722" y="759"/>
                    <a:pt x="733" y="756"/>
                    <a:pt x="726" y="7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
            <p:cNvSpPr>
              <a:spLocks/>
            </p:cNvSpPr>
            <p:nvPr/>
          </p:nvSpPr>
          <p:spPr bwMode="auto">
            <a:xfrm>
              <a:off x="966788" y="-1466850"/>
              <a:ext cx="455613" cy="630238"/>
            </a:xfrm>
            <a:custGeom>
              <a:avLst/>
              <a:gdLst>
                <a:gd name="T0" fmla="*/ 55 w 654"/>
                <a:gd name="T1" fmla="*/ 71 h 907"/>
                <a:gd name="T2" fmla="*/ 367 w 654"/>
                <a:gd name="T3" fmla="*/ 73 h 907"/>
                <a:gd name="T4" fmla="*/ 561 w 654"/>
                <a:gd name="T5" fmla="*/ 224 h 907"/>
                <a:gd name="T6" fmla="*/ 633 w 654"/>
                <a:gd name="T7" fmla="*/ 430 h 907"/>
                <a:gd name="T8" fmla="*/ 540 w 654"/>
                <a:gd name="T9" fmla="*/ 556 h 907"/>
                <a:gd name="T10" fmla="*/ 353 w 654"/>
                <a:gd name="T11" fmla="*/ 813 h 907"/>
                <a:gd name="T12" fmla="*/ 307 w 654"/>
                <a:gd name="T13" fmla="*/ 880 h 907"/>
                <a:gd name="T14" fmla="*/ 199 w 654"/>
                <a:gd name="T15" fmla="*/ 904 h 907"/>
                <a:gd name="T16" fmla="*/ 32 w 654"/>
                <a:gd name="T17" fmla="*/ 824 h 907"/>
                <a:gd name="T18" fmla="*/ 1 w 654"/>
                <a:gd name="T19" fmla="*/ 658 h 907"/>
                <a:gd name="T20" fmla="*/ 6 w 654"/>
                <a:gd name="T21" fmla="*/ 161 h 907"/>
                <a:gd name="T22" fmla="*/ 24 w 654"/>
                <a:gd name="T23" fmla="*/ 71 h 907"/>
                <a:gd name="T24" fmla="*/ 103 w 654"/>
                <a:gd name="T25" fmla="*/ 4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4" h="907">
                  <a:moveTo>
                    <a:pt x="55" y="71"/>
                  </a:moveTo>
                  <a:cubicBezTo>
                    <a:pt x="139" y="0"/>
                    <a:pt x="269" y="22"/>
                    <a:pt x="367" y="73"/>
                  </a:cubicBezTo>
                  <a:cubicBezTo>
                    <a:pt x="440" y="111"/>
                    <a:pt x="506" y="163"/>
                    <a:pt x="561" y="224"/>
                  </a:cubicBezTo>
                  <a:cubicBezTo>
                    <a:pt x="611" y="281"/>
                    <a:pt x="654" y="357"/>
                    <a:pt x="633" y="430"/>
                  </a:cubicBezTo>
                  <a:cubicBezTo>
                    <a:pt x="619" y="481"/>
                    <a:pt x="577" y="518"/>
                    <a:pt x="540" y="556"/>
                  </a:cubicBezTo>
                  <a:cubicBezTo>
                    <a:pt x="465" y="631"/>
                    <a:pt x="401" y="719"/>
                    <a:pt x="353" y="813"/>
                  </a:cubicBezTo>
                  <a:cubicBezTo>
                    <a:pt x="340" y="838"/>
                    <a:pt x="328" y="863"/>
                    <a:pt x="307" y="880"/>
                  </a:cubicBezTo>
                  <a:cubicBezTo>
                    <a:pt x="278" y="904"/>
                    <a:pt x="237" y="907"/>
                    <a:pt x="199" y="904"/>
                  </a:cubicBezTo>
                  <a:cubicBezTo>
                    <a:pt x="135" y="899"/>
                    <a:pt x="68" y="877"/>
                    <a:pt x="32" y="824"/>
                  </a:cubicBezTo>
                  <a:cubicBezTo>
                    <a:pt x="0" y="776"/>
                    <a:pt x="0" y="715"/>
                    <a:pt x="1" y="658"/>
                  </a:cubicBezTo>
                  <a:cubicBezTo>
                    <a:pt x="3" y="493"/>
                    <a:pt x="4" y="327"/>
                    <a:pt x="6" y="161"/>
                  </a:cubicBezTo>
                  <a:cubicBezTo>
                    <a:pt x="7" y="130"/>
                    <a:pt x="7" y="98"/>
                    <a:pt x="24" y="71"/>
                  </a:cubicBezTo>
                  <a:cubicBezTo>
                    <a:pt x="40" y="45"/>
                    <a:pt x="77" y="29"/>
                    <a:pt x="103" y="4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
            <p:cNvSpPr>
              <a:spLocks/>
            </p:cNvSpPr>
            <p:nvPr/>
          </p:nvSpPr>
          <p:spPr bwMode="auto">
            <a:xfrm>
              <a:off x="1196976" y="-1073150"/>
              <a:ext cx="554038" cy="720725"/>
            </a:xfrm>
            <a:custGeom>
              <a:avLst/>
              <a:gdLst>
                <a:gd name="T0" fmla="*/ 0 w 794"/>
                <a:gd name="T1" fmla="*/ 366 h 1037"/>
                <a:gd name="T2" fmla="*/ 162 w 794"/>
                <a:gd name="T3" fmla="*/ 276 h 1037"/>
                <a:gd name="T4" fmla="*/ 251 w 794"/>
                <a:gd name="T5" fmla="*/ 106 h 1037"/>
                <a:gd name="T6" fmla="*/ 322 w 794"/>
                <a:gd name="T7" fmla="*/ 24 h 1037"/>
                <a:gd name="T8" fmla="*/ 483 w 794"/>
                <a:gd name="T9" fmla="*/ 51 h 1037"/>
                <a:gd name="T10" fmla="*/ 733 w 794"/>
                <a:gd name="T11" fmla="*/ 266 h 1037"/>
                <a:gd name="T12" fmla="*/ 775 w 794"/>
                <a:gd name="T13" fmla="*/ 499 h 1037"/>
                <a:gd name="T14" fmla="*/ 793 w 794"/>
                <a:gd name="T15" fmla="*/ 918 h 1037"/>
                <a:gd name="T16" fmla="*/ 785 w 794"/>
                <a:gd name="T17" fmla="*/ 966 h 1037"/>
                <a:gd name="T18" fmla="*/ 732 w 794"/>
                <a:gd name="T19" fmla="*/ 999 h 1037"/>
                <a:gd name="T20" fmla="*/ 360 w 794"/>
                <a:gd name="T21" fmla="*/ 921 h 1037"/>
                <a:gd name="T22" fmla="*/ 293 w 794"/>
                <a:gd name="T23" fmla="*/ 767 h 1037"/>
                <a:gd name="T24" fmla="*/ 14 w 794"/>
                <a:gd name="T25" fmla="*/ 3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4" h="1037">
                  <a:moveTo>
                    <a:pt x="0" y="366"/>
                  </a:moveTo>
                  <a:cubicBezTo>
                    <a:pt x="65" y="370"/>
                    <a:pt x="124" y="328"/>
                    <a:pt x="162" y="276"/>
                  </a:cubicBezTo>
                  <a:cubicBezTo>
                    <a:pt x="200" y="225"/>
                    <a:pt x="222" y="163"/>
                    <a:pt x="251" y="106"/>
                  </a:cubicBezTo>
                  <a:cubicBezTo>
                    <a:pt x="268" y="73"/>
                    <a:pt x="289" y="40"/>
                    <a:pt x="322" y="24"/>
                  </a:cubicBezTo>
                  <a:cubicBezTo>
                    <a:pt x="373" y="0"/>
                    <a:pt x="433" y="25"/>
                    <a:pt x="483" y="51"/>
                  </a:cubicBezTo>
                  <a:cubicBezTo>
                    <a:pt x="582" y="103"/>
                    <a:pt x="684" y="166"/>
                    <a:pt x="733" y="266"/>
                  </a:cubicBezTo>
                  <a:cubicBezTo>
                    <a:pt x="768" y="338"/>
                    <a:pt x="772" y="420"/>
                    <a:pt x="775" y="499"/>
                  </a:cubicBezTo>
                  <a:cubicBezTo>
                    <a:pt x="781" y="639"/>
                    <a:pt x="787" y="778"/>
                    <a:pt x="793" y="918"/>
                  </a:cubicBezTo>
                  <a:cubicBezTo>
                    <a:pt x="793" y="934"/>
                    <a:pt x="794" y="952"/>
                    <a:pt x="785" y="966"/>
                  </a:cubicBezTo>
                  <a:cubicBezTo>
                    <a:pt x="775" y="985"/>
                    <a:pt x="752" y="993"/>
                    <a:pt x="732" y="999"/>
                  </a:cubicBezTo>
                  <a:cubicBezTo>
                    <a:pt x="602" y="1037"/>
                    <a:pt x="441" y="1029"/>
                    <a:pt x="360" y="921"/>
                  </a:cubicBezTo>
                  <a:cubicBezTo>
                    <a:pt x="327" y="876"/>
                    <a:pt x="312" y="820"/>
                    <a:pt x="293" y="767"/>
                  </a:cubicBezTo>
                  <a:cubicBezTo>
                    <a:pt x="237" y="607"/>
                    <a:pt x="140" y="462"/>
                    <a:pt x="14" y="35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
            <p:cNvSpPr>
              <a:spLocks/>
            </p:cNvSpPr>
            <p:nvPr/>
          </p:nvSpPr>
          <p:spPr bwMode="auto">
            <a:xfrm>
              <a:off x="773113" y="-677863"/>
              <a:ext cx="317500" cy="520700"/>
            </a:xfrm>
            <a:custGeom>
              <a:avLst/>
              <a:gdLst>
                <a:gd name="T0" fmla="*/ 416 w 456"/>
                <a:gd name="T1" fmla="*/ 0 h 749"/>
                <a:gd name="T2" fmla="*/ 414 w 456"/>
                <a:gd name="T3" fmla="*/ 385 h 749"/>
                <a:gd name="T4" fmla="*/ 100 w 456"/>
                <a:gd name="T5" fmla="*/ 723 h 749"/>
                <a:gd name="T6" fmla="*/ 30 w 456"/>
                <a:gd name="T7" fmla="*/ 739 h 749"/>
                <a:gd name="T8" fmla="*/ 0 w 456"/>
                <a:gd name="T9" fmla="*/ 664 h 749"/>
                <a:gd name="T10" fmla="*/ 94 w 456"/>
                <a:gd name="T11" fmla="*/ 187 h 749"/>
                <a:gd name="T12" fmla="*/ 202 w 456"/>
                <a:gd name="T13" fmla="*/ 45 h 749"/>
                <a:gd name="T14" fmla="*/ 420 w 456"/>
                <a:gd name="T15" fmla="*/ 17 h 7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749">
                  <a:moveTo>
                    <a:pt x="416" y="0"/>
                  </a:moveTo>
                  <a:cubicBezTo>
                    <a:pt x="437" y="128"/>
                    <a:pt x="456" y="262"/>
                    <a:pt x="414" y="385"/>
                  </a:cubicBezTo>
                  <a:cubicBezTo>
                    <a:pt x="364" y="534"/>
                    <a:pt x="234" y="641"/>
                    <a:pt x="100" y="723"/>
                  </a:cubicBezTo>
                  <a:cubicBezTo>
                    <a:pt x="79" y="736"/>
                    <a:pt x="53" y="749"/>
                    <a:pt x="30" y="739"/>
                  </a:cubicBezTo>
                  <a:cubicBezTo>
                    <a:pt x="4" y="727"/>
                    <a:pt x="0" y="693"/>
                    <a:pt x="0" y="664"/>
                  </a:cubicBezTo>
                  <a:cubicBezTo>
                    <a:pt x="0" y="501"/>
                    <a:pt x="32" y="338"/>
                    <a:pt x="94" y="187"/>
                  </a:cubicBezTo>
                  <a:cubicBezTo>
                    <a:pt x="117" y="131"/>
                    <a:pt x="148" y="72"/>
                    <a:pt x="202" y="45"/>
                  </a:cubicBezTo>
                  <a:cubicBezTo>
                    <a:pt x="268" y="12"/>
                    <a:pt x="348" y="34"/>
                    <a:pt x="420" y="1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
            <p:cNvSpPr>
              <a:spLocks/>
            </p:cNvSpPr>
            <p:nvPr/>
          </p:nvSpPr>
          <p:spPr bwMode="auto">
            <a:xfrm>
              <a:off x="1181101" y="-285750"/>
              <a:ext cx="239713" cy="738188"/>
            </a:xfrm>
            <a:custGeom>
              <a:avLst/>
              <a:gdLst>
                <a:gd name="T0" fmla="*/ 18 w 345"/>
                <a:gd name="T1" fmla="*/ 16 h 1062"/>
                <a:gd name="T2" fmla="*/ 101 w 345"/>
                <a:gd name="T3" fmla="*/ 83 h 1062"/>
                <a:gd name="T4" fmla="*/ 158 w 345"/>
                <a:gd name="T5" fmla="*/ 170 h 1062"/>
                <a:gd name="T6" fmla="*/ 227 w 345"/>
                <a:gd name="T7" fmla="*/ 375 h 1062"/>
                <a:gd name="T8" fmla="*/ 249 w 345"/>
                <a:gd name="T9" fmla="*/ 599 h 1062"/>
                <a:gd name="T10" fmla="*/ 223 w 345"/>
                <a:gd name="T11" fmla="*/ 861 h 1062"/>
                <a:gd name="T12" fmla="*/ 92 w 345"/>
                <a:gd name="T13" fmla="*/ 1050 h 1062"/>
                <a:gd name="T14" fmla="*/ 96 w 345"/>
                <a:gd name="T15" fmla="*/ 1058 h 1062"/>
                <a:gd name="T16" fmla="*/ 126 w 345"/>
                <a:gd name="T17" fmla="*/ 1058 h 1062"/>
                <a:gd name="T18" fmla="*/ 178 w 345"/>
                <a:gd name="T19" fmla="*/ 1037 h 1062"/>
                <a:gd name="T20" fmla="*/ 344 w 345"/>
                <a:gd name="T21" fmla="*/ 629 h 1062"/>
                <a:gd name="T22" fmla="*/ 259 w 345"/>
                <a:gd name="T23" fmla="*/ 182 h 1062"/>
                <a:gd name="T24" fmla="*/ 101 w 345"/>
                <a:gd name="T25" fmla="*/ 6 h 1062"/>
                <a:gd name="T26" fmla="*/ 36 w 345"/>
                <a:gd name="T27" fmla="*/ 3 h 1062"/>
                <a:gd name="T28" fmla="*/ 18 w 345"/>
                <a:gd name="T29" fmla="*/ 1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62">
                  <a:moveTo>
                    <a:pt x="18" y="16"/>
                  </a:moveTo>
                  <a:cubicBezTo>
                    <a:pt x="51" y="26"/>
                    <a:pt x="78" y="55"/>
                    <a:pt x="101" y="83"/>
                  </a:cubicBezTo>
                  <a:cubicBezTo>
                    <a:pt x="123" y="109"/>
                    <a:pt x="141" y="138"/>
                    <a:pt x="158" y="170"/>
                  </a:cubicBezTo>
                  <a:cubicBezTo>
                    <a:pt x="190" y="232"/>
                    <a:pt x="212" y="303"/>
                    <a:pt x="227" y="375"/>
                  </a:cubicBezTo>
                  <a:cubicBezTo>
                    <a:pt x="241" y="448"/>
                    <a:pt x="248" y="524"/>
                    <a:pt x="249" y="599"/>
                  </a:cubicBezTo>
                  <a:cubicBezTo>
                    <a:pt x="250" y="686"/>
                    <a:pt x="246" y="777"/>
                    <a:pt x="223" y="861"/>
                  </a:cubicBezTo>
                  <a:cubicBezTo>
                    <a:pt x="200" y="943"/>
                    <a:pt x="157" y="1016"/>
                    <a:pt x="92" y="1050"/>
                  </a:cubicBezTo>
                  <a:cubicBezTo>
                    <a:pt x="86" y="1054"/>
                    <a:pt x="96" y="1058"/>
                    <a:pt x="96" y="1058"/>
                  </a:cubicBezTo>
                  <a:cubicBezTo>
                    <a:pt x="105" y="1062"/>
                    <a:pt x="118" y="1059"/>
                    <a:pt x="126" y="1058"/>
                  </a:cubicBezTo>
                  <a:cubicBezTo>
                    <a:pt x="148" y="1055"/>
                    <a:pt x="162" y="1049"/>
                    <a:pt x="178" y="1037"/>
                  </a:cubicBezTo>
                  <a:cubicBezTo>
                    <a:pt x="315" y="934"/>
                    <a:pt x="343" y="789"/>
                    <a:pt x="344" y="629"/>
                  </a:cubicBezTo>
                  <a:cubicBezTo>
                    <a:pt x="345" y="476"/>
                    <a:pt x="324" y="315"/>
                    <a:pt x="259" y="182"/>
                  </a:cubicBezTo>
                  <a:cubicBezTo>
                    <a:pt x="224" y="109"/>
                    <a:pt x="170" y="28"/>
                    <a:pt x="101" y="6"/>
                  </a:cubicBezTo>
                  <a:cubicBezTo>
                    <a:pt x="80" y="0"/>
                    <a:pt x="57" y="0"/>
                    <a:pt x="36" y="3"/>
                  </a:cubicBezTo>
                  <a:cubicBezTo>
                    <a:pt x="31" y="3"/>
                    <a:pt x="0" y="10"/>
                    <a:pt x="18"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3"/>
            <p:cNvSpPr>
              <a:spLocks/>
            </p:cNvSpPr>
            <p:nvPr/>
          </p:nvSpPr>
          <p:spPr bwMode="auto">
            <a:xfrm>
              <a:off x="1012826" y="-739775"/>
              <a:ext cx="422275" cy="635000"/>
            </a:xfrm>
            <a:custGeom>
              <a:avLst/>
              <a:gdLst>
                <a:gd name="T0" fmla="*/ 247 w 606"/>
                <a:gd name="T1" fmla="*/ 0 h 912"/>
                <a:gd name="T2" fmla="*/ 544 w 606"/>
                <a:gd name="T3" fmla="*/ 476 h 912"/>
                <a:gd name="T4" fmla="*/ 568 w 606"/>
                <a:gd name="T5" fmla="*/ 701 h 912"/>
                <a:gd name="T6" fmla="*/ 493 w 606"/>
                <a:gd name="T7" fmla="*/ 774 h 912"/>
                <a:gd name="T8" fmla="*/ 124 w 606"/>
                <a:gd name="T9" fmla="*/ 908 h 912"/>
                <a:gd name="T10" fmla="*/ 18 w 606"/>
                <a:gd name="T11" fmla="*/ 878 h 912"/>
                <a:gd name="T12" fmla="*/ 20 w 606"/>
                <a:gd name="T13" fmla="*/ 781 h 912"/>
                <a:gd name="T14" fmla="*/ 109 w 606"/>
                <a:gd name="T15" fmla="*/ 554 h 912"/>
                <a:gd name="T16" fmla="*/ 185 w 606"/>
                <a:gd name="T17" fmla="*/ 330 h 912"/>
                <a:gd name="T18" fmla="*/ 150 w 606"/>
                <a:gd name="T19" fmla="*/ 123 h 912"/>
                <a:gd name="T20" fmla="*/ 152 w 606"/>
                <a:gd name="T21" fmla="*/ 68 h 912"/>
                <a:gd name="T22" fmla="*/ 177 w 606"/>
                <a:gd name="T23" fmla="*/ 52 h 912"/>
                <a:gd name="T24" fmla="*/ 281 w 606"/>
                <a:gd name="T25" fmla="*/ 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6" h="912">
                  <a:moveTo>
                    <a:pt x="247" y="0"/>
                  </a:moveTo>
                  <a:cubicBezTo>
                    <a:pt x="365" y="146"/>
                    <a:pt x="465" y="306"/>
                    <a:pt x="544" y="476"/>
                  </a:cubicBezTo>
                  <a:cubicBezTo>
                    <a:pt x="578" y="547"/>
                    <a:pt x="606" y="633"/>
                    <a:pt x="568" y="701"/>
                  </a:cubicBezTo>
                  <a:cubicBezTo>
                    <a:pt x="551" y="732"/>
                    <a:pt x="522" y="754"/>
                    <a:pt x="493" y="774"/>
                  </a:cubicBezTo>
                  <a:cubicBezTo>
                    <a:pt x="384" y="848"/>
                    <a:pt x="255" y="895"/>
                    <a:pt x="124" y="908"/>
                  </a:cubicBezTo>
                  <a:cubicBezTo>
                    <a:pt x="85" y="912"/>
                    <a:pt x="39" y="910"/>
                    <a:pt x="18" y="878"/>
                  </a:cubicBezTo>
                  <a:cubicBezTo>
                    <a:pt x="0" y="850"/>
                    <a:pt x="9" y="813"/>
                    <a:pt x="20" y="781"/>
                  </a:cubicBezTo>
                  <a:cubicBezTo>
                    <a:pt x="45" y="704"/>
                    <a:pt x="75" y="628"/>
                    <a:pt x="109" y="554"/>
                  </a:cubicBezTo>
                  <a:cubicBezTo>
                    <a:pt x="142" y="482"/>
                    <a:pt x="180" y="409"/>
                    <a:pt x="185" y="330"/>
                  </a:cubicBezTo>
                  <a:cubicBezTo>
                    <a:pt x="190" y="260"/>
                    <a:pt x="170" y="191"/>
                    <a:pt x="150" y="123"/>
                  </a:cubicBezTo>
                  <a:cubicBezTo>
                    <a:pt x="145" y="105"/>
                    <a:pt x="140" y="83"/>
                    <a:pt x="152" y="68"/>
                  </a:cubicBezTo>
                  <a:cubicBezTo>
                    <a:pt x="158" y="60"/>
                    <a:pt x="168" y="56"/>
                    <a:pt x="177" y="52"/>
                  </a:cubicBezTo>
                  <a:cubicBezTo>
                    <a:pt x="211" y="37"/>
                    <a:pt x="246" y="22"/>
                    <a:pt x="281" y="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24"/>
            <p:cNvSpPr>
              <a:spLocks noChangeArrowheads="1"/>
            </p:cNvSpPr>
            <p:nvPr/>
          </p:nvSpPr>
          <p:spPr bwMode="auto">
            <a:xfrm>
              <a:off x="1019176" y="-865188"/>
              <a:ext cx="265113" cy="260350"/>
            </a:xfrm>
            <a:prstGeom prst="ellipse">
              <a:avLst/>
            </a:prstGeom>
            <a:solidFill>
              <a:srgbClr val="F2E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25"/>
            <p:cNvSpPr>
              <a:spLocks noChangeArrowheads="1"/>
            </p:cNvSpPr>
            <p:nvPr/>
          </p:nvSpPr>
          <p:spPr bwMode="auto">
            <a:xfrm>
              <a:off x="1052513" y="-814388"/>
              <a:ext cx="180975" cy="177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5" name="组合 104"/>
          <p:cNvGrpSpPr/>
          <p:nvPr/>
        </p:nvGrpSpPr>
        <p:grpSpPr>
          <a:xfrm>
            <a:off x="5418127" y="4156097"/>
            <a:ext cx="617952" cy="1619159"/>
            <a:chOff x="6657976" y="1208088"/>
            <a:chExt cx="1116011" cy="2924175"/>
          </a:xfrm>
        </p:grpSpPr>
        <p:sp>
          <p:nvSpPr>
            <p:cNvPr id="59" name="Freeform 53"/>
            <p:cNvSpPr>
              <a:spLocks/>
            </p:cNvSpPr>
            <p:nvPr/>
          </p:nvSpPr>
          <p:spPr bwMode="auto">
            <a:xfrm>
              <a:off x="7296150" y="1673225"/>
              <a:ext cx="409575" cy="58738"/>
            </a:xfrm>
            <a:custGeom>
              <a:avLst/>
              <a:gdLst>
                <a:gd name="T0" fmla="*/ 0 w 388"/>
                <a:gd name="T1" fmla="*/ 1 h 56"/>
                <a:gd name="T2" fmla="*/ 0 w 388"/>
                <a:gd name="T3" fmla="*/ 0 h 56"/>
                <a:gd name="T4" fmla="*/ 388 w 388"/>
                <a:gd name="T5" fmla="*/ 36 h 56"/>
                <a:gd name="T6" fmla="*/ 385 w 388"/>
                <a:gd name="T7" fmla="*/ 56 h 56"/>
                <a:gd name="T8" fmla="*/ 0 w 388"/>
                <a:gd name="T9" fmla="*/ 1 h 56"/>
              </a:gdLst>
              <a:ahLst/>
              <a:cxnLst>
                <a:cxn ang="0">
                  <a:pos x="T0" y="T1"/>
                </a:cxn>
                <a:cxn ang="0">
                  <a:pos x="T2" y="T3"/>
                </a:cxn>
                <a:cxn ang="0">
                  <a:pos x="T4" y="T5"/>
                </a:cxn>
                <a:cxn ang="0">
                  <a:pos x="T6" y="T7"/>
                </a:cxn>
                <a:cxn ang="0">
                  <a:pos x="T8" y="T9"/>
                </a:cxn>
              </a:cxnLst>
              <a:rect l="0" t="0" r="r" b="b"/>
              <a:pathLst>
                <a:path w="388" h="56">
                  <a:moveTo>
                    <a:pt x="0" y="1"/>
                  </a:moveTo>
                  <a:cubicBezTo>
                    <a:pt x="0" y="0"/>
                    <a:pt x="0" y="0"/>
                    <a:pt x="0" y="0"/>
                  </a:cubicBezTo>
                  <a:cubicBezTo>
                    <a:pt x="129" y="17"/>
                    <a:pt x="259" y="29"/>
                    <a:pt x="388" y="36"/>
                  </a:cubicBezTo>
                  <a:cubicBezTo>
                    <a:pt x="385" y="56"/>
                    <a:pt x="385" y="56"/>
                    <a:pt x="385" y="56"/>
                  </a:cubicBezTo>
                  <a:cubicBezTo>
                    <a:pt x="256" y="43"/>
                    <a:pt x="127" y="24"/>
                    <a:pt x="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4"/>
            <p:cNvSpPr>
              <a:spLocks/>
            </p:cNvSpPr>
            <p:nvPr/>
          </p:nvSpPr>
          <p:spPr bwMode="auto">
            <a:xfrm>
              <a:off x="7294563" y="1674813"/>
              <a:ext cx="292100" cy="134938"/>
            </a:xfrm>
            <a:custGeom>
              <a:avLst/>
              <a:gdLst>
                <a:gd name="T0" fmla="*/ 0 w 276"/>
                <a:gd name="T1" fmla="*/ 0 h 129"/>
                <a:gd name="T2" fmla="*/ 2 w 276"/>
                <a:gd name="T3" fmla="*/ 0 h 129"/>
                <a:gd name="T4" fmla="*/ 276 w 276"/>
                <a:gd name="T5" fmla="*/ 115 h 129"/>
                <a:gd name="T6" fmla="*/ 269 w 276"/>
                <a:gd name="T7" fmla="*/ 129 h 129"/>
                <a:gd name="T8" fmla="*/ 0 w 276"/>
                <a:gd name="T9" fmla="*/ 0 h 129"/>
              </a:gdLst>
              <a:ahLst/>
              <a:cxnLst>
                <a:cxn ang="0">
                  <a:pos x="T0" y="T1"/>
                </a:cxn>
                <a:cxn ang="0">
                  <a:pos x="T2" y="T3"/>
                </a:cxn>
                <a:cxn ang="0">
                  <a:pos x="T4" y="T5"/>
                </a:cxn>
                <a:cxn ang="0">
                  <a:pos x="T6" y="T7"/>
                </a:cxn>
                <a:cxn ang="0">
                  <a:pos x="T8" y="T9"/>
                </a:cxn>
              </a:cxnLst>
              <a:rect l="0" t="0" r="r" b="b"/>
              <a:pathLst>
                <a:path w="276" h="129">
                  <a:moveTo>
                    <a:pt x="0" y="0"/>
                  </a:moveTo>
                  <a:cubicBezTo>
                    <a:pt x="2" y="0"/>
                    <a:pt x="2" y="0"/>
                    <a:pt x="2" y="0"/>
                  </a:cubicBezTo>
                  <a:cubicBezTo>
                    <a:pt x="96" y="31"/>
                    <a:pt x="188" y="69"/>
                    <a:pt x="276" y="115"/>
                  </a:cubicBezTo>
                  <a:cubicBezTo>
                    <a:pt x="269" y="129"/>
                    <a:pt x="269" y="129"/>
                    <a:pt x="269" y="129"/>
                  </a:cubicBezTo>
                  <a:cubicBezTo>
                    <a:pt x="183" y="79"/>
                    <a:pt x="93" y="35"/>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5"/>
            <p:cNvSpPr>
              <a:spLocks/>
            </p:cNvSpPr>
            <p:nvPr/>
          </p:nvSpPr>
          <p:spPr bwMode="auto">
            <a:xfrm>
              <a:off x="7237413" y="1681163"/>
              <a:ext cx="47625" cy="354013"/>
            </a:xfrm>
            <a:custGeom>
              <a:avLst/>
              <a:gdLst>
                <a:gd name="T0" fmla="*/ 45 w 45"/>
                <a:gd name="T1" fmla="*/ 0 h 337"/>
                <a:gd name="T2" fmla="*/ 45 w 45"/>
                <a:gd name="T3" fmla="*/ 0 h 337"/>
                <a:gd name="T4" fmla="*/ 17 w 45"/>
                <a:gd name="T5" fmla="*/ 337 h 337"/>
                <a:gd name="T6" fmla="*/ 0 w 45"/>
                <a:gd name="T7" fmla="*/ 335 h 337"/>
                <a:gd name="T8" fmla="*/ 45 w 45"/>
                <a:gd name="T9" fmla="*/ 0 h 337"/>
              </a:gdLst>
              <a:ahLst/>
              <a:cxnLst>
                <a:cxn ang="0">
                  <a:pos x="T0" y="T1"/>
                </a:cxn>
                <a:cxn ang="0">
                  <a:pos x="T2" y="T3"/>
                </a:cxn>
                <a:cxn ang="0">
                  <a:pos x="T4" y="T5"/>
                </a:cxn>
                <a:cxn ang="0">
                  <a:pos x="T6" y="T7"/>
                </a:cxn>
                <a:cxn ang="0">
                  <a:pos x="T8" y="T9"/>
                </a:cxn>
              </a:cxnLst>
              <a:rect l="0" t="0" r="r" b="b"/>
              <a:pathLst>
                <a:path w="45" h="337">
                  <a:moveTo>
                    <a:pt x="45" y="0"/>
                  </a:moveTo>
                  <a:cubicBezTo>
                    <a:pt x="45" y="0"/>
                    <a:pt x="45" y="0"/>
                    <a:pt x="45" y="0"/>
                  </a:cubicBezTo>
                  <a:cubicBezTo>
                    <a:pt x="30" y="112"/>
                    <a:pt x="20" y="225"/>
                    <a:pt x="17" y="337"/>
                  </a:cubicBezTo>
                  <a:cubicBezTo>
                    <a:pt x="11" y="337"/>
                    <a:pt x="6" y="336"/>
                    <a:pt x="0" y="335"/>
                  </a:cubicBezTo>
                  <a:cubicBezTo>
                    <a:pt x="9" y="223"/>
                    <a:pt x="24" y="111"/>
                    <a:pt x="45"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6"/>
            <p:cNvSpPr>
              <a:spLocks/>
            </p:cNvSpPr>
            <p:nvPr/>
          </p:nvSpPr>
          <p:spPr bwMode="auto">
            <a:xfrm>
              <a:off x="7292975" y="1677988"/>
              <a:ext cx="287337" cy="263525"/>
            </a:xfrm>
            <a:custGeom>
              <a:avLst/>
              <a:gdLst>
                <a:gd name="T0" fmla="*/ 1 w 272"/>
                <a:gd name="T1" fmla="*/ 1 h 251"/>
                <a:gd name="T2" fmla="*/ 0 w 272"/>
                <a:gd name="T3" fmla="*/ 0 h 251"/>
                <a:gd name="T4" fmla="*/ 272 w 272"/>
                <a:gd name="T5" fmla="*/ 238 h 251"/>
                <a:gd name="T6" fmla="*/ 260 w 272"/>
                <a:gd name="T7" fmla="*/ 251 h 251"/>
                <a:gd name="T8" fmla="*/ 1 w 272"/>
                <a:gd name="T9" fmla="*/ 1 h 251"/>
              </a:gdLst>
              <a:ahLst/>
              <a:cxnLst>
                <a:cxn ang="0">
                  <a:pos x="T0" y="T1"/>
                </a:cxn>
                <a:cxn ang="0">
                  <a:pos x="T2" y="T3"/>
                </a:cxn>
                <a:cxn ang="0">
                  <a:pos x="T4" y="T5"/>
                </a:cxn>
                <a:cxn ang="0">
                  <a:pos x="T6" y="T7"/>
                </a:cxn>
                <a:cxn ang="0">
                  <a:pos x="T8" y="T9"/>
                </a:cxn>
              </a:cxnLst>
              <a:rect l="0" t="0" r="r" b="b"/>
              <a:pathLst>
                <a:path w="272" h="251">
                  <a:moveTo>
                    <a:pt x="1" y="1"/>
                  </a:moveTo>
                  <a:cubicBezTo>
                    <a:pt x="0" y="0"/>
                    <a:pt x="0" y="0"/>
                    <a:pt x="0" y="0"/>
                  </a:cubicBezTo>
                  <a:cubicBezTo>
                    <a:pt x="85" y="85"/>
                    <a:pt x="176" y="164"/>
                    <a:pt x="272" y="238"/>
                  </a:cubicBezTo>
                  <a:cubicBezTo>
                    <a:pt x="260" y="251"/>
                    <a:pt x="260" y="251"/>
                    <a:pt x="260" y="251"/>
                  </a:cubicBezTo>
                  <a:cubicBezTo>
                    <a:pt x="168" y="174"/>
                    <a:pt x="81" y="90"/>
                    <a:pt x="1"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7"/>
            <p:cNvSpPr>
              <a:spLocks/>
            </p:cNvSpPr>
            <p:nvPr/>
          </p:nvSpPr>
          <p:spPr bwMode="auto">
            <a:xfrm>
              <a:off x="7291388" y="1679575"/>
              <a:ext cx="160337" cy="288925"/>
            </a:xfrm>
            <a:custGeom>
              <a:avLst/>
              <a:gdLst>
                <a:gd name="T0" fmla="*/ 0 w 152"/>
                <a:gd name="T1" fmla="*/ 0 h 275"/>
                <a:gd name="T2" fmla="*/ 1 w 152"/>
                <a:gd name="T3" fmla="*/ 0 h 275"/>
                <a:gd name="T4" fmla="*/ 152 w 152"/>
                <a:gd name="T5" fmla="*/ 268 h 275"/>
                <a:gd name="T6" fmla="*/ 138 w 152"/>
                <a:gd name="T7" fmla="*/ 275 h 275"/>
                <a:gd name="T8" fmla="*/ 0 w 152"/>
                <a:gd name="T9" fmla="*/ 0 h 275"/>
              </a:gdLst>
              <a:ahLst/>
              <a:cxnLst>
                <a:cxn ang="0">
                  <a:pos x="T0" y="T1"/>
                </a:cxn>
                <a:cxn ang="0">
                  <a:pos x="T2" y="T3"/>
                </a:cxn>
                <a:cxn ang="0">
                  <a:pos x="T4" y="T5"/>
                </a:cxn>
                <a:cxn ang="0">
                  <a:pos x="T6" y="T7"/>
                </a:cxn>
                <a:cxn ang="0">
                  <a:pos x="T8" y="T9"/>
                </a:cxn>
              </a:cxnLst>
              <a:rect l="0" t="0" r="r" b="b"/>
              <a:pathLst>
                <a:path w="152" h="275">
                  <a:moveTo>
                    <a:pt x="0" y="0"/>
                  </a:moveTo>
                  <a:cubicBezTo>
                    <a:pt x="1" y="0"/>
                    <a:pt x="1" y="0"/>
                    <a:pt x="1" y="0"/>
                  </a:cubicBezTo>
                  <a:cubicBezTo>
                    <a:pt x="49" y="91"/>
                    <a:pt x="100" y="180"/>
                    <a:pt x="152" y="268"/>
                  </a:cubicBezTo>
                  <a:cubicBezTo>
                    <a:pt x="148" y="271"/>
                    <a:pt x="143" y="273"/>
                    <a:pt x="138" y="275"/>
                  </a:cubicBezTo>
                  <a:cubicBezTo>
                    <a:pt x="90" y="185"/>
                    <a:pt x="44" y="93"/>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8"/>
            <p:cNvSpPr>
              <a:spLocks/>
            </p:cNvSpPr>
            <p:nvPr/>
          </p:nvSpPr>
          <p:spPr bwMode="auto">
            <a:xfrm>
              <a:off x="7288213" y="1679575"/>
              <a:ext cx="66675" cy="390525"/>
            </a:xfrm>
            <a:custGeom>
              <a:avLst/>
              <a:gdLst>
                <a:gd name="T0" fmla="*/ 0 w 64"/>
                <a:gd name="T1" fmla="*/ 0 h 371"/>
                <a:gd name="T2" fmla="*/ 1 w 64"/>
                <a:gd name="T3" fmla="*/ 1 h 371"/>
                <a:gd name="T4" fmla="*/ 64 w 64"/>
                <a:gd name="T5" fmla="*/ 367 h 371"/>
                <a:gd name="T6" fmla="*/ 45 w 64"/>
                <a:gd name="T7" fmla="*/ 371 h 371"/>
                <a:gd name="T8" fmla="*/ 0 w 64"/>
                <a:gd name="T9" fmla="*/ 0 h 371"/>
              </a:gdLst>
              <a:ahLst/>
              <a:cxnLst>
                <a:cxn ang="0">
                  <a:pos x="T0" y="T1"/>
                </a:cxn>
                <a:cxn ang="0">
                  <a:pos x="T2" y="T3"/>
                </a:cxn>
                <a:cxn ang="0">
                  <a:pos x="T4" y="T5"/>
                </a:cxn>
                <a:cxn ang="0">
                  <a:pos x="T6" y="T7"/>
                </a:cxn>
                <a:cxn ang="0">
                  <a:pos x="T8" y="T9"/>
                </a:cxn>
              </a:cxnLst>
              <a:rect l="0" t="0" r="r" b="b"/>
              <a:pathLst>
                <a:path w="64" h="371">
                  <a:moveTo>
                    <a:pt x="0" y="0"/>
                  </a:moveTo>
                  <a:cubicBezTo>
                    <a:pt x="1" y="1"/>
                    <a:pt x="1" y="1"/>
                    <a:pt x="1" y="1"/>
                  </a:cubicBezTo>
                  <a:cubicBezTo>
                    <a:pt x="27" y="122"/>
                    <a:pt x="48" y="244"/>
                    <a:pt x="64" y="367"/>
                  </a:cubicBezTo>
                  <a:cubicBezTo>
                    <a:pt x="45" y="371"/>
                    <a:pt x="45" y="371"/>
                    <a:pt x="45" y="371"/>
                  </a:cubicBezTo>
                  <a:cubicBezTo>
                    <a:pt x="35" y="247"/>
                    <a:pt x="20" y="123"/>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59"/>
            <p:cNvSpPr>
              <a:spLocks/>
            </p:cNvSpPr>
            <p:nvPr/>
          </p:nvSpPr>
          <p:spPr bwMode="auto">
            <a:xfrm>
              <a:off x="7200900" y="2005013"/>
              <a:ext cx="77787" cy="61913"/>
            </a:xfrm>
            <a:custGeom>
              <a:avLst/>
              <a:gdLst>
                <a:gd name="T0" fmla="*/ 3 w 74"/>
                <a:gd name="T1" fmla="*/ 22 h 58"/>
                <a:gd name="T2" fmla="*/ 41 w 74"/>
                <a:gd name="T3" fmla="*/ 4 h 58"/>
                <a:gd name="T4" fmla="*/ 73 w 74"/>
                <a:gd name="T5" fmla="*/ 31 h 58"/>
                <a:gd name="T6" fmla="*/ 35 w 74"/>
                <a:gd name="T7" fmla="*/ 54 h 58"/>
                <a:gd name="T8" fmla="*/ 3 w 74"/>
                <a:gd name="T9" fmla="*/ 22 h 58"/>
              </a:gdLst>
              <a:ahLst/>
              <a:cxnLst>
                <a:cxn ang="0">
                  <a:pos x="T0" y="T1"/>
                </a:cxn>
                <a:cxn ang="0">
                  <a:pos x="T2" y="T3"/>
                </a:cxn>
                <a:cxn ang="0">
                  <a:pos x="T4" y="T5"/>
                </a:cxn>
                <a:cxn ang="0">
                  <a:pos x="T6" y="T7"/>
                </a:cxn>
                <a:cxn ang="0">
                  <a:pos x="T8" y="T9"/>
                </a:cxn>
              </a:cxnLst>
              <a:rect l="0" t="0" r="r" b="b"/>
              <a:pathLst>
                <a:path w="74" h="58">
                  <a:moveTo>
                    <a:pt x="3" y="22"/>
                  </a:moveTo>
                  <a:cubicBezTo>
                    <a:pt x="7" y="9"/>
                    <a:pt x="24" y="0"/>
                    <a:pt x="41" y="4"/>
                  </a:cubicBezTo>
                  <a:cubicBezTo>
                    <a:pt x="59" y="6"/>
                    <a:pt x="74" y="16"/>
                    <a:pt x="73" y="31"/>
                  </a:cubicBezTo>
                  <a:cubicBezTo>
                    <a:pt x="73" y="45"/>
                    <a:pt x="56" y="58"/>
                    <a:pt x="35" y="54"/>
                  </a:cubicBezTo>
                  <a:cubicBezTo>
                    <a:pt x="14" y="51"/>
                    <a:pt x="0" y="36"/>
                    <a:pt x="3" y="2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0"/>
            <p:cNvSpPr>
              <a:spLocks/>
            </p:cNvSpPr>
            <p:nvPr/>
          </p:nvSpPr>
          <p:spPr bwMode="auto">
            <a:xfrm>
              <a:off x="7292975" y="2049463"/>
              <a:ext cx="133350" cy="90488"/>
            </a:xfrm>
            <a:custGeom>
              <a:avLst/>
              <a:gdLst>
                <a:gd name="T0" fmla="*/ 1 w 125"/>
                <a:gd name="T1" fmla="*/ 48 h 87"/>
                <a:gd name="T2" fmla="*/ 54 w 125"/>
                <a:gd name="T3" fmla="*/ 6 h 87"/>
                <a:gd name="T4" fmla="*/ 118 w 125"/>
                <a:gd name="T5" fmla="*/ 29 h 87"/>
                <a:gd name="T6" fmla="*/ 66 w 125"/>
                <a:gd name="T7" fmla="*/ 79 h 87"/>
                <a:gd name="T8" fmla="*/ 1 w 125"/>
                <a:gd name="T9" fmla="*/ 48 h 87"/>
              </a:gdLst>
              <a:ahLst/>
              <a:cxnLst>
                <a:cxn ang="0">
                  <a:pos x="T0" y="T1"/>
                </a:cxn>
                <a:cxn ang="0">
                  <a:pos x="T2" y="T3"/>
                </a:cxn>
                <a:cxn ang="0">
                  <a:pos x="T4" y="T5"/>
                </a:cxn>
                <a:cxn ang="0">
                  <a:pos x="T6" y="T7"/>
                </a:cxn>
                <a:cxn ang="0">
                  <a:pos x="T8" y="T9"/>
                </a:cxn>
              </a:cxnLst>
              <a:rect l="0" t="0" r="r" b="b"/>
              <a:pathLst>
                <a:path w="125" h="87">
                  <a:moveTo>
                    <a:pt x="1" y="48"/>
                  </a:moveTo>
                  <a:cubicBezTo>
                    <a:pt x="1" y="26"/>
                    <a:pt x="25" y="12"/>
                    <a:pt x="54" y="6"/>
                  </a:cubicBezTo>
                  <a:cubicBezTo>
                    <a:pt x="83" y="0"/>
                    <a:pt x="111" y="11"/>
                    <a:pt x="118" y="29"/>
                  </a:cubicBezTo>
                  <a:cubicBezTo>
                    <a:pt x="125" y="49"/>
                    <a:pt x="102" y="72"/>
                    <a:pt x="66" y="79"/>
                  </a:cubicBezTo>
                  <a:cubicBezTo>
                    <a:pt x="30" y="87"/>
                    <a:pt x="0" y="67"/>
                    <a:pt x="1" y="4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1"/>
            <p:cNvSpPr>
              <a:spLocks/>
            </p:cNvSpPr>
            <p:nvPr/>
          </p:nvSpPr>
          <p:spPr bwMode="auto">
            <a:xfrm>
              <a:off x="7413625" y="1922463"/>
              <a:ext cx="88900" cy="79375"/>
            </a:xfrm>
            <a:custGeom>
              <a:avLst/>
              <a:gdLst>
                <a:gd name="T0" fmla="*/ 7 w 84"/>
                <a:gd name="T1" fmla="*/ 54 h 76"/>
                <a:gd name="T2" fmla="*/ 26 w 84"/>
                <a:gd name="T3" fmla="*/ 10 h 76"/>
                <a:gd name="T4" fmla="*/ 73 w 84"/>
                <a:gd name="T5" fmla="*/ 15 h 76"/>
                <a:gd name="T6" fmla="*/ 57 w 84"/>
                <a:gd name="T7" fmla="*/ 63 h 76"/>
                <a:gd name="T8" fmla="*/ 7 w 84"/>
                <a:gd name="T9" fmla="*/ 54 h 76"/>
              </a:gdLst>
              <a:ahLst/>
              <a:cxnLst>
                <a:cxn ang="0">
                  <a:pos x="T0" y="T1"/>
                </a:cxn>
                <a:cxn ang="0">
                  <a:pos x="T2" y="T3"/>
                </a:cxn>
                <a:cxn ang="0">
                  <a:pos x="T4" y="T5"/>
                </a:cxn>
                <a:cxn ang="0">
                  <a:pos x="T6" y="T7"/>
                </a:cxn>
                <a:cxn ang="0">
                  <a:pos x="T8" y="T9"/>
                </a:cxn>
              </a:cxnLst>
              <a:rect l="0" t="0" r="r" b="b"/>
              <a:pathLst>
                <a:path w="84" h="76">
                  <a:moveTo>
                    <a:pt x="7" y="54"/>
                  </a:moveTo>
                  <a:cubicBezTo>
                    <a:pt x="0" y="37"/>
                    <a:pt x="10" y="21"/>
                    <a:pt x="26" y="10"/>
                  </a:cubicBezTo>
                  <a:cubicBezTo>
                    <a:pt x="41" y="0"/>
                    <a:pt x="63" y="2"/>
                    <a:pt x="73" y="15"/>
                  </a:cubicBezTo>
                  <a:cubicBezTo>
                    <a:pt x="84" y="28"/>
                    <a:pt x="77" y="50"/>
                    <a:pt x="57" y="63"/>
                  </a:cubicBezTo>
                  <a:cubicBezTo>
                    <a:pt x="37" y="76"/>
                    <a:pt x="13" y="69"/>
                    <a:pt x="7" y="5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2"/>
            <p:cNvSpPr>
              <a:spLocks/>
            </p:cNvSpPr>
            <p:nvPr/>
          </p:nvSpPr>
          <p:spPr bwMode="auto">
            <a:xfrm>
              <a:off x="7534275" y="1897063"/>
              <a:ext cx="92075" cy="96838"/>
            </a:xfrm>
            <a:custGeom>
              <a:avLst/>
              <a:gdLst>
                <a:gd name="T0" fmla="*/ 10 w 87"/>
                <a:gd name="T1" fmla="*/ 77 h 91"/>
                <a:gd name="T2" fmla="*/ 21 w 87"/>
                <a:gd name="T3" fmla="*/ 24 h 91"/>
                <a:gd name="T4" fmla="*/ 73 w 87"/>
                <a:gd name="T5" fmla="*/ 10 h 91"/>
                <a:gd name="T6" fmla="*/ 65 w 87"/>
                <a:gd name="T7" fmla="*/ 66 h 91"/>
                <a:gd name="T8" fmla="*/ 10 w 87"/>
                <a:gd name="T9" fmla="*/ 77 h 91"/>
              </a:gdLst>
              <a:ahLst/>
              <a:cxnLst>
                <a:cxn ang="0">
                  <a:pos x="T0" y="T1"/>
                </a:cxn>
                <a:cxn ang="0">
                  <a:pos x="T2" y="T3"/>
                </a:cxn>
                <a:cxn ang="0">
                  <a:pos x="T4" y="T5"/>
                </a:cxn>
                <a:cxn ang="0">
                  <a:pos x="T6" y="T7"/>
                </a:cxn>
                <a:cxn ang="0">
                  <a:pos x="T8" y="T9"/>
                </a:cxn>
              </a:cxnLst>
              <a:rect l="0" t="0" r="r" b="b"/>
              <a:pathLst>
                <a:path w="87" h="91">
                  <a:moveTo>
                    <a:pt x="10" y="77"/>
                  </a:moveTo>
                  <a:cubicBezTo>
                    <a:pt x="0" y="64"/>
                    <a:pt x="5" y="41"/>
                    <a:pt x="21" y="24"/>
                  </a:cubicBezTo>
                  <a:cubicBezTo>
                    <a:pt x="38" y="8"/>
                    <a:pt x="59" y="0"/>
                    <a:pt x="73" y="10"/>
                  </a:cubicBezTo>
                  <a:cubicBezTo>
                    <a:pt x="87" y="20"/>
                    <a:pt x="86" y="46"/>
                    <a:pt x="65" y="66"/>
                  </a:cubicBezTo>
                  <a:cubicBezTo>
                    <a:pt x="46" y="86"/>
                    <a:pt x="21" y="91"/>
                    <a:pt x="10" y="7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3"/>
            <p:cNvSpPr>
              <a:spLocks/>
            </p:cNvSpPr>
            <p:nvPr/>
          </p:nvSpPr>
          <p:spPr bwMode="auto">
            <a:xfrm>
              <a:off x="7534275" y="1751013"/>
              <a:ext cx="96837" cy="107950"/>
            </a:xfrm>
            <a:custGeom>
              <a:avLst/>
              <a:gdLst>
                <a:gd name="T0" fmla="*/ 20 w 92"/>
                <a:gd name="T1" fmla="*/ 91 h 103"/>
                <a:gd name="T2" fmla="*/ 7 w 92"/>
                <a:gd name="T3" fmla="*/ 33 h 103"/>
                <a:gd name="T4" fmla="*/ 60 w 92"/>
                <a:gd name="T5" fmla="*/ 5 h 103"/>
                <a:gd name="T6" fmla="*/ 80 w 92"/>
                <a:gd name="T7" fmla="*/ 66 h 103"/>
                <a:gd name="T8" fmla="*/ 20 w 92"/>
                <a:gd name="T9" fmla="*/ 91 h 103"/>
              </a:gdLst>
              <a:ahLst/>
              <a:cxnLst>
                <a:cxn ang="0">
                  <a:pos x="T0" y="T1"/>
                </a:cxn>
                <a:cxn ang="0">
                  <a:pos x="T2" y="T3"/>
                </a:cxn>
                <a:cxn ang="0">
                  <a:pos x="T4" y="T5"/>
                </a:cxn>
                <a:cxn ang="0">
                  <a:pos x="T6" y="T7"/>
                </a:cxn>
                <a:cxn ang="0">
                  <a:pos x="T8" y="T9"/>
                </a:cxn>
              </a:cxnLst>
              <a:rect l="0" t="0" r="r" b="b"/>
              <a:pathLst>
                <a:path w="92" h="103">
                  <a:moveTo>
                    <a:pt x="20" y="91"/>
                  </a:moveTo>
                  <a:cubicBezTo>
                    <a:pt x="1" y="78"/>
                    <a:pt x="0" y="55"/>
                    <a:pt x="7" y="33"/>
                  </a:cubicBezTo>
                  <a:cubicBezTo>
                    <a:pt x="16" y="13"/>
                    <a:pt x="40" y="0"/>
                    <a:pt x="60" y="5"/>
                  </a:cubicBezTo>
                  <a:cubicBezTo>
                    <a:pt x="82" y="11"/>
                    <a:pt x="92" y="38"/>
                    <a:pt x="80" y="66"/>
                  </a:cubicBezTo>
                  <a:cubicBezTo>
                    <a:pt x="69" y="95"/>
                    <a:pt x="37" y="103"/>
                    <a:pt x="20" y="9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4"/>
            <p:cNvSpPr>
              <a:spLocks/>
            </p:cNvSpPr>
            <p:nvPr/>
          </p:nvSpPr>
          <p:spPr bwMode="auto">
            <a:xfrm>
              <a:off x="7651750" y="1612900"/>
              <a:ext cx="122237" cy="195263"/>
            </a:xfrm>
            <a:custGeom>
              <a:avLst/>
              <a:gdLst>
                <a:gd name="T0" fmla="*/ 42 w 115"/>
                <a:gd name="T1" fmla="*/ 176 h 186"/>
                <a:gd name="T2" fmla="*/ 5 w 115"/>
                <a:gd name="T3" fmla="*/ 87 h 186"/>
                <a:gd name="T4" fmla="*/ 57 w 115"/>
                <a:gd name="T5" fmla="*/ 5 h 186"/>
                <a:gd name="T6" fmla="*/ 112 w 115"/>
                <a:gd name="T7" fmla="*/ 96 h 186"/>
                <a:gd name="T8" fmla="*/ 42 w 115"/>
                <a:gd name="T9" fmla="*/ 176 h 186"/>
              </a:gdLst>
              <a:ahLst/>
              <a:cxnLst>
                <a:cxn ang="0">
                  <a:pos x="T0" y="T1"/>
                </a:cxn>
                <a:cxn ang="0">
                  <a:pos x="T2" y="T3"/>
                </a:cxn>
                <a:cxn ang="0">
                  <a:pos x="T4" y="T5"/>
                </a:cxn>
                <a:cxn ang="0">
                  <a:pos x="T6" y="T7"/>
                </a:cxn>
                <a:cxn ang="0">
                  <a:pos x="T8" y="T9"/>
                </a:cxn>
              </a:cxnLst>
              <a:rect l="0" t="0" r="r" b="b"/>
              <a:pathLst>
                <a:path w="115" h="186">
                  <a:moveTo>
                    <a:pt x="42" y="176"/>
                  </a:moveTo>
                  <a:cubicBezTo>
                    <a:pt x="14" y="166"/>
                    <a:pt x="0" y="126"/>
                    <a:pt x="5" y="87"/>
                  </a:cubicBezTo>
                  <a:cubicBezTo>
                    <a:pt x="7" y="46"/>
                    <a:pt x="29" y="10"/>
                    <a:pt x="57" y="5"/>
                  </a:cubicBezTo>
                  <a:cubicBezTo>
                    <a:pt x="87" y="0"/>
                    <a:pt x="115" y="41"/>
                    <a:pt x="112" y="96"/>
                  </a:cubicBezTo>
                  <a:cubicBezTo>
                    <a:pt x="106" y="151"/>
                    <a:pt x="70" y="186"/>
                    <a:pt x="42" y="1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5"/>
            <p:cNvSpPr>
              <a:spLocks/>
            </p:cNvSpPr>
            <p:nvPr/>
          </p:nvSpPr>
          <p:spPr bwMode="auto">
            <a:xfrm>
              <a:off x="7653338" y="1841500"/>
              <a:ext cx="25400" cy="36513"/>
            </a:xfrm>
            <a:custGeom>
              <a:avLst/>
              <a:gdLst>
                <a:gd name="T0" fmla="*/ 5 w 25"/>
                <a:gd name="T1" fmla="*/ 32 h 35"/>
                <a:gd name="T2" fmla="*/ 3 w 25"/>
                <a:gd name="T3" fmla="*/ 13 h 35"/>
                <a:gd name="T4" fmla="*/ 19 w 25"/>
                <a:gd name="T5" fmla="*/ 3 h 35"/>
                <a:gd name="T6" fmla="*/ 21 w 25"/>
                <a:gd name="T7" fmla="*/ 22 h 35"/>
                <a:gd name="T8" fmla="*/ 5 w 25"/>
                <a:gd name="T9" fmla="*/ 32 h 35"/>
              </a:gdLst>
              <a:ahLst/>
              <a:cxnLst>
                <a:cxn ang="0">
                  <a:pos x="T0" y="T1"/>
                </a:cxn>
                <a:cxn ang="0">
                  <a:pos x="T2" y="T3"/>
                </a:cxn>
                <a:cxn ang="0">
                  <a:pos x="T4" y="T5"/>
                </a:cxn>
                <a:cxn ang="0">
                  <a:pos x="T6" y="T7"/>
                </a:cxn>
                <a:cxn ang="0">
                  <a:pos x="T8" y="T9"/>
                </a:cxn>
              </a:cxnLst>
              <a:rect l="0" t="0" r="r" b="b"/>
              <a:pathLst>
                <a:path w="25" h="35">
                  <a:moveTo>
                    <a:pt x="5" y="32"/>
                  </a:moveTo>
                  <a:cubicBezTo>
                    <a:pt x="0" y="29"/>
                    <a:pt x="0" y="21"/>
                    <a:pt x="3" y="13"/>
                  </a:cubicBezTo>
                  <a:cubicBezTo>
                    <a:pt x="6" y="5"/>
                    <a:pt x="13" y="0"/>
                    <a:pt x="19" y="3"/>
                  </a:cubicBezTo>
                  <a:cubicBezTo>
                    <a:pt x="24" y="5"/>
                    <a:pt x="25" y="14"/>
                    <a:pt x="21" y="22"/>
                  </a:cubicBezTo>
                  <a:cubicBezTo>
                    <a:pt x="18" y="30"/>
                    <a:pt x="10" y="35"/>
                    <a:pt x="5" y="3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6"/>
            <p:cNvSpPr>
              <a:spLocks/>
            </p:cNvSpPr>
            <p:nvPr/>
          </p:nvSpPr>
          <p:spPr bwMode="auto">
            <a:xfrm>
              <a:off x="7497763" y="1995488"/>
              <a:ext cx="77787" cy="63500"/>
            </a:xfrm>
            <a:custGeom>
              <a:avLst/>
              <a:gdLst>
                <a:gd name="T0" fmla="*/ 6 w 73"/>
                <a:gd name="T1" fmla="*/ 49 h 60"/>
                <a:gd name="T2" fmla="*/ 23 w 73"/>
                <a:gd name="T3" fmla="*/ 12 h 60"/>
                <a:gd name="T4" fmla="*/ 65 w 73"/>
                <a:gd name="T5" fmla="*/ 9 h 60"/>
                <a:gd name="T6" fmla="*/ 48 w 73"/>
                <a:gd name="T7" fmla="*/ 47 h 60"/>
                <a:gd name="T8" fmla="*/ 6 w 73"/>
                <a:gd name="T9" fmla="*/ 49 h 60"/>
              </a:gdLst>
              <a:ahLst/>
              <a:cxnLst>
                <a:cxn ang="0">
                  <a:pos x="T0" y="T1"/>
                </a:cxn>
                <a:cxn ang="0">
                  <a:pos x="T2" y="T3"/>
                </a:cxn>
                <a:cxn ang="0">
                  <a:pos x="T4" y="T5"/>
                </a:cxn>
                <a:cxn ang="0">
                  <a:pos x="T6" y="T7"/>
                </a:cxn>
                <a:cxn ang="0">
                  <a:pos x="T8" y="T9"/>
                </a:cxn>
              </a:cxnLst>
              <a:rect l="0" t="0" r="r" b="b"/>
              <a:pathLst>
                <a:path w="73" h="60">
                  <a:moveTo>
                    <a:pt x="6" y="49"/>
                  </a:moveTo>
                  <a:cubicBezTo>
                    <a:pt x="0" y="39"/>
                    <a:pt x="8" y="22"/>
                    <a:pt x="23" y="12"/>
                  </a:cubicBezTo>
                  <a:cubicBezTo>
                    <a:pt x="39" y="1"/>
                    <a:pt x="57" y="0"/>
                    <a:pt x="65" y="9"/>
                  </a:cubicBezTo>
                  <a:cubicBezTo>
                    <a:pt x="73" y="18"/>
                    <a:pt x="66" y="36"/>
                    <a:pt x="48" y="47"/>
                  </a:cubicBezTo>
                  <a:cubicBezTo>
                    <a:pt x="31" y="59"/>
                    <a:pt x="12" y="60"/>
                    <a:pt x="6" y="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7"/>
            <p:cNvSpPr>
              <a:spLocks/>
            </p:cNvSpPr>
            <p:nvPr/>
          </p:nvSpPr>
          <p:spPr bwMode="auto">
            <a:xfrm>
              <a:off x="7132638" y="1974850"/>
              <a:ext cx="50800" cy="30163"/>
            </a:xfrm>
            <a:custGeom>
              <a:avLst/>
              <a:gdLst>
                <a:gd name="T0" fmla="*/ 2 w 47"/>
                <a:gd name="T1" fmla="*/ 11 h 29"/>
                <a:gd name="T2" fmla="*/ 25 w 47"/>
                <a:gd name="T3" fmla="*/ 2 h 29"/>
                <a:gd name="T4" fmla="*/ 46 w 47"/>
                <a:gd name="T5" fmla="*/ 16 h 29"/>
                <a:gd name="T6" fmla="*/ 22 w 47"/>
                <a:gd name="T7" fmla="*/ 27 h 29"/>
                <a:gd name="T8" fmla="*/ 2 w 47"/>
                <a:gd name="T9" fmla="*/ 11 h 29"/>
              </a:gdLst>
              <a:ahLst/>
              <a:cxnLst>
                <a:cxn ang="0">
                  <a:pos x="T0" y="T1"/>
                </a:cxn>
                <a:cxn ang="0">
                  <a:pos x="T2" y="T3"/>
                </a:cxn>
                <a:cxn ang="0">
                  <a:pos x="T4" y="T5"/>
                </a:cxn>
                <a:cxn ang="0">
                  <a:pos x="T6" y="T7"/>
                </a:cxn>
                <a:cxn ang="0">
                  <a:pos x="T8" y="T9"/>
                </a:cxn>
              </a:cxnLst>
              <a:rect l="0" t="0" r="r" b="b"/>
              <a:pathLst>
                <a:path w="47" h="29">
                  <a:moveTo>
                    <a:pt x="2" y="11"/>
                  </a:moveTo>
                  <a:cubicBezTo>
                    <a:pt x="3" y="4"/>
                    <a:pt x="13" y="0"/>
                    <a:pt x="25" y="2"/>
                  </a:cubicBezTo>
                  <a:cubicBezTo>
                    <a:pt x="37" y="4"/>
                    <a:pt x="47" y="9"/>
                    <a:pt x="46" y="16"/>
                  </a:cubicBezTo>
                  <a:cubicBezTo>
                    <a:pt x="46" y="23"/>
                    <a:pt x="35" y="29"/>
                    <a:pt x="22" y="27"/>
                  </a:cubicBezTo>
                  <a:cubicBezTo>
                    <a:pt x="10" y="25"/>
                    <a:pt x="0" y="18"/>
                    <a:pt x="2"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8"/>
            <p:cNvSpPr>
              <a:spLocks/>
            </p:cNvSpPr>
            <p:nvPr/>
          </p:nvSpPr>
          <p:spPr bwMode="auto">
            <a:xfrm>
              <a:off x="7026275" y="1679575"/>
              <a:ext cx="255587" cy="333375"/>
            </a:xfrm>
            <a:custGeom>
              <a:avLst/>
              <a:gdLst>
                <a:gd name="T0" fmla="*/ 240 w 241"/>
                <a:gd name="T1" fmla="*/ 0 h 318"/>
                <a:gd name="T2" fmla="*/ 241 w 241"/>
                <a:gd name="T3" fmla="*/ 0 h 318"/>
                <a:gd name="T4" fmla="*/ 17 w 241"/>
                <a:gd name="T5" fmla="*/ 318 h 318"/>
                <a:gd name="T6" fmla="*/ 0 w 241"/>
                <a:gd name="T7" fmla="*/ 306 h 318"/>
                <a:gd name="T8" fmla="*/ 240 w 241"/>
                <a:gd name="T9" fmla="*/ 0 h 318"/>
              </a:gdLst>
              <a:ahLst/>
              <a:cxnLst>
                <a:cxn ang="0">
                  <a:pos x="T0" y="T1"/>
                </a:cxn>
                <a:cxn ang="0">
                  <a:pos x="T2" y="T3"/>
                </a:cxn>
                <a:cxn ang="0">
                  <a:pos x="T4" y="T5"/>
                </a:cxn>
                <a:cxn ang="0">
                  <a:pos x="T6" y="T7"/>
                </a:cxn>
                <a:cxn ang="0">
                  <a:pos x="T8" y="T9"/>
                </a:cxn>
              </a:cxnLst>
              <a:rect l="0" t="0" r="r" b="b"/>
              <a:pathLst>
                <a:path w="241" h="318">
                  <a:moveTo>
                    <a:pt x="240" y="0"/>
                  </a:moveTo>
                  <a:cubicBezTo>
                    <a:pt x="241" y="0"/>
                    <a:pt x="241" y="0"/>
                    <a:pt x="241" y="0"/>
                  </a:cubicBezTo>
                  <a:cubicBezTo>
                    <a:pt x="162" y="103"/>
                    <a:pt x="87" y="209"/>
                    <a:pt x="17" y="318"/>
                  </a:cubicBezTo>
                  <a:cubicBezTo>
                    <a:pt x="0" y="306"/>
                    <a:pt x="0" y="306"/>
                    <a:pt x="0" y="306"/>
                  </a:cubicBezTo>
                  <a:cubicBezTo>
                    <a:pt x="76" y="202"/>
                    <a:pt x="156" y="99"/>
                    <a:pt x="24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69"/>
            <p:cNvSpPr>
              <a:spLocks/>
            </p:cNvSpPr>
            <p:nvPr/>
          </p:nvSpPr>
          <p:spPr bwMode="auto">
            <a:xfrm>
              <a:off x="7019925" y="1677988"/>
              <a:ext cx="258762" cy="190500"/>
            </a:xfrm>
            <a:custGeom>
              <a:avLst/>
              <a:gdLst>
                <a:gd name="T0" fmla="*/ 245 w 245"/>
                <a:gd name="T1" fmla="*/ 0 h 181"/>
                <a:gd name="T2" fmla="*/ 245 w 245"/>
                <a:gd name="T3" fmla="*/ 1 h 181"/>
                <a:gd name="T4" fmla="*/ 8 w 245"/>
                <a:gd name="T5" fmla="*/ 181 h 181"/>
                <a:gd name="T6" fmla="*/ 0 w 245"/>
                <a:gd name="T7" fmla="*/ 168 h 181"/>
                <a:gd name="T8" fmla="*/ 245 w 245"/>
                <a:gd name="T9" fmla="*/ 0 h 181"/>
              </a:gdLst>
              <a:ahLst/>
              <a:cxnLst>
                <a:cxn ang="0">
                  <a:pos x="T0" y="T1"/>
                </a:cxn>
                <a:cxn ang="0">
                  <a:pos x="T2" y="T3"/>
                </a:cxn>
                <a:cxn ang="0">
                  <a:pos x="T4" y="T5"/>
                </a:cxn>
                <a:cxn ang="0">
                  <a:pos x="T6" y="T7"/>
                </a:cxn>
                <a:cxn ang="0">
                  <a:pos x="T8" y="T9"/>
                </a:cxn>
              </a:cxnLst>
              <a:rect l="0" t="0" r="r" b="b"/>
              <a:pathLst>
                <a:path w="245" h="181">
                  <a:moveTo>
                    <a:pt x="245" y="0"/>
                  </a:moveTo>
                  <a:cubicBezTo>
                    <a:pt x="245" y="1"/>
                    <a:pt x="245" y="1"/>
                    <a:pt x="245" y="1"/>
                  </a:cubicBezTo>
                  <a:cubicBezTo>
                    <a:pt x="171" y="68"/>
                    <a:pt x="91" y="128"/>
                    <a:pt x="8" y="181"/>
                  </a:cubicBezTo>
                  <a:cubicBezTo>
                    <a:pt x="0" y="168"/>
                    <a:pt x="0" y="168"/>
                    <a:pt x="0" y="168"/>
                  </a:cubicBezTo>
                  <a:cubicBezTo>
                    <a:pt x="86" y="119"/>
                    <a:pt x="168" y="63"/>
                    <a:pt x="245"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0"/>
            <p:cNvSpPr>
              <a:spLocks/>
            </p:cNvSpPr>
            <p:nvPr/>
          </p:nvSpPr>
          <p:spPr bwMode="auto">
            <a:xfrm>
              <a:off x="6986588" y="1447800"/>
              <a:ext cx="292100" cy="217488"/>
            </a:xfrm>
            <a:custGeom>
              <a:avLst/>
              <a:gdLst>
                <a:gd name="T0" fmla="*/ 277 w 277"/>
                <a:gd name="T1" fmla="*/ 206 h 206"/>
                <a:gd name="T2" fmla="*/ 277 w 277"/>
                <a:gd name="T3" fmla="*/ 206 h 206"/>
                <a:gd name="T4" fmla="*/ 0 w 277"/>
                <a:gd name="T5" fmla="*/ 15 h 206"/>
                <a:gd name="T6" fmla="*/ 9 w 277"/>
                <a:gd name="T7" fmla="*/ 0 h 206"/>
                <a:gd name="T8" fmla="*/ 277 w 277"/>
                <a:gd name="T9" fmla="*/ 206 h 206"/>
              </a:gdLst>
              <a:ahLst/>
              <a:cxnLst>
                <a:cxn ang="0">
                  <a:pos x="T0" y="T1"/>
                </a:cxn>
                <a:cxn ang="0">
                  <a:pos x="T2" y="T3"/>
                </a:cxn>
                <a:cxn ang="0">
                  <a:pos x="T4" y="T5"/>
                </a:cxn>
                <a:cxn ang="0">
                  <a:pos x="T6" y="T7"/>
                </a:cxn>
                <a:cxn ang="0">
                  <a:pos x="T8" y="T9"/>
                </a:cxn>
              </a:cxnLst>
              <a:rect l="0" t="0" r="r" b="b"/>
              <a:pathLst>
                <a:path w="277" h="206">
                  <a:moveTo>
                    <a:pt x="277" y="206"/>
                  </a:moveTo>
                  <a:cubicBezTo>
                    <a:pt x="277" y="206"/>
                    <a:pt x="277" y="206"/>
                    <a:pt x="277" y="206"/>
                  </a:cubicBezTo>
                  <a:cubicBezTo>
                    <a:pt x="188" y="138"/>
                    <a:pt x="96" y="74"/>
                    <a:pt x="0" y="15"/>
                  </a:cubicBezTo>
                  <a:cubicBezTo>
                    <a:pt x="9" y="0"/>
                    <a:pt x="9" y="0"/>
                    <a:pt x="9" y="0"/>
                  </a:cubicBezTo>
                  <a:cubicBezTo>
                    <a:pt x="102" y="63"/>
                    <a:pt x="192" y="132"/>
                    <a:pt x="277" y="20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1"/>
            <p:cNvSpPr>
              <a:spLocks/>
            </p:cNvSpPr>
            <p:nvPr/>
          </p:nvSpPr>
          <p:spPr bwMode="auto">
            <a:xfrm>
              <a:off x="6910388" y="1673225"/>
              <a:ext cx="368300" cy="123825"/>
            </a:xfrm>
            <a:custGeom>
              <a:avLst/>
              <a:gdLst>
                <a:gd name="T0" fmla="*/ 347 w 348"/>
                <a:gd name="T1" fmla="*/ 0 h 117"/>
                <a:gd name="T2" fmla="*/ 348 w 348"/>
                <a:gd name="T3" fmla="*/ 0 h 117"/>
                <a:gd name="T4" fmla="*/ 6 w 348"/>
                <a:gd name="T5" fmla="*/ 117 h 117"/>
                <a:gd name="T6" fmla="*/ 0 w 348"/>
                <a:gd name="T7" fmla="*/ 99 h 117"/>
                <a:gd name="T8" fmla="*/ 347 w 348"/>
                <a:gd name="T9" fmla="*/ 0 h 117"/>
              </a:gdLst>
              <a:ahLst/>
              <a:cxnLst>
                <a:cxn ang="0">
                  <a:pos x="T0" y="T1"/>
                </a:cxn>
                <a:cxn ang="0">
                  <a:pos x="T2" y="T3"/>
                </a:cxn>
                <a:cxn ang="0">
                  <a:pos x="T4" y="T5"/>
                </a:cxn>
                <a:cxn ang="0">
                  <a:pos x="T6" y="T7"/>
                </a:cxn>
                <a:cxn ang="0">
                  <a:pos x="T8" y="T9"/>
                </a:cxn>
              </a:cxnLst>
              <a:rect l="0" t="0" r="r" b="b"/>
              <a:pathLst>
                <a:path w="348" h="117">
                  <a:moveTo>
                    <a:pt x="347" y="0"/>
                  </a:moveTo>
                  <a:cubicBezTo>
                    <a:pt x="348" y="0"/>
                    <a:pt x="348" y="0"/>
                    <a:pt x="348" y="0"/>
                  </a:cubicBezTo>
                  <a:cubicBezTo>
                    <a:pt x="231" y="32"/>
                    <a:pt x="117" y="71"/>
                    <a:pt x="6" y="117"/>
                  </a:cubicBezTo>
                  <a:cubicBezTo>
                    <a:pt x="4" y="111"/>
                    <a:pt x="1" y="106"/>
                    <a:pt x="0" y="99"/>
                  </a:cubicBezTo>
                  <a:cubicBezTo>
                    <a:pt x="114" y="59"/>
                    <a:pt x="230" y="25"/>
                    <a:pt x="347"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2"/>
            <p:cNvSpPr>
              <a:spLocks/>
            </p:cNvSpPr>
            <p:nvPr/>
          </p:nvSpPr>
          <p:spPr bwMode="auto">
            <a:xfrm>
              <a:off x="6953250" y="1651000"/>
              <a:ext cx="325437" cy="20638"/>
            </a:xfrm>
            <a:custGeom>
              <a:avLst/>
              <a:gdLst>
                <a:gd name="T0" fmla="*/ 306 w 307"/>
                <a:gd name="T1" fmla="*/ 18 h 19"/>
                <a:gd name="T2" fmla="*/ 307 w 307"/>
                <a:gd name="T3" fmla="*/ 19 h 19"/>
                <a:gd name="T4" fmla="*/ 0 w 307"/>
                <a:gd name="T5" fmla="*/ 16 h 19"/>
                <a:gd name="T6" fmla="*/ 0 w 307"/>
                <a:gd name="T7" fmla="*/ 0 h 19"/>
                <a:gd name="T8" fmla="*/ 306 w 307"/>
                <a:gd name="T9" fmla="*/ 18 h 19"/>
              </a:gdLst>
              <a:ahLst/>
              <a:cxnLst>
                <a:cxn ang="0">
                  <a:pos x="T0" y="T1"/>
                </a:cxn>
                <a:cxn ang="0">
                  <a:pos x="T2" y="T3"/>
                </a:cxn>
                <a:cxn ang="0">
                  <a:pos x="T4" y="T5"/>
                </a:cxn>
                <a:cxn ang="0">
                  <a:pos x="T6" y="T7"/>
                </a:cxn>
                <a:cxn ang="0">
                  <a:pos x="T8" y="T9"/>
                </a:cxn>
              </a:cxnLst>
              <a:rect l="0" t="0" r="r" b="b"/>
              <a:pathLst>
                <a:path w="307" h="19">
                  <a:moveTo>
                    <a:pt x="306" y="18"/>
                  </a:moveTo>
                  <a:cubicBezTo>
                    <a:pt x="307" y="19"/>
                    <a:pt x="307" y="19"/>
                    <a:pt x="307" y="19"/>
                  </a:cubicBezTo>
                  <a:cubicBezTo>
                    <a:pt x="204" y="15"/>
                    <a:pt x="102" y="15"/>
                    <a:pt x="0" y="16"/>
                  </a:cubicBezTo>
                  <a:cubicBezTo>
                    <a:pt x="0" y="0"/>
                    <a:pt x="0" y="0"/>
                    <a:pt x="0" y="0"/>
                  </a:cubicBezTo>
                  <a:cubicBezTo>
                    <a:pt x="102" y="4"/>
                    <a:pt x="204" y="10"/>
                    <a:pt x="306"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3"/>
            <p:cNvSpPr>
              <a:spLocks/>
            </p:cNvSpPr>
            <p:nvPr/>
          </p:nvSpPr>
          <p:spPr bwMode="auto">
            <a:xfrm>
              <a:off x="6908800" y="1514475"/>
              <a:ext cx="369887" cy="153988"/>
            </a:xfrm>
            <a:custGeom>
              <a:avLst/>
              <a:gdLst>
                <a:gd name="T0" fmla="*/ 349 w 349"/>
                <a:gd name="T1" fmla="*/ 146 h 146"/>
                <a:gd name="T2" fmla="*/ 348 w 349"/>
                <a:gd name="T3" fmla="*/ 146 h 146"/>
                <a:gd name="T4" fmla="*/ 0 w 349"/>
                <a:gd name="T5" fmla="*/ 18 h 146"/>
                <a:gd name="T6" fmla="*/ 7 w 349"/>
                <a:gd name="T7" fmla="*/ 0 h 146"/>
                <a:gd name="T8" fmla="*/ 349 w 349"/>
                <a:gd name="T9" fmla="*/ 146 h 146"/>
              </a:gdLst>
              <a:ahLst/>
              <a:cxnLst>
                <a:cxn ang="0">
                  <a:pos x="T0" y="T1"/>
                </a:cxn>
                <a:cxn ang="0">
                  <a:pos x="T2" y="T3"/>
                </a:cxn>
                <a:cxn ang="0">
                  <a:pos x="T4" y="T5"/>
                </a:cxn>
                <a:cxn ang="0">
                  <a:pos x="T6" y="T7"/>
                </a:cxn>
                <a:cxn ang="0">
                  <a:pos x="T8" y="T9"/>
                </a:cxn>
              </a:cxnLst>
              <a:rect l="0" t="0" r="r" b="b"/>
              <a:pathLst>
                <a:path w="349" h="146">
                  <a:moveTo>
                    <a:pt x="349" y="146"/>
                  </a:moveTo>
                  <a:cubicBezTo>
                    <a:pt x="348" y="146"/>
                    <a:pt x="348" y="146"/>
                    <a:pt x="348" y="146"/>
                  </a:cubicBezTo>
                  <a:cubicBezTo>
                    <a:pt x="231" y="108"/>
                    <a:pt x="114" y="65"/>
                    <a:pt x="0" y="18"/>
                  </a:cubicBezTo>
                  <a:cubicBezTo>
                    <a:pt x="7" y="0"/>
                    <a:pt x="7" y="0"/>
                    <a:pt x="7" y="0"/>
                  </a:cubicBezTo>
                  <a:cubicBezTo>
                    <a:pt x="119" y="53"/>
                    <a:pt x="234" y="102"/>
                    <a:pt x="349" y="14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4"/>
            <p:cNvSpPr>
              <a:spLocks/>
            </p:cNvSpPr>
            <p:nvPr/>
          </p:nvSpPr>
          <p:spPr bwMode="auto">
            <a:xfrm>
              <a:off x="6958013" y="1411288"/>
              <a:ext cx="69850" cy="77788"/>
            </a:xfrm>
            <a:custGeom>
              <a:avLst/>
              <a:gdLst>
                <a:gd name="T0" fmla="*/ 56 w 66"/>
                <a:gd name="T1" fmla="*/ 10 h 73"/>
                <a:gd name="T2" fmla="*/ 53 w 66"/>
                <a:gd name="T3" fmla="*/ 52 h 73"/>
                <a:gd name="T4" fmla="*/ 13 w 66"/>
                <a:gd name="T5" fmla="*/ 66 h 73"/>
                <a:gd name="T6" fmla="*/ 12 w 66"/>
                <a:gd name="T7" fmla="*/ 21 h 73"/>
                <a:gd name="T8" fmla="*/ 56 w 66"/>
                <a:gd name="T9" fmla="*/ 10 h 73"/>
              </a:gdLst>
              <a:ahLst/>
              <a:cxnLst>
                <a:cxn ang="0">
                  <a:pos x="T0" y="T1"/>
                </a:cxn>
                <a:cxn ang="0">
                  <a:pos x="T2" y="T3"/>
                </a:cxn>
                <a:cxn ang="0">
                  <a:pos x="T4" y="T5"/>
                </a:cxn>
                <a:cxn ang="0">
                  <a:pos x="T6" y="T7"/>
                </a:cxn>
                <a:cxn ang="0">
                  <a:pos x="T8" y="T9"/>
                </a:cxn>
              </a:cxnLst>
              <a:rect l="0" t="0" r="r" b="b"/>
              <a:pathLst>
                <a:path w="66" h="73">
                  <a:moveTo>
                    <a:pt x="56" y="10"/>
                  </a:moveTo>
                  <a:cubicBezTo>
                    <a:pt x="66" y="20"/>
                    <a:pt x="63" y="37"/>
                    <a:pt x="53" y="52"/>
                  </a:cubicBezTo>
                  <a:cubicBezTo>
                    <a:pt x="43" y="67"/>
                    <a:pt x="25" y="73"/>
                    <a:pt x="13" y="66"/>
                  </a:cubicBezTo>
                  <a:cubicBezTo>
                    <a:pt x="1" y="59"/>
                    <a:pt x="0" y="38"/>
                    <a:pt x="12" y="21"/>
                  </a:cubicBezTo>
                  <a:cubicBezTo>
                    <a:pt x="24" y="4"/>
                    <a:pt x="46" y="0"/>
                    <a:pt x="56"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5"/>
            <p:cNvSpPr>
              <a:spLocks/>
            </p:cNvSpPr>
            <p:nvPr/>
          </p:nvSpPr>
          <p:spPr bwMode="auto">
            <a:xfrm>
              <a:off x="6832600" y="1452563"/>
              <a:ext cx="100012" cy="133350"/>
            </a:xfrm>
            <a:custGeom>
              <a:avLst/>
              <a:gdLst>
                <a:gd name="T0" fmla="*/ 74 w 95"/>
                <a:gd name="T1" fmla="*/ 11 h 126"/>
                <a:gd name="T2" fmla="*/ 84 w 95"/>
                <a:gd name="T3" fmla="*/ 78 h 126"/>
                <a:gd name="T4" fmla="*/ 33 w 95"/>
                <a:gd name="T5" fmla="*/ 122 h 126"/>
                <a:gd name="T6" fmla="*/ 15 w 95"/>
                <a:gd name="T7" fmla="*/ 52 h 126"/>
                <a:gd name="T8" fmla="*/ 74 w 95"/>
                <a:gd name="T9" fmla="*/ 11 h 126"/>
              </a:gdLst>
              <a:ahLst/>
              <a:cxnLst>
                <a:cxn ang="0">
                  <a:pos x="T0" y="T1"/>
                </a:cxn>
                <a:cxn ang="0">
                  <a:pos x="T2" y="T3"/>
                </a:cxn>
                <a:cxn ang="0">
                  <a:pos x="T4" y="T5"/>
                </a:cxn>
                <a:cxn ang="0">
                  <a:pos x="T6" y="T7"/>
                </a:cxn>
                <a:cxn ang="0">
                  <a:pos x="T8" y="T9"/>
                </a:cxn>
              </a:cxnLst>
              <a:rect l="0" t="0" r="r" b="b"/>
              <a:pathLst>
                <a:path w="95" h="126">
                  <a:moveTo>
                    <a:pt x="74" y="11"/>
                  </a:moveTo>
                  <a:cubicBezTo>
                    <a:pt x="91" y="21"/>
                    <a:pt x="95" y="51"/>
                    <a:pt x="84" y="78"/>
                  </a:cubicBezTo>
                  <a:cubicBezTo>
                    <a:pt x="72" y="105"/>
                    <a:pt x="54" y="126"/>
                    <a:pt x="33" y="122"/>
                  </a:cubicBezTo>
                  <a:cubicBezTo>
                    <a:pt x="14" y="119"/>
                    <a:pt x="0" y="86"/>
                    <a:pt x="15" y="52"/>
                  </a:cubicBezTo>
                  <a:cubicBezTo>
                    <a:pt x="28" y="18"/>
                    <a:pt x="56" y="0"/>
                    <a:pt x="74"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6"/>
            <p:cNvSpPr>
              <a:spLocks/>
            </p:cNvSpPr>
            <p:nvPr/>
          </p:nvSpPr>
          <p:spPr bwMode="auto">
            <a:xfrm>
              <a:off x="6918325" y="1631950"/>
              <a:ext cx="65087" cy="87313"/>
            </a:xfrm>
            <a:custGeom>
              <a:avLst/>
              <a:gdLst>
                <a:gd name="T0" fmla="*/ 32 w 62"/>
                <a:gd name="T1" fmla="*/ 3 h 83"/>
                <a:gd name="T2" fmla="*/ 62 w 62"/>
                <a:gd name="T3" fmla="*/ 41 h 83"/>
                <a:gd name="T4" fmla="*/ 33 w 62"/>
                <a:gd name="T5" fmla="*/ 80 h 83"/>
                <a:gd name="T6" fmla="*/ 0 w 62"/>
                <a:gd name="T7" fmla="*/ 42 h 83"/>
                <a:gd name="T8" fmla="*/ 32 w 62"/>
                <a:gd name="T9" fmla="*/ 3 h 83"/>
              </a:gdLst>
              <a:ahLst/>
              <a:cxnLst>
                <a:cxn ang="0">
                  <a:pos x="T0" y="T1"/>
                </a:cxn>
                <a:cxn ang="0">
                  <a:pos x="T2" y="T3"/>
                </a:cxn>
                <a:cxn ang="0">
                  <a:pos x="T4" y="T5"/>
                </a:cxn>
                <a:cxn ang="0">
                  <a:pos x="T6" y="T7"/>
                </a:cxn>
                <a:cxn ang="0">
                  <a:pos x="T8" y="T9"/>
                </a:cxn>
              </a:cxnLst>
              <a:rect l="0" t="0" r="r" b="b"/>
              <a:pathLst>
                <a:path w="62" h="83">
                  <a:moveTo>
                    <a:pt x="32" y="3"/>
                  </a:moveTo>
                  <a:cubicBezTo>
                    <a:pt x="48" y="5"/>
                    <a:pt x="62" y="22"/>
                    <a:pt x="62" y="41"/>
                  </a:cubicBezTo>
                  <a:cubicBezTo>
                    <a:pt x="61" y="60"/>
                    <a:pt x="50" y="77"/>
                    <a:pt x="33" y="80"/>
                  </a:cubicBezTo>
                  <a:cubicBezTo>
                    <a:pt x="16" y="83"/>
                    <a:pt x="0" y="66"/>
                    <a:pt x="0" y="42"/>
                  </a:cubicBezTo>
                  <a:cubicBezTo>
                    <a:pt x="1" y="18"/>
                    <a:pt x="15" y="0"/>
                    <a:pt x="32"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77"/>
            <p:cNvSpPr>
              <a:spLocks/>
            </p:cNvSpPr>
            <p:nvPr/>
          </p:nvSpPr>
          <p:spPr bwMode="auto">
            <a:xfrm>
              <a:off x="6864350" y="1738313"/>
              <a:ext cx="76200" cy="101600"/>
            </a:xfrm>
            <a:custGeom>
              <a:avLst/>
              <a:gdLst>
                <a:gd name="T0" fmla="*/ 26 w 73"/>
                <a:gd name="T1" fmla="*/ 2 h 97"/>
                <a:gd name="T2" fmla="*/ 65 w 73"/>
                <a:gd name="T3" fmla="*/ 38 h 97"/>
                <a:gd name="T4" fmla="*/ 53 w 73"/>
                <a:gd name="T5" fmla="*/ 90 h 97"/>
                <a:gd name="T6" fmla="*/ 7 w 73"/>
                <a:gd name="T7" fmla="*/ 56 h 97"/>
                <a:gd name="T8" fmla="*/ 26 w 73"/>
                <a:gd name="T9" fmla="*/ 2 h 97"/>
              </a:gdLst>
              <a:ahLst/>
              <a:cxnLst>
                <a:cxn ang="0">
                  <a:pos x="T0" y="T1"/>
                </a:cxn>
                <a:cxn ang="0">
                  <a:pos x="T2" y="T3"/>
                </a:cxn>
                <a:cxn ang="0">
                  <a:pos x="T4" y="T5"/>
                </a:cxn>
                <a:cxn ang="0">
                  <a:pos x="T6" y="T7"/>
                </a:cxn>
                <a:cxn ang="0">
                  <a:pos x="T8" y="T9"/>
                </a:cxn>
              </a:cxnLst>
              <a:rect l="0" t="0" r="r" b="b"/>
              <a:pathLst>
                <a:path w="73" h="97">
                  <a:moveTo>
                    <a:pt x="26" y="2"/>
                  </a:moveTo>
                  <a:cubicBezTo>
                    <a:pt x="43" y="0"/>
                    <a:pt x="60" y="16"/>
                    <a:pt x="65" y="38"/>
                  </a:cubicBezTo>
                  <a:cubicBezTo>
                    <a:pt x="73" y="60"/>
                    <a:pt x="68" y="83"/>
                    <a:pt x="53" y="90"/>
                  </a:cubicBezTo>
                  <a:cubicBezTo>
                    <a:pt x="38" y="97"/>
                    <a:pt x="16" y="82"/>
                    <a:pt x="7" y="56"/>
                  </a:cubicBezTo>
                  <a:cubicBezTo>
                    <a:pt x="0" y="29"/>
                    <a:pt x="10" y="5"/>
                    <a:pt x="26" y="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8"/>
            <p:cNvSpPr>
              <a:spLocks/>
            </p:cNvSpPr>
            <p:nvPr/>
          </p:nvSpPr>
          <p:spPr bwMode="auto">
            <a:xfrm>
              <a:off x="6972300" y="1806575"/>
              <a:ext cx="101600" cy="106363"/>
            </a:xfrm>
            <a:custGeom>
              <a:avLst/>
              <a:gdLst>
                <a:gd name="T0" fmla="*/ 25 w 96"/>
                <a:gd name="T1" fmla="*/ 9 h 101"/>
                <a:gd name="T2" fmla="*/ 82 w 96"/>
                <a:gd name="T3" fmla="*/ 26 h 101"/>
                <a:gd name="T4" fmla="*/ 81 w 96"/>
                <a:gd name="T5" fmla="*/ 86 h 101"/>
                <a:gd name="T6" fmla="*/ 18 w 96"/>
                <a:gd name="T7" fmla="*/ 72 h 101"/>
                <a:gd name="T8" fmla="*/ 25 w 96"/>
                <a:gd name="T9" fmla="*/ 9 h 101"/>
              </a:gdLst>
              <a:ahLst/>
              <a:cxnLst>
                <a:cxn ang="0">
                  <a:pos x="T0" y="T1"/>
                </a:cxn>
                <a:cxn ang="0">
                  <a:pos x="T2" y="T3"/>
                </a:cxn>
                <a:cxn ang="0">
                  <a:pos x="T4" y="T5"/>
                </a:cxn>
                <a:cxn ang="0">
                  <a:pos x="T6" y="T7"/>
                </a:cxn>
                <a:cxn ang="0">
                  <a:pos x="T8" y="T9"/>
                </a:cxn>
              </a:cxnLst>
              <a:rect l="0" t="0" r="r" b="b"/>
              <a:pathLst>
                <a:path w="96" h="101">
                  <a:moveTo>
                    <a:pt x="25" y="9"/>
                  </a:moveTo>
                  <a:cubicBezTo>
                    <a:pt x="44" y="0"/>
                    <a:pt x="69" y="8"/>
                    <a:pt x="82" y="26"/>
                  </a:cubicBezTo>
                  <a:cubicBezTo>
                    <a:pt x="94" y="46"/>
                    <a:pt x="96" y="70"/>
                    <a:pt x="81" y="86"/>
                  </a:cubicBezTo>
                  <a:cubicBezTo>
                    <a:pt x="66" y="101"/>
                    <a:pt x="34" y="98"/>
                    <a:pt x="18" y="72"/>
                  </a:cubicBezTo>
                  <a:cubicBezTo>
                    <a:pt x="0" y="48"/>
                    <a:pt x="5" y="18"/>
                    <a:pt x="25" y="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79"/>
            <p:cNvSpPr>
              <a:spLocks/>
            </p:cNvSpPr>
            <p:nvPr/>
          </p:nvSpPr>
          <p:spPr bwMode="auto">
            <a:xfrm>
              <a:off x="6950075" y="1939925"/>
              <a:ext cx="182562" cy="161925"/>
            </a:xfrm>
            <a:custGeom>
              <a:avLst/>
              <a:gdLst>
                <a:gd name="T0" fmla="*/ 21 w 172"/>
                <a:gd name="T1" fmla="*/ 20 h 153"/>
                <a:gd name="T2" fmla="*/ 117 w 172"/>
                <a:gd name="T3" fmla="*/ 32 h 153"/>
                <a:gd name="T4" fmla="*/ 161 w 172"/>
                <a:gd name="T5" fmla="*/ 118 h 153"/>
                <a:gd name="T6" fmla="*/ 55 w 172"/>
                <a:gd name="T7" fmla="*/ 120 h 153"/>
                <a:gd name="T8" fmla="*/ 21 w 172"/>
                <a:gd name="T9" fmla="*/ 20 h 153"/>
              </a:gdLst>
              <a:ahLst/>
              <a:cxnLst>
                <a:cxn ang="0">
                  <a:pos x="T0" y="T1"/>
                </a:cxn>
                <a:cxn ang="0">
                  <a:pos x="T2" y="T3"/>
                </a:cxn>
                <a:cxn ang="0">
                  <a:pos x="T4" y="T5"/>
                </a:cxn>
                <a:cxn ang="0">
                  <a:pos x="T6" y="T7"/>
                </a:cxn>
                <a:cxn ang="0">
                  <a:pos x="T8" y="T9"/>
                </a:cxn>
              </a:cxnLst>
              <a:rect l="0" t="0" r="r" b="b"/>
              <a:pathLst>
                <a:path w="172" h="153">
                  <a:moveTo>
                    <a:pt x="21" y="20"/>
                  </a:moveTo>
                  <a:cubicBezTo>
                    <a:pt x="45" y="0"/>
                    <a:pt x="83" y="11"/>
                    <a:pt x="117" y="32"/>
                  </a:cubicBezTo>
                  <a:cubicBezTo>
                    <a:pt x="149" y="56"/>
                    <a:pt x="172" y="90"/>
                    <a:pt x="161" y="118"/>
                  </a:cubicBezTo>
                  <a:cubicBezTo>
                    <a:pt x="151" y="145"/>
                    <a:pt x="100" y="153"/>
                    <a:pt x="55" y="120"/>
                  </a:cubicBezTo>
                  <a:cubicBezTo>
                    <a:pt x="9" y="90"/>
                    <a:pt x="0" y="38"/>
                    <a:pt x="21" y="2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0"/>
            <p:cNvSpPr>
              <a:spLocks/>
            </p:cNvSpPr>
            <p:nvPr/>
          </p:nvSpPr>
          <p:spPr bwMode="auto">
            <a:xfrm>
              <a:off x="6919913" y="1887538"/>
              <a:ext cx="30162" cy="34925"/>
            </a:xfrm>
            <a:custGeom>
              <a:avLst/>
              <a:gdLst>
                <a:gd name="T0" fmla="*/ 5 w 28"/>
                <a:gd name="T1" fmla="*/ 3 h 33"/>
                <a:gd name="T2" fmla="*/ 23 w 28"/>
                <a:gd name="T3" fmla="*/ 11 h 33"/>
                <a:gd name="T4" fmla="*/ 23 w 28"/>
                <a:gd name="T5" fmla="*/ 30 h 33"/>
                <a:gd name="T6" fmla="*/ 6 w 28"/>
                <a:gd name="T7" fmla="*/ 22 h 33"/>
                <a:gd name="T8" fmla="*/ 5 w 28"/>
                <a:gd name="T9" fmla="*/ 3 h 33"/>
              </a:gdLst>
              <a:ahLst/>
              <a:cxnLst>
                <a:cxn ang="0">
                  <a:pos x="T0" y="T1"/>
                </a:cxn>
                <a:cxn ang="0">
                  <a:pos x="T2" y="T3"/>
                </a:cxn>
                <a:cxn ang="0">
                  <a:pos x="T4" y="T5"/>
                </a:cxn>
                <a:cxn ang="0">
                  <a:pos x="T6" y="T7"/>
                </a:cxn>
                <a:cxn ang="0">
                  <a:pos x="T8" y="T9"/>
                </a:cxn>
              </a:cxnLst>
              <a:rect l="0" t="0" r="r" b="b"/>
              <a:pathLst>
                <a:path w="28" h="33">
                  <a:moveTo>
                    <a:pt x="5" y="3"/>
                  </a:moveTo>
                  <a:cubicBezTo>
                    <a:pt x="10" y="0"/>
                    <a:pt x="18" y="4"/>
                    <a:pt x="23" y="11"/>
                  </a:cubicBezTo>
                  <a:cubicBezTo>
                    <a:pt x="27" y="18"/>
                    <a:pt x="28" y="27"/>
                    <a:pt x="23" y="30"/>
                  </a:cubicBezTo>
                  <a:cubicBezTo>
                    <a:pt x="19" y="33"/>
                    <a:pt x="11" y="30"/>
                    <a:pt x="6" y="22"/>
                  </a:cubicBezTo>
                  <a:cubicBezTo>
                    <a:pt x="0" y="14"/>
                    <a:pt x="0" y="6"/>
                    <a:pt x="5"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1"/>
            <p:cNvSpPr>
              <a:spLocks/>
            </p:cNvSpPr>
            <p:nvPr/>
          </p:nvSpPr>
          <p:spPr bwMode="auto">
            <a:xfrm>
              <a:off x="6829425" y="1671638"/>
              <a:ext cx="47625" cy="76200"/>
            </a:xfrm>
            <a:custGeom>
              <a:avLst/>
              <a:gdLst>
                <a:gd name="T0" fmla="*/ 22 w 46"/>
                <a:gd name="T1" fmla="*/ 0 h 73"/>
                <a:gd name="T2" fmla="*/ 44 w 46"/>
                <a:gd name="T3" fmla="*/ 34 h 73"/>
                <a:gd name="T4" fmla="*/ 28 w 46"/>
                <a:gd name="T5" fmla="*/ 71 h 73"/>
                <a:gd name="T6" fmla="*/ 1 w 46"/>
                <a:gd name="T7" fmla="*/ 38 h 73"/>
                <a:gd name="T8" fmla="*/ 22 w 46"/>
                <a:gd name="T9" fmla="*/ 0 h 73"/>
              </a:gdLst>
              <a:ahLst/>
              <a:cxnLst>
                <a:cxn ang="0">
                  <a:pos x="T0" y="T1"/>
                </a:cxn>
                <a:cxn ang="0">
                  <a:pos x="T2" y="T3"/>
                </a:cxn>
                <a:cxn ang="0">
                  <a:pos x="T4" y="T5"/>
                </a:cxn>
                <a:cxn ang="0">
                  <a:pos x="T6" y="T7"/>
                </a:cxn>
                <a:cxn ang="0">
                  <a:pos x="T8" y="T9"/>
                </a:cxn>
              </a:cxnLst>
              <a:rect l="0" t="0" r="r" b="b"/>
              <a:pathLst>
                <a:path w="46" h="73">
                  <a:moveTo>
                    <a:pt x="22" y="0"/>
                  </a:moveTo>
                  <a:cubicBezTo>
                    <a:pt x="34" y="0"/>
                    <a:pt x="43" y="15"/>
                    <a:pt x="44" y="34"/>
                  </a:cubicBezTo>
                  <a:cubicBezTo>
                    <a:pt x="46" y="52"/>
                    <a:pt x="40" y="68"/>
                    <a:pt x="28" y="71"/>
                  </a:cubicBezTo>
                  <a:cubicBezTo>
                    <a:pt x="16" y="73"/>
                    <a:pt x="3" y="58"/>
                    <a:pt x="1" y="38"/>
                  </a:cubicBezTo>
                  <a:cubicBezTo>
                    <a:pt x="0" y="17"/>
                    <a:pt x="10" y="0"/>
                    <a:pt x="22"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2"/>
            <p:cNvSpPr>
              <a:spLocks/>
            </p:cNvSpPr>
            <p:nvPr/>
          </p:nvSpPr>
          <p:spPr bwMode="auto">
            <a:xfrm>
              <a:off x="6888163" y="1368425"/>
              <a:ext cx="39687" cy="47625"/>
            </a:xfrm>
            <a:custGeom>
              <a:avLst/>
              <a:gdLst>
                <a:gd name="T0" fmla="*/ 32 w 37"/>
                <a:gd name="T1" fmla="*/ 5 h 45"/>
                <a:gd name="T2" fmla="*/ 29 w 37"/>
                <a:gd name="T3" fmla="*/ 30 h 45"/>
                <a:gd name="T4" fmla="*/ 6 w 37"/>
                <a:gd name="T5" fmla="*/ 41 h 45"/>
                <a:gd name="T6" fmla="*/ 8 w 37"/>
                <a:gd name="T7" fmla="*/ 15 h 45"/>
                <a:gd name="T8" fmla="*/ 32 w 37"/>
                <a:gd name="T9" fmla="*/ 5 h 45"/>
              </a:gdLst>
              <a:ahLst/>
              <a:cxnLst>
                <a:cxn ang="0">
                  <a:pos x="T0" y="T1"/>
                </a:cxn>
                <a:cxn ang="0">
                  <a:pos x="T2" y="T3"/>
                </a:cxn>
                <a:cxn ang="0">
                  <a:pos x="T4" y="T5"/>
                </a:cxn>
                <a:cxn ang="0">
                  <a:pos x="T6" y="T7"/>
                </a:cxn>
                <a:cxn ang="0">
                  <a:pos x="T8" y="T9"/>
                </a:cxn>
              </a:cxnLst>
              <a:rect l="0" t="0" r="r" b="b"/>
              <a:pathLst>
                <a:path w="37" h="45">
                  <a:moveTo>
                    <a:pt x="32" y="5"/>
                  </a:moveTo>
                  <a:cubicBezTo>
                    <a:pt x="37" y="9"/>
                    <a:pt x="36" y="20"/>
                    <a:pt x="29" y="30"/>
                  </a:cubicBezTo>
                  <a:cubicBezTo>
                    <a:pt x="22" y="40"/>
                    <a:pt x="12" y="45"/>
                    <a:pt x="6" y="41"/>
                  </a:cubicBezTo>
                  <a:cubicBezTo>
                    <a:pt x="0" y="37"/>
                    <a:pt x="1" y="26"/>
                    <a:pt x="8" y="15"/>
                  </a:cubicBezTo>
                  <a:cubicBezTo>
                    <a:pt x="15" y="4"/>
                    <a:pt x="26" y="0"/>
                    <a:pt x="32" y="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3"/>
            <p:cNvSpPr>
              <a:spLocks/>
            </p:cNvSpPr>
            <p:nvPr/>
          </p:nvSpPr>
          <p:spPr bwMode="auto">
            <a:xfrm>
              <a:off x="7110413" y="1282700"/>
              <a:ext cx="173037" cy="381000"/>
            </a:xfrm>
            <a:custGeom>
              <a:avLst/>
              <a:gdLst>
                <a:gd name="T0" fmla="*/ 163 w 163"/>
                <a:gd name="T1" fmla="*/ 361 h 361"/>
                <a:gd name="T2" fmla="*/ 163 w 163"/>
                <a:gd name="T3" fmla="*/ 361 h 361"/>
                <a:gd name="T4" fmla="*/ 0 w 163"/>
                <a:gd name="T5" fmla="*/ 8 h 361"/>
                <a:gd name="T6" fmla="*/ 19 w 163"/>
                <a:gd name="T7" fmla="*/ 0 h 361"/>
                <a:gd name="T8" fmla="*/ 163 w 163"/>
                <a:gd name="T9" fmla="*/ 361 h 361"/>
              </a:gdLst>
              <a:ahLst/>
              <a:cxnLst>
                <a:cxn ang="0">
                  <a:pos x="T0" y="T1"/>
                </a:cxn>
                <a:cxn ang="0">
                  <a:pos x="T2" y="T3"/>
                </a:cxn>
                <a:cxn ang="0">
                  <a:pos x="T4" y="T5"/>
                </a:cxn>
                <a:cxn ang="0">
                  <a:pos x="T6" y="T7"/>
                </a:cxn>
                <a:cxn ang="0">
                  <a:pos x="T8" y="T9"/>
                </a:cxn>
              </a:cxnLst>
              <a:rect l="0" t="0" r="r" b="b"/>
              <a:pathLst>
                <a:path w="163" h="361">
                  <a:moveTo>
                    <a:pt x="163" y="361"/>
                  </a:moveTo>
                  <a:cubicBezTo>
                    <a:pt x="163" y="361"/>
                    <a:pt x="163" y="361"/>
                    <a:pt x="163" y="361"/>
                  </a:cubicBezTo>
                  <a:cubicBezTo>
                    <a:pt x="113" y="242"/>
                    <a:pt x="59" y="124"/>
                    <a:pt x="0" y="8"/>
                  </a:cubicBezTo>
                  <a:cubicBezTo>
                    <a:pt x="19" y="0"/>
                    <a:pt x="19" y="0"/>
                    <a:pt x="19" y="0"/>
                  </a:cubicBezTo>
                  <a:cubicBezTo>
                    <a:pt x="72" y="118"/>
                    <a:pt x="120" y="239"/>
                    <a:pt x="163" y="36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4"/>
            <p:cNvSpPr>
              <a:spLocks/>
            </p:cNvSpPr>
            <p:nvPr/>
          </p:nvSpPr>
          <p:spPr bwMode="auto">
            <a:xfrm>
              <a:off x="7245350" y="1349375"/>
              <a:ext cx="39687" cy="314325"/>
            </a:xfrm>
            <a:custGeom>
              <a:avLst/>
              <a:gdLst>
                <a:gd name="T0" fmla="*/ 38 w 38"/>
                <a:gd name="T1" fmla="*/ 299 h 299"/>
                <a:gd name="T2" fmla="*/ 37 w 38"/>
                <a:gd name="T3" fmla="*/ 298 h 299"/>
                <a:gd name="T4" fmla="*/ 0 w 38"/>
                <a:gd name="T5" fmla="*/ 2 h 299"/>
                <a:gd name="T6" fmla="*/ 15 w 38"/>
                <a:gd name="T7" fmla="*/ 1 h 299"/>
                <a:gd name="T8" fmla="*/ 38 w 38"/>
                <a:gd name="T9" fmla="*/ 299 h 299"/>
              </a:gdLst>
              <a:ahLst/>
              <a:cxnLst>
                <a:cxn ang="0">
                  <a:pos x="T0" y="T1"/>
                </a:cxn>
                <a:cxn ang="0">
                  <a:pos x="T2" y="T3"/>
                </a:cxn>
                <a:cxn ang="0">
                  <a:pos x="T4" y="T5"/>
                </a:cxn>
                <a:cxn ang="0">
                  <a:pos x="T6" y="T7"/>
                </a:cxn>
                <a:cxn ang="0">
                  <a:pos x="T8" y="T9"/>
                </a:cxn>
              </a:cxnLst>
              <a:rect l="0" t="0" r="r" b="b"/>
              <a:pathLst>
                <a:path w="38" h="299">
                  <a:moveTo>
                    <a:pt x="38" y="299"/>
                  </a:moveTo>
                  <a:cubicBezTo>
                    <a:pt x="37" y="298"/>
                    <a:pt x="37" y="298"/>
                    <a:pt x="37" y="298"/>
                  </a:cubicBezTo>
                  <a:cubicBezTo>
                    <a:pt x="17" y="201"/>
                    <a:pt x="4" y="102"/>
                    <a:pt x="0" y="2"/>
                  </a:cubicBezTo>
                  <a:cubicBezTo>
                    <a:pt x="5" y="1"/>
                    <a:pt x="10" y="0"/>
                    <a:pt x="15" y="1"/>
                  </a:cubicBezTo>
                  <a:cubicBezTo>
                    <a:pt x="14" y="100"/>
                    <a:pt x="22" y="201"/>
                    <a:pt x="38" y="29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5"/>
            <p:cNvSpPr>
              <a:spLocks/>
            </p:cNvSpPr>
            <p:nvPr/>
          </p:nvSpPr>
          <p:spPr bwMode="auto">
            <a:xfrm>
              <a:off x="7294563" y="1517650"/>
              <a:ext cx="331787" cy="150813"/>
            </a:xfrm>
            <a:custGeom>
              <a:avLst/>
              <a:gdLst>
                <a:gd name="T0" fmla="*/ 1 w 313"/>
                <a:gd name="T1" fmla="*/ 144 h 144"/>
                <a:gd name="T2" fmla="*/ 0 w 313"/>
                <a:gd name="T3" fmla="*/ 144 h 144"/>
                <a:gd name="T4" fmla="*/ 306 w 313"/>
                <a:gd name="T5" fmla="*/ 0 h 144"/>
                <a:gd name="T6" fmla="*/ 313 w 313"/>
                <a:gd name="T7" fmla="*/ 15 h 144"/>
                <a:gd name="T8" fmla="*/ 1 w 313"/>
                <a:gd name="T9" fmla="*/ 144 h 144"/>
              </a:gdLst>
              <a:ahLst/>
              <a:cxnLst>
                <a:cxn ang="0">
                  <a:pos x="T0" y="T1"/>
                </a:cxn>
                <a:cxn ang="0">
                  <a:pos x="T2" y="T3"/>
                </a:cxn>
                <a:cxn ang="0">
                  <a:pos x="T4" y="T5"/>
                </a:cxn>
                <a:cxn ang="0">
                  <a:pos x="T6" y="T7"/>
                </a:cxn>
                <a:cxn ang="0">
                  <a:pos x="T8" y="T9"/>
                </a:cxn>
              </a:cxnLst>
              <a:rect l="0" t="0" r="r" b="b"/>
              <a:pathLst>
                <a:path w="313" h="144">
                  <a:moveTo>
                    <a:pt x="1" y="144"/>
                  </a:moveTo>
                  <a:cubicBezTo>
                    <a:pt x="0" y="144"/>
                    <a:pt x="0" y="144"/>
                    <a:pt x="0" y="144"/>
                  </a:cubicBezTo>
                  <a:cubicBezTo>
                    <a:pt x="104" y="101"/>
                    <a:pt x="206" y="53"/>
                    <a:pt x="306" y="0"/>
                  </a:cubicBezTo>
                  <a:cubicBezTo>
                    <a:pt x="313" y="15"/>
                    <a:pt x="313" y="15"/>
                    <a:pt x="313" y="15"/>
                  </a:cubicBezTo>
                  <a:cubicBezTo>
                    <a:pt x="211" y="64"/>
                    <a:pt x="107" y="107"/>
                    <a:pt x="1" y="1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6"/>
            <p:cNvSpPr>
              <a:spLocks/>
            </p:cNvSpPr>
            <p:nvPr/>
          </p:nvSpPr>
          <p:spPr bwMode="auto">
            <a:xfrm>
              <a:off x="7288213" y="1290638"/>
              <a:ext cx="93662" cy="371475"/>
            </a:xfrm>
            <a:custGeom>
              <a:avLst/>
              <a:gdLst>
                <a:gd name="T0" fmla="*/ 1 w 89"/>
                <a:gd name="T1" fmla="*/ 353 h 353"/>
                <a:gd name="T2" fmla="*/ 0 w 89"/>
                <a:gd name="T3" fmla="*/ 353 h 353"/>
                <a:gd name="T4" fmla="*/ 70 w 89"/>
                <a:gd name="T5" fmla="*/ 0 h 353"/>
                <a:gd name="T6" fmla="*/ 89 w 89"/>
                <a:gd name="T7" fmla="*/ 3 h 353"/>
                <a:gd name="T8" fmla="*/ 1 w 89"/>
                <a:gd name="T9" fmla="*/ 353 h 353"/>
              </a:gdLst>
              <a:ahLst/>
              <a:cxnLst>
                <a:cxn ang="0">
                  <a:pos x="T0" y="T1"/>
                </a:cxn>
                <a:cxn ang="0">
                  <a:pos x="T2" y="T3"/>
                </a:cxn>
                <a:cxn ang="0">
                  <a:pos x="T4" y="T5"/>
                </a:cxn>
                <a:cxn ang="0">
                  <a:pos x="T6" y="T7"/>
                </a:cxn>
                <a:cxn ang="0">
                  <a:pos x="T8" y="T9"/>
                </a:cxn>
              </a:cxnLst>
              <a:rect l="0" t="0" r="r" b="b"/>
              <a:pathLst>
                <a:path w="89" h="353">
                  <a:moveTo>
                    <a:pt x="1" y="353"/>
                  </a:moveTo>
                  <a:cubicBezTo>
                    <a:pt x="0" y="353"/>
                    <a:pt x="0" y="353"/>
                    <a:pt x="0" y="353"/>
                  </a:cubicBezTo>
                  <a:cubicBezTo>
                    <a:pt x="32" y="238"/>
                    <a:pt x="55" y="120"/>
                    <a:pt x="70" y="0"/>
                  </a:cubicBezTo>
                  <a:cubicBezTo>
                    <a:pt x="89" y="3"/>
                    <a:pt x="89" y="3"/>
                    <a:pt x="89" y="3"/>
                  </a:cubicBezTo>
                  <a:cubicBezTo>
                    <a:pt x="67" y="122"/>
                    <a:pt x="38" y="238"/>
                    <a:pt x="1" y="35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7"/>
            <p:cNvSpPr>
              <a:spLocks/>
            </p:cNvSpPr>
            <p:nvPr/>
          </p:nvSpPr>
          <p:spPr bwMode="auto">
            <a:xfrm>
              <a:off x="7291388" y="1385888"/>
              <a:ext cx="179387" cy="277813"/>
            </a:xfrm>
            <a:custGeom>
              <a:avLst/>
              <a:gdLst>
                <a:gd name="T0" fmla="*/ 0 w 169"/>
                <a:gd name="T1" fmla="*/ 265 h 265"/>
                <a:gd name="T2" fmla="*/ 0 w 169"/>
                <a:gd name="T3" fmla="*/ 265 h 265"/>
                <a:gd name="T4" fmla="*/ 156 w 169"/>
                <a:gd name="T5" fmla="*/ 0 h 265"/>
                <a:gd name="T6" fmla="*/ 169 w 169"/>
                <a:gd name="T7" fmla="*/ 8 h 265"/>
                <a:gd name="T8" fmla="*/ 0 w 169"/>
                <a:gd name="T9" fmla="*/ 265 h 265"/>
              </a:gdLst>
              <a:ahLst/>
              <a:cxnLst>
                <a:cxn ang="0">
                  <a:pos x="T0" y="T1"/>
                </a:cxn>
                <a:cxn ang="0">
                  <a:pos x="T2" y="T3"/>
                </a:cxn>
                <a:cxn ang="0">
                  <a:pos x="T4" y="T5"/>
                </a:cxn>
                <a:cxn ang="0">
                  <a:pos x="T6" y="T7"/>
                </a:cxn>
                <a:cxn ang="0">
                  <a:pos x="T8" y="T9"/>
                </a:cxn>
              </a:cxnLst>
              <a:rect l="0" t="0" r="r" b="b"/>
              <a:pathLst>
                <a:path w="169" h="265">
                  <a:moveTo>
                    <a:pt x="0" y="265"/>
                  </a:moveTo>
                  <a:cubicBezTo>
                    <a:pt x="0" y="265"/>
                    <a:pt x="0" y="265"/>
                    <a:pt x="0" y="265"/>
                  </a:cubicBezTo>
                  <a:cubicBezTo>
                    <a:pt x="54" y="178"/>
                    <a:pt x="106" y="90"/>
                    <a:pt x="156" y="0"/>
                  </a:cubicBezTo>
                  <a:cubicBezTo>
                    <a:pt x="169" y="8"/>
                    <a:pt x="169" y="8"/>
                    <a:pt x="169" y="8"/>
                  </a:cubicBezTo>
                  <a:cubicBezTo>
                    <a:pt x="115" y="95"/>
                    <a:pt x="59" y="181"/>
                    <a:pt x="0" y="26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8"/>
            <p:cNvSpPr>
              <a:spLocks/>
            </p:cNvSpPr>
            <p:nvPr/>
          </p:nvSpPr>
          <p:spPr bwMode="auto">
            <a:xfrm>
              <a:off x="7292975" y="1414463"/>
              <a:ext cx="315912" cy="250825"/>
            </a:xfrm>
            <a:custGeom>
              <a:avLst/>
              <a:gdLst>
                <a:gd name="T0" fmla="*/ 0 w 298"/>
                <a:gd name="T1" fmla="*/ 239 h 239"/>
                <a:gd name="T2" fmla="*/ 0 w 298"/>
                <a:gd name="T3" fmla="*/ 239 h 239"/>
                <a:gd name="T4" fmla="*/ 287 w 298"/>
                <a:gd name="T5" fmla="*/ 0 h 239"/>
                <a:gd name="T6" fmla="*/ 298 w 298"/>
                <a:gd name="T7" fmla="*/ 16 h 239"/>
                <a:gd name="T8" fmla="*/ 0 w 298"/>
                <a:gd name="T9" fmla="*/ 239 h 239"/>
              </a:gdLst>
              <a:ahLst/>
              <a:cxnLst>
                <a:cxn ang="0">
                  <a:pos x="T0" y="T1"/>
                </a:cxn>
                <a:cxn ang="0">
                  <a:pos x="T2" y="T3"/>
                </a:cxn>
                <a:cxn ang="0">
                  <a:pos x="T4" y="T5"/>
                </a:cxn>
                <a:cxn ang="0">
                  <a:pos x="T6" y="T7"/>
                </a:cxn>
                <a:cxn ang="0">
                  <a:pos x="T8" y="T9"/>
                </a:cxn>
              </a:cxnLst>
              <a:rect l="0" t="0" r="r" b="b"/>
              <a:pathLst>
                <a:path w="298" h="239">
                  <a:moveTo>
                    <a:pt x="0" y="239"/>
                  </a:moveTo>
                  <a:cubicBezTo>
                    <a:pt x="0" y="239"/>
                    <a:pt x="0" y="239"/>
                    <a:pt x="0" y="239"/>
                  </a:cubicBezTo>
                  <a:cubicBezTo>
                    <a:pt x="93" y="156"/>
                    <a:pt x="188" y="76"/>
                    <a:pt x="287" y="0"/>
                  </a:cubicBezTo>
                  <a:cubicBezTo>
                    <a:pt x="298" y="16"/>
                    <a:pt x="298" y="16"/>
                    <a:pt x="298" y="16"/>
                  </a:cubicBezTo>
                  <a:cubicBezTo>
                    <a:pt x="196" y="87"/>
                    <a:pt x="97" y="161"/>
                    <a:pt x="0" y="23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9"/>
            <p:cNvSpPr>
              <a:spLocks/>
            </p:cNvSpPr>
            <p:nvPr/>
          </p:nvSpPr>
          <p:spPr bwMode="auto">
            <a:xfrm>
              <a:off x="7594600" y="1487488"/>
              <a:ext cx="65087" cy="79375"/>
            </a:xfrm>
            <a:custGeom>
              <a:avLst/>
              <a:gdLst>
                <a:gd name="T0" fmla="*/ 44 w 62"/>
                <a:gd name="T1" fmla="*/ 72 h 76"/>
                <a:gd name="T2" fmla="*/ 7 w 62"/>
                <a:gd name="T3" fmla="*/ 49 h 76"/>
                <a:gd name="T4" fmla="*/ 16 w 62"/>
                <a:gd name="T5" fmla="*/ 7 h 76"/>
                <a:gd name="T6" fmla="*/ 54 w 62"/>
                <a:gd name="T7" fmla="*/ 30 h 76"/>
                <a:gd name="T8" fmla="*/ 44 w 62"/>
                <a:gd name="T9" fmla="*/ 72 h 76"/>
              </a:gdLst>
              <a:ahLst/>
              <a:cxnLst>
                <a:cxn ang="0">
                  <a:pos x="T0" y="T1"/>
                </a:cxn>
                <a:cxn ang="0">
                  <a:pos x="T2" y="T3"/>
                </a:cxn>
                <a:cxn ang="0">
                  <a:pos x="T4" y="T5"/>
                </a:cxn>
                <a:cxn ang="0">
                  <a:pos x="T6" y="T7"/>
                </a:cxn>
                <a:cxn ang="0">
                  <a:pos x="T8" y="T9"/>
                </a:cxn>
              </a:cxnLst>
              <a:rect l="0" t="0" r="r" b="b"/>
              <a:pathLst>
                <a:path w="62" h="76">
                  <a:moveTo>
                    <a:pt x="44" y="72"/>
                  </a:moveTo>
                  <a:cubicBezTo>
                    <a:pt x="30" y="76"/>
                    <a:pt x="14" y="66"/>
                    <a:pt x="7" y="49"/>
                  </a:cubicBezTo>
                  <a:cubicBezTo>
                    <a:pt x="0" y="33"/>
                    <a:pt x="4" y="14"/>
                    <a:pt x="16" y="7"/>
                  </a:cubicBezTo>
                  <a:cubicBezTo>
                    <a:pt x="29" y="0"/>
                    <a:pt x="46" y="10"/>
                    <a:pt x="54" y="30"/>
                  </a:cubicBezTo>
                  <a:cubicBezTo>
                    <a:pt x="62" y="49"/>
                    <a:pt x="57" y="68"/>
                    <a:pt x="44" y="7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0"/>
            <p:cNvSpPr>
              <a:spLocks/>
            </p:cNvSpPr>
            <p:nvPr/>
          </p:nvSpPr>
          <p:spPr bwMode="auto">
            <a:xfrm>
              <a:off x="7561263" y="1338263"/>
              <a:ext cx="112712" cy="123825"/>
            </a:xfrm>
            <a:custGeom>
              <a:avLst/>
              <a:gdLst>
                <a:gd name="T0" fmla="*/ 89 w 107"/>
                <a:gd name="T1" fmla="*/ 108 h 118"/>
                <a:gd name="T2" fmla="*/ 26 w 107"/>
                <a:gd name="T3" fmla="*/ 82 h 118"/>
                <a:gd name="T4" fmla="*/ 13 w 107"/>
                <a:gd name="T5" fmla="*/ 16 h 118"/>
                <a:gd name="T6" fmla="*/ 84 w 107"/>
                <a:gd name="T7" fmla="*/ 35 h 118"/>
                <a:gd name="T8" fmla="*/ 89 w 107"/>
                <a:gd name="T9" fmla="*/ 108 h 118"/>
              </a:gdLst>
              <a:ahLst/>
              <a:cxnLst>
                <a:cxn ang="0">
                  <a:pos x="T0" y="T1"/>
                </a:cxn>
                <a:cxn ang="0">
                  <a:pos x="T2" y="T3"/>
                </a:cxn>
                <a:cxn ang="0">
                  <a:pos x="T4" y="T5"/>
                </a:cxn>
                <a:cxn ang="0">
                  <a:pos x="T6" y="T7"/>
                </a:cxn>
                <a:cxn ang="0">
                  <a:pos x="T8" y="T9"/>
                </a:cxn>
              </a:cxnLst>
              <a:rect l="0" t="0" r="r" b="b"/>
              <a:pathLst>
                <a:path w="107" h="118">
                  <a:moveTo>
                    <a:pt x="89" y="108"/>
                  </a:moveTo>
                  <a:cubicBezTo>
                    <a:pt x="71" y="118"/>
                    <a:pt x="44" y="106"/>
                    <a:pt x="26" y="82"/>
                  </a:cubicBezTo>
                  <a:cubicBezTo>
                    <a:pt x="7" y="60"/>
                    <a:pt x="0" y="31"/>
                    <a:pt x="13" y="16"/>
                  </a:cubicBezTo>
                  <a:cubicBezTo>
                    <a:pt x="26" y="0"/>
                    <a:pt x="60" y="7"/>
                    <a:pt x="84" y="35"/>
                  </a:cubicBezTo>
                  <a:cubicBezTo>
                    <a:pt x="106" y="64"/>
                    <a:pt x="107" y="98"/>
                    <a:pt x="89" y="10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1"/>
            <p:cNvSpPr>
              <a:spLocks/>
            </p:cNvSpPr>
            <p:nvPr/>
          </p:nvSpPr>
          <p:spPr bwMode="auto">
            <a:xfrm>
              <a:off x="7408863" y="1339850"/>
              <a:ext cx="88900" cy="79375"/>
            </a:xfrm>
            <a:custGeom>
              <a:avLst/>
              <a:gdLst>
                <a:gd name="T0" fmla="*/ 73 w 84"/>
                <a:gd name="T1" fmla="*/ 60 h 76"/>
                <a:gd name="T2" fmla="*/ 26 w 84"/>
                <a:gd name="T3" fmla="*/ 65 h 76"/>
                <a:gd name="T4" fmla="*/ 6 w 84"/>
                <a:gd name="T5" fmla="*/ 22 h 76"/>
                <a:gd name="T6" fmla="*/ 56 w 84"/>
                <a:gd name="T7" fmla="*/ 12 h 76"/>
                <a:gd name="T8" fmla="*/ 73 w 84"/>
                <a:gd name="T9" fmla="*/ 60 h 76"/>
              </a:gdLst>
              <a:ahLst/>
              <a:cxnLst>
                <a:cxn ang="0">
                  <a:pos x="T0" y="T1"/>
                </a:cxn>
                <a:cxn ang="0">
                  <a:pos x="T2" y="T3"/>
                </a:cxn>
                <a:cxn ang="0">
                  <a:pos x="T4" y="T5"/>
                </a:cxn>
                <a:cxn ang="0">
                  <a:pos x="T6" y="T7"/>
                </a:cxn>
                <a:cxn ang="0">
                  <a:pos x="T8" y="T9"/>
                </a:cxn>
              </a:cxnLst>
              <a:rect l="0" t="0" r="r" b="b"/>
              <a:pathLst>
                <a:path w="84" h="76">
                  <a:moveTo>
                    <a:pt x="73" y="60"/>
                  </a:moveTo>
                  <a:cubicBezTo>
                    <a:pt x="63" y="73"/>
                    <a:pt x="42" y="76"/>
                    <a:pt x="26" y="65"/>
                  </a:cubicBezTo>
                  <a:cubicBezTo>
                    <a:pt x="10" y="56"/>
                    <a:pt x="0" y="39"/>
                    <a:pt x="6" y="22"/>
                  </a:cubicBezTo>
                  <a:cubicBezTo>
                    <a:pt x="12" y="7"/>
                    <a:pt x="36" y="0"/>
                    <a:pt x="56" y="12"/>
                  </a:cubicBezTo>
                  <a:cubicBezTo>
                    <a:pt x="76" y="24"/>
                    <a:pt x="84" y="46"/>
                    <a:pt x="73" y="6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2"/>
            <p:cNvSpPr>
              <a:spLocks/>
            </p:cNvSpPr>
            <p:nvPr/>
          </p:nvSpPr>
          <p:spPr bwMode="auto">
            <a:xfrm>
              <a:off x="7327900" y="1246188"/>
              <a:ext cx="103187" cy="71438"/>
            </a:xfrm>
            <a:custGeom>
              <a:avLst/>
              <a:gdLst>
                <a:gd name="T0" fmla="*/ 91 w 97"/>
                <a:gd name="T1" fmla="*/ 49 h 69"/>
                <a:gd name="T2" fmla="*/ 40 w 97"/>
                <a:gd name="T3" fmla="*/ 65 h 69"/>
                <a:gd name="T4" fmla="*/ 2 w 97"/>
                <a:gd name="T5" fmla="*/ 27 h 69"/>
                <a:gd name="T6" fmla="*/ 54 w 97"/>
                <a:gd name="T7" fmla="*/ 6 h 69"/>
                <a:gd name="T8" fmla="*/ 91 w 97"/>
                <a:gd name="T9" fmla="*/ 49 h 69"/>
              </a:gdLst>
              <a:ahLst/>
              <a:cxnLst>
                <a:cxn ang="0">
                  <a:pos x="T0" y="T1"/>
                </a:cxn>
                <a:cxn ang="0">
                  <a:pos x="T2" y="T3"/>
                </a:cxn>
                <a:cxn ang="0">
                  <a:pos x="T4" y="T5"/>
                </a:cxn>
                <a:cxn ang="0">
                  <a:pos x="T6" y="T7"/>
                </a:cxn>
                <a:cxn ang="0">
                  <a:pos x="T8" y="T9"/>
                </a:cxn>
              </a:cxnLst>
              <a:rect l="0" t="0" r="r" b="b"/>
              <a:pathLst>
                <a:path w="97" h="69">
                  <a:moveTo>
                    <a:pt x="91" y="49"/>
                  </a:moveTo>
                  <a:cubicBezTo>
                    <a:pt x="85" y="65"/>
                    <a:pt x="63" y="69"/>
                    <a:pt x="40" y="65"/>
                  </a:cubicBezTo>
                  <a:cubicBezTo>
                    <a:pt x="18" y="61"/>
                    <a:pt x="0" y="44"/>
                    <a:pt x="2" y="27"/>
                  </a:cubicBezTo>
                  <a:cubicBezTo>
                    <a:pt x="3" y="10"/>
                    <a:pt x="27" y="0"/>
                    <a:pt x="54" y="6"/>
                  </a:cubicBezTo>
                  <a:cubicBezTo>
                    <a:pt x="82" y="11"/>
                    <a:pt x="97" y="33"/>
                    <a:pt x="91" y="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3"/>
            <p:cNvSpPr>
              <a:spLocks/>
            </p:cNvSpPr>
            <p:nvPr/>
          </p:nvSpPr>
          <p:spPr bwMode="auto">
            <a:xfrm>
              <a:off x="7199313" y="1309688"/>
              <a:ext cx="107950" cy="88900"/>
            </a:xfrm>
            <a:custGeom>
              <a:avLst/>
              <a:gdLst>
                <a:gd name="T0" fmla="*/ 101 w 103"/>
                <a:gd name="T1" fmla="*/ 40 h 84"/>
                <a:gd name="T2" fmla="*/ 57 w 103"/>
                <a:gd name="T3" fmla="*/ 80 h 84"/>
                <a:gd name="T4" fmla="*/ 6 w 103"/>
                <a:gd name="T5" fmla="*/ 50 h 84"/>
                <a:gd name="T6" fmla="*/ 49 w 103"/>
                <a:gd name="T7" fmla="*/ 1 h 84"/>
                <a:gd name="T8" fmla="*/ 101 w 103"/>
                <a:gd name="T9" fmla="*/ 40 h 84"/>
              </a:gdLst>
              <a:ahLst/>
              <a:cxnLst>
                <a:cxn ang="0">
                  <a:pos x="T0" y="T1"/>
                </a:cxn>
                <a:cxn ang="0">
                  <a:pos x="T2" y="T3"/>
                </a:cxn>
                <a:cxn ang="0">
                  <a:pos x="T4" y="T5"/>
                </a:cxn>
                <a:cxn ang="0">
                  <a:pos x="T6" y="T7"/>
                </a:cxn>
                <a:cxn ang="0">
                  <a:pos x="T8" y="T9"/>
                </a:cxn>
              </a:cxnLst>
              <a:rect l="0" t="0" r="r" b="b"/>
              <a:pathLst>
                <a:path w="103" h="84">
                  <a:moveTo>
                    <a:pt x="101" y="40"/>
                  </a:moveTo>
                  <a:cubicBezTo>
                    <a:pt x="99" y="62"/>
                    <a:pt x="80" y="80"/>
                    <a:pt x="57" y="80"/>
                  </a:cubicBezTo>
                  <a:cubicBezTo>
                    <a:pt x="35" y="84"/>
                    <a:pt x="13" y="71"/>
                    <a:pt x="6" y="50"/>
                  </a:cubicBezTo>
                  <a:cubicBezTo>
                    <a:pt x="0" y="29"/>
                    <a:pt x="19" y="6"/>
                    <a:pt x="49" y="1"/>
                  </a:cubicBezTo>
                  <a:cubicBezTo>
                    <a:pt x="80" y="0"/>
                    <a:pt x="103" y="18"/>
                    <a:pt x="101" y="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4"/>
            <p:cNvSpPr>
              <a:spLocks/>
            </p:cNvSpPr>
            <p:nvPr/>
          </p:nvSpPr>
          <p:spPr bwMode="auto">
            <a:xfrm>
              <a:off x="7008813" y="1208088"/>
              <a:ext cx="187325" cy="149225"/>
            </a:xfrm>
            <a:custGeom>
              <a:avLst/>
              <a:gdLst>
                <a:gd name="T0" fmla="*/ 173 w 178"/>
                <a:gd name="T1" fmla="*/ 45 h 141"/>
                <a:gd name="T2" fmla="*/ 115 w 178"/>
                <a:gd name="T3" fmla="*/ 122 h 141"/>
                <a:gd name="T4" fmla="*/ 18 w 178"/>
                <a:gd name="T5" fmla="*/ 117 h 141"/>
                <a:gd name="T6" fmla="*/ 69 w 178"/>
                <a:gd name="T7" fmla="*/ 24 h 141"/>
                <a:gd name="T8" fmla="*/ 173 w 178"/>
                <a:gd name="T9" fmla="*/ 45 h 141"/>
              </a:gdLst>
              <a:ahLst/>
              <a:cxnLst>
                <a:cxn ang="0">
                  <a:pos x="T0" y="T1"/>
                </a:cxn>
                <a:cxn ang="0">
                  <a:pos x="T2" y="T3"/>
                </a:cxn>
                <a:cxn ang="0">
                  <a:pos x="T4" y="T5"/>
                </a:cxn>
                <a:cxn ang="0">
                  <a:pos x="T6" y="T7"/>
                </a:cxn>
                <a:cxn ang="0">
                  <a:pos x="T8" y="T9"/>
                </a:cxn>
              </a:cxnLst>
              <a:rect l="0" t="0" r="r" b="b"/>
              <a:pathLst>
                <a:path w="178" h="141">
                  <a:moveTo>
                    <a:pt x="173" y="45"/>
                  </a:moveTo>
                  <a:cubicBezTo>
                    <a:pt x="178" y="74"/>
                    <a:pt x="151" y="104"/>
                    <a:pt x="115" y="122"/>
                  </a:cubicBezTo>
                  <a:cubicBezTo>
                    <a:pt x="78" y="137"/>
                    <a:pt x="38" y="141"/>
                    <a:pt x="18" y="117"/>
                  </a:cubicBezTo>
                  <a:cubicBezTo>
                    <a:pt x="0" y="96"/>
                    <a:pt x="19" y="46"/>
                    <a:pt x="69" y="24"/>
                  </a:cubicBezTo>
                  <a:cubicBezTo>
                    <a:pt x="119" y="0"/>
                    <a:pt x="167" y="16"/>
                    <a:pt x="173" y="4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5"/>
            <p:cNvSpPr>
              <a:spLocks/>
            </p:cNvSpPr>
            <p:nvPr/>
          </p:nvSpPr>
          <p:spPr bwMode="auto">
            <a:xfrm>
              <a:off x="7242175" y="1239838"/>
              <a:ext cx="34925" cy="22225"/>
            </a:xfrm>
            <a:custGeom>
              <a:avLst/>
              <a:gdLst>
                <a:gd name="T0" fmla="*/ 33 w 33"/>
                <a:gd name="T1" fmla="*/ 10 h 21"/>
                <a:gd name="T2" fmla="*/ 18 w 33"/>
                <a:gd name="T3" fmla="*/ 21 h 21"/>
                <a:gd name="T4" fmla="*/ 1 w 33"/>
                <a:gd name="T5" fmla="*/ 11 h 21"/>
                <a:gd name="T6" fmla="*/ 16 w 33"/>
                <a:gd name="T7" fmla="*/ 0 h 21"/>
                <a:gd name="T8" fmla="*/ 33 w 33"/>
                <a:gd name="T9" fmla="*/ 10 h 21"/>
              </a:gdLst>
              <a:ahLst/>
              <a:cxnLst>
                <a:cxn ang="0">
                  <a:pos x="T0" y="T1"/>
                </a:cxn>
                <a:cxn ang="0">
                  <a:pos x="T2" y="T3"/>
                </a:cxn>
                <a:cxn ang="0">
                  <a:pos x="T4" y="T5"/>
                </a:cxn>
                <a:cxn ang="0">
                  <a:pos x="T6" y="T7"/>
                </a:cxn>
                <a:cxn ang="0">
                  <a:pos x="T8" y="T9"/>
                </a:cxn>
              </a:cxnLst>
              <a:rect l="0" t="0" r="r" b="b"/>
              <a:pathLst>
                <a:path w="33" h="21">
                  <a:moveTo>
                    <a:pt x="33" y="10"/>
                  </a:moveTo>
                  <a:cubicBezTo>
                    <a:pt x="33" y="16"/>
                    <a:pt x="26" y="20"/>
                    <a:pt x="18" y="21"/>
                  </a:cubicBezTo>
                  <a:cubicBezTo>
                    <a:pt x="9" y="21"/>
                    <a:pt x="1" y="17"/>
                    <a:pt x="1" y="11"/>
                  </a:cubicBezTo>
                  <a:cubicBezTo>
                    <a:pt x="0" y="5"/>
                    <a:pt x="7" y="0"/>
                    <a:pt x="16" y="0"/>
                  </a:cubicBezTo>
                  <a:cubicBezTo>
                    <a:pt x="26" y="0"/>
                    <a:pt x="33" y="5"/>
                    <a:pt x="33"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6"/>
            <p:cNvSpPr>
              <a:spLocks/>
            </p:cNvSpPr>
            <p:nvPr/>
          </p:nvSpPr>
          <p:spPr bwMode="auto">
            <a:xfrm>
              <a:off x="7432675" y="1249363"/>
              <a:ext cx="77787" cy="58738"/>
            </a:xfrm>
            <a:custGeom>
              <a:avLst/>
              <a:gdLst>
                <a:gd name="T0" fmla="*/ 68 w 74"/>
                <a:gd name="T1" fmla="*/ 44 h 55"/>
                <a:gd name="T2" fmla="*/ 28 w 74"/>
                <a:gd name="T3" fmla="*/ 48 h 55"/>
                <a:gd name="T4" fmla="*/ 4 w 74"/>
                <a:gd name="T5" fmla="*/ 15 h 55"/>
                <a:gd name="T6" fmla="*/ 46 w 74"/>
                <a:gd name="T7" fmla="*/ 9 h 55"/>
                <a:gd name="T8" fmla="*/ 68 w 74"/>
                <a:gd name="T9" fmla="*/ 44 h 55"/>
              </a:gdLst>
              <a:ahLst/>
              <a:cxnLst>
                <a:cxn ang="0">
                  <a:pos x="T0" y="T1"/>
                </a:cxn>
                <a:cxn ang="0">
                  <a:pos x="T2" y="T3"/>
                </a:cxn>
                <a:cxn ang="0">
                  <a:pos x="T4" y="T5"/>
                </a:cxn>
                <a:cxn ang="0">
                  <a:pos x="T6" y="T7"/>
                </a:cxn>
                <a:cxn ang="0">
                  <a:pos x="T8" y="T9"/>
                </a:cxn>
              </a:cxnLst>
              <a:rect l="0" t="0" r="r" b="b"/>
              <a:pathLst>
                <a:path w="74" h="55">
                  <a:moveTo>
                    <a:pt x="68" y="44"/>
                  </a:moveTo>
                  <a:cubicBezTo>
                    <a:pt x="62" y="55"/>
                    <a:pt x="45" y="55"/>
                    <a:pt x="28" y="48"/>
                  </a:cubicBezTo>
                  <a:cubicBezTo>
                    <a:pt x="11" y="41"/>
                    <a:pt x="0" y="26"/>
                    <a:pt x="4" y="15"/>
                  </a:cubicBezTo>
                  <a:cubicBezTo>
                    <a:pt x="8" y="3"/>
                    <a:pt x="27" y="0"/>
                    <a:pt x="46" y="9"/>
                  </a:cubicBezTo>
                  <a:cubicBezTo>
                    <a:pt x="66" y="16"/>
                    <a:pt x="74" y="34"/>
                    <a:pt x="68" y="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7"/>
            <p:cNvSpPr>
              <a:spLocks/>
            </p:cNvSpPr>
            <p:nvPr/>
          </p:nvSpPr>
          <p:spPr bwMode="auto">
            <a:xfrm>
              <a:off x="7700963" y="1460500"/>
              <a:ext cx="34925" cy="49213"/>
            </a:xfrm>
            <a:custGeom>
              <a:avLst/>
              <a:gdLst>
                <a:gd name="T0" fmla="*/ 25 w 33"/>
                <a:gd name="T1" fmla="*/ 44 h 47"/>
                <a:gd name="T2" fmla="*/ 5 w 33"/>
                <a:gd name="T3" fmla="*/ 29 h 47"/>
                <a:gd name="T4" fmla="*/ 7 w 33"/>
                <a:gd name="T5" fmla="*/ 3 h 47"/>
                <a:gd name="T6" fmla="*/ 28 w 33"/>
                <a:gd name="T7" fmla="*/ 18 h 47"/>
                <a:gd name="T8" fmla="*/ 25 w 33"/>
                <a:gd name="T9" fmla="*/ 44 h 47"/>
              </a:gdLst>
              <a:ahLst/>
              <a:cxnLst>
                <a:cxn ang="0">
                  <a:pos x="T0" y="T1"/>
                </a:cxn>
                <a:cxn ang="0">
                  <a:pos x="T2" y="T3"/>
                </a:cxn>
                <a:cxn ang="0">
                  <a:pos x="T4" y="T5"/>
                </a:cxn>
                <a:cxn ang="0">
                  <a:pos x="T6" y="T7"/>
                </a:cxn>
                <a:cxn ang="0">
                  <a:pos x="T8" y="T9"/>
                </a:cxn>
              </a:cxnLst>
              <a:rect l="0" t="0" r="r" b="b"/>
              <a:pathLst>
                <a:path w="33" h="47">
                  <a:moveTo>
                    <a:pt x="25" y="44"/>
                  </a:moveTo>
                  <a:cubicBezTo>
                    <a:pt x="18" y="47"/>
                    <a:pt x="9" y="40"/>
                    <a:pt x="5" y="29"/>
                  </a:cubicBezTo>
                  <a:cubicBezTo>
                    <a:pt x="0" y="18"/>
                    <a:pt x="1" y="6"/>
                    <a:pt x="7" y="3"/>
                  </a:cubicBezTo>
                  <a:cubicBezTo>
                    <a:pt x="14" y="0"/>
                    <a:pt x="23" y="7"/>
                    <a:pt x="28" y="18"/>
                  </a:cubicBezTo>
                  <a:cubicBezTo>
                    <a:pt x="33" y="30"/>
                    <a:pt x="32" y="42"/>
                    <a:pt x="25" y="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8"/>
            <p:cNvSpPr>
              <a:spLocks/>
            </p:cNvSpPr>
            <p:nvPr/>
          </p:nvSpPr>
          <p:spPr bwMode="auto">
            <a:xfrm>
              <a:off x="6657976" y="2033588"/>
              <a:ext cx="536575" cy="2098675"/>
            </a:xfrm>
            <a:custGeom>
              <a:avLst/>
              <a:gdLst>
                <a:gd name="T0" fmla="*/ 156 w 508"/>
                <a:gd name="T1" fmla="*/ 1631 h 1995"/>
                <a:gd name="T2" fmla="*/ 489 w 508"/>
                <a:gd name="T3" fmla="*/ 0 h 1995"/>
                <a:gd name="T4" fmla="*/ 508 w 508"/>
                <a:gd name="T5" fmla="*/ 1 h 1995"/>
                <a:gd name="T6" fmla="*/ 174 w 508"/>
                <a:gd name="T7" fmla="*/ 1625 h 1995"/>
                <a:gd name="T8" fmla="*/ 425 w 508"/>
                <a:gd name="T9" fmla="*/ 1980 h 1995"/>
                <a:gd name="T10" fmla="*/ 425 w 508"/>
                <a:gd name="T11" fmla="*/ 1980 h 1995"/>
                <a:gd name="T12" fmla="*/ 413 w 508"/>
                <a:gd name="T13" fmla="*/ 1995 h 1995"/>
                <a:gd name="T14" fmla="*/ 156 w 508"/>
                <a:gd name="T15" fmla="*/ 1631 h 19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1995">
                  <a:moveTo>
                    <a:pt x="156" y="1631"/>
                  </a:moveTo>
                  <a:cubicBezTo>
                    <a:pt x="0" y="1120"/>
                    <a:pt x="449" y="503"/>
                    <a:pt x="489" y="0"/>
                  </a:cubicBezTo>
                  <a:cubicBezTo>
                    <a:pt x="508" y="1"/>
                    <a:pt x="508" y="1"/>
                    <a:pt x="508" y="1"/>
                  </a:cubicBezTo>
                  <a:cubicBezTo>
                    <a:pt x="465" y="513"/>
                    <a:pt x="20" y="1129"/>
                    <a:pt x="174" y="1625"/>
                  </a:cubicBezTo>
                  <a:cubicBezTo>
                    <a:pt x="213" y="1752"/>
                    <a:pt x="291" y="1871"/>
                    <a:pt x="425" y="1980"/>
                  </a:cubicBezTo>
                  <a:cubicBezTo>
                    <a:pt x="425" y="1980"/>
                    <a:pt x="425" y="1980"/>
                    <a:pt x="425" y="1980"/>
                  </a:cubicBezTo>
                  <a:cubicBezTo>
                    <a:pt x="413" y="1995"/>
                    <a:pt x="413" y="1995"/>
                    <a:pt x="413" y="1995"/>
                  </a:cubicBezTo>
                  <a:cubicBezTo>
                    <a:pt x="276" y="1884"/>
                    <a:pt x="196" y="1761"/>
                    <a:pt x="156" y="163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5" name="组合 154"/>
          <p:cNvGrpSpPr/>
          <p:nvPr/>
        </p:nvGrpSpPr>
        <p:grpSpPr>
          <a:xfrm>
            <a:off x="4512910" y="3551561"/>
            <a:ext cx="548771" cy="1650513"/>
            <a:chOff x="7985125" y="-2420938"/>
            <a:chExt cx="2281238" cy="6861176"/>
          </a:xfrm>
        </p:grpSpPr>
        <p:sp>
          <p:nvSpPr>
            <p:cNvPr id="109" name="Freeform 102"/>
            <p:cNvSpPr>
              <a:spLocks/>
            </p:cNvSpPr>
            <p:nvPr/>
          </p:nvSpPr>
          <p:spPr bwMode="auto">
            <a:xfrm>
              <a:off x="8148638" y="-1504950"/>
              <a:ext cx="971550" cy="157163"/>
            </a:xfrm>
            <a:custGeom>
              <a:avLst/>
              <a:gdLst>
                <a:gd name="T0" fmla="*/ 445 w 445"/>
                <a:gd name="T1" fmla="*/ 72 h 72"/>
                <a:gd name="T2" fmla="*/ 445 w 445"/>
                <a:gd name="T3" fmla="*/ 71 h 72"/>
                <a:gd name="T4" fmla="*/ 3 w 445"/>
                <a:gd name="T5" fmla="*/ 0 h 72"/>
                <a:gd name="T6" fmla="*/ 0 w 445"/>
                <a:gd name="T7" fmla="*/ 23 h 72"/>
                <a:gd name="T8" fmla="*/ 445 w 445"/>
                <a:gd name="T9" fmla="*/ 72 h 72"/>
              </a:gdLst>
              <a:ahLst/>
              <a:cxnLst>
                <a:cxn ang="0">
                  <a:pos x="T0" y="T1"/>
                </a:cxn>
                <a:cxn ang="0">
                  <a:pos x="T2" y="T3"/>
                </a:cxn>
                <a:cxn ang="0">
                  <a:pos x="T4" y="T5"/>
                </a:cxn>
                <a:cxn ang="0">
                  <a:pos x="T6" y="T7"/>
                </a:cxn>
                <a:cxn ang="0">
                  <a:pos x="T8" y="T9"/>
                </a:cxn>
              </a:cxnLst>
              <a:rect l="0" t="0" r="r" b="b"/>
              <a:pathLst>
                <a:path w="445" h="72">
                  <a:moveTo>
                    <a:pt x="445" y="72"/>
                  </a:moveTo>
                  <a:cubicBezTo>
                    <a:pt x="445" y="71"/>
                    <a:pt x="445" y="71"/>
                    <a:pt x="445" y="71"/>
                  </a:cubicBezTo>
                  <a:cubicBezTo>
                    <a:pt x="297" y="53"/>
                    <a:pt x="149" y="30"/>
                    <a:pt x="3" y="0"/>
                  </a:cubicBezTo>
                  <a:cubicBezTo>
                    <a:pt x="0" y="23"/>
                    <a:pt x="0" y="23"/>
                    <a:pt x="0" y="23"/>
                  </a:cubicBezTo>
                  <a:cubicBezTo>
                    <a:pt x="148" y="45"/>
                    <a:pt x="296" y="62"/>
                    <a:pt x="445" y="7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3"/>
            <p:cNvSpPr>
              <a:spLocks/>
            </p:cNvSpPr>
            <p:nvPr/>
          </p:nvSpPr>
          <p:spPr bwMode="auto">
            <a:xfrm>
              <a:off x="8377238" y="-1346200"/>
              <a:ext cx="742950" cy="147638"/>
            </a:xfrm>
            <a:custGeom>
              <a:avLst/>
              <a:gdLst>
                <a:gd name="T0" fmla="*/ 340 w 340"/>
                <a:gd name="T1" fmla="*/ 1 h 68"/>
                <a:gd name="T2" fmla="*/ 339 w 340"/>
                <a:gd name="T3" fmla="*/ 0 h 68"/>
                <a:gd name="T4" fmla="*/ 0 w 340"/>
                <a:gd name="T5" fmla="*/ 50 h 68"/>
                <a:gd name="T6" fmla="*/ 4 w 340"/>
                <a:gd name="T7" fmla="*/ 68 h 68"/>
                <a:gd name="T8" fmla="*/ 340 w 340"/>
                <a:gd name="T9" fmla="*/ 1 h 68"/>
              </a:gdLst>
              <a:ahLst/>
              <a:cxnLst>
                <a:cxn ang="0">
                  <a:pos x="T0" y="T1"/>
                </a:cxn>
                <a:cxn ang="0">
                  <a:pos x="T2" y="T3"/>
                </a:cxn>
                <a:cxn ang="0">
                  <a:pos x="T4" y="T5"/>
                </a:cxn>
                <a:cxn ang="0">
                  <a:pos x="T6" y="T7"/>
                </a:cxn>
                <a:cxn ang="0">
                  <a:pos x="T8" y="T9"/>
                </a:cxn>
              </a:cxnLst>
              <a:rect l="0" t="0" r="r" b="b"/>
              <a:pathLst>
                <a:path w="340" h="68">
                  <a:moveTo>
                    <a:pt x="340" y="1"/>
                  </a:moveTo>
                  <a:cubicBezTo>
                    <a:pt x="339" y="0"/>
                    <a:pt x="339" y="0"/>
                    <a:pt x="339" y="0"/>
                  </a:cubicBezTo>
                  <a:cubicBezTo>
                    <a:pt x="225" y="7"/>
                    <a:pt x="112" y="24"/>
                    <a:pt x="0" y="50"/>
                  </a:cubicBezTo>
                  <a:cubicBezTo>
                    <a:pt x="4" y="68"/>
                    <a:pt x="4" y="68"/>
                    <a:pt x="4" y="68"/>
                  </a:cubicBezTo>
                  <a:cubicBezTo>
                    <a:pt x="114" y="36"/>
                    <a:pt x="227" y="13"/>
                    <a:pt x="34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4"/>
            <p:cNvSpPr>
              <a:spLocks/>
            </p:cNvSpPr>
            <p:nvPr/>
          </p:nvSpPr>
          <p:spPr bwMode="auto">
            <a:xfrm>
              <a:off x="8997950" y="-1323975"/>
              <a:ext cx="142875" cy="841375"/>
            </a:xfrm>
            <a:custGeom>
              <a:avLst/>
              <a:gdLst>
                <a:gd name="T0" fmla="*/ 66 w 66"/>
                <a:gd name="T1" fmla="*/ 0 h 387"/>
                <a:gd name="T2" fmla="*/ 65 w 66"/>
                <a:gd name="T3" fmla="*/ 0 h 387"/>
                <a:gd name="T4" fmla="*/ 0 w 66"/>
                <a:gd name="T5" fmla="*/ 383 h 387"/>
                <a:gd name="T6" fmla="*/ 19 w 66"/>
                <a:gd name="T7" fmla="*/ 387 h 387"/>
                <a:gd name="T8" fmla="*/ 66 w 66"/>
                <a:gd name="T9" fmla="*/ 0 h 387"/>
              </a:gdLst>
              <a:ahLst/>
              <a:cxnLst>
                <a:cxn ang="0">
                  <a:pos x="T0" y="T1"/>
                </a:cxn>
                <a:cxn ang="0">
                  <a:pos x="T2" y="T3"/>
                </a:cxn>
                <a:cxn ang="0">
                  <a:pos x="T4" y="T5"/>
                </a:cxn>
                <a:cxn ang="0">
                  <a:pos x="T6" y="T7"/>
                </a:cxn>
                <a:cxn ang="0">
                  <a:pos x="T8" y="T9"/>
                </a:cxn>
              </a:cxnLst>
              <a:rect l="0" t="0" r="r" b="b"/>
              <a:pathLst>
                <a:path w="66" h="387">
                  <a:moveTo>
                    <a:pt x="66" y="0"/>
                  </a:moveTo>
                  <a:cubicBezTo>
                    <a:pt x="65" y="0"/>
                    <a:pt x="65" y="0"/>
                    <a:pt x="65" y="0"/>
                  </a:cubicBezTo>
                  <a:cubicBezTo>
                    <a:pt x="50" y="129"/>
                    <a:pt x="28" y="258"/>
                    <a:pt x="0" y="383"/>
                  </a:cubicBezTo>
                  <a:cubicBezTo>
                    <a:pt x="6" y="385"/>
                    <a:pt x="13" y="386"/>
                    <a:pt x="19" y="387"/>
                  </a:cubicBezTo>
                  <a:cubicBezTo>
                    <a:pt x="42" y="258"/>
                    <a:pt x="57" y="129"/>
                    <a:pt x="66"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5"/>
            <p:cNvSpPr>
              <a:spLocks/>
            </p:cNvSpPr>
            <p:nvPr/>
          </p:nvSpPr>
          <p:spPr bwMode="auto">
            <a:xfrm>
              <a:off x="8313738" y="-1335088"/>
              <a:ext cx="809625" cy="446088"/>
            </a:xfrm>
            <a:custGeom>
              <a:avLst/>
              <a:gdLst>
                <a:gd name="T0" fmla="*/ 370 w 371"/>
                <a:gd name="T1" fmla="*/ 1 h 205"/>
                <a:gd name="T2" fmla="*/ 371 w 371"/>
                <a:gd name="T3" fmla="*/ 0 h 205"/>
                <a:gd name="T4" fmla="*/ 0 w 371"/>
                <a:gd name="T5" fmla="*/ 186 h 205"/>
                <a:gd name="T6" fmla="*/ 10 w 371"/>
                <a:gd name="T7" fmla="*/ 205 h 205"/>
                <a:gd name="T8" fmla="*/ 370 w 371"/>
                <a:gd name="T9" fmla="*/ 1 h 205"/>
              </a:gdLst>
              <a:ahLst/>
              <a:cxnLst>
                <a:cxn ang="0">
                  <a:pos x="T0" y="T1"/>
                </a:cxn>
                <a:cxn ang="0">
                  <a:pos x="T2" y="T3"/>
                </a:cxn>
                <a:cxn ang="0">
                  <a:pos x="T4" y="T5"/>
                </a:cxn>
                <a:cxn ang="0">
                  <a:pos x="T6" y="T7"/>
                </a:cxn>
                <a:cxn ang="0">
                  <a:pos x="T8" y="T9"/>
                </a:cxn>
              </a:cxnLst>
              <a:rect l="0" t="0" r="r" b="b"/>
              <a:pathLst>
                <a:path w="371" h="205">
                  <a:moveTo>
                    <a:pt x="370" y="1"/>
                  </a:moveTo>
                  <a:cubicBezTo>
                    <a:pt x="371" y="0"/>
                    <a:pt x="371" y="0"/>
                    <a:pt x="371" y="0"/>
                  </a:cubicBezTo>
                  <a:cubicBezTo>
                    <a:pt x="252" y="70"/>
                    <a:pt x="128" y="132"/>
                    <a:pt x="0" y="186"/>
                  </a:cubicBezTo>
                  <a:cubicBezTo>
                    <a:pt x="10" y="205"/>
                    <a:pt x="10" y="205"/>
                    <a:pt x="10" y="205"/>
                  </a:cubicBezTo>
                  <a:cubicBezTo>
                    <a:pt x="135" y="145"/>
                    <a:pt x="255" y="77"/>
                    <a:pt x="37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6"/>
            <p:cNvSpPr>
              <a:spLocks/>
            </p:cNvSpPr>
            <p:nvPr/>
          </p:nvSpPr>
          <p:spPr bwMode="auto">
            <a:xfrm>
              <a:off x="8591550" y="-1330325"/>
              <a:ext cx="536575" cy="581025"/>
            </a:xfrm>
            <a:custGeom>
              <a:avLst/>
              <a:gdLst>
                <a:gd name="T0" fmla="*/ 246 w 246"/>
                <a:gd name="T1" fmla="*/ 0 h 267"/>
                <a:gd name="T2" fmla="*/ 245 w 246"/>
                <a:gd name="T3" fmla="*/ 1 h 267"/>
                <a:gd name="T4" fmla="*/ 0 w 246"/>
                <a:gd name="T5" fmla="*/ 255 h 267"/>
                <a:gd name="T6" fmla="*/ 14 w 246"/>
                <a:gd name="T7" fmla="*/ 267 h 267"/>
                <a:gd name="T8" fmla="*/ 246 w 246"/>
                <a:gd name="T9" fmla="*/ 0 h 267"/>
              </a:gdLst>
              <a:ahLst/>
              <a:cxnLst>
                <a:cxn ang="0">
                  <a:pos x="T0" y="T1"/>
                </a:cxn>
                <a:cxn ang="0">
                  <a:pos x="T2" y="T3"/>
                </a:cxn>
                <a:cxn ang="0">
                  <a:pos x="T4" y="T5"/>
                </a:cxn>
                <a:cxn ang="0">
                  <a:pos x="T6" y="T7"/>
                </a:cxn>
                <a:cxn ang="0">
                  <a:pos x="T8" y="T9"/>
                </a:cxn>
              </a:cxnLst>
              <a:rect l="0" t="0" r="r" b="b"/>
              <a:pathLst>
                <a:path w="246" h="267">
                  <a:moveTo>
                    <a:pt x="246" y="0"/>
                  </a:moveTo>
                  <a:cubicBezTo>
                    <a:pt x="245" y="1"/>
                    <a:pt x="245" y="1"/>
                    <a:pt x="245" y="1"/>
                  </a:cubicBezTo>
                  <a:cubicBezTo>
                    <a:pt x="165" y="88"/>
                    <a:pt x="83" y="173"/>
                    <a:pt x="0" y="255"/>
                  </a:cubicBezTo>
                  <a:cubicBezTo>
                    <a:pt x="4" y="260"/>
                    <a:pt x="9" y="263"/>
                    <a:pt x="14" y="267"/>
                  </a:cubicBezTo>
                  <a:cubicBezTo>
                    <a:pt x="93" y="180"/>
                    <a:pt x="171" y="91"/>
                    <a:pt x="246"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7"/>
            <p:cNvSpPr>
              <a:spLocks/>
            </p:cNvSpPr>
            <p:nvPr/>
          </p:nvSpPr>
          <p:spPr bwMode="auto">
            <a:xfrm>
              <a:off x="8748713" y="-1327150"/>
              <a:ext cx="385763" cy="868363"/>
            </a:xfrm>
            <a:custGeom>
              <a:avLst/>
              <a:gdLst>
                <a:gd name="T0" fmla="*/ 177 w 177"/>
                <a:gd name="T1" fmla="*/ 0 h 399"/>
                <a:gd name="T2" fmla="*/ 176 w 177"/>
                <a:gd name="T3" fmla="*/ 0 h 399"/>
                <a:gd name="T4" fmla="*/ 0 w 177"/>
                <a:gd name="T5" fmla="*/ 390 h 399"/>
                <a:gd name="T6" fmla="*/ 21 w 177"/>
                <a:gd name="T7" fmla="*/ 399 h 399"/>
                <a:gd name="T8" fmla="*/ 177 w 177"/>
                <a:gd name="T9" fmla="*/ 0 h 399"/>
              </a:gdLst>
              <a:ahLst/>
              <a:cxnLst>
                <a:cxn ang="0">
                  <a:pos x="T0" y="T1"/>
                </a:cxn>
                <a:cxn ang="0">
                  <a:pos x="T2" y="T3"/>
                </a:cxn>
                <a:cxn ang="0">
                  <a:pos x="T4" y="T5"/>
                </a:cxn>
                <a:cxn ang="0">
                  <a:pos x="T6" y="T7"/>
                </a:cxn>
                <a:cxn ang="0">
                  <a:pos x="T8" y="T9"/>
                </a:cxn>
              </a:cxnLst>
              <a:rect l="0" t="0" r="r" b="b"/>
              <a:pathLst>
                <a:path w="177" h="399">
                  <a:moveTo>
                    <a:pt x="177" y="0"/>
                  </a:moveTo>
                  <a:cubicBezTo>
                    <a:pt x="176" y="0"/>
                    <a:pt x="176" y="0"/>
                    <a:pt x="176" y="0"/>
                  </a:cubicBezTo>
                  <a:cubicBezTo>
                    <a:pt x="113" y="127"/>
                    <a:pt x="54" y="258"/>
                    <a:pt x="0" y="390"/>
                  </a:cubicBezTo>
                  <a:cubicBezTo>
                    <a:pt x="21" y="399"/>
                    <a:pt x="21" y="399"/>
                    <a:pt x="21" y="399"/>
                  </a:cubicBezTo>
                  <a:cubicBezTo>
                    <a:pt x="68" y="264"/>
                    <a:pt x="120" y="131"/>
                    <a:pt x="177"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08"/>
            <p:cNvSpPr>
              <a:spLocks/>
            </p:cNvSpPr>
            <p:nvPr/>
          </p:nvSpPr>
          <p:spPr bwMode="auto">
            <a:xfrm>
              <a:off x="8934450" y="-547688"/>
              <a:ext cx="185738" cy="136525"/>
            </a:xfrm>
            <a:custGeom>
              <a:avLst/>
              <a:gdLst>
                <a:gd name="T0" fmla="*/ 85 w 85"/>
                <a:gd name="T1" fmla="*/ 34 h 63"/>
                <a:gd name="T2" fmla="*/ 48 w 85"/>
                <a:gd name="T3" fmla="*/ 2 h 63"/>
                <a:gd name="T4" fmla="*/ 4 w 85"/>
                <a:gd name="T5" fmla="*/ 24 h 63"/>
                <a:gd name="T6" fmla="*/ 40 w 85"/>
                <a:gd name="T7" fmla="*/ 61 h 63"/>
                <a:gd name="T8" fmla="*/ 85 w 85"/>
                <a:gd name="T9" fmla="*/ 34 h 63"/>
              </a:gdLst>
              <a:ahLst/>
              <a:cxnLst>
                <a:cxn ang="0">
                  <a:pos x="T0" y="T1"/>
                </a:cxn>
                <a:cxn ang="0">
                  <a:pos x="T2" y="T3"/>
                </a:cxn>
                <a:cxn ang="0">
                  <a:pos x="T4" y="T5"/>
                </a:cxn>
                <a:cxn ang="0">
                  <a:pos x="T6" y="T7"/>
                </a:cxn>
                <a:cxn ang="0">
                  <a:pos x="T8" y="T9"/>
                </a:cxn>
              </a:cxnLst>
              <a:rect l="0" t="0" r="r" b="b"/>
              <a:pathLst>
                <a:path w="85" h="63">
                  <a:moveTo>
                    <a:pt x="85" y="34"/>
                  </a:moveTo>
                  <a:cubicBezTo>
                    <a:pt x="85" y="18"/>
                    <a:pt x="68" y="4"/>
                    <a:pt x="48" y="2"/>
                  </a:cubicBezTo>
                  <a:cubicBezTo>
                    <a:pt x="28" y="0"/>
                    <a:pt x="8" y="7"/>
                    <a:pt x="4" y="24"/>
                  </a:cubicBezTo>
                  <a:cubicBezTo>
                    <a:pt x="0" y="39"/>
                    <a:pt x="16" y="58"/>
                    <a:pt x="40" y="61"/>
                  </a:cubicBezTo>
                  <a:cubicBezTo>
                    <a:pt x="65" y="63"/>
                    <a:pt x="85" y="50"/>
                    <a:pt x="85" y="3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09"/>
            <p:cNvSpPr>
              <a:spLocks/>
            </p:cNvSpPr>
            <p:nvPr/>
          </p:nvSpPr>
          <p:spPr bwMode="auto">
            <a:xfrm>
              <a:off x="8567738" y="-531813"/>
              <a:ext cx="315913" cy="242888"/>
            </a:xfrm>
            <a:custGeom>
              <a:avLst/>
              <a:gdLst>
                <a:gd name="T0" fmla="*/ 139 w 145"/>
                <a:gd name="T1" fmla="*/ 76 h 112"/>
                <a:gd name="T2" fmla="*/ 92 w 145"/>
                <a:gd name="T3" fmla="*/ 14 h 112"/>
                <a:gd name="T4" fmla="*/ 13 w 145"/>
                <a:gd name="T5" fmla="*/ 22 h 112"/>
                <a:gd name="T6" fmla="*/ 57 w 145"/>
                <a:gd name="T7" fmla="*/ 93 h 112"/>
                <a:gd name="T8" fmla="*/ 139 w 145"/>
                <a:gd name="T9" fmla="*/ 76 h 112"/>
              </a:gdLst>
              <a:ahLst/>
              <a:cxnLst>
                <a:cxn ang="0">
                  <a:pos x="T0" y="T1"/>
                </a:cxn>
                <a:cxn ang="0">
                  <a:pos x="T2" y="T3"/>
                </a:cxn>
                <a:cxn ang="0">
                  <a:pos x="T4" y="T5"/>
                </a:cxn>
                <a:cxn ang="0">
                  <a:pos x="T6" y="T7"/>
                </a:cxn>
                <a:cxn ang="0">
                  <a:pos x="T8" y="T9"/>
                </a:cxn>
              </a:cxnLst>
              <a:rect l="0" t="0" r="r" b="b"/>
              <a:pathLst>
                <a:path w="145" h="112">
                  <a:moveTo>
                    <a:pt x="139" y="76"/>
                  </a:moveTo>
                  <a:cubicBezTo>
                    <a:pt x="145" y="53"/>
                    <a:pt x="122" y="30"/>
                    <a:pt x="92" y="14"/>
                  </a:cubicBezTo>
                  <a:cubicBezTo>
                    <a:pt x="61" y="0"/>
                    <a:pt x="26" y="3"/>
                    <a:pt x="13" y="22"/>
                  </a:cubicBezTo>
                  <a:cubicBezTo>
                    <a:pt x="0" y="43"/>
                    <a:pt x="19" y="75"/>
                    <a:pt x="57" y="93"/>
                  </a:cubicBezTo>
                  <a:cubicBezTo>
                    <a:pt x="94" y="112"/>
                    <a:pt x="133" y="99"/>
                    <a:pt x="139" y="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0"/>
            <p:cNvSpPr>
              <a:spLocks/>
            </p:cNvSpPr>
            <p:nvPr/>
          </p:nvSpPr>
          <p:spPr bwMode="auto">
            <a:xfrm>
              <a:off x="8477250" y="-881063"/>
              <a:ext cx="200025" cy="196850"/>
            </a:xfrm>
            <a:custGeom>
              <a:avLst/>
              <a:gdLst>
                <a:gd name="T0" fmla="*/ 79 w 91"/>
                <a:gd name="T1" fmla="*/ 74 h 90"/>
                <a:gd name="T2" fmla="*/ 70 w 91"/>
                <a:gd name="T3" fmla="*/ 20 h 90"/>
                <a:gd name="T4" fmla="*/ 16 w 91"/>
                <a:gd name="T5" fmla="*/ 12 h 90"/>
                <a:gd name="T6" fmla="*/ 20 w 91"/>
                <a:gd name="T7" fmla="*/ 70 h 90"/>
                <a:gd name="T8" fmla="*/ 79 w 91"/>
                <a:gd name="T9" fmla="*/ 74 h 90"/>
              </a:gdLst>
              <a:ahLst/>
              <a:cxnLst>
                <a:cxn ang="0">
                  <a:pos x="T0" y="T1"/>
                </a:cxn>
                <a:cxn ang="0">
                  <a:pos x="T2" y="T3"/>
                </a:cxn>
                <a:cxn ang="0">
                  <a:pos x="T4" y="T5"/>
                </a:cxn>
                <a:cxn ang="0">
                  <a:pos x="T6" y="T7"/>
                </a:cxn>
                <a:cxn ang="0">
                  <a:pos x="T8" y="T9"/>
                </a:cxn>
              </a:cxnLst>
              <a:rect l="0" t="0" r="r" b="b"/>
              <a:pathLst>
                <a:path w="91" h="90">
                  <a:moveTo>
                    <a:pt x="79" y="74"/>
                  </a:moveTo>
                  <a:cubicBezTo>
                    <a:pt x="91" y="58"/>
                    <a:pt x="85" y="36"/>
                    <a:pt x="70" y="20"/>
                  </a:cubicBezTo>
                  <a:cubicBezTo>
                    <a:pt x="56" y="4"/>
                    <a:pt x="31" y="0"/>
                    <a:pt x="16" y="12"/>
                  </a:cubicBezTo>
                  <a:cubicBezTo>
                    <a:pt x="0" y="23"/>
                    <a:pt x="2" y="50"/>
                    <a:pt x="20" y="70"/>
                  </a:cubicBezTo>
                  <a:cubicBezTo>
                    <a:pt x="39" y="90"/>
                    <a:pt x="68" y="89"/>
                    <a:pt x="79" y="7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1"/>
            <p:cNvSpPr>
              <a:spLocks/>
            </p:cNvSpPr>
            <p:nvPr/>
          </p:nvSpPr>
          <p:spPr bwMode="auto">
            <a:xfrm>
              <a:off x="8202613" y="-1008063"/>
              <a:ext cx="201613" cy="242888"/>
            </a:xfrm>
            <a:custGeom>
              <a:avLst/>
              <a:gdLst>
                <a:gd name="T0" fmla="*/ 75 w 92"/>
                <a:gd name="T1" fmla="*/ 101 h 112"/>
                <a:gd name="T2" fmla="*/ 79 w 92"/>
                <a:gd name="T3" fmla="*/ 38 h 112"/>
                <a:gd name="T4" fmla="*/ 25 w 92"/>
                <a:gd name="T5" fmla="*/ 7 h 112"/>
                <a:gd name="T6" fmla="*/ 17 w 92"/>
                <a:gd name="T7" fmla="*/ 72 h 112"/>
                <a:gd name="T8" fmla="*/ 75 w 92"/>
                <a:gd name="T9" fmla="*/ 101 h 112"/>
              </a:gdLst>
              <a:ahLst/>
              <a:cxnLst>
                <a:cxn ang="0">
                  <a:pos x="T0" y="T1"/>
                </a:cxn>
                <a:cxn ang="0">
                  <a:pos x="T2" y="T3"/>
                </a:cxn>
                <a:cxn ang="0">
                  <a:pos x="T4" y="T5"/>
                </a:cxn>
                <a:cxn ang="0">
                  <a:pos x="T6" y="T7"/>
                </a:cxn>
                <a:cxn ang="0">
                  <a:pos x="T8" y="T9"/>
                </a:cxn>
              </a:cxnLst>
              <a:rect l="0" t="0" r="r" b="b"/>
              <a:pathLst>
                <a:path w="92" h="112">
                  <a:moveTo>
                    <a:pt x="75" y="101"/>
                  </a:moveTo>
                  <a:cubicBezTo>
                    <a:pt x="90" y="89"/>
                    <a:pt x="92" y="61"/>
                    <a:pt x="79" y="38"/>
                  </a:cubicBezTo>
                  <a:cubicBezTo>
                    <a:pt x="64" y="15"/>
                    <a:pt x="43" y="0"/>
                    <a:pt x="25" y="7"/>
                  </a:cubicBezTo>
                  <a:cubicBezTo>
                    <a:pt x="6" y="14"/>
                    <a:pt x="0" y="44"/>
                    <a:pt x="17" y="72"/>
                  </a:cubicBezTo>
                  <a:cubicBezTo>
                    <a:pt x="32" y="100"/>
                    <a:pt x="59" y="112"/>
                    <a:pt x="75" y="10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2"/>
            <p:cNvSpPr>
              <a:spLocks/>
            </p:cNvSpPr>
            <p:nvPr/>
          </p:nvSpPr>
          <p:spPr bwMode="auto">
            <a:xfrm>
              <a:off x="8278813" y="-1333500"/>
              <a:ext cx="212725" cy="252413"/>
            </a:xfrm>
            <a:custGeom>
              <a:avLst/>
              <a:gdLst>
                <a:gd name="T0" fmla="*/ 64 w 97"/>
                <a:gd name="T1" fmla="*/ 107 h 116"/>
                <a:gd name="T2" fmla="*/ 96 w 97"/>
                <a:gd name="T3" fmla="*/ 46 h 116"/>
                <a:gd name="T4" fmla="*/ 45 w 97"/>
                <a:gd name="T5" fmla="*/ 0 h 116"/>
                <a:gd name="T6" fmla="*/ 6 w 97"/>
                <a:gd name="T7" fmla="*/ 62 h 116"/>
                <a:gd name="T8" fmla="*/ 64 w 97"/>
                <a:gd name="T9" fmla="*/ 107 h 116"/>
              </a:gdLst>
              <a:ahLst/>
              <a:cxnLst>
                <a:cxn ang="0">
                  <a:pos x="T0" y="T1"/>
                </a:cxn>
                <a:cxn ang="0">
                  <a:pos x="T2" y="T3"/>
                </a:cxn>
                <a:cxn ang="0">
                  <a:pos x="T4" y="T5"/>
                </a:cxn>
                <a:cxn ang="0">
                  <a:pos x="T6" y="T7"/>
                </a:cxn>
                <a:cxn ang="0">
                  <a:pos x="T8" y="T9"/>
                </a:cxn>
              </a:cxnLst>
              <a:rect l="0" t="0" r="r" b="b"/>
              <a:pathLst>
                <a:path w="97" h="116">
                  <a:moveTo>
                    <a:pt x="64" y="107"/>
                  </a:moveTo>
                  <a:cubicBezTo>
                    <a:pt x="89" y="98"/>
                    <a:pt x="97" y="72"/>
                    <a:pt x="96" y="46"/>
                  </a:cubicBezTo>
                  <a:cubicBezTo>
                    <a:pt x="92" y="21"/>
                    <a:pt x="69" y="0"/>
                    <a:pt x="45" y="0"/>
                  </a:cubicBezTo>
                  <a:cubicBezTo>
                    <a:pt x="19" y="0"/>
                    <a:pt x="0" y="28"/>
                    <a:pt x="6" y="62"/>
                  </a:cubicBezTo>
                  <a:cubicBezTo>
                    <a:pt x="9" y="97"/>
                    <a:pt x="42" y="116"/>
                    <a:pt x="64" y="10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3"/>
            <p:cNvSpPr>
              <a:spLocks/>
            </p:cNvSpPr>
            <p:nvPr/>
          </p:nvSpPr>
          <p:spPr bwMode="auto">
            <a:xfrm>
              <a:off x="7985125" y="-1752600"/>
              <a:ext cx="304800" cy="460375"/>
            </a:xfrm>
            <a:custGeom>
              <a:avLst/>
              <a:gdLst>
                <a:gd name="T0" fmla="*/ 64 w 140"/>
                <a:gd name="T1" fmla="*/ 209 h 212"/>
                <a:gd name="T2" fmla="*/ 131 w 140"/>
                <a:gd name="T3" fmla="*/ 120 h 212"/>
                <a:gd name="T4" fmla="*/ 96 w 140"/>
                <a:gd name="T5" fmla="*/ 15 h 212"/>
                <a:gd name="T6" fmla="*/ 9 w 140"/>
                <a:gd name="T7" fmla="*/ 100 h 212"/>
                <a:gd name="T8" fmla="*/ 64 w 140"/>
                <a:gd name="T9" fmla="*/ 209 h 212"/>
              </a:gdLst>
              <a:ahLst/>
              <a:cxnLst>
                <a:cxn ang="0">
                  <a:pos x="T0" y="T1"/>
                </a:cxn>
                <a:cxn ang="0">
                  <a:pos x="T2" y="T3"/>
                </a:cxn>
                <a:cxn ang="0">
                  <a:pos x="T4" y="T5"/>
                </a:cxn>
                <a:cxn ang="0">
                  <a:pos x="T6" y="T7"/>
                </a:cxn>
                <a:cxn ang="0">
                  <a:pos x="T8" y="T9"/>
                </a:cxn>
              </a:cxnLst>
              <a:rect l="0" t="0" r="r" b="b"/>
              <a:pathLst>
                <a:path w="140" h="212">
                  <a:moveTo>
                    <a:pt x="64" y="209"/>
                  </a:moveTo>
                  <a:cubicBezTo>
                    <a:pt x="98" y="206"/>
                    <a:pt x="125" y="166"/>
                    <a:pt x="131" y="120"/>
                  </a:cubicBezTo>
                  <a:cubicBezTo>
                    <a:pt x="140" y="75"/>
                    <a:pt x="126" y="28"/>
                    <a:pt x="96" y="15"/>
                  </a:cubicBezTo>
                  <a:cubicBezTo>
                    <a:pt x="64" y="0"/>
                    <a:pt x="22" y="38"/>
                    <a:pt x="9" y="100"/>
                  </a:cubicBezTo>
                  <a:cubicBezTo>
                    <a:pt x="0" y="163"/>
                    <a:pt x="30" y="212"/>
                    <a:pt x="64" y="20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4"/>
            <p:cNvSpPr>
              <a:spLocks/>
            </p:cNvSpPr>
            <p:nvPr/>
          </p:nvSpPr>
          <p:spPr bwMode="auto">
            <a:xfrm>
              <a:off x="8128000" y="-1181100"/>
              <a:ext cx="57150" cy="85725"/>
            </a:xfrm>
            <a:custGeom>
              <a:avLst/>
              <a:gdLst>
                <a:gd name="T0" fmla="*/ 18 w 26"/>
                <a:gd name="T1" fmla="*/ 38 h 39"/>
                <a:gd name="T2" fmla="*/ 25 w 26"/>
                <a:gd name="T3" fmla="*/ 17 h 39"/>
                <a:gd name="T4" fmla="*/ 11 w 26"/>
                <a:gd name="T5" fmla="*/ 1 h 39"/>
                <a:gd name="T6" fmla="*/ 2 w 26"/>
                <a:gd name="T7" fmla="*/ 22 h 39"/>
                <a:gd name="T8" fmla="*/ 18 w 26"/>
                <a:gd name="T9" fmla="*/ 38 h 39"/>
              </a:gdLst>
              <a:ahLst/>
              <a:cxnLst>
                <a:cxn ang="0">
                  <a:pos x="T0" y="T1"/>
                </a:cxn>
                <a:cxn ang="0">
                  <a:pos x="T2" y="T3"/>
                </a:cxn>
                <a:cxn ang="0">
                  <a:pos x="T4" y="T5"/>
                </a:cxn>
                <a:cxn ang="0">
                  <a:pos x="T6" y="T7"/>
                </a:cxn>
                <a:cxn ang="0">
                  <a:pos x="T8" y="T9"/>
                </a:cxn>
              </a:cxnLst>
              <a:rect l="0" t="0" r="r" b="b"/>
              <a:pathLst>
                <a:path w="26" h="39">
                  <a:moveTo>
                    <a:pt x="18" y="38"/>
                  </a:moveTo>
                  <a:cubicBezTo>
                    <a:pt x="24" y="36"/>
                    <a:pt x="26" y="27"/>
                    <a:pt x="25" y="17"/>
                  </a:cubicBezTo>
                  <a:cubicBezTo>
                    <a:pt x="23" y="7"/>
                    <a:pt x="17" y="0"/>
                    <a:pt x="11" y="1"/>
                  </a:cubicBezTo>
                  <a:cubicBezTo>
                    <a:pt x="4" y="2"/>
                    <a:pt x="0" y="12"/>
                    <a:pt x="2" y="22"/>
                  </a:cubicBezTo>
                  <a:cubicBezTo>
                    <a:pt x="3" y="32"/>
                    <a:pt x="11" y="39"/>
                    <a:pt x="18" y="3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5"/>
            <p:cNvSpPr>
              <a:spLocks/>
            </p:cNvSpPr>
            <p:nvPr/>
          </p:nvSpPr>
          <p:spPr bwMode="auto">
            <a:xfrm>
              <a:off x="8277225" y="-760413"/>
              <a:ext cx="161925" cy="173038"/>
            </a:xfrm>
            <a:custGeom>
              <a:avLst/>
              <a:gdLst>
                <a:gd name="T0" fmla="*/ 65 w 74"/>
                <a:gd name="T1" fmla="*/ 70 h 80"/>
                <a:gd name="T2" fmla="*/ 56 w 74"/>
                <a:gd name="T3" fmla="*/ 23 h 80"/>
                <a:gd name="T4" fmla="*/ 11 w 74"/>
                <a:gd name="T5" fmla="*/ 8 h 80"/>
                <a:gd name="T6" fmla="*/ 18 w 74"/>
                <a:gd name="T7" fmla="*/ 56 h 80"/>
                <a:gd name="T8" fmla="*/ 65 w 74"/>
                <a:gd name="T9" fmla="*/ 70 h 80"/>
              </a:gdLst>
              <a:ahLst/>
              <a:cxnLst>
                <a:cxn ang="0">
                  <a:pos x="T0" y="T1"/>
                </a:cxn>
                <a:cxn ang="0">
                  <a:pos x="T2" y="T3"/>
                </a:cxn>
                <a:cxn ang="0">
                  <a:pos x="T4" y="T5"/>
                </a:cxn>
                <a:cxn ang="0">
                  <a:pos x="T6" y="T7"/>
                </a:cxn>
                <a:cxn ang="0">
                  <a:pos x="T8" y="T9"/>
                </a:cxn>
              </a:cxnLst>
              <a:rect l="0" t="0" r="r" b="b"/>
              <a:pathLst>
                <a:path w="74" h="80">
                  <a:moveTo>
                    <a:pt x="65" y="70"/>
                  </a:moveTo>
                  <a:cubicBezTo>
                    <a:pt x="74" y="60"/>
                    <a:pt x="70" y="39"/>
                    <a:pt x="56" y="23"/>
                  </a:cubicBezTo>
                  <a:cubicBezTo>
                    <a:pt x="42" y="7"/>
                    <a:pt x="22" y="0"/>
                    <a:pt x="11" y="8"/>
                  </a:cubicBezTo>
                  <a:cubicBezTo>
                    <a:pt x="0" y="16"/>
                    <a:pt x="2" y="38"/>
                    <a:pt x="18" y="56"/>
                  </a:cubicBezTo>
                  <a:cubicBezTo>
                    <a:pt x="34" y="74"/>
                    <a:pt x="55" y="80"/>
                    <a:pt x="65" y="7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6"/>
            <p:cNvSpPr>
              <a:spLocks/>
            </p:cNvSpPr>
            <p:nvPr/>
          </p:nvSpPr>
          <p:spPr bwMode="auto">
            <a:xfrm>
              <a:off x="9190038" y="-569913"/>
              <a:ext cx="115888" cy="68263"/>
            </a:xfrm>
            <a:custGeom>
              <a:avLst/>
              <a:gdLst>
                <a:gd name="T0" fmla="*/ 53 w 53"/>
                <a:gd name="T1" fmla="*/ 18 h 31"/>
                <a:gd name="T2" fmla="*/ 29 w 53"/>
                <a:gd name="T3" fmla="*/ 1 h 31"/>
                <a:gd name="T4" fmla="*/ 1 w 53"/>
                <a:gd name="T5" fmla="*/ 11 h 31"/>
                <a:gd name="T6" fmla="*/ 25 w 53"/>
                <a:gd name="T7" fmla="*/ 30 h 31"/>
                <a:gd name="T8" fmla="*/ 53 w 53"/>
                <a:gd name="T9" fmla="*/ 18 h 31"/>
              </a:gdLst>
              <a:ahLst/>
              <a:cxnLst>
                <a:cxn ang="0">
                  <a:pos x="T0" y="T1"/>
                </a:cxn>
                <a:cxn ang="0">
                  <a:pos x="T2" y="T3"/>
                </a:cxn>
                <a:cxn ang="0">
                  <a:pos x="T4" y="T5"/>
                </a:cxn>
                <a:cxn ang="0">
                  <a:pos x="T6" y="T7"/>
                </a:cxn>
                <a:cxn ang="0">
                  <a:pos x="T8" y="T9"/>
                </a:cxn>
              </a:cxnLst>
              <a:rect l="0" t="0" r="r" b="b"/>
              <a:pathLst>
                <a:path w="53" h="31">
                  <a:moveTo>
                    <a:pt x="53" y="18"/>
                  </a:moveTo>
                  <a:cubicBezTo>
                    <a:pt x="53" y="9"/>
                    <a:pt x="43" y="2"/>
                    <a:pt x="29" y="1"/>
                  </a:cubicBezTo>
                  <a:cubicBezTo>
                    <a:pt x="15" y="0"/>
                    <a:pt x="3" y="3"/>
                    <a:pt x="1" y="11"/>
                  </a:cubicBezTo>
                  <a:cubicBezTo>
                    <a:pt x="0" y="18"/>
                    <a:pt x="10" y="29"/>
                    <a:pt x="25" y="30"/>
                  </a:cubicBezTo>
                  <a:cubicBezTo>
                    <a:pt x="40" y="31"/>
                    <a:pt x="52" y="26"/>
                    <a:pt x="53"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7"/>
            <p:cNvSpPr>
              <a:spLocks/>
            </p:cNvSpPr>
            <p:nvPr/>
          </p:nvSpPr>
          <p:spPr bwMode="auto">
            <a:xfrm>
              <a:off x="9151938" y="-1327150"/>
              <a:ext cx="393700" cy="909638"/>
            </a:xfrm>
            <a:custGeom>
              <a:avLst/>
              <a:gdLst>
                <a:gd name="T0" fmla="*/ 0 w 180"/>
                <a:gd name="T1" fmla="*/ 0 h 418"/>
                <a:gd name="T2" fmla="*/ 0 w 180"/>
                <a:gd name="T3" fmla="*/ 0 h 418"/>
                <a:gd name="T4" fmla="*/ 158 w 180"/>
                <a:gd name="T5" fmla="*/ 418 h 418"/>
                <a:gd name="T6" fmla="*/ 180 w 180"/>
                <a:gd name="T7" fmla="*/ 410 h 418"/>
                <a:gd name="T8" fmla="*/ 0 w 180"/>
                <a:gd name="T9" fmla="*/ 0 h 418"/>
              </a:gdLst>
              <a:ahLst/>
              <a:cxnLst>
                <a:cxn ang="0">
                  <a:pos x="T0" y="T1"/>
                </a:cxn>
                <a:cxn ang="0">
                  <a:pos x="T2" y="T3"/>
                </a:cxn>
                <a:cxn ang="0">
                  <a:pos x="T4" y="T5"/>
                </a:cxn>
                <a:cxn ang="0">
                  <a:pos x="T6" y="T7"/>
                </a:cxn>
                <a:cxn ang="0">
                  <a:pos x="T8" y="T9"/>
                </a:cxn>
              </a:cxnLst>
              <a:rect l="0" t="0" r="r" b="b"/>
              <a:pathLst>
                <a:path w="180" h="418">
                  <a:moveTo>
                    <a:pt x="0" y="0"/>
                  </a:moveTo>
                  <a:cubicBezTo>
                    <a:pt x="0" y="0"/>
                    <a:pt x="0" y="0"/>
                    <a:pt x="0" y="0"/>
                  </a:cubicBezTo>
                  <a:cubicBezTo>
                    <a:pt x="58" y="137"/>
                    <a:pt x="111" y="277"/>
                    <a:pt x="158" y="418"/>
                  </a:cubicBezTo>
                  <a:cubicBezTo>
                    <a:pt x="180" y="410"/>
                    <a:pt x="180" y="410"/>
                    <a:pt x="180" y="410"/>
                  </a:cubicBezTo>
                  <a:cubicBezTo>
                    <a:pt x="126" y="272"/>
                    <a:pt x="66" y="134"/>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18"/>
            <p:cNvSpPr>
              <a:spLocks/>
            </p:cNvSpPr>
            <p:nvPr/>
          </p:nvSpPr>
          <p:spPr bwMode="auto">
            <a:xfrm>
              <a:off x="9156700" y="-1328738"/>
              <a:ext cx="490538" cy="587375"/>
            </a:xfrm>
            <a:custGeom>
              <a:avLst/>
              <a:gdLst>
                <a:gd name="T0" fmla="*/ 0 w 225"/>
                <a:gd name="T1" fmla="*/ 0 h 270"/>
                <a:gd name="T2" fmla="*/ 0 w 225"/>
                <a:gd name="T3" fmla="*/ 1 h 270"/>
                <a:gd name="T4" fmla="*/ 212 w 225"/>
                <a:gd name="T5" fmla="*/ 270 h 270"/>
                <a:gd name="T6" fmla="*/ 225 w 225"/>
                <a:gd name="T7" fmla="*/ 258 h 270"/>
                <a:gd name="T8" fmla="*/ 0 w 225"/>
                <a:gd name="T9" fmla="*/ 0 h 270"/>
              </a:gdLst>
              <a:ahLst/>
              <a:cxnLst>
                <a:cxn ang="0">
                  <a:pos x="T0" y="T1"/>
                </a:cxn>
                <a:cxn ang="0">
                  <a:pos x="T2" y="T3"/>
                </a:cxn>
                <a:cxn ang="0">
                  <a:pos x="T4" y="T5"/>
                </a:cxn>
                <a:cxn ang="0">
                  <a:pos x="T6" y="T7"/>
                </a:cxn>
                <a:cxn ang="0">
                  <a:pos x="T8" y="T9"/>
                </a:cxn>
              </a:cxnLst>
              <a:rect l="0" t="0" r="r" b="b"/>
              <a:pathLst>
                <a:path w="225" h="270">
                  <a:moveTo>
                    <a:pt x="0" y="0"/>
                  </a:moveTo>
                  <a:cubicBezTo>
                    <a:pt x="0" y="1"/>
                    <a:pt x="0" y="1"/>
                    <a:pt x="0" y="1"/>
                  </a:cubicBezTo>
                  <a:cubicBezTo>
                    <a:pt x="63" y="97"/>
                    <a:pt x="134" y="187"/>
                    <a:pt x="212" y="270"/>
                  </a:cubicBezTo>
                  <a:cubicBezTo>
                    <a:pt x="225" y="258"/>
                    <a:pt x="225" y="258"/>
                    <a:pt x="225" y="258"/>
                  </a:cubicBezTo>
                  <a:cubicBezTo>
                    <a:pt x="143" y="178"/>
                    <a:pt x="67" y="92"/>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19"/>
            <p:cNvSpPr>
              <a:spLocks/>
            </p:cNvSpPr>
            <p:nvPr/>
          </p:nvSpPr>
          <p:spPr bwMode="auto">
            <a:xfrm>
              <a:off x="9163050" y="-1689100"/>
              <a:ext cx="795338" cy="331788"/>
            </a:xfrm>
            <a:custGeom>
              <a:avLst/>
              <a:gdLst>
                <a:gd name="T0" fmla="*/ 0 w 364"/>
                <a:gd name="T1" fmla="*/ 153 h 153"/>
                <a:gd name="T2" fmla="*/ 0 w 364"/>
                <a:gd name="T3" fmla="*/ 153 h 153"/>
                <a:gd name="T4" fmla="*/ 364 w 364"/>
                <a:gd name="T5" fmla="*/ 19 h 153"/>
                <a:gd name="T6" fmla="*/ 358 w 364"/>
                <a:gd name="T7" fmla="*/ 0 h 153"/>
                <a:gd name="T8" fmla="*/ 0 w 364"/>
                <a:gd name="T9" fmla="*/ 153 h 153"/>
              </a:gdLst>
              <a:ahLst/>
              <a:cxnLst>
                <a:cxn ang="0">
                  <a:pos x="T0" y="T1"/>
                </a:cxn>
                <a:cxn ang="0">
                  <a:pos x="T2" y="T3"/>
                </a:cxn>
                <a:cxn ang="0">
                  <a:pos x="T4" y="T5"/>
                </a:cxn>
                <a:cxn ang="0">
                  <a:pos x="T6" y="T7"/>
                </a:cxn>
                <a:cxn ang="0">
                  <a:pos x="T8" y="T9"/>
                </a:cxn>
              </a:cxnLst>
              <a:rect l="0" t="0" r="r" b="b"/>
              <a:pathLst>
                <a:path w="364" h="153">
                  <a:moveTo>
                    <a:pt x="0" y="153"/>
                  </a:moveTo>
                  <a:cubicBezTo>
                    <a:pt x="0" y="153"/>
                    <a:pt x="0" y="153"/>
                    <a:pt x="0" y="153"/>
                  </a:cubicBezTo>
                  <a:cubicBezTo>
                    <a:pt x="119" y="102"/>
                    <a:pt x="240" y="57"/>
                    <a:pt x="364" y="19"/>
                  </a:cubicBezTo>
                  <a:cubicBezTo>
                    <a:pt x="358" y="0"/>
                    <a:pt x="358" y="0"/>
                    <a:pt x="358" y="0"/>
                  </a:cubicBezTo>
                  <a:cubicBezTo>
                    <a:pt x="237" y="44"/>
                    <a:pt x="117" y="95"/>
                    <a:pt x="0" y="15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0"/>
            <p:cNvSpPr>
              <a:spLocks/>
            </p:cNvSpPr>
            <p:nvPr/>
          </p:nvSpPr>
          <p:spPr bwMode="auto">
            <a:xfrm>
              <a:off x="9161463" y="-1336675"/>
              <a:ext cx="782638" cy="495300"/>
            </a:xfrm>
            <a:custGeom>
              <a:avLst/>
              <a:gdLst>
                <a:gd name="T0" fmla="*/ 1 w 359"/>
                <a:gd name="T1" fmla="*/ 0 h 228"/>
                <a:gd name="T2" fmla="*/ 0 w 359"/>
                <a:gd name="T3" fmla="*/ 1 h 228"/>
                <a:gd name="T4" fmla="*/ 347 w 359"/>
                <a:gd name="T5" fmla="*/ 228 h 228"/>
                <a:gd name="T6" fmla="*/ 359 w 359"/>
                <a:gd name="T7" fmla="*/ 211 h 228"/>
                <a:gd name="T8" fmla="*/ 1 w 359"/>
                <a:gd name="T9" fmla="*/ 0 h 228"/>
              </a:gdLst>
              <a:ahLst/>
              <a:cxnLst>
                <a:cxn ang="0">
                  <a:pos x="T0" y="T1"/>
                </a:cxn>
                <a:cxn ang="0">
                  <a:pos x="T2" y="T3"/>
                </a:cxn>
                <a:cxn ang="0">
                  <a:pos x="T4" y="T5"/>
                </a:cxn>
                <a:cxn ang="0">
                  <a:pos x="T6" y="T7"/>
                </a:cxn>
                <a:cxn ang="0">
                  <a:pos x="T8" y="T9"/>
                </a:cxn>
              </a:cxnLst>
              <a:rect l="0" t="0" r="r" b="b"/>
              <a:pathLst>
                <a:path w="359" h="228">
                  <a:moveTo>
                    <a:pt x="1" y="0"/>
                  </a:moveTo>
                  <a:cubicBezTo>
                    <a:pt x="0" y="1"/>
                    <a:pt x="0" y="1"/>
                    <a:pt x="0" y="1"/>
                  </a:cubicBezTo>
                  <a:cubicBezTo>
                    <a:pt x="121" y="69"/>
                    <a:pt x="237" y="145"/>
                    <a:pt x="347" y="228"/>
                  </a:cubicBezTo>
                  <a:cubicBezTo>
                    <a:pt x="352" y="223"/>
                    <a:pt x="356" y="217"/>
                    <a:pt x="359" y="211"/>
                  </a:cubicBezTo>
                  <a:cubicBezTo>
                    <a:pt x="244" y="132"/>
                    <a:pt x="124" y="62"/>
                    <a:pt x="1"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1"/>
            <p:cNvSpPr>
              <a:spLocks/>
            </p:cNvSpPr>
            <p:nvPr/>
          </p:nvSpPr>
          <p:spPr bwMode="auto">
            <a:xfrm>
              <a:off x="9163050" y="-1341438"/>
              <a:ext cx="760413" cy="184150"/>
            </a:xfrm>
            <a:custGeom>
              <a:avLst/>
              <a:gdLst>
                <a:gd name="T0" fmla="*/ 1 w 348"/>
                <a:gd name="T1" fmla="*/ 0 h 85"/>
                <a:gd name="T2" fmla="*/ 0 w 348"/>
                <a:gd name="T3" fmla="*/ 0 h 85"/>
                <a:gd name="T4" fmla="*/ 343 w 348"/>
                <a:gd name="T5" fmla="*/ 85 h 85"/>
                <a:gd name="T6" fmla="*/ 348 w 348"/>
                <a:gd name="T7" fmla="*/ 67 h 85"/>
                <a:gd name="T8" fmla="*/ 1 w 348"/>
                <a:gd name="T9" fmla="*/ 0 h 85"/>
              </a:gdLst>
              <a:ahLst/>
              <a:cxnLst>
                <a:cxn ang="0">
                  <a:pos x="T0" y="T1"/>
                </a:cxn>
                <a:cxn ang="0">
                  <a:pos x="T2" y="T3"/>
                </a:cxn>
                <a:cxn ang="0">
                  <a:pos x="T4" y="T5"/>
                </a:cxn>
                <a:cxn ang="0">
                  <a:pos x="T6" y="T7"/>
                </a:cxn>
                <a:cxn ang="0">
                  <a:pos x="T8" y="T9"/>
                </a:cxn>
              </a:cxnLst>
              <a:rect l="0" t="0" r="r" b="b"/>
              <a:pathLst>
                <a:path w="348" h="85">
                  <a:moveTo>
                    <a:pt x="1" y="0"/>
                  </a:moveTo>
                  <a:cubicBezTo>
                    <a:pt x="0" y="0"/>
                    <a:pt x="0" y="0"/>
                    <a:pt x="0" y="0"/>
                  </a:cubicBezTo>
                  <a:cubicBezTo>
                    <a:pt x="115" y="25"/>
                    <a:pt x="229" y="54"/>
                    <a:pt x="343" y="85"/>
                  </a:cubicBezTo>
                  <a:cubicBezTo>
                    <a:pt x="348" y="67"/>
                    <a:pt x="348" y="67"/>
                    <a:pt x="348" y="67"/>
                  </a:cubicBezTo>
                  <a:cubicBezTo>
                    <a:pt x="233" y="42"/>
                    <a:pt x="117" y="19"/>
                    <a:pt x="1"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22"/>
            <p:cNvSpPr>
              <a:spLocks/>
            </p:cNvSpPr>
            <p:nvPr/>
          </p:nvSpPr>
          <p:spPr bwMode="auto">
            <a:xfrm>
              <a:off x="9163050" y="-1489075"/>
              <a:ext cx="931863" cy="141288"/>
            </a:xfrm>
            <a:custGeom>
              <a:avLst/>
              <a:gdLst>
                <a:gd name="T0" fmla="*/ 0 w 427"/>
                <a:gd name="T1" fmla="*/ 65 h 65"/>
                <a:gd name="T2" fmla="*/ 1 w 427"/>
                <a:gd name="T3" fmla="*/ 65 h 65"/>
                <a:gd name="T4" fmla="*/ 427 w 427"/>
                <a:gd name="T5" fmla="*/ 22 h 65"/>
                <a:gd name="T6" fmla="*/ 423 w 427"/>
                <a:gd name="T7" fmla="*/ 0 h 65"/>
                <a:gd name="T8" fmla="*/ 0 w 427"/>
                <a:gd name="T9" fmla="*/ 65 h 65"/>
              </a:gdLst>
              <a:ahLst/>
              <a:cxnLst>
                <a:cxn ang="0">
                  <a:pos x="T0" y="T1"/>
                </a:cxn>
                <a:cxn ang="0">
                  <a:pos x="T2" y="T3"/>
                </a:cxn>
                <a:cxn ang="0">
                  <a:pos x="T4" y="T5"/>
                </a:cxn>
                <a:cxn ang="0">
                  <a:pos x="T6" y="T7"/>
                </a:cxn>
                <a:cxn ang="0">
                  <a:pos x="T8" y="T9"/>
                </a:cxn>
              </a:cxnLst>
              <a:rect l="0" t="0" r="r" b="b"/>
              <a:pathLst>
                <a:path w="427" h="65">
                  <a:moveTo>
                    <a:pt x="0" y="65"/>
                  </a:moveTo>
                  <a:cubicBezTo>
                    <a:pt x="1" y="65"/>
                    <a:pt x="1" y="65"/>
                    <a:pt x="1" y="65"/>
                  </a:cubicBezTo>
                  <a:cubicBezTo>
                    <a:pt x="143" y="56"/>
                    <a:pt x="285" y="41"/>
                    <a:pt x="427" y="22"/>
                  </a:cubicBezTo>
                  <a:cubicBezTo>
                    <a:pt x="423" y="0"/>
                    <a:pt x="423" y="0"/>
                    <a:pt x="423" y="0"/>
                  </a:cubicBezTo>
                  <a:cubicBezTo>
                    <a:pt x="283" y="27"/>
                    <a:pt x="142" y="48"/>
                    <a:pt x="0" y="6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3"/>
            <p:cNvSpPr>
              <a:spLocks/>
            </p:cNvSpPr>
            <p:nvPr/>
          </p:nvSpPr>
          <p:spPr bwMode="auto">
            <a:xfrm>
              <a:off x="9877425" y="-1779588"/>
              <a:ext cx="152400" cy="190500"/>
            </a:xfrm>
            <a:custGeom>
              <a:avLst/>
              <a:gdLst>
                <a:gd name="T0" fmla="*/ 16 w 70"/>
                <a:gd name="T1" fmla="*/ 7 h 87"/>
                <a:gd name="T2" fmla="*/ 7 w 70"/>
                <a:gd name="T3" fmla="*/ 55 h 87"/>
                <a:gd name="T4" fmla="*/ 48 w 70"/>
                <a:gd name="T5" fmla="*/ 82 h 87"/>
                <a:gd name="T6" fmla="*/ 61 w 70"/>
                <a:gd name="T7" fmla="*/ 32 h 87"/>
                <a:gd name="T8" fmla="*/ 16 w 70"/>
                <a:gd name="T9" fmla="*/ 7 h 87"/>
              </a:gdLst>
              <a:ahLst/>
              <a:cxnLst>
                <a:cxn ang="0">
                  <a:pos x="T0" y="T1"/>
                </a:cxn>
                <a:cxn ang="0">
                  <a:pos x="T2" y="T3"/>
                </a:cxn>
                <a:cxn ang="0">
                  <a:pos x="T4" y="T5"/>
                </a:cxn>
                <a:cxn ang="0">
                  <a:pos x="T6" y="T7"/>
                </a:cxn>
                <a:cxn ang="0">
                  <a:pos x="T8" y="T9"/>
                </a:cxn>
              </a:cxnLst>
              <a:rect l="0" t="0" r="r" b="b"/>
              <a:pathLst>
                <a:path w="70" h="87">
                  <a:moveTo>
                    <a:pt x="16" y="7"/>
                  </a:moveTo>
                  <a:cubicBezTo>
                    <a:pt x="2" y="16"/>
                    <a:pt x="0" y="36"/>
                    <a:pt x="7" y="55"/>
                  </a:cubicBezTo>
                  <a:cubicBezTo>
                    <a:pt x="14" y="74"/>
                    <a:pt x="32" y="87"/>
                    <a:pt x="48" y="82"/>
                  </a:cubicBezTo>
                  <a:cubicBezTo>
                    <a:pt x="63" y="78"/>
                    <a:pt x="70" y="55"/>
                    <a:pt x="61" y="32"/>
                  </a:cubicBezTo>
                  <a:cubicBezTo>
                    <a:pt x="53" y="10"/>
                    <a:pt x="30" y="0"/>
                    <a:pt x="16" y="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24"/>
            <p:cNvSpPr>
              <a:spLocks/>
            </p:cNvSpPr>
            <p:nvPr/>
          </p:nvSpPr>
          <p:spPr bwMode="auto">
            <a:xfrm>
              <a:off x="10056813" y="-1617663"/>
              <a:ext cx="209550" cy="312738"/>
            </a:xfrm>
            <a:custGeom>
              <a:avLst/>
              <a:gdLst>
                <a:gd name="T0" fmla="*/ 35 w 96"/>
                <a:gd name="T1" fmla="*/ 7 h 144"/>
                <a:gd name="T2" fmla="*/ 4 w 96"/>
                <a:gd name="T3" fmla="*/ 79 h 144"/>
                <a:gd name="T4" fmla="*/ 49 w 96"/>
                <a:gd name="T5" fmla="*/ 143 h 144"/>
                <a:gd name="T6" fmla="*/ 89 w 96"/>
                <a:gd name="T7" fmla="*/ 70 h 144"/>
                <a:gd name="T8" fmla="*/ 35 w 96"/>
                <a:gd name="T9" fmla="*/ 7 h 144"/>
              </a:gdLst>
              <a:ahLst/>
              <a:cxnLst>
                <a:cxn ang="0">
                  <a:pos x="T0" y="T1"/>
                </a:cxn>
                <a:cxn ang="0">
                  <a:pos x="T2" y="T3"/>
                </a:cxn>
                <a:cxn ang="0">
                  <a:pos x="T4" y="T5"/>
                </a:cxn>
                <a:cxn ang="0">
                  <a:pos x="T6" y="T7"/>
                </a:cxn>
                <a:cxn ang="0">
                  <a:pos x="T8" y="T9"/>
                </a:cxn>
              </a:cxnLst>
              <a:rect l="0" t="0" r="r" b="b"/>
              <a:pathLst>
                <a:path w="96" h="144">
                  <a:moveTo>
                    <a:pt x="35" y="7"/>
                  </a:moveTo>
                  <a:cubicBezTo>
                    <a:pt x="13" y="13"/>
                    <a:pt x="0" y="45"/>
                    <a:pt x="4" y="79"/>
                  </a:cubicBezTo>
                  <a:cubicBezTo>
                    <a:pt x="10" y="112"/>
                    <a:pt x="24" y="141"/>
                    <a:pt x="49" y="143"/>
                  </a:cubicBezTo>
                  <a:cubicBezTo>
                    <a:pt x="71" y="144"/>
                    <a:pt x="96" y="111"/>
                    <a:pt x="89" y="70"/>
                  </a:cubicBezTo>
                  <a:cubicBezTo>
                    <a:pt x="84" y="28"/>
                    <a:pt x="58" y="0"/>
                    <a:pt x="35" y="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25"/>
            <p:cNvSpPr>
              <a:spLocks/>
            </p:cNvSpPr>
            <p:nvPr/>
          </p:nvSpPr>
          <p:spPr bwMode="auto">
            <a:xfrm>
              <a:off x="9829800" y="-1239838"/>
              <a:ext cx="174625" cy="209550"/>
            </a:xfrm>
            <a:custGeom>
              <a:avLst/>
              <a:gdLst>
                <a:gd name="T0" fmla="*/ 49 w 80"/>
                <a:gd name="T1" fmla="*/ 2 h 96"/>
                <a:gd name="T2" fmla="*/ 5 w 80"/>
                <a:gd name="T3" fmla="*/ 36 h 96"/>
                <a:gd name="T4" fmla="*/ 25 w 80"/>
                <a:gd name="T5" fmla="*/ 88 h 96"/>
                <a:gd name="T6" fmla="*/ 73 w 80"/>
                <a:gd name="T7" fmla="*/ 55 h 96"/>
                <a:gd name="T8" fmla="*/ 49 w 80"/>
                <a:gd name="T9" fmla="*/ 2 h 96"/>
              </a:gdLst>
              <a:ahLst/>
              <a:cxnLst>
                <a:cxn ang="0">
                  <a:pos x="T0" y="T1"/>
                </a:cxn>
                <a:cxn ang="0">
                  <a:pos x="T2" y="T3"/>
                </a:cxn>
                <a:cxn ang="0">
                  <a:pos x="T4" y="T5"/>
                </a:cxn>
                <a:cxn ang="0">
                  <a:pos x="T6" y="T7"/>
                </a:cxn>
                <a:cxn ang="0">
                  <a:pos x="T8" y="T9"/>
                </a:cxn>
              </a:cxnLst>
              <a:rect l="0" t="0" r="r" b="b"/>
              <a:pathLst>
                <a:path w="80" h="96">
                  <a:moveTo>
                    <a:pt x="49" y="2"/>
                  </a:moveTo>
                  <a:cubicBezTo>
                    <a:pt x="30" y="0"/>
                    <a:pt x="10" y="15"/>
                    <a:pt x="5" y="36"/>
                  </a:cubicBezTo>
                  <a:cubicBezTo>
                    <a:pt x="0" y="58"/>
                    <a:pt x="8" y="80"/>
                    <a:pt x="25" y="88"/>
                  </a:cubicBezTo>
                  <a:cubicBezTo>
                    <a:pt x="44" y="96"/>
                    <a:pt x="67" y="82"/>
                    <a:pt x="73" y="55"/>
                  </a:cubicBezTo>
                  <a:cubicBezTo>
                    <a:pt x="80" y="28"/>
                    <a:pt x="69" y="4"/>
                    <a:pt x="49" y="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6"/>
            <p:cNvSpPr>
              <a:spLocks/>
            </p:cNvSpPr>
            <p:nvPr/>
          </p:nvSpPr>
          <p:spPr bwMode="auto">
            <a:xfrm>
              <a:off x="9856788" y="-974725"/>
              <a:ext cx="201613" cy="242888"/>
            </a:xfrm>
            <a:custGeom>
              <a:avLst/>
              <a:gdLst>
                <a:gd name="T0" fmla="*/ 70 w 92"/>
                <a:gd name="T1" fmla="*/ 8 h 111"/>
                <a:gd name="T2" fmla="*/ 17 w 92"/>
                <a:gd name="T3" fmla="*/ 37 h 111"/>
                <a:gd name="T4" fmla="*/ 16 w 92"/>
                <a:gd name="T5" fmla="*/ 98 h 111"/>
                <a:gd name="T6" fmla="*/ 77 w 92"/>
                <a:gd name="T7" fmla="*/ 74 h 111"/>
                <a:gd name="T8" fmla="*/ 70 w 92"/>
                <a:gd name="T9" fmla="*/ 8 h 111"/>
              </a:gdLst>
              <a:ahLst/>
              <a:cxnLst>
                <a:cxn ang="0">
                  <a:pos x="T0" y="T1"/>
                </a:cxn>
                <a:cxn ang="0">
                  <a:pos x="T2" y="T3"/>
                </a:cxn>
                <a:cxn ang="0">
                  <a:pos x="T4" y="T5"/>
                </a:cxn>
                <a:cxn ang="0">
                  <a:pos x="T6" y="T7"/>
                </a:cxn>
                <a:cxn ang="0">
                  <a:pos x="T8" y="T9"/>
                </a:cxn>
              </a:cxnLst>
              <a:rect l="0" t="0" r="r" b="b"/>
              <a:pathLst>
                <a:path w="92" h="111">
                  <a:moveTo>
                    <a:pt x="70" y="8"/>
                  </a:moveTo>
                  <a:cubicBezTo>
                    <a:pt x="53" y="0"/>
                    <a:pt x="29" y="14"/>
                    <a:pt x="17" y="37"/>
                  </a:cubicBezTo>
                  <a:cubicBezTo>
                    <a:pt x="2" y="59"/>
                    <a:pt x="0" y="86"/>
                    <a:pt x="16" y="98"/>
                  </a:cubicBezTo>
                  <a:cubicBezTo>
                    <a:pt x="31" y="111"/>
                    <a:pt x="59" y="100"/>
                    <a:pt x="77" y="74"/>
                  </a:cubicBezTo>
                  <a:cubicBezTo>
                    <a:pt x="92" y="46"/>
                    <a:pt x="88" y="16"/>
                    <a:pt x="70" y="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27"/>
            <p:cNvSpPr>
              <a:spLocks/>
            </p:cNvSpPr>
            <p:nvPr/>
          </p:nvSpPr>
          <p:spPr bwMode="auto">
            <a:xfrm>
              <a:off x="9507538" y="-881063"/>
              <a:ext cx="255588" cy="246063"/>
            </a:xfrm>
            <a:custGeom>
              <a:avLst/>
              <a:gdLst>
                <a:gd name="T0" fmla="*/ 97 w 117"/>
                <a:gd name="T1" fmla="*/ 16 h 113"/>
                <a:gd name="T2" fmla="*/ 28 w 117"/>
                <a:gd name="T3" fmla="*/ 19 h 113"/>
                <a:gd name="T4" fmla="*/ 12 w 117"/>
                <a:gd name="T5" fmla="*/ 86 h 113"/>
                <a:gd name="T6" fmla="*/ 86 w 117"/>
                <a:gd name="T7" fmla="*/ 89 h 113"/>
                <a:gd name="T8" fmla="*/ 97 w 117"/>
                <a:gd name="T9" fmla="*/ 16 h 113"/>
              </a:gdLst>
              <a:ahLst/>
              <a:cxnLst>
                <a:cxn ang="0">
                  <a:pos x="T0" y="T1"/>
                </a:cxn>
                <a:cxn ang="0">
                  <a:pos x="T2" y="T3"/>
                </a:cxn>
                <a:cxn ang="0">
                  <a:pos x="T4" y="T5"/>
                </a:cxn>
                <a:cxn ang="0">
                  <a:pos x="T6" y="T7"/>
                </a:cxn>
                <a:cxn ang="0">
                  <a:pos x="T8" y="T9"/>
                </a:cxn>
              </a:cxnLst>
              <a:rect l="0" t="0" r="r" b="b"/>
              <a:pathLst>
                <a:path w="117" h="113">
                  <a:moveTo>
                    <a:pt x="97" y="16"/>
                  </a:moveTo>
                  <a:cubicBezTo>
                    <a:pt x="78" y="0"/>
                    <a:pt x="48" y="3"/>
                    <a:pt x="28" y="19"/>
                  </a:cubicBezTo>
                  <a:cubicBezTo>
                    <a:pt x="9" y="37"/>
                    <a:pt x="0" y="63"/>
                    <a:pt x="12" y="86"/>
                  </a:cubicBezTo>
                  <a:cubicBezTo>
                    <a:pt x="24" y="107"/>
                    <a:pt x="61" y="113"/>
                    <a:pt x="86" y="89"/>
                  </a:cubicBezTo>
                  <a:cubicBezTo>
                    <a:pt x="114" y="66"/>
                    <a:pt x="117" y="32"/>
                    <a:pt x="97" y="1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28"/>
            <p:cNvSpPr>
              <a:spLocks/>
            </p:cNvSpPr>
            <p:nvPr/>
          </p:nvSpPr>
          <p:spPr bwMode="auto">
            <a:xfrm>
              <a:off x="9283700" y="-557213"/>
              <a:ext cx="449263" cy="334963"/>
            </a:xfrm>
            <a:custGeom>
              <a:avLst/>
              <a:gdLst>
                <a:gd name="T0" fmla="*/ 187 w 206"/>
                <a:gd name="T1" fmla="*/ 29 h 154"/>
                <a:gd name="T2" fmla="*/ 77 w 206"/>
                <a:gd name="T3" fmla="*/ 15 h 154"/>
                <a:gd name="T4" fmla="*/ 3 w 206"/>
                <a:gd name="T5" fmla="*/ 98 h 154"/>
                <a:gd name="T6" fmla="*/ 121 w 206"/>
                <a:gd name="T7" fmla="*/ 131 h 154"/>
                <a:gd name="T8" fmla="*/ 187 w 206"/>
                <a:gd name="T9" fmla="*/ 29 h 154"/>
              </a:gdLst>
              <a:ahLst/>
              <a:cxnLst>
                <a:cxn ang="0">
                  <a:pos x="T0" y="T1"/>
                </a:cxn>
                <a:cxn ang="0">
                  <a:pos x="T2" y="T3"/>
                </a:cxn>
                <a:cxn ang="0">
                  <a:pos x="T4" y="T5"/>
                </a:cxn>
                <a:cxn ang="0">
                  <a:pos x="T6" y="T7"/>
                </a:cxn>
                <a:cxn ang="0">
                  <a:pos x="T8" y="T9"/>
                </a:cxn>
              </a:cxnLst>
              <a:rect l="0" t="0" r="r" b="b"/>
              <a:pathLst>
                <a:path w="206" h="154">
                  <a:moveTo>
                    <a:pt x="187" y="29"/>
                  </a:moveTo>
                  <a:cubicBezTo>
                    <a:pt x="167" y="0"/>
                    <a:pt x="121" y="1"/>
                    <a:pt x="77" y="15"/>
                  </a:cubicBezTo>
                  <a:cubicBezTo>
                    <a:pt x="34" y="33"/>
                    <a:pt x="0" y="64"/>
                    <a:pt x="3" y="98"/>
                  </a:cubicBezTo>
                  <a:cubicBezTo>
                    <a:pt x="7" y="132"/>
                    <a:pt x="61" y="154"/>
                    <a:pt x="121" y="131"/>
                  </a:cubicBezTo>
                  <a:cubicBezTo>
                    <a:pt x="180" y="111"/>
                    <a:pt x="206" y="56"/>
                    <a:pt x="187" y="2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9"/>
            <p:cNvSpPr>
              <a:spLocks/>
            </p:cNvSpPr>
            <p:nvPr/>
          </p:nvSpPr>
          <p:spPr bwMode="auto">
            <a:xfrm>
              <a:off x="9774238" y="-639763"/>
              <a:ext cx="80963" cy="74613"/>
            </a:xfrm>
            <a:custGeom>
              <a:avLst/>
              <a:gdLst>
                <a:gd name="T0" fmla="*/ 32 w 37"/>
                <a:gd name="T1" fmla="*/ 4 h 34"/>
                <a:gd name="T2" fmla="*/ 10 w 37"/>
                <a:gd name="T3" fmla="*/ 8 h 34"/>
                <a:gd name="T4" fmla="*/ 4 w 37"/>
                <a:gd name="T5" fmla="*/ 29 h 34"/>
                <a:gd name="T6" fmla="*/ 26 w 37"/>
                <a:gd name="T7" fmla="*/ 25 h 34"/>
                <a:gd name="T8" fmla="*/ 32 w 37"/>
                <a:gd name="T9" fmla="*/ 4 h 34"/>
              </a:gdLst>
              <a:ahLst/>
              <a:cxnLst>
                <a:cxn ang="0">
                  <a:pos x="T0" y="T1"/>
                </a:cxn>
                <a:cxn ang="0">
                  <a:pos x="T2" y="T3"/>
                </a:cxn>
                <a:cxn ang="0">
                  <a:pos x="T4" y="T5"/>
                </a:cxn>
                <a:cxn ang="0">
                  <a:pos x="T6" y="T7"/>
                </a:cxn>
                <a:cxn ang="0">
                  <a:pos x="T8" y="T9"/>
                </a:cxn>
              </a:cxnLst>
              <a:rect l="0" t="0" r="r" b="b"/>
              <a:pathLst>
                <a:path w="37" h="34">
                  <a:moveTo>
                    <a:pt x="32" y="4"/>
                  </a:moveTo>
                  <a:cubicBezTo>
                    <a:pt x="28" y="0"/>
                    <a:pt x="18" y="1"/>
                    <a:pt x="10" y="8"/>
                  </a:cubicBezTo>
                  <a:cubicBezTo>
                    <a:pt x="3" y="15"/>
                    <a:pt x="0" y="24"/>
                    <a:pt x="4" y="29"/>
                  </a:cubicBezTo>
                  <a:cubicBezTo>
                    <a:pt x="8" y="34"/>
                    <a:pt x="18" y="33"/>
                    <a:pt x="26" y="25"/>
                  </a:cubicBezTo>
                  <a:cubicBezTo>
                    <a:pt x="34" y="18"/>
                    <a:pt x="37" y="9"/>
                    <a:pt x="32"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0"/>
            <p:cNvSpPr>
              <a:spLocks/>
            </p:cNvSpPr>
            <p:nvPr/>
          </p:nvSpPr>
          <p:spPr bwMode="auto">
            <a:xfrm>
              <a:off x="10052050" y="-1098550"/>
              <a:ext cx="134938" cy="187325"/>
            </a:xfrm>
            <a:custGeom>
              <a:avLst/>
              <a:gdLst>
                <a:gd name="T0" fmla="*/ 42 w 62"/>
                <a:gd name="T1" fmla="*/ 4 h 86"/>
                <a:gd name="T2" fmla="*/ 7 w 62"/>
                <a:gd name="T3" fmla="*/ 35 h 86"/>
                <a:gd name="T4" fmla="*/ 15 w 62"/>
                <a:gd name="T5" fmla="*/ 80 h 86"/>
                <a:gd name="T6" fmla="*/ 55 w 62"/>
                <a:gd name="T7" fmla="*/ 51 h 86"/>
                <a:gd name="T8" fmla="*/ 42 w 62"/>
                <a:gd name="T9" fmla="*/ 4 h 86"/>
              </a:gdLst>
              <a:ahLst/>
              <a:cxnLst>
                <a:cxn ang="0">
                  <a:pos x="T0" y="T1"/>
                </a:cxn>
                <a:cxn ang="0">
                  <a:pos x="T2" y="T3"/>
                </a:cxn>
                <a:cxn ang="0">
                  <a:pos x="T4" y="T5"/>
                </a:cxn>
                <a:cxn ang="0">
                  <a:pos x="T6" y="T7"/>
                </a:cxn>
                <a:cxn ang="0">
                  <a:pos x="T8" y="T9"/>
                </a:cxn>
              </a:cxnLst>
              <a:rect l="0" t="0" r="r" b="b"/>
              <a:pathLst>
                <a:path w="62" h="86">
                  <a:moveTo>
                    <a:pt x="42" y="4"/>
                  </a:moveTo>
                  <a:cubicBezTo>
                    <a:pt x="29" y="0"/>
                    <a:pt x="13" y="14"/>
                    <a:pt x="7" y="35"/>
                  </a:cubicBezTo>
                  <a:cubicBezTo>
                    <a:pt x="0" y="54"/>
                    <a:pt x="2" y="74"/>
                    <a:pt x="15" y="80"/>
                  </a:cubicBezTo>
                  <a:cubicBezTo>
                    <a:pt x="27" y="86"/>
                    <a:pt x="46" y="74"/>
                    <a:pt x="55" y="51"/>
                  </a:cubicBezTo>
                  <a:cubicBezTo>
                    <a:pt x="62" y="28"/>
                    <a:pt x="55" y="7"/>
                    <a:pt x="42"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1"/>
            <p:cNvSpPr>
              <a:spLocks/>
            </p:cNvSpPr>
            <p:nvPr/>
          </p:nvSpPr>
          <p:spPr bwMode="auto">
            <a:xfrm>
              <a:off x="10140950" y="-1827213"/>
              <a:ext cx="80963" cy="120650"/>
            </a:xfrm>
            <a:custGeom>
              <a:avLst/>
              <a:gdLst>
                <a:gd name="T0" fmla="*/ 9 w 37"/>
                <a:gd name="T1" fmla="*/ 4 h 55"/>
                <a:gd name="T2" fmla="*/ 5 w 37"/>
                <a:gd name="T3" fmla="*/ 33 h 55"/>
                <a:gd name="T4" fmla="*/ 27 w 37"/>
                <a:gd name="T5" fmla="*/ 52 h 55"/>
                <a:gd name="T6" fmla="*/ 32 w 37"/>
                <a:gd name="T7" fmla="*/ 22 h 55"/>
                <a:gd name="T8" fmla="*/ 9 w 37"/>
                <a:gd name="T9" fmla="*/ 4 h 55"/>
              </a:gdLst>
              <a:ahLst/>
              <a:cxnLst>
                <a:cxn ang="0">
                  <a:pos x="T0" y="T1"/>
                </a:cxn>
                <a:cxn ang="0">
                  <a:pos x="T2" y="T3"/>
                </a:cxn>
                <a:cxn ang="0">
                  <a:pos x="T4" y="T5"/>
                </a:cxn>
                <a:cxn ang="0">
                  <a:pos x="T6" y="T7"/>
                </a:cxn>
                <a:cxn ang="0">
                  <a:pos x="T8" y="T9"/>
                </a:cxn>
              </a:cxnLst>
              <a:rect l="0" t="0" r="r" b="b"/>
              <a:pathLst>
                <a:path w="37" h="55">
                  <a:moveTo>
                    <a:pt x="9" y="4"/>
                  </a:moveTo>
                  <a:cubicBezTo>
                    <a:pt x="2" y="7"/>
                    <a:pt x="0" y="20"/>
                    <a:pt x="5" y="33"/>
                  </a:cubicBezTo>
                  <a:cubicBezTo>
                    <a:pt x="9" y="46"/>
                    <a:pt x="19" y="55"/>
                    <a:pt x="27" y="52"/>
                  </a:cubicBezTo>
                  <a:cubicBezTo>
                    <a:pt x="35" y="49"/>
                    <a:pt x="37" y="36"/>
                    <a:pt x="32" y="22"/>
                  </a:cubicBezTo>
                  <a:cubicBezTo>
                    <a:pt x="27" y="8"/>
                    <a:pt x="16" y="0"/>
                    <a:pt x="9"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2"/>
            <p:cNvSpPr>
              <a:spLocks/>
            </p:cNvSpPr>
            <p:nvPr/>
          </p:nvSpPr>
          <p:spPr bwMode="auto">
            <a:xfrm>
              <a:off x="9155113" y="-2147888"/>
              <a:ext cx="617538" cy="784225"/>
            </a:xfrm>
            <a:custGeom>
              <a:avLst/>
              <a:gdLst>
                <a:gd name="T0" fmla="*/ 0 w 283"/>
                <a:gd name="T1" fmla="*/ 360 h 361"/>
                <a:gd name="T2" fmla="*/ 0 w 283"/>
                <a:gd name="T3" fmla="*/ 361 h 361"/>
                <a:gd name="T4" fmla="*/ 283 w 283"/>
                <a:gd name="T5" fmla="*/ 14 h 361"/>
                <a:gd name="T6" fmla="*/ 265 w 283"/>
                <a:gd name="T7" fmla="*/ 0 h 361"/>
                <a:gd name="T8" fmla="*/ 0 w 283"/>
                <a:gd name="T9" fmla="*/ 360 h 361"/>
              </a:gdLst>
              <a:ahLst/>
              <a:cxnLst>
                <a:cxn ang="0">
                  <a:pos x="T0" y="T1"/>
                </a:cxn>
                <a:cxn ang="0">
                  <a:pos x="T2" y="T3"/>
                </a:cxn>
                <a:cxn ang="0">
                  <a:pos x="T4" y="T5"/>
                </a:cxn>
                <a:cxn ang="0">
                  <a:pos x="T6" y="T7"/>
                </a:cxn>
                <a:cxn ang="0">
                  <a:pos x="T8" y="T9"/>
                </a:cxn>
              </a:cxnLst>
              <a:rect l="0" t="0" r="r" b="b"/>
              <a:pathLst>
                <a:path w="283" h="361">
                  <a:moveTo>
                    <a:pt x="0" y="360"/>
                  </a:moveTo>
                  <a:cubicBezTo>
                    <a:pt x="0" y="361"/>
                    <a:pt x="0" y="361"/>
                    <a:pt x="0" y="361"/>
                  </a:cubicBezTo>
                  <a:cubicBezTo>
                    <a:pt x="90" y="242"/>
                    <a:pt x="184" y="126"/>
                    <a:pt x="283" y="14"/>
                  </a:cubicBezTo>
                  <a:cubicBezTo>
                    <a:pt x="265" y="0"/>
                    <a:pt x="265" y="0"/>
                    <a:pt x="265" y="0"/>
                  </a:cubicBezTo>
                  <a:cubicBezTo>
                    <a:pt x="172" y="116"/>
                    <a:pt x="83" y="237"/>
                    <a:pt x="0" y="36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3"/>
            <p:cNvSpPr>
              <a:spLocks/>
            </p:cNvSpPr>
            <p:nvPr/>
          </p:nvSpPr>
          <p:spPr bwMode="auto">
            <a:xfrm>
              <a:off x="9150350" y="-2074863"/>
              <a:ext cx="279400" cy="709613"/>
            </a:xfrm>
            <a:custGeom>
              <a:avLst/>
              <a:gdLst>
                <a:gd name="T0" fmla="*/ 0 w 128"/>
                <a:gd name="T1" fmla="*/ 326 h 326"/>
                <a:gd name="T2" fmla="*/ 1 w 128"/>
                <a:gd name="T3" fmla="*/ 325 h 326"/>
                <a:gd name="T4" fmla="*/ 128 w 128"/>
                <a:gd name="T5" fmla="*/ 6 h 326"/>
                <a:gd name="T6" fmla="*/ 111 w 128"/>
                <a:gd name="T7" fmla="*/ 0 h 326"/>
                <a:gd name="T8" fmla="*/ 0 w 128"/>
                <a:gd name="T9" fmla="*/ 326 h 326"/>
              </a:gdLst>
              <a:ahLst/>
              <a:cxnLst>
                <a:cxn ang="0">
                  <a:pos x="T0" y="T1"/>
                </a:cxn>
                <a:cxn ang="0">
                  <a:pos x="T2" y="T3"/>
                </a:cxn>
                <a:cxn ang="0">
                  <a:pos x="T4" y="T5"/>
                </a:cxn>
                <a:cxn ang="0">
                  <a:pos x="T6" y="T7"/>
                </a:cxn>
                <a:cxn ang="0">
                  <a:pos x="T8" y="T9"/>
                </a:cxn>
              </a:cxnLst>
              <a:rect l="0" t="0" r="r" b="b"/>
              <a:pathLst>
                <a:path w="128" h="326">
                  <a:moveTo>
                    <a:pt x="0" y="326"/>
                  </a:moveTo>
                  <a:cubicBezTo>
                    <a:pt x="1" y="325"/>
                    <a:pt x="1" y="325"/>
                    <a:pt x="1" y="325"/>
                  </a:cubicBezTo>
                  <a:cubicBezTo>
                    <a:pt x="52" y="223"/>
                    <a:pt x="95" y="116"/>
                    <a:pt x="128" y="6"/>
                  </a:cubicBezTo>
                  <a:cubicBezTo>
                    <a:pt x="122" y="4"/>
                    <a:pt x="117" y="1"/>
                    <a:pt x="111" y="0"/>
                  </a:cubicBezTo>
                  <a:cubicBezTo>
                    <a:pt x="84" y="111"/>
                    <a:pt x="46" y="221"/>
                    <a:pt x="0" y="32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34"/>
            <p:cNvSpPr>
              <a:spLocks/>
            </p:cNvSpPr>
            <p:nvPr/>
          </p:nvSpPr>
          <p:spPr bwMode="auto">
            <a:xfrm>
              <a:off x="8445500" y="-1900238"/>
              <a:ext cx="681038" cy="541338"/>
            </a:xfrm>
            <a:custGeom>
              <a:avLst/>
              <a:gdLst>
                <a:gd name="T0" fmla="*/ 310 w 312"/>
                <a:gd name="T1" fmla="*/ 249 h 249"/>
                <a:gd name="T2" fmla="*/ 312 w 312"/>
                <a:gd name="T3" fmla="*/ 249 h 249"/>
                <a:gd name="T4" fmla="*/ 12 w 312"/>
                <a:gd name="T5" fmla="*/ 0 h 249"/>
                <a:gd name="T6" fmla="*/ 0 w 312"/>
                <a:gd name="T7" fmla="*/ 16 h 249"/>
                <a:gd name="T8" fmla="*/ 310 w 312"/>
                <a:gd name="T9" fmla="*/ 249 h 249"/>
              </a:gdLst>
              <a:ahLst/>
              <a:cxnLst>
                <a:cxn ang="0">
                  <a:pos x="T0" y="T1"/>
                </a:cxn>
                <a:cxn ang="0">
                  <a:pos x="T2" y="T3"/>
                </a:cxn>
                <a:cxn ang="0">
                  <a:pos x="T4" y="T5"/>
                </a:cxn>
                <a:cxn ang="0">
                  <a:pos x="T6" y="T7"/>
                </a:cxn>
                <a:cxn ang="0">
                  <a:pos x="T8" y="T9"/>
                </a:cxn>
              </a:cxnLst>
              <a:rect l="0" t="0" r="r" b="b"/>
              <a:pathLst>
                <a:path w="312" h="249">
                  <a:moveTo>
                    <a:pt x="310" y="249"/>
                  </a:moveTo>
                  <a:cubicBezTo>
                    <a:pt x="312" y="249"/>
                    <a:pt x="312" y="249"/>
                    <a:pt x="312" y="249"/>
                  </a:cubicBezTo>
                  <a:cubicBezTo>
                    <a:pt x="208" y="172"/>
                    <a:pt x="108" y="89"/>
                    <a:pt x="12" y="0"/>
                  </a:cubicBezTo>
                  <a:cubicBezTo>
                    <a:pt x="0" y="16"/>
                    <a:pt x="0" y="16"/>
                    <a:pt x="0" y="16"/>
                  </a:cubicBezTo>
                  <a:cubicBezTo>
                    <a:pt x="99" y="99"/>
                    <a:pt x="203" y="177"/>
                    <a:pt x="310" y="2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35"/>
            <p:cNvSpPr>
              <a:spLocks/>
            </p:cNvSpPr>
            <p:nvPr/>
          </p:nvSpPr>
          <p:spPr bwMode="auto">
            <a:xfrm>
              <a:off x="9121775" y="-2273300"/>
              <a:ext cx="71438" cy="903288"/>
            </a:xfrm>
            <a:custGeom>
              <a:avLst/>
              <a:gdLst>
                <a:gd name="T0" fmla="*/ 9 w 33"/>
                <a:gd name="T1" fmla="*/ 414 h 415"/>
                <a:gd name="T2" fmla="*/ 9 w 33"/>
                <a:gd name="T3" fmla="*/ 415 h 415"/>
                <a:gd name="T4" fmla="*/ 33 w 33"/>
                <a:gd name="T5" fmla="*/ 2 h 415"/>
                <a:gd name="T6" fmla="*/ 11 w 33"/>
                <a:gd name="T7" fmla="*/ 0 h 415"/>
                <a:gd name="T8" fmla="*/ 9 w 33"/>
                <a:gd name="T9" fmla="*/ 414 h 415"/>
              </a:gdLst>
              <a:ahLst/>
              <a:cxnLst>
                <a:cxn ang="0">
                  <a:pos x="T0" y="T1"/>
                </a:cxn>
                <a:cxn ang="0">
                  <a:pos x="T2" y="T3"/>
                </a:cxn>
                <a:cxn ang="0">
                  <a:pos x="T4" y="T5"/>
                </a:cxn>
                <a:cxn ang="0">
                  <a:pos x="T6" y="T7"/>
                </a:cxn>
                <a:cxn ang="0">
                  <a:pos x="T8" y="T9"/>
                </a:cxn>
              </a:cxnLst>
              <a:rect l="0" t="0" r="r" b="b"/>
              <a:pathLst>
                <a:path w="33" h="415">
                  <a:moveTo>
                    <a:pt x="9" y="414"/>
                  </a:moveTo>
                  <a:cubicBezTo>
                    <a:pt x="9" y="415"/>
                    <a:pt x="9" y="415"/>
                    <a:pt x="9" y="415"/>
                  </a:cubicBezTo>
                  <a:cubicBezTo>
                    <a:pt x="8" y="277"/>
                    <a:pt x="16" y="139"/>
                    <a:pt x="33" y="2"/>
                  </a:cubicBezTo>
                  <a:cubicBezTo>
                    <a:pt x="11" y="0"/>
                    <a:pt x="11" y="0"/>
                    <a:pt x="11" y="0"/>
                  </a:cubicBezTo>
                  <a:cubicBezTo>
                    <a:pt x="1" y="138"/>
                    <a:pt x="0" y="275"/>
                    <a:pt x="9" y="41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6"/>
            <p:cNvSpPr>
              <a:spLocks/>
            </p:cNvSpPr>
            <p:nvPr/>
          </p:nvSpPr>
          <p:spPr bwMode="auto">
            <a:xfrm>
              <a:off x="8883650" y="-2106613"/>
              <a:ext cx="250825" cy="738188"/>
            </a:xfrm>
            <a:custGeom>
              <a:avLst/>
              <a:gdLst>
                <a:gd name="T0" fmla="*/ 115 w 115"/>
                <a:gd name="T1" fmla="*/ 340 h 340"/>
                <a:gd name="T2" fmla="*/ 115 w 115"/>
                <a:gd name="T3" fmla="*/ 340 h 340"/>
                <a:gd name="T4" fmla="*/ 18 w 115"/>
                <a:gd name="T5" fmla="*/ 0 h 340"/>
                <a:gd name="T6" fmla="*/ 0 w 115"/>
                <a:gd name="T7" fmla="*/ 6 h 340"/>
                <a:gd name="T8" fmla="*/ 115 w 115"/>
                <a:gd name="T9" fmla="*/ 340 h 340"/>
              </a:gdLst>
              <a:ahLst/>
              <a:cxnLst>
                <a:cxn ang="0">
                  <a:pos x="T0" y="T1"/>
                </a:cxn>
                <a:cxn ang="0">
                  <a:pos x="T2" y="T3"/>
                </a:cxn>
                <a:cxn ang="0">
                  <a:pos x="T4" y="T5"/>
                </a:cxn>
                <a:cxn ang="0">
                  <a:pos x="T6" y="T7"/>
                </a:cxn>
                <a:cxn ang="0">
                  <a:pos x="T8" y="T9"/>
                </a:cxn>
              </a:cxnLst>
              <a:rect l="0" t="0" r="r" b="b"/>
              <a:pathLst>
                <a:path w="115" h="340">
                  <a:moveTo>
                    <a:pt x="115" y="340"/>
                  </a:moveTo>
                  <a:cubicBezTo>
                    <a:pt x="115" y="340"/>
                    <a:pt x="115" y="340"/>
                    <a:pt x="115" y="340"/>
                  </a:cubicBezTo>
                  <a:cubicBezTo>
                    <a:pt x="80" y="228"/>
                    <a:pt x="47" y="115"/>
                    <a:pt x="18" y="0"/>
                  </a:cubicBezTo>
                  <a:cubicBezTo>
                    <a:pt x="0" y="6"/>
                    <a:pt x="0" y="6"/>
                    <a:pt x="0" y="6"/>
                  </a:cubicBezTo>
                  <a:cubicBezTo>
                    <a:pt x="35" y="118"/>
                    <a:pt x="74" y="230"/>
                    <a:pt x="115" y="3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37"/>
            <p:cNvSpPr>
              <a:spLocks/>
            </p:cNvSpPr>
            <p:nvPr/>
          </p:nvSpPr>
          <p:spPr bwMode="auto">
            <a:xfrm>
              <a:off x="8545513" y="-2122488"/>
              <a:ext cx="582613" cy="757238"/>
            </a:xfrm>
            <a:custGeom>
              <a:avLst/>
              <a:gdLst>
                <a:gd name="T0" fmla="*/ 267 w 267"/>
                <a:gd name="T1" fmla="*/ 348 h 348"/>
                <a:gd name="T2" fmla="*/ 267 w 267"/>
                <a:gd name="T3" fmla="*/ 348 h 348"/>
                <a:gd name="T4" fmla="*/ 17 w 267"/>
                <a:gd name="T5" fmla="*/ 0 h 348"/>
                <a:gd name="T6" fmla="*/ 0 w 267"/>
                <a:gd name="T7" fmla="*/ 14 h 348"/>
                <a:gd name="T8" fmla="*/ 267 w 267"/>
                <a:gd name="T9" fmla="*/ 348 h 348"/>
              </a:gdLst>
              <a:ahLst/>
              <a:cxnLst>
                <a:cxn ang="0">
                  <a:pos x="T0" y="T1"/>
                </a:cxn>
                <a:cxn ang="0">
                  <a:pos x="T2" y="T3"/>
                </a:cxn>
                <a:cxn ang="0">
                  <a:pos x="T4" y="T5"/>
                </a:cxn>
                <a:cxn ang="0">
                  <a:pos x="T6" y="T7"/>
                </a:cxn>
                <a:cxn ang="0">
                  <a:pos x="T8" y="T9"/>
                </a:cxn>
              </a:cxnLst>
              <a:rect l="0" t="0" r="r" b="b"/>
              <a:pathLst>
                <a:path w="267" h="348">
                  <a:moveTo>
                    <a:pt x="267" y="348"/>
                  </a:moveTo>
                  <a:cubicBezTo>
                    <a:pt x="267" y="348"/>
                    <a:pt x="267" y="348"/>
                    <a:pt x="267" y="348"/>
                  </a:cubicBezTo>
                  <a:cubicBezTo>
                    <a:pt x="188" y="229"/>
                    <a:pt x="104" y="113"/>
                    <a:pt x="17" y="0"/>
                  </a:cubicBezTo>
                  <a:cubicBezTo>
                    <a:pt x="0" y="14"/>
                    <a:pt x="0" y="14"/>
                    <a:pt x="0" y="14"/>
                  </a:cubicBezTo>
                  <a:cubicBezTo>
                    <a:pt x="93" y="122"/>
                    <a:pt x="182" y="234"/>
                    <a:pt x="267" y="34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38"/>
            <p:cNvSpPr>
              <a:spLocks/>
            </p:cNvSpPr>
            <p:nvPr/>
          </p:nvSpPr>
          <p:spPr bwMode="auto">
            <a:xfrm>
              <a:off x="8362950" y="-1970088"/>
              <a:ext cx="163513" cy="182563"/>
            </a:xfrm>
            <a:custGeom>
              <a:avLst/>
              <a:gdLst>
                <a:gd name="T0" fmla="*/ 14 w 75"/>
                <a:gd name="T1" fmla="*/ 76 h 84"/>
                <a:gd name="T2" fmla="*/ 62 w 75"/>
                <a:gd name="T3" fmla="*/ 61 h 84"/>
                <a:gd name="T4" fmla="*/ 63 w 75"/>
                <a:gd name="T5" fmla="*/ 12 h 84"/>
                <a:gd name="T6" fmla="*/ 15 w 75"/>
                <a:gd name="T7" fmla="*/ 26 h 84"/>
                <a:gd name="T8" fmla="*/ 14 w 75"/>
                <a:gd name="T9" fmla="*/ 76 h 84"/>
              </a:gdLst>
              <a:ahLst/>
              <a:cxnLst>
                <a:cxn ang="0">
                  <a:pos x="T0" y="T1"/>
                </a:cxn>
                <a:cxn ang="0">
                  <a:pos x="T2" y="T3"/>
                </a:cxn>
                <a:cxn ang="0">
                  <a:pos x="T4" y="T5"/>
                </a:cxn>
                <a:cxn ang="0">
                  <a:pos x="T6" y="T7"/>
                </a:cxn>
                <a:cxn ang="0">
                  <a:pos x="T8" y="T9"/>
                </a:cxn>
              </a:cxnLst>
              <a:rect l="0" t="0" r="r" b="b"/>
              <a:pathLst>
                <a:path w="75" h="84">
                  <a:moveTo>
                    <a:pt x="14" y="76"/>
                  </a:moveTo>
                  <a:cubicBezTo>
                    <a:pt x="28" y="84"/>
                    <a:pt x="49" y="78"/>
                    <a:pt x="62" y="61"/>
                  </a:cubicBezTo>
                  <a:cubicBezTo>
                    <a:pt x="74" y="45"/>
                    <a:pt x="75" y="23"/>
                    <a:pt x="63" y="12"/>
                  </a:cubicBezTo>
                  <a:cubicBezTo>
                    <a:pt x="52" y="0"/>
                    <a:pt x="30" y="6"/>
                    <a:pt x="15" y="26"/>
                  </a:cubicBezTo>
                  <a:cubicBezTo>
                    <a:pt x="0" y="45"/>
                    <a:pt x="0" y="68"/>
                    <a:pt x="14" y="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39"/>
            <p:cNvSpPr>
              <a:spLocks/>
            </p:cNvSpPr>
            <p:nvPr/>
          </p:nvSpPr>
          <p:spPr bwMode="auto">
            <a:xfrm>
              <a:off x="8388350" y="-2297113"/>
              <a:ext cx="301625" cy="261938"/>
            </a:xfrm>
            <a:custGeom>
              <a:avLst/>
              <a:gdLst>
                <a:gd name="T0" fmla="*/ 17 w 138"/>
                <a:gd name="T1" fmla="*/ 103 h 120"/>
                <a:gd name="T2" fmla="*/ 94 w 138"/>
                <a:gd name="T3" fmla="*/ 93 h 120"/>
                <a:gd name="T4" fmla="*/ 128 w 138"/>
                <a:gd name="T5" fmla="*/ 23 h 120"/>
                <a:gd name="T6" fmla="*/ 44 w 138"/>
                <a:gd name="T7" fmla="*/ 24 h 120"/>
                <a:gd name="T8" fmla="*/ 17 w 138"/>
                <a:gd name="T9" fmla="*/ 103 h 120"/>
              </a:gdLst>
              <a:ahLst/>
              <a:cxnLst>
                <a:cxn ang="0">
                  <a:pos x="T0" y="T1"/>
                </a:cxn>
                <a:cxn ang="0">
                  <a:pos x="T2" y="T3"/>
                </a:cxn>
                <a:cxn ang="0">
                  <a:pos x="T4" y="T5"/>
                </a:cxn>
                <a:cxn ang="0">
                  <a:pos x="T6" y="T7"/>
                </a:cxn>
                <a:cxn ang="0">
                  <a:pos x="T8" y="T9"/>
                </a:cxn>
              </a:cxnLst>
              <a:rect l="0" t="0" r="r" b="b"/>
              <a:pathLst>
                <a:path w="138" h="120">
                  <a:moveTo>
                    <a:pt x="17" y="103"/>
                  </a:moveTo>
                  <a:cubicBezTo>
                    <a:pt x="34" y="120"/>
                    <a:pt x="68" y="114"/>
                    <a:pt x="94" y="93"/>
                  </a:cubicBezTo>
                  <a:cubicBezTo>
                    <a:pt x="122" y="74"/>
                    <a:pt x="138" y="44"/>
                    <a:pt x="128" y="23"/>
                  </a:cubicBezTo>
                  <a:cubicBezTo>
                    <a:pt x="117" y="2"/>
                    <a:pt x="78" y="0"/>
                    <a:pt x="44" y="24"/>
                  </a:cubicBezTo>
                  <a:cubicBezTo>
                    <a:pt x="11" y="50"/>
                    <a:pt x="0" y="87"/>
                    <a:pt x="17" y="10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0"/>
            <p:cNvSpPr>
              <a:spLocks/>
            </p:cNvSpPr>
            <p:nvPr/>
          </p:nvSpPr>
          <p:spPr bwMode="auto">
            <a:xfrm>
              <a:off x="8826500" y="-2206625"/>
              <a:ext cx="207963" cy="177800"/>
            </a:xfrm>
            <a:custGeom>
              <a:avLst/>
              <a:gdLst>
                <a:gd name="T0" fmla="*/ 7 w 95"/>
                <a:gd name="T1" fmla="*/ 56 h 82"/>
                <a:gd name="T2" fmla="*/ 59 w 95"/>
                <a:gd name="T3" fmla="*/ 76 h 82"/>
                <a:gd name="T4" fmla="*/ 93 w 95"/>
                <a:gd name="T5" fmla="*/ 33 h 82"/>
                <a:gd name="T6" fmla="*/ 40 w 95"/>
                <a:gd name="T7" fmla="*/ 7 h 82"/>
                <a:gd name="T8" fmla="*/ 7 w 95"/>
                <a:gd name="T9" fmla="*/ 56 h 82"/>
              </a:gdLst>
              <a:ahLst/>
              <a:cxnLst>
                <a:cxn ang="0">
                  <a:pos x="T0" y="T1"/>
                </a:cxn>
                <a:cxn ang="0">
                  <a:pos x="T2" y="T3"/>
                </a:cxn>
                <a:cxn ang="0">
                  <a:pos x="T4" y="T5"/>
                </a:cxn>
                <a:cxn ang="0">
                  <a:pos x="T6" y="T7"/>
                </a:cxn>
                <a:cxn ang="0">
                  <a:pos x="T8" y="T9"/>
                </a:cxn>
              </a:cxnLst>
              <a:rect l="0" t="0" r="r" b="b"/>
              <a:pathLst>
                <a:path w="95" h="82">
                  <a:moveTo>
                    <a:pt x="7" y="56"/>
                  </a:moveTo>
                  <a:cubicBezTo>
                    <a:pt x="15" y="74"/>
                    <a:pt x="38" y="82"/>
                    <a:pt x="59" y="76"/>
                  </a:cubicBezTo>
                  <a:cubicBezTo>
                    <a:pt x="79" y="69"/>
                    <a:pt x="95" y="53"/>
                    <a:pt x="93" y="33"/>
                  </a:cubicBezTo>
                  <a:cubicBezTo>
                    <a:pt x="91" y="15"/>
                    <a:pt x="66" y="0"/>
                    <a:pt x="40" y="7"/>
                  </a:cubicBezTo>
                  <a:cubicBezTo>
                    <a:pt x="14" y="16"/>
                    <a:pt x="0" y="38"/>
                    <a:pt x="7" y="5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41"/>
            <p:cNvSpPr>
              <a:spLocks/>
            </p:cNvSpPr>
            <p:nvPr/>
          </p:nvSpPr>
          <p:spPr bwMode="auto">
            <a:xfrm>
              <a:off x="9040813" y="-2379663"/>
              <a:ext cx="244475" cy="161925"/>
            </a:xfrm>
            <a:custGeom>
              <a:avLst/>
              <a:gdLst>
                <a:gd name="T0" fmla="*/ 3 w 112"/>
                <a:gd name="T1" fmla="*/ 40 h 74"/>
                <a:gd name="T2" fmla="*/ 55 w 112"/>
                <a:gd name="T3" fmla="*/ 73 h 74"/>
                <a:gd name="T4" fmla="*/ 108 w 112"/>
                <a:gd name="T5" fmla="*/ 41 h 74"/>
                <a:gd name="T6" fmla="*/ 56 w 112"/>
                <a:gd name="T7" fmla="*/ 3 h 74"/>
                <a:gd name="T8" fmla="*/ 3 w 112"/>
                <a:gd name="T9" fmla="*/ 40 h 74"/>
              </a:gdLst>
              <a:ahLst/>
              <a:cxnLst>
                <a:cxn ang="0">
                  <a:pos x="T0" y="T1"/>
                </a:cxn>
                <a:cxn ang="0">
                  <a:pos x="T2" y="T3"/>
                </a:cxn>
                <a:cxn ang="0">
                  <a:pos x="T4" y="T5"/>
                </a:cxn>
                <a:cxn ang="0">
                  <a:pos x="T6" y="T7"/>
                </a:cxn>
                <a:cxn ang="0">
                  <a:pos x="T8" y="T9"/>
                </a:cxn>
              </a:cxnLst>
              <a:rect l="0" t="0" r="r" b="b"/>
              <a:pathLst>
                <a:path w="112" h="74">
                  <a:moveTo>
                    <a:pt x="3" y="40"/>
                  </a:moveTo>
                  <a:cubicBezTo>
                    <a:pt x="5" y="60"/>
                    <a:pt x="28" y="71"/>
                    <a:pt x="55" y="73"/>
                  </a:cubicBezTo>
                  <a:cubicBezTo>
                    <a:pt x="81" y="74"/>
                    <a:pt x="105" y="61"/>
                    <a:pt x="108" y="41"/>
                  </a:cubicBezTo>
                  <a:cubicBezTo>
                    <a:pt x="112" y="22"/>
                    <a:pt x="88" y="4"/>
                    <a:pt x="56" y="3"/>
                  </a:cubicBezTo>
                  <a:cubicBezTo>
                    <a:pt x="24" y="0"/>
                    <a:pt x="0" y="21"/>
                    <a:pt x="3" y="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42"/>
            <p:cNvSpPr>
              <a:spLocks/>
            </p:cNvSpPr>
            <p:nvPr/>
          </p:nvSpPr>
          <p:spPr bwMode="auto">
            <a:xfrm>
              <a:off x="9278938" y="-2179638"/>
              <a:ext cx="261938" cy="233363"/>
            </a:xfrm>
            <a:custGeom>
              <a:avLst/>
              <a:gdLst>
                <a:gd name="T0" fmla="*/ 4 w 120"/>
                <a:gd name="T1" fmla="*/ 39 h 107"/>
                <a:gd name="T2" fmla="*/ 42 w 120"/>
                <a:gd name="T3" fmla="*/ 96 h 107"/>
                <a:gd name="T4" fmla="*/ 107 w 120"/>
                <a:gd name="T5" fmla="*/ 77 h 107"/>
                <a:gd name="T6" fmla="*/ 73 w 120"/>
                <a:gd name="T7" fmla="*/ 10 h 107"/>
                <a:gd name="T8" fmla="*/ 4 w 120"/>
                <a:gd name="T9" fmla="*/ 39 h 107"/>
              </a:gdLst>
              <a:ahLst/>
              <a:cxnLst>
                <a:cxn ang="0">
                  <a:pos x="T0" y="T1"/>
                </a:cxn>
                <a:cxn ang="0">
                  <a:pos x="T2" y="T3"/>
                </a:cxn>
                <a:cxn ang="0">
                  <a:pos x="T4" y="T5"/>
                </a:cxn>
                <a:cxn ang="0">
                  <a:pos x="T6" y="T7"/>
                </a:cxn>
                <a:cxn ang="0">
                  <a:pos x="T8" y="T9"/>
                </a:cxn>
              </a:cxnLst>
              <a:rect l="0" t="0" r="r" b="b"/>
              <a:pathLst>
                <a:path w="120" h="107">
                  <a:moveTo>
                    <a:pt x="4" y="39"/>
                  </a:moveTo>
                  <a:cubicBezTo>
                    <a:pt x="0" y="64"/>
                    <a:pt x="17" y="89"/>
                    <a:pt x="42" y="96"/>
                  </a:cubicBezTo>
                  <a:cubicBezTo>
                    <a:pt x="65" y="107"/>
                    <a:pt x="94" y="98"/>
                    <a:pt x="107" y="77"/>
                  </a:cubicBezTo>
                  <a:cubicBezTo>
                    <a:pt x="120" y="55"/>
                    <a:pt x="105" y="24"/>
                    <a:pt x="73" y="10"/>
                  </a:cubicBezTo>
                  <a:cubicBezTo>
                    <a:pt x="40" y="0"/>
                    <a:pt x="9" y="14"/>
                    <a:pt x="4" y="3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43"/>
            <p:cNvSpPr>
              <a:spLocks/>
            </p:cNvSpPr>
            <p:nvPr/>
          </p:nvSpPr>
          <p:spPr bwMode="auto">
            <a:xfrm>
              <a:off x="9577388" y="-2322513"/>
              <a:ext cx="422275" cy="393700"/>
            </a:xfrm>
            <a:custGeom>
              <a:avLst/>
              <a:gdLst>
                <a:gd name="T0" fmla="*/ 14 w 193"/>
                <a:gd name="T1" fmla="*/ 34 h 181"/>
                <a:gd name="T2" fmla="*/ 57 w 193"/>
                <a:gd name="T3" fmla="*/ 136 h 181"/>
                <a:gd name="T4" fmla="*/ 166 w 193"/>
                <a:gd name="T5" fmla="*/ 159 h 181"/>
                <a:gd name="T6" fmla="*/ 136 w 193"/>
                <a:gd name="T7" fmla="*/ 41 h 181"/>
                <a:gd name="T8" fmla="*/ 14 w 193"/>
                <a:gd name="T9" fmla="*/ 34 h 181"/>
              </a:gdLst>
              <a:ahLst/>
              <a:cxnLst>
                <a:cxn ang="0">
                  <a:pos x="T0" y="T1"/>
                </a:cxn>
                <a:cxn ang="0">
                  <a:pos x="T2" y="T3"/>
                </a:cxn>
                <a:cxn ang="0">
                  <a:pos x="T4" y="T5"/>
                </a:cxn>
                <a:cxn ang="0">
                  <a:pos x="T6" y="T7"/>
                </a:cxn>
                <a:cxn ang="0">
                  <a:pos x="T8" y="T9"/>
                </a:cxn>
              </a:cxnLst>
              <a:rect l="0" t="0" r="r" b="b"/>
              <a:pathLst>
                <a:path w="193" h="181">
                  <a:moveTo>
                    <a:pt x="14" y="34"/>
                  </a:moveTo>
                  <a:cubicBezTo>
                    <a:pt x="0" y="65"/>
                    <a:pt x="22" y="106"/>
                    <a:pt x="57" y="136"/>
                  </a:cubicBezTo>
                  <a:cubicBezTo>
                    <a:pt x="94" y="164"/>
                    <a:pt x="137" y="181"/>
                    <a:pt x="166" y="159"/>
                  </a:cubicBezTo>
                  <a:cubicBezTo>
                    <a:pt x="193" y="140"/>
                    <a:pt x="186" y="80"/>
                    <a:pt x="136" y="41"/>
                  </a:cubicBezTo>
                  <a:cubicBezTo>
                    <a:pt x="87" y="0"/>
                    <a:pt x="29" y="3"/>
                    <a:pt x="14" y="3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44"/>
            <p:cNvSpPr>
              <a:spLocks/>
            </p:cNvSpPr>
            <p:nvPr/>
          </p:nvSpPr>
          <p:spPr bwMode="auto">
            <a:xfrm>
              <a:off x="9410700" y="-2332038"/>
              <a:ext cx="87313" cy="61913"/>
            </a:xfrm>
            <a:custGeom>
              <a:avLst/>
              <a:gdLst>
                <a:gd name="T0" fmla="*/ 2 w 40"/>
                <a:gd name="T1" fmla="*/ 10 h 28"/>
                <a:gd name="T2" fmla="*/ 16 w 40"/>
                <a:gd name="T3" fmla="*/ 26 h 28"/>
                <a:gd name="T4" fmla="*/ 38 w 40"/>
                <a:gd name="T5" fmla="*/ 20 h 28"/>
                <a:gd name="T6" fmla="*/ 24 w 40"/>
                <a:gd name="T7" fmla="*/ 3 h 28"/>
                <a:gd name="T8" fmla="*/ 2 w 40"/>
                <a:gd name="T9" fmla="*/ 10 h 28"/>
              </a:gdLst>
              <a:ahLst/>
              <a:cxnLst>
                <a:cxn ang="0">
                  <a:pos x="T0" y="T1"/>
                </a:cxn>
                <a:cxn ang="0">
                  <a:pos x="T2" y="T3"/>
                </a:cxn>
                <a:cxn ang="0">
                  <a:pos x="T4" y="T5"/>
                </a:cxn>
                <a:cxn ang="0">
                  <a:pos x="T6" y="T7"/>
                </a:cxn>
                <a:cxn ang="0">
                  <a:pos x="T8" y="T9"/>
                </a:cxn>
              </a:cxnLst>
              <a:rect l="0" t="0" r="r" b="b"/>
              <a:pathLst>
                <a:path w="40" h="28">
                  <a:moveTo>
                    <a:pt x="2" y="10"/>
                  </a:moveTo>
                  <a:cubicBezTo>
                    <a:pt x="0" y="16"/>
                    <a:pt x="7" y="23"/>
                    <a:pt x="16" y="26"/>
                  </a:cubicBezTo>
                  <a:cubicBezTo>
                    <a:pt x="26" y="28"/>
                    <a:pt x="36" y="26"/>
                    <a:pt x="38" y="20"/>
                  </a:cubicBezTo>
                  <a:cubicBezTo>
                    <a:pt x="40" y="14"/>
                    <a:pt x="34" y="6"/>
                    <a:pt x="24" y="3"/>
                  </a:cubicBezTo>
                  <a:cubicBezTo>
                    <a:pt x="13" y="0"/>
                    <a:pt x="4" y="3"/>
                    <a:pt x="2"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45"/>
            <p:cNvSpPr>
              <a:spLocks/>
            </p:cNvSpPr>
            <p:nvPr/>
          </p:nvSpPr>
          <p:spPr bwMode="auto">
            <a:xfrm>
              <a:off x="8855075" y="-2420938"/>
              <a:ext cx="185738" cy="120650"/>
            </a:xfrm>
            <a:custGeom>
              <a:avLst/>
              <a:gdLst>
                <a:gd name="T0" fmla="*/ 4 w 85"/>
                <a:gd name="T1" fmla="*/ 37 h 55"/>
                <a:gd name="T2" fmla="*/ 48 w 85"/>
                <a:gd name="T3" fmla="*/ 53 h 55"/>
                <a:gd name="T4" fmla="*/ 84 w 85"/>
                <a:gd name="T5" fmla="*/ 22 h 55"/>
                <a:gd name="T6" fmla="*/ 39 w 85"/>
                <a:gd name="T7" fmla="*/ 4 h 55"/>
                <a:gd name="T8" fmla="*/ 4 w 85"/>
                <a:gd name="T9" fmla="*/ 37 h 55"/>
              </a:gdLst>
              <a:ahLst/>
              <a:cxnLst>
                <a:cxn ang="0">
                  <a:pos x="T0" y="T1"/>
                </a:cxn>
                <a:cxn ang="0">
                  <a:pos x="T2" y="T3"/>
                </a:cxn>
                <a:cxn ang="0">
                  <a:pos x="T4" y="T5"/>
                </a:cxn>
                <a:cxn ang="0">
                  <a:pos x="T6" y="T7"/>
                </a:cxn>
                <a:cxn ang="0">
                  <a:pos x="T8" y="T9"/>
                </a:cxn>
              </a:cxnLst>
              <a:rect l="0" t="0" r="r" b="b"/>
              <a:pathLst>
                <a:path w="85" h="55">
                  <a:moveTo>
                    <a:pt x="4" y="37"/>
                  </a:moveTo>
                  <a:cubicBezTo>
                    <a:pt x="8" y="50"/>
                    <a:pt x="27" y="55"/>
                    <a:pt x="48" y="53"/>
                  </a:cubicBezTo>
                  <a:cubicBezTo>
                    <a:pt x="69" y="49"/>
                    <a:pt x="85" y="36"/>
                    <a:pt x="84" y="22"/>
                  </a:cubicBezTo>
                  <a:cubicBezTo>
                    <a:pt x="83" y="9"/>
                    <a:pt x="62" y="0"/>
                    <a:pt x="39" y="4"/>
                  </a:cubicBezTo>
                  <a:cubicBezTo>
                    <a:pt x="15" y="7"/>
                    <a:pt x="0" y="24"/>
                    <a:pt x="4" y="3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46"/>
            <p:cNvSpPr>
              <a:spLocks/>
            </p:cNvSpPr>
            <p:nvPr/>
          </p:nvSpPr>
          <p:spPr bwMode="auto">
            <a:xfrm>
              <a:off x="8208963" y="-2087563"/>
              <a:ext cx="98425" cy="111125"/>
            </a:xfrm>
            <a:custGeom>
              <a:avLst/>
              <a:gdLst>
                <a:gd name="T0" fmla="*/ 7 w 45"/>
                <a:gd name="T1" fmla="*/ 46 h 51"/>
                <a:gd name="T2" fmla="*/ 34 w 45"/>
                <a:gd name="T3" fmla="*/ 35 h 51"/>
                <a:gd name="T4" fmla="*/ 38 w 45"/>
                <a:gd name="T5" fmla="*/ 5 h 51"/>
                <a:gd name="T6" fmla="*/ 11 w 45"/>
                <a:gd name="T7" fmla="*/ 17 h 51"/>
                <a:gd name="T8" fmla="*/ 7 w 45"/>
                <a:gd name="T9" fmla="*/ 46 h 51"/>
              </a:gdLst>
              <a:ahLst/>
              <a:cxnLst>
                <a:cxn ang="0">
                  <a:pos x="T0" y="T1"/>
                </a:cxn>
                <a:cxn ang="0">
                  <a:pos x="T2" y="T3"/>
                </a:cxn>
                <a:cxn ang="0">
                  <a:pos x="T4" y="T5"/>
                </a:cxn>
                <a:cxn ang="0">
                  <a:pos x="T6" y="T7"/>
                </a:cxn>
                <a:cxn ang="0">
                  <a:pos x="T8" y="T9"/>
                </a:cxn>
              </a:cxnLst>
              <a:rect l="0" t="0" r="r" b="b"/>
              <a:pathLst>
                <a:path w="45" h="51">
                  <a:moveTo>
                    <a:pt x="7" y="46"/>
                  </a:moveTo>
                  <a:cubicBezTo>
                    <a:pt x="13" y="51"/>
                    <a:pt x="26" y="46"/>
                    <a:pt x="34" y="35"/>
                  </a:cubicBezTo>
                  <a:cubicBezTo>
                    <a:pt x="42" y="24"/>
                    <a:pt x="45" y="11"/>
                    <a:pt x="38" y="5"/>
                  </a:cubicBezTo>
                  <a:cubicBezTo>
                    <a:pt x="32" y="0"/>
                    <a:pt x="20" y="5"/>
                    <a:pt x="11" y="17"/>
                  </a:cubicBezTo>
                  <a:cubicBezTo>
                    <a:pt x="2" y="28"/>
                    <a:pt x="0" y="42"/>
                    <a:pt x="7" y="4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47"/>
            <p:cNvSpPr>
              <a:spLocks/>
            </p:cNvSpPr>
            <p:nvPr/>
          </p:nvSpPr>
          <p:spPr bwMode="auto">
            <a:xfrm>
              <a:off x="8104188" y="-454025"/>
              <a:ext cx="1570038" cy="4894263"/>
            </a:xfrm>
            <a:custGeom>
              <a:avLst/>
              <a:gdLst>
                <a:gd name="T0" fmla="*/ 399 w 719"/>
                <a:gd name="T1" fmla="*/ 1917 h 2250"/>
                <a:gd name="T2" fmla="*/ 496 w 719"/>
                <a:gd name="T3" fmla="*/ 4 h 2250"/>
                <a:gd name="T4" fmla="*/ 474 w 719"/>
                <a:gd name="T5" fmla="*/ 0 h 2250"/>
                <a:gd name="T6" fmla="*/ 380 w 719"/>
                <a:gd name="T7" fmla="*/ 1906 h 2250"/>
                <a:gd name="T8" fmla="*/ 0 w 719"/>
                <a:gd name="T9" fmla="*/ 2230 h 2250"/>
                <a:gd name="T10" fmla="*/ 0 w 719"/>
                <a:gd name="T11" fmla="*/ 2230 h 2250"/>
                <a:gd name="T12" fmla="*/ 9 w 719"/>
                <a:gd name="T13" fmla="*/ 2250 h 2250"/>
                <a:gd name="T14" fmla="*/ 399 w 719"/>
                <a:gd name="T15" fmla="*/ 1917 h 2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9" h="2250">
                  <a:moveTo>
                    <a:pt x="399" y="1917"/>
                  </a:moveTo>
                  <a:cubicBezTo>
                    <a:pt x="719" y="1393"/>
                    <a:pt x="396" y="576"/>
                    <a:pt x="496" y="4"/>
                  </a:cubicBezTo>
                  <a:cubicBezTo>
                    <a:pt x="474" y="0"/>
                    <a:pt x="474" y="0"/>
                    <a:pt x="474" y="0"/>
                  </a:cubicBezTo>
                  <a:cubicBezTo>
                    <a:pt x="374" y="583"/>
                    <a:pt x="694" y="1397"/>
                    <a:pt x="380" y="1906"/>
                  </a:cubicBezTo>
                  <a:cubicBezTo>
                    <a:pt x="301" y="2036"/>
                    <a:pt x="180" y="2147"/>
                    <a:pt x="0" y="2230"/>
                  </a:cubicBezTo>
                  <a:cubicBezTo>
                    <a:pt x="0" y="2230"/>
                    <a:pt x="0" y="2230"/>
                    <a:pt x="0" y="2230"/>
                  </a:cubicBezTo>
                  <a:cubicBezTo>
                    <a:pt x="9" y="2250"/>
                    <a:pt x="9" y="2250"/>
                    <a:pt x="9" y="2250"/>
                  </a:cubicBezTo>
                  <a:cubicBezTo>
                    <a:pt x="193" y="2165"/>
                    <a:pt x="317" y="2051"/>
                    <a:pt x="399" y="191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Group 4"/>
          <p:cNvGrpSpPr>
            <a:grpSpLocks noChangeAspect="1"/>
          </p:cNvGrpSpPr>
          <p:nvPr/>
        </p:nvGrpSpPr>
        <p:grpSpPr bwMode="auto">
          <a:xfrm>
            <a:off x="1" y="4667048"/>
            <a:ext cx="12192000" cy="2190951"/>
            <a:chOff x="-921" y="-2026"/>
            <a:chExt cx="5106" cy="1625"/>
          </a:xfrm>
        </p:grpSpPr>
        <p:sp>
          <p:nvSpPr>
            <p:cNvPr id="4" name="AutoShape 3"/>
            <p:cNvSpPr>
              <a:spLocks noChangeAspect="1" noChangeArrowheads="1" noTextEdit="1"/>
            </p:cNvSpPr>
            <p:nvPr/>
          </p:nvSpPr>
          <p:spPr bwMode="auto">
            <a:xfrm>
              <a:off x="-921" y="-1951"/>
              <a:ext cx="5106"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 name="Freeform 5"/>
            <p:cNvSpPr>
              <a:spLocks/>
            </p:cNvSpPr>
            <p:nvPr/>
          </p:nvSpPr>
          <p:spPr bwMode="auto">
            <a:xfrm>
              <a:off x="-918" y="-1833"/>
              <a:ext cx="5100" cy="1432"/>
            </a:xfrm>
            <a:custGeom>
              <a:avLst/>
              <a:gdLst>
                <a:gd name="T0" fmla="*/ 0 w 1909"/>
                <a:gd name="T1" fmla="*/ 184 h 535"/>
                <a:gd name="T2" fmla="*/ 1909 w 1909"/>
                <a:gd name="T3" fmla="*/ 240 h 535"/>
                <a:gd name="T4" fmla="*/ 1909 w 1909"/>
                <a:gd name="T5" fmla="*/ 479 h 535"/>
                <a:gd name="T6" fmla="*/ 844 w 1909"/>
                <a:gd name="T7" fmla="*/ 535 h 535"/>
                <a:gd name="T8" fmla="*/ 0 w 1909"/>
                <a:gd name="T9" fmla="*/ 535 h 535"/>
                <a:gd name="T10" fmla="*/ 0 w 1909"/>
                <a:gd name="T11" fmla="*/ 184 h 535"/>
              </a:gdLst>
              <a:ahLst/>
              <a:cxnLst>
                <a:cxn ang="0">
                  <a:pos x="T0" y="T1"/>
                </a:cxn>
                <a:cxn ang="0">
                  <a:pos x="T2" y="T3"/>
                </a:cxn>
                <a:cxn ang="0">
                  <a:pos x="T4" y="T5"/>
                </a:cxn>
                <a:cxn ang="0">
                  <a:pos x="T6" y="T7"/>
                </a:cxn>
                <a:cxn ang="0">
                  <a:pos x="T8" y="T9"/>
                </a:cxn>
                <a:cxn ang="0">
                  <a:pos x="T10" y="T11"/>
                </a:cxn>
              </a:cxnLst>
              <a:rect l="0" t="0" r="r" b="b"/>
              <a:pathLst>
                <a:path w="1909" h="535">
                  <a:moveTo>
                    <a:pt x="0" y="184"/>
                  </a:moveTo>
                  <a:cubicBezTo>
                    <a:pt x="1020" y="0"/>
                    <a:pt x="776" y="535"/>
                    <a:pt x="1909" y="240"/>
                  </a:cubicBezTo>
                  <a:cubicBezTo>
                    <a:pt x="1909" y="479"/>
                    <a:pt x="1909" y="479"/>
                    <a:pt x="1909" y="479"/>
                  </a:cubicBezTo>
                  <a:cubicBezTo>
                    <a:pt x="1533" y="435"/>
                    <a:pt x="1176" y="439"/>
                    <a:pt x="844" y="535"/>
                  </a:cubicBezTo>
                  <a:cubicBezTo>
                    <a:pt x="0" y="535"/>
                    <a:pt x="0" y="535"/>
                    <a:pt x="0" y="535"/>
                  </a:cubicBezTo>
                  <a:lnTo>
                    <a:pt x="0" y="184"/>
                  </a:lnTo>
                  <a:close/>
                </a:path>
              </a:pathLst>
            </a:custGeom>
            <a:solidFill>
              <a:srgbClr val="0C7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918" y="-2026"/>
              <a:ext cx="3711" cy="1293"/>
            </a:xfrm>
            <a:custGeom>
              <a:avLst/>
              <a:gdLst>
                <a:gd name="T0" fmla="*/ 0 w 1389"/>
                <a:gd name="T1" fmla="*/ 32 h 483"/>
                <a:gd name="T2" fmla="*/ 1389 w 1389"/>
                <a:gd name="T3" fmla="*/ 415 h 483"/>
                <a:gd name="T4" fmla="*/ 0 w 1389"/>
                <a:gd name="T5" fmla="*/ 256 h 483"/>
                <a:gd name="T6" fmla="*/ 0 w 1389"/>
                <a:gd name="T7" fmla="*/ 32 h 483"/>
              </a:gdLst>
              <a:ahLst/>
              <a:cxnLst>
                <a:cxn ang="0">
                  <a:pos x="T0" y="T1"/>
                </a:cxn>
                <a:cxn ang="0">
                  <a:pos x="T2" y="T3"/>
                </a:cxn>
                <a:cxn ang="0">
                  <a:pos x="T4" y="T5"/>
                </a:cxn>
                <a:cxn ang="0">
                  <a:pos x="T6" y="T7"/>
                </a:cxn>
              </a:cxnLst>
              <a:rect l="0" t="0" r="r" b="b"/>
              <a:pathLst>
                <a:path w="1389" h="483">
                  <a:moveTo>
                    <a:pt x="0" y="32"/>
                  </a:moveTo>
                  <a:cubicBezTo>
                    <a:pt x="424" y="0"/>
                    <a:pt x="776" y="152"/>
                    <a:pt x="1389" y="415"/>
                  </a:cubicBezTo>
                  <a:cubicBezTo>
                    <a:pt x="1016" y="483"/>
                    <a:pt x="764" y="176"/>
                    <a:pt x="0" y="256"/>
                  </a:cubicBezTo>
                  <a:lnTo>
                    <a:pt x="0" y="32"/>
                  </a:lnTo>
                  <a:close/>
                </a:path>
              </a:pathLst>
            </a:custGeom>
            <a:solidFill>
              <a:srgbClr val="297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138" y="-1448"/>
              <a:ext cx="2044" cy="790"/>
            </a:xfrm>
            <a:custGeom>
              <a:avLst/>
              <a:gdLst>
                <a:gd name="T0" fmla="*/ 0 w 765"/>
                <a:gd name="T1" fmla="*/ 92 h 295"/>
                <a:gd name="T2" fmla="*/ 765 w 765"/>
                <a:gd name="T3" fmla="*/ 0 h 295"/>
                <a:gd name="T4" fmla="*/ 765 w 765"/>
                <a:gd name="T5" fmla="*/ 267 h 295"/>
                <a:gd name="T6" fmla="*/ 0 w 765"/>
                <a:gd name="T7" fmla="*/ 92 h 295"/>
              </a:gdLst>
              <a:ahLst/>
              <a:cxnLst>
                <a:cxn ang="0">
                  <a:pos x="T0" y="T1"/>
                </a:cxn>
                <a:cxn ang="0">
                  <a:pos x="T2" y="T3"/>
                </a:cxn>
                <a:cxn ang="0">
                  <a:pos x="T4" y="T5"/>
                </a:cxn>
                <a:cxn ang="0">
                  <a:pos x="T6" y="T7"/>
                </a:cxn>
              </a:cxnLst>
              <a:rect l="0" t="0" r="r" b="b"/>
              <a:pathLst>
                <a:path w="765" h="295">
                  <a:moveTo>
                    <a:pt x="0" y="92"/>
                  </a:moveTo>
                  <a:cubicBezTo>
                    <a:pt x="253" y="175"/>
                    <a:pt x="501" y="127"/>
                    <a:pt x="765" y="0"/>
                  </a:cubicBezTo>
                  <a:cubicBezTo>
                    <a:pt x="765" y="267"/>
                    <a:pt x="765" y="267"/>
                    <a:pt x="765" y="267"/>
                  </a:cubicBezTo>
                  <a:cubicBezTo>
                    <a:pt x="553" y="267"/>
                    <a:pt x="417" y="295"/>
                    <a:pt x="0" y="92"/>
                  </a:cubicBezTo>
                  <a:close/>
                </a:path>
              </a:pathLst>
            </a:custGeom>
            <a:solidFill>
              <a:srgbClr val="18A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47191" y="1818918"/>
            <a:ext cx="3356620" cy="3444166"/>
            <a:chOff x="738187" y="2017713"/>
            <a:chExt cx="2860676" cy="2935287"/>
          </a:xfrm>
        </p:grpSpPr>
        <p:sp>
          <p:nvSpPr>
            <p:cNvPr id="33" name="Freeform 29"/>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0"/>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noFill/>
            <a:ln w="4763" cap="flat">
              <a:solidFill>
                <a:srgbClr val="E28F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1"/>
            <p:cNvSpPr>
              <a:spLocks/>
            </p:cNvSpPr>
            <p:nvPr/>
          </p:nvSpPr>
          <p:spPr bwMode="auto">
            <a:xfrm>
              <a:off x="2670175" y="4427538"/>
              <a:ext cx="203200" cy="234950"/>
            </a:xfrm>
            <a:custGeom>
              <a:avLst/>
              <a:gdLst>
                <a:gd name="T0" fmla="*/ 0 w 351"/>
                <a:gd name="T1" fmla="*/ 340 h 408"/>
                <a:gd name="T2" fmla="*/ 223 w 351"/>
                <a:gd name="T3" fmla="*/ 394 h 408"/>
                <a:gd name="T4" fmla="*/ 346 w 351"/>
                <a:gd name="T5" fmla="*/ 269 h 408"/>
                <a:gd name="T6" fmla="*/ 272 w 351"/>
                <a:gd name="T7" fmla="*/ 117 h 408"/>
                <a:gd name="T8" fmla="*/ 142 w 351"/>
                <a:gd name="T9" fmla="*/ 0 h 408"/>
                <a:gd name="T10" fmla="*/ 0 w 351"/>
                <a:gd name="T11" fmla="*/ 340 h 408"/>
              </a:gdLst>
              <a:ahLst/>
              <a:cxnLst>
                <a:cxn ang="0">
                  <a:pos x="T0" y="T1"/>
                </a:cxn>
                <a:cxn ang="0">
                  <a:pos x="T2" y="T3"/>
                </a:cxn>
                <a:cxn ang="0">
                  <a:pos x="T4" y="T5"/>
                </a:cxn>
                <a:cxn ang="0">
                  <a:pos x="T6" y="T7"/>
                </a:cxn>
                <a:cxn ang="0">
                  <a:pos x="T8" y="T9"/>
                </a:cxn>
                <a:cxn ang="0">
                  <a:pos x="T10" y="T11"/>
                </a:cxn>
              </a:cxnLst>
              <a:rect l="0" t="0" r="r" b="b"/>
              <a:pathLst>
                <a:path w="351" h="408">
                  <a:moveTo>
                    <a:pt x="0" y="340"/>
                  </a:moveTo>
                  <a:cubicBezTo>
                    <a:pt x="59" y="361"/>
                    <a:pt x="162" y="408"/>
                    <a:pt x="223" y="394"/>
                  </a:cubicBezTo>
                  <a:cubicBezTo>
                    <a:pt x="283" y="380"/>
                    <a:pt x="339" y="331"/>
                    <a:pt x="346" y="269"/>
                  </a:cubicBezTo>
                  <a:cubicBezTo>
                    <a:pt x="351" y="211"/>
                    <a:pt x="315" y="157"/>
                    <a:pt x="272" y="117"/>
                  </a:cubicBezTo>
                  <a:cubicBezTo>
                    <a:pt x="229" y="77"/>
                    <a:pt x="178" y="45"/>
                    <a:pt x="142" y="0"/>
                  </a:cubicBezTo>
                  <a:lnTo>
                    <a:pt x="0" y="340"/>
                  </a:lnTo>
                  <a:close/>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2"/>
            <p:cNvSpPr>
              <a:spLocks/>
            </p:cNvSpPr>
            <p:nvPr/>
          </p:nvSpPr>
          <p:spPr bwMode="auto">
            <a:xfrm>
              <a:off x="2660650" y="4418013"/>
              <a:ext cx="220663" cy="261937"/>
            </a:xfrm>
            <a:custGeom>
              <a:avLst/>
              <a:gdLst>
                <a:gd name="T0" fmla="*/ 14 w 381"/>
                <a:gd name="T1" fmla="*/ 368 h 454"/>
                <a:gd name="T2" fmla="*/ 291 w 381"/>
                <a:gd name="T3" fmla="*/ 404 h 454"/>
                <a:gd name="T4" fmla="*/ 374 w 381"/>
                <a:gd name="T5" fmla="*/ 291 h 454"/>
                <a:gd name="T6" fmla="*/ 319 w 381"/>
                <a:gd name="T7" fmla="*/ 148 h 454"/>
                <a:gd name="T8" fmla="*/ 167 w 381"/>
                <a:gd name="T9" fmla="*/ 8 h 454"/>
                <a:gd name="T10" fmla="*/ 148 w 381"/>
                <a:gd name="T11" fmla="*/ 13 h 454"/>
                <a:gd name="T12" fmla="*/ 24 w 381"/>
                <a:gd name="T13" fmla="*/ 311 h 454"/>
                <a:gd name="T14" fmla="*/ 6 w 381"/>
                <a:gd name="T15" fmla="*/ 354 h 454"/>
                <a:gd name="T16" fmla="*/ 28 w 381"/>
                <a:gd name="T17" fmla="*/ 360 h 454"/>
                <a:gd name="T18" fmla="*/ 152 w 381"/>
                <a:gd name="T19" fmla="*/ 63 h 454"/>
                <a:gd name="T20" fmla="*/ 171 w 381"/>
                <a:gd name="T21" fmla="*/ 20 h 454"/>
                <a:gd name="T22" fmla="*/ 151 w 381"/>
                <a:gd name="T23" fmla="*/ 25 h 454"/>
                <a:gd name="T24" fmla="*/ 298 w 381"/>
                <a:gd name="T25" fmla="*/ 160 h 454"/>
                <a:gd name="T26" fmla="*/ 331 w 381"/>
                <a:gd name="T27" fmla="*/ 337 h 454"/>
                <a:gd name="T28" fmla="*/ 179 w 381"/>
                <a:gd name="T29" fmla="*/ 398 h 454"/>
                <a:gd name="T30" fmla="*/ 20 w 381"/>
                <a:gd name="T31" fmla="*/ 345 h 454"/>
                <a:gd name="T32" fmla="*/ 14 w 381"/>
                <a:gd name="T33" fmla="*/ 36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54">
                  <a:moveTo>
                    <a:pt x="14" y="368"/>
                  </a:moveTo>
                  <a:cubicBezTo>
                    <a:pt x="101" y="400"/>
                    <a:pt x="200" y="454"/>
                    <a:pt x="291" y="404"/>
                  </a:cubicBezTo>
                  <a:cubicBezTo>
                    <a:pt x="333" y="380"/>
                    <a:pt x="367" y="340"/>
                    <a:pt x="374" y="291"/>
                  </a:cubicBezTo>
                  <a:cubicBezTo>
                    <a:pt x="381" y="238"/>
                    <a:pt x="354" y="187"/>
                    <a:pt x="319" y="148"/>
                  </a:cubicBezTo>
                  <a:cubicBezTo>
                    <a:pt x="273" y="96"/>
                    <a:pt x="211" y="62"/>
                    <a:pt x="167" y="8"/>
                  </a:cubicBezTo>
                  <a:cubicBezTo>
                    <a:pt x="161" y="0"/>
                    <a:pt x="151" y="6"/>
                    <a:pt x="148" y="13"/>
                  </a:cubicBezTo>
                  <a:cubicBezTo>
                    <a:pt x="106" y="112"/>
                    <a:pt x="65" y="211"/>
                    <a:pt x="24" y="311"/>
                  </a:cubicBezTo>
                  <a:cubicBezTo>
                    <a:pt x="18" y="325"/>
                    <a:pt x="12" y="339"/>
                    <a:pt x="6" y="354"/>
                  </a:cubicBezTo>
                  <a:cubicBezTo>
                    <a:pt x="0" y="368"/>
                    <a:pt x="23" y="374"/>
                    <a:pt x="28" y="360"/>
                  </a:cubicBezTo>
                  <a:cubicBezTo>
                    <a:pt x="70" y="261"/>
                    <a:pt x="111" y="162"/>
                    <a:pt x="152" y="63"/>
                  </a:cubicBezTo>
                  <a:cubicBezTo>
                    <a:pt x="171" y="20"/>
                    <a:pt x="171" y="20"/>
                    <a:pt x="171" y="20"/>
                  </a:cubicBezTo>
                  <a:cubicBezTo>
                    <a:pt x="164" y="21"/>
                    <a:pt x="157" y="23"/>
                    <a:pt x="151" y="25"/>
                  </a:cubicBezTo>
                  <a:cubicBezTo>
                    <a:pt x="193" y="77"/>
                    <a:pt x="253" y="111"/>
                    <a:pt x="298" y="160"/>
                  </a:cubicBezTo>
                  <a:cubicBezTo>
                    <a:pt x="343" y="208"/>
                    <a:pt x="372" y="277"/>
                    <a:pt x="331" y="337"/>
                  </a:cubicBezTo>
                  <a:cubicBezTo>
                    <a:pt x="297" y="387"/>
                    <a:pt x="237" y="409"/>
                    <a:pt x="179" y="398"/>
                  </a:cubicBezTo>
                  <a:cubicBezTo>
                    <a:pt x="124" y="388"/>
                    <a:pt x="72" y="364"/>
                    <a:pt x="20" y="345"/>
                  </a:cubicBezTo>
                  <a:cubicBezTo>
                    <a:pt x="6" y="340"/>
                    <a:pt x="0" y="363"/>
                    <a:pt x="14" y="368"/>
                  </a:cubicBezTo>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3"/>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4"/>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noFill/>
            <a:ln w="4763" cap="flat">
              <a:solidFill>
                <a:srgbClr val="EEA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5"/>
            <p:cNvSpPr>
              <a:spLocks/>
            </p:cNvSpPr>
            <p:nvPr/>
          </p:nvSpPr>
          <p:spPr bwMode="auto">
            <a:xfrm>
              <a:off x="746125" y="4132263"/>
              <a:ext cx="2254250" cy="703262"/>
            </a:xfrm>
            <a:custGeom>
              <a:avLst/>
              <a:gdLst>
                <a:gd name="T0" fmla="*/ 3899 w 3899"/>
                <a:gd name="T1" fmla="*/ 0 h 1219"/>
                <a:gd name="T2" fmla="*/ 3328 w 3899"/>
                <a:gd name="T3" fmla="*/ 835 h 1219"/>
                <a:gd name="T4" fmla="*/ 3278 w 3899"/>
                <a:gd name="T5" fmla="*/ 875 h 1219"/>
                <a:gd name="T6" fmla="*/ 3250 w 3899"/>
                <a:gd name="T7" fmla="*/ 934 h 1219"/>
                <a:gd name="T8" fmla="*/ 3019 w 3899"/>
                <a:gd name="T9" fmla="*/ 1066 h 1219"/>
                <a:gd name="T10" fmla="*/ 2902 w 3899"/>
                <a:gd name="T11" fmla="*/ 844 h 1219"/>
                <a:gd name="T12" fmla="*/ 2962 w 3899"/>
                <a:gd name="T13" fmla="*/ 741 h 1219"/>
                <a:gd name="T14" fmla="*/ 2545 w 3899"/>
                <a:gd name="T15" fmla="*/ 955 h 1219"/>
                <a:gd name="T16" fmla="*/ 2085 w 3899"/>
                <a:gd name="T17" fmla="*/ 956 h 1219"/>
                <a:gd name="T18" fmla="*/ 2121 w 3899"/>
                <a:gd name="T19" fmla="*/ 827 h 1219"/>
                <a:gd name="T20" fmla="*/ 1720 w 3899"/>
                <a:gd name="T21" fmla="*/ 923 h 1219"/>
                <a:gd name="T22" fmla="*/ 1870 w 3899"/>
                <a:gd name="T23" fmla="*/ 725 h 1219"/>
                <a:gd name="T24" fmla="*/ 1265 w 3899"/>
                <a:gd name="T25" fmla="*/ 950 h 1219"/>
                <a:gd name="T26" fmla="*/ 1475 w 3899"/>
                <a:gd name="T27" fmla="*/ 704 h 1219"/>
                <a:gd name="T28" fmla="*/ 508 w 3899"/>
                <a:gd name="T29" fmla="*/ 1209 h 1219"/>
                <a:gd name="T30" fmla="*/ 556 w 3899"/>
                <a:gd name="T31" fmla="*/ 1104 h 1219"/>
                <a:gd name="T32" fmla="*/ 0 w 3899"/>
                <a:gd name="T33" fmla="*/ 1201 h 1219"/>
                <a:gd name="T34" fmla="*/ 136 w 3899"/>
                <a:gd name="T35" fmla="*/ 1080 h 1219"/>
                <a:gd name="T36" fmla="*/ 69 w 3899"/>
                <a:gd name="T37" fmla="*/ 1057 h 1219"/>
                <a:gd name="T38" fmla="*/ 150 w 3899"/>
                <a:gd name="T39" fmla="*/ 964 h 1219"/>
                <a:gd name="T40" fmla="*/ 979 w 3899"/>
                <a:gd name="T41" fmla="*/ 456 h 1219"/>
                <a:gd name="T42" fmla="*/ 1432 w 3899"/>
                <a:gd name="T43" fmla="*/ 218 h 1219"/>
                <a:gd name="T44" fmla="*/ 3899 w 3899"/>
                <a:gd name="T45"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99" h="1219">
                  <a:moveTo>
                    <a:pt x="3899" y="0"/>
                  </a:moveTo>
                  <a:cubicBezTo>
                    <a:pt x="3616" y="471"/>
                    <a:pt x="3642" y="477"/>
                    <a:pt x="3328" y="835"/>
                  </a:cubicBezTo>
                  <a:cubicBezTo>
                    <a:pt x="3313" y="851"/>
                    <a:pt x="3291" y="858"/>
                    <a:pt x="3278" y="875"/>
                  </a:cubicBezTo>
                  <a:cubicBezTo>
                    <a:pt x="3265" y="892"/>
                    <a:pt x="3259" y="914"/>
                    <a:pt x="3250" y="934"/>
                  </a:cubicBezTo>
                  <a:cubicBezTo>
                    <a:pt x="3213" y="1023"/>
                    <a:pt x="3113" y="1087"/>
                    <a:pt x="3019" y="1066"/>
                  </a:cubicBezTo>
                  <a:cubicBezTo>
                    <a:pt x="2924" y="1046"/>
                    <a:pt x="2858" y="930"/>
                    <a:pt x="2902" y="844"/>
                  </a:cubicBezTo>
                  <a:cubicBezTo>
                    <a:pt x="2921" y="809"/>
                    <a:pt x="2954" y="780"/>
                    <a:pt x="2962" y="741"/>
                  </a:cubicBezTo>
                  <a:cubicBezTo>
                    <a:pt x="2829" y="823"/>
                    <a:pt x="2694" y="906"/>
                    <a:pt x="2545" y="955"/>
                  </a:cubicBezTo>
                  <a:cubicBezTo>
                    <a:pt x="2396" y="1003"/>
                    <a:pt x="2230" y="1015"/>
                    <a:pt x="2085" y="956"/>
                  </a:cubicBezTo>
                  <a:cubicBezTo>
                    <a:pt x="2097" y="913"/>
                    <a:pt x="2109" y="870"/>
                    <a:pt x="2121" y="827"/>
                  </a:cubicBezTo>
                  <a:cubicBezTo>
                    <a:pt x="2003" y="903"/>
                    <a:pt x="1859" y="937"/>
                    <a:pt x="1720" y="923"/>
                  </a:cubicBezTo>
                  <a:cubicBezTo>
                    <a:pt x="1780" y="865"/>
                    <a:pt x="1831" y="798"/>
                    <a:pt x="1870" y="725"/>
                  </a:cubicBezTo>
                  <a:cubicBezTo>
                    <a:pt x="1681" y="832"/>
                    <a:pt x="1482" y="941"/>
                    <a:pt x="1265" y="950"/>
                  </a:cubicBezTo>
                  <a:cubicBezTo>
                    <a:pt x="1339" y="872"/>
                    <a:pt x="1409" y="790"/>
                    <a:pt x="1475" y="704"/>
                  </a:cubicBezTo>
                  <a:cubicBezTo>
                    <a:pt x="1177" y="915"/>
                    <a:pt x="851" y="1085"/>
                    <a:pt x="508" y="1209"/>
                  </a:cubicBezTo>
                  <a:cubicBezTo>
                    <a:pt x="524" y="1174"/>
                    <a:pt x="540" y="1139"/>
                    <a:pt x="556" y="1104"/>
                  </a:cubicBezTo>
                  <a:cubicBezTo>
                    <a:pt x="384" y="1185"/>
                    <a:pt x="189" y="1219"/>
                    <a:pt x="0" y="1201"/>
                  </a:cubicBezTo>
                  <a:cubicBezTo>
                    <a:pt x="26" y="1145"/>
                    <a:pt x="76" y="1100"/>
                    <a:pt x="136" y="1080"/>
                  </a:cubicBezTo>
                  <a:cubicBezTo>
                    <a:pt x="114" y="1073"/>
                    <a:pt x="91" y="1065"/>
                    <a:pt x="69" y="1057"/>
                  </a:cubicBezTo>
                  <a:cubicBezTo>
                    <a:pt x="74" y="1015"/>
                    <a:pt x="114" y="987"/>
                    <a:pt x="150" y="964"/>
                  </a:cubicBezTo>
                  <a:cubicBezTo>
                    <a:pt x="426" y="795"/>
                    <a:pt x="703" y="625"/>
                    <a:pt x="979" y="456"/>
                  </a:cubicBezTo>
                  <a:cubicBezTo>
                    <a:pt x="1432" y="218"/>
                    <a:pt x="1432" y="218"/>
                    <a:pt x="1432" y="218"/>
                  </a:cubicBezTo>
                  <a:lnTo>
                    <a:pt x="3899" y="0"/>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p:cNvSpPr>
            <p:nvPr/>
          </p:nvSpPr>
          <p:spPr bwMode="auto">
            <a:xfrm>
              <a:off x="738187" y="4121150"/>
              <a:ext cx="2273300" cy="722312"/>
            </a:xfrm>
            <a:custGeom>
              <a:avLst/>
              <a:gdLst>
                <a:gd name="T0" fmla="*/ 3705 w 3932"/>
                <a:gd name="T1" fmla="*/ 350 h 1250"/>
                <a:gd name="T2" fmla="*/ 3362 w 3932"/>
                <a:gd name="T3" fmla="*/ 814 h 1250"/>
                <a:gd name="T4" fmla="*/ 3286 w 3932"/>
                <a:gd name="T5" fmla="*/ 883 h 1250"/>
                <a:gd name="T6" fmla="*/ 3073 w 3932"/>
                <a:gd name="T7" fmla="*/ 1077 h 1250"/>
                <a:gd name="T8" fmla="*/ 2932 w 3932"/>
                <a:gd name="T9" fmla="*/ 861 h 1250"/>
                <a:gd name="T10" fmla="*/ 2971 w 3932"/>
                <a:gd name="T11" fmla="*/ 750 h 1250"/>
                <a:gd name="T12" fmla="*/ 2112 w 3932"/>
                <a:gd name="T13" fmla="*/ 978 h 1250"/>
                <a:gd name="T14" fmla="*/ 2130 w 3932"/>
                <a:gd name="T15" fmla="*/ 836 h 1250"/>
                <a:gd name="T16" fmla="*/ 1743 w 3932"/>
                <a:gd name="T17" fmla="*/ 950 h 1250"/>
                <a:gd name="T18" fmla="*/ 1879 w 3932"/>
                <a:gd name="T19" fmla="*/ 733 h 1250"/>
                <a:gd name="T20" fmla="*/ 1288 w 3932"/>
                <a:gd name="T21" fmla="*/ 978 h 1250"/>
                <a:gd name="T22" fmla="*/ 1484 w 3932"/>
                <a:gd name="T23" fmla="*/ 713 h 1250"/>
                <a:gd name="T24" fmla="*/ 520 w 3932"/>
                <a:gd name="T25" fmla="*/ 1216 h 1250"/>
                <a:gd name="T26" fmla="*/ 581 w 3932"/>
                <a:gd name="T27" fmla="*/ 1129 h 1250"/>
                <a:gd name="T28" fmla="*/ 15 w 3932"/>
                <a:gd name="T29" fmla="*/ 1208 h 1250"/>
                <a:gd name="T30" fmla="*/ 154 w 3932"/>
                <a:gd name="T31" fmla="*/ 1111 h 1250"/>
                <a:gd name="T32" fmla="*/ 87 w 3932"/>
                <a:gd name="T33" fmla="*/ 1065 h 1250"/>
                <a:gd name="T34" fmla="*/ 154 w 3932"/>
                <a:gd name="T35" fmla="*/ 1005 h 1250"/>
                <a:gd name="T36" fmla="*/ 460 w 3932"/>
                <a:gd name="T37" fmla="*/ 816 h 1250"/>
                <a:gd name="T38" fmla="*/ 1061 w 3932"/>
                <a:gd name="T39" fmla="*/ 453 h 1250"/>
                <a:gd name="T40" fmla="*/ 1432 w 3932"/>
                <a:gd name="T41" fmla="*/ 259 h 1250"/>
                <a:gd name="T42" fmla="*/ 1447 w 3932"/>
                <a:gd name="T43" fmla="*/ 249 h 1250"/>
                <a:gd name="T44" fmla="*/ 1642 w 3932"/>
                <a:gd name="T45" fmla="*/ 232 h 1250"/>
                <a:gd name="T46" fmla="*/ 2450 w 3932"/>
                <a:gd name="T47" fmla="*/ 160 h 1250"/>
                <a:gd name="T48" fmla="*/ 3390 w 3932"/>
                <a:gd name="T49" fmla="*/ 77 h 1250"/>
                <a:gd name="T50" fmla="*/ 3906 w 3932"/>
                <a:gd name="T51" fmla="*/ 31 h 1250"/>
                <a:gd name="T52" fmla="*/ 3914 w 3932"/>
                <a:gd name="T53" fmla="*/ 7 h 1250"/>
                <a:gd name="T54" fmla="*/ 3480 w 3932"/>
                <a:gd name="T55" fmla="*/ 45 h 1250"/>
                <a:gd name="T56" fmla="*/ 2555 w 3932"/>
                <a:gd name="T57" fmla="*/ 127 h 1250"/>
                <a:gd name="T58" fmla="*/ 1701 w 3932"/>
                <a:gd name="T59" fmla="*/ 203 h 1250"/>
                <a:gd name="T60" fmla="*/ 1444 w 3932"/>
                <a:gd name="T61" fmla="*/ 226 h 1250"/>
                <a:gd name="T62" fmla="*/ 1333 w 3932"/>
                <a:gd name="T63" fmla="*/ 284 h 1250"/>
                <a:gd name="T64" fmla="*/ 825 w 3932"/>
                <a:gd name="T65" fmla="*/ 564 h 1250"/>
                <a:gd name="T66" fmla="*/ 193 w 3932"/>
                <a:gd name="T67" fmla="*/ 952 h 1250"/>
                <a:gd name="T68" fmla="*/ 81 w 3932"/>
                <a:gd name="T69" fmla="*/ 1087 h 1250"/>
                <a:gd name="T70" fmla="*/ 147 w 3932"/>
                <a:gd name="T71" fmla="*/ 1088 h 1250"/>
                <a:gd name="T72" fmla="*/ 15 w 3932"/>
                <a:gd name="T73" fmla="*/ 1232 h 1250"/>
                <a:gd name="T74" fmla="*/ 561 w 3932"/>
                <a:gd name="T75" fmla="*/ 1117 h 1250"/>
                <a:gd name="T76" fmla="*/ 526 w 3932"/>
                <a:gd name="T77" fmla="*/ 1239 h 1250"/>
                <a:gd name="T78" fmla="*/ 1496 w 3932"/>
                <a:gd name="T79" fmla="*/ 734 h 1250"/>
                <a:gd name="T80" fmla="*/ 1271 w 3932"/>
                <a:gd name="T81" fmla="*/ 961 h 1250"/>
                <a:gd name="T82" fmla="*/ 1891 w 3932"/>
                <a:gd name="T83" fmla="*/ 754 h 1250"/>
                <a:gd name="T84" fmla="*/ 1726 w 3932"/>
                <a:gd name="T85" fmla="*/ 933 h 1250"/>
                <a:gd name="T86" fmla="*/ 2142 w 3932"/>
                <a:gd name="T87" fmla="*/ 856 h 1250"/>
                <a:gd name="T88" fmla="*/ 2089 w 3932"/>
                <a:gd name="T89" fmla="*/ 971 h 1250"/>
                <a:gd name="T90" fmla="*/ 2797 w 3932"/>
                <a:gd name="T91" fmla="*/ 881 h 1250"/>
                <a:gd name="T92" fmla="*/ 2966 w 3932"/>
                <a:gd name="T93" fmla="*/ 757 h 1250"/>
                <a:gd name="T94" fmla="*/ 2892 w 3932"/>
                <a:gd name="T95" fmla="*/ 937 h 1250"/>
                <a:gd name="T96" fmla="*/ 3164 w 3932"/>
                <a:gd name="T97" fmla="*/ 1077 h 1250"/>
                <a:gd name="T98" fmla="*/ 3293 w 3932"/>
                <a:gd name="T99" fmla="*/ 916 h 1250"/>
                <a:gd name="T100" fmla="*/ 3373 w 3932"/>
                <a:gd name="T101" fmla="*/ 838 h 1250"/>
                <a:gd name="T102" fmla="*/ 3548 w 3932"/>
                <a:gd name="T103" fmla="*/ 628 h 1250"/>
                <a:gd name="T104" fmla="*/ 3924 w 3932"/>
                <a:gd name="T105" fmla="*/ 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32" h="1250">
                  <a:moveTo>
                    <a:pt x="3903" y="13"/>
                  </a:moveTo>
                  <a:cubicBezTo>
                    <a:pt x="3836" y="125"/>
                    <a:pt x="3771" y="238"/>
                    <a:pt x="3705" y="350"/>
                  </a:cubicBezTo>
                  <a:cubicBezTo>
                    <a:pt x="3662" y="423"/>
                    <a:pt x="3618" y="494"/>
                    <a:pt x="3569" y="562"/>
                  </a:cubicBezTo>
                  <a:cubicBezTo>
                    <a:pt x="3505" y="650"/>
                    <a:pt x="3433" y="732"/>
                    <a:pt x="3362" y="814"/>
                  </a:cubicBezTo>
                  <a:cubicBezTo>
                    <a:pt x="3350" y="827"/>
                    <a:pt x="3338" y="844"/>
                    <a:pt x="3324" y="855"/>
                  </a:cubicBezTo>
                  <a:cubicBezTo>
                    <a:pt x="3311" y="864"/>
                    <a:pt x="3297" y="871"/>
                    <a:pt x="3286" y="883"/>
                  </a:cubicBezTo>
                  <a:cubicBezTo>
                    <a:pt x="3263" y="910"/>
                    <a:pt x="3258" y="947"/>
                    <a:pt x="3239" y="977"/>
                  </a:cubicBezTo>
                  <a:cubicBezTo>
                    <a:pt x="3204" y="1034"/>
                    <a:pt x="3140" y="1076"/>
                    <a:pt x="3073" y="1077"/>
                  </a:cubicBezTo>
                  <a:cubicBezTo>
                    <a:pt x="3002" y="1079"/>
                    <a:pt x="2940" y="1028"/>
                    <a:pt x="2921" y="961"/>
                  </a:cubicBezTo>
                  <a:cubicBezTo>
                    <a:pt x="2911" y="927"/>
                    <a:pt x="2914" y="892"/>
                    <a:pt x="2932" y="861"/>
                  </a:cubicBezTo>
                  <a:cubicBezTo>
                    <a:pt x="2951" y="828"/>
                    <a:pt x="2980" y="802"/>
                    <a:pt x="2989" y="764"/>
                  </a:cubicBezTo>
                  <a:cubicBezTo>
                    <a:pt x="2991" y="754"/>
                    <a:pt x="2980" y="745"/>
                    <a:pt x="2971" y="750"/>
                  </a:cubicBezTo>
                  <a:cubicBezTo>
                    <a:pt x="2717" y="906"/>
                    <a:pt x="2408" y="1087"/>
                    <a:pt x="2103" y="963"/>
                  </a:cubicBezTo>
                  <a:cubicBezTo>
                    <a:pt x="2106" y="968"/>
                    <a:pt x="2109" y="973"/>
                    <a:pt x="2112" y="978"/>
                  </a:cubicBezTo>
                  <a:cubicBezTo>
                    <a:pt x="2124" y="935"/>
                    <a:pt x="2136" y="892"/>
                    <a:pt x="2148" y="849"/>
                  </a:cubicBezTo>
                  <a:cubicBezTo>
                    <a:pt x="2150" y="839"/>
                    <a:pt x="2139" y="830"/>
                    <a:pt x="2130" y="836"/>
                  </a:cubicBezTo>
                  <a:cubicBezTo>
                    <a:pt x="2013" y="910"/>
                    <a:pt x="1873" y="944"/>
                    <a:pt x="1735" y="930"/>
                  </a:cubicBezTo>
                  <a:cubicBezTo>
                    <a:pt x="1738" y="937"/>
                    <a:pt x="1740" y="943"/>
                    <a:pt x="1743" y="950"/>
                  </a:cubicBezTo>
                  <a:cubicBezTo>
                    <a:pt x="1804" y="892"/>
                    <a:pt x="1856" y="824"/>
                    <a:pt x="1896" y="750"/>
                  </a:cubicBezTo>
                  <a:cubicBezTo>
                    <a:pt x="1901" y="739"/>
                    <a:pt x="1890" y="727"/>
                    <a:pt x="1879" y="733"/>
                  </a:cubicBezTo>
                  <a:cubicBezTo>
                    <a:pt x="1693" y="838"/>
                    <a:pt x="1498" y="947"/>
                    <a:pt x="1280" y="957"/>
                  </a:cubicBezTo>
                  <a:cubicBezTo>
                    <a:pt x="1282" y="964"/>
                    <a:pt x="1285" y="971"/>
                    <a:pt x="1288" y="978"/>
                  </a:cubicBezTo>
                  <a:cubicBezTo>
                    <a:pt x="1363" y="899"/>
                    <a:pt x="1434" y="816"/>
                    <a:pt x="1500" y="729"/>
                  </a:cubicBezTo>
                  <a:cubicBezTo>
                    <a:pt x="1507" y="720"/>
                    <a:pt x="1493" y="707"/>
                    <a:pt x="1484" y="713"/>
                  </a:cubicBezTo>
                  <a:cubicBezTo>
                    <a:pt x="1253" y="876"/>
                    <a:pt x="1005" y="1015"/>
                    <a:pt x="746" y="1127"/>
                  </a:cubicBezTo>
                  <a:cubicBezTo>
                    <a:pt x="672" y="1159"/>
                    <a:pt x="596" y="1189"/>
                    <a:pt x="520" y="1216"/>
                  </a:cubicBezTo>
                  <a:cubicBezTo>
                    <a:pt x="524" y="1222"/>
                    <a:pt x="529" y="1228"/>
                    <a:pt x="533" y="1234"/>
                  </a:cubicBezTo>
                  <a:cubicBezTo>
                    <a:pt x="549" y="1199"/>
                    <a:pt x="565" y="1164"/>
                    <a:pt x="581" y="1129"/>
                  </a:cubicBezTo>
                  <a:cubicBezTo>
                    <a:pt x="586" y="1118"/>
                    <a:pt x="576" y="1108"/>
                    <a:pt x="565" y="1113"/>
                  </a:cubicBezTo>
                  <a:cubicBezTo>
                    <a:pt x="394" y="1193"/>
                    <a:pt x="203" y="1226"/>
                    <a:pt x="15" y="1208"/>
                  </a:cubicBezTo>
                  <a:cubicBezTo>
                    <a:pt x="18" y="1214"/>
                    <a:pt x="22" y="1220"/>
                    <a:pt x="25" y="1226"/>
                  </a:cubicBezTo>
                  <a:cubicBezTo>
                    <a:pt x="51" y="1172"/>
                    <a:pt x="97" y="1131"/>
                    <a:pt x="154" y="1111"/>
                  </a:cubicBezTo>
                  <a:cubicBezTo>
                    <a:pt x="165" y="1107"/>
                    <a:pt x="165" y="1092"/>
                    <a:pt x="154" y="1088"/>
                  </a:cubicBezTo>
                  <a:cubicBezTo>
                    <a:pt x="132" y="1080"/>
                    <a:pt x="110" y="1072"/>
                    <a:pt x="87" y="1065"/>
                  </a:cubicBezTo>
                  <a:cubicBezTo>
                    <a:pt x="90" y="1069"/>
                    <a:pt x="93" y="1074"/>
                    <a:pt x="96" y="1079"/>
                  </a:cubicBezTo>
                  <a:cubicBezTo>
                    <a:pt x="101" y="1045"/>
                    <a:pt x="126" y="1023"/>
                    <a:pt x="154" y="1005"/>
                  </a:cubicBezTo>
                  <a:cubicBezTo>
                    <a:pt x="186" y="983"/>
                    <a:pt x="220" y="964"/>
                    <a:pt x="253" y="944"/>
                  </a:cubicBezTo>
                  <a:cubicBezTo>
                    <a:pt x="322" y="901"/>
                    <a:pt x="391" y="859"/>
                    <a:pt x="460" y="816"/>
                  </a:cubicBezTo>
                  <a:cubicBezTo>
                    <a:pt x="599" y="731"/>
                    <a:pt x="738" y="645"/>
                    <a:pt x="878" y="560"/>
                  </a:cubicBezTo>
                  <a:cubicBezTo>
                    <a:pt x="938" y="523"/>
                    <a:pt x="998" y="486"/>
                    <a:pt x="1061" y="453"/>
                  </a:cubicBezTo>
                  <a:cubicBezTo>
                    <a:pt x="1126" y="419"/>
                    <a:pt x="1192" y="384"/>
                    <a:pt x="1258" y="350"/>
                  </a:cubicBezTo>
                  <a:cubicBezTo>
                    <a:pt x="1316" y="319"/>
                    <a:pt x="1374" y="289"/>
                    <a:pt x="1432" y="259"/>
                  </a:cubicBezTo>
                  <a:cubicBezTo>
                    <a:pt x="1437" y="256"/>
                    <a:pt x="1444" y="253"/>
                    <a:pt x="1449" y="249"/>
                  </a:cubicBezTo>
                  <a:cubicBezTo>
                    <a:pt x="1454" y="246"/>
                    <a:pt x="1451" y="249"/>
                    <a:pt x="1447" y="249"/>
                  </a:cubicBezTo>
                  <a:cubicBezTo>
                    <a:pt x="1451" y="249"/>
                    <a:pt x="1455" y="248"/>
                    <a:pt x="1458" y="248"/>
                  </a:cubicBezTo>
                  <a:cubicBezTo>
                    <a:pt x="1520" y="243"/>
                    <a:pt x="1581" y="237"/>
                    <a:pt x="1642" y="232"/>
                  </a:cubicBezTo>
                  <a:cubicBezTo>
                    <a:pt x="1760" y="221"/>
                    <a:pt x="1878" y="211"/>
                    <a:pt x="1996" y="201"/>
                  </a:cubicBezTo>
                  <a:cubicBezTo>
                    <a:pt x="2147" y="187"/>
                    <a:pt x="2299" y="174"/>
                    <a:pt x="2450" y="160"/>
                  </a:cubicBezTo>
                  <a:cubicBezTo>
                    <a:pt x="2613" y="146"/>
                    <a:pt x="2776" y="131"/>
                    <a:pt x="2939" y="117"/>
                  </a:cubicBezTo>
                  <a:cubicBezTo>
                    <a:pt x="3390" y="77"/>
                    <a:pt x="3390" y="77"/>
                    <a:pt x="3390" y="77"/>
                  </a:cubicBezTo>
                  <a:cubicBezTo>
                    <a:pt x="3505" y="67"/>
                    <a:pt x="3620" y="57"/>
                    <a:pt x="3735" y="46"/>
                  </a:cubicBezTo>
                  <a:cubicBezTo>
                    <a:pt x="3792" y="41"/>
                    <a:pt x="3849" y="37"/>
                    <a:pt x="3906" y="31"/>
                  </a:cubicBezTo>
                  <a:cubicBezTo>
                    <a:pt x="3909" y="31"/>
                    <a:pt x="3911" y="31"/>
                    <a:pt x="3914" y="31"/>
                  </a:cubicBezTo>
                  <a:cubicBezTo>
                    <a:pt x="3929" y="29"/>
                    <a:pt x="3929" y="6"/>
                    <a:pt x="3914" y="7"/>
                  </a:cubicBezTo>
                  <a:cubicBezTo>
                    <a:pt x="3874" y="10"/>
                    <a:pt x="3834" y="14"/>
                    <a:pt x="3794" y="18"/>
                  </a:cubicBezTo>
                  <a:cubicBezTo>
                    <a:pt x="3689" y="27"/>
                    <a:pt x="3585" y="36"/>
                    <a:pt x="3480" y="45"/>
                  </a:cubicBezTo>
                  <a:cubicBezTo>
                    <a:pt x="3335" y="58"/>
                    <a:pt x="3189" y="71"/>
                    <a:pt x="3044" y="84"/>
                  </a:cubicBezTo>
                  <a:cubicBezTo>
                    <a:pt x="2881" y="98"/>
                    <a:pt x="2718" y="113"/>
                    <a:pt x="2555" y="127"/>
                  </a:cubicBezTo>
                  <a:cubicBezTo>
                    <a:pt x="2398" y="141"/>
                    <a:pt x="2241" y="155"/>
                    <a:pt x="2084" y="169"/>
                  </a:cubicBezTo>
                  <a:cubicBezTo>
                    <a:pt x="1956" y="180"/>
                    <a:pt x="1829" y="192"/>
                    <a:pt x="1701" y="203"/>
                  </a:cubicBezTo>
                  <a:cubicBezTo>
                    <a:pt x="1627" y="209"/>
                    <a:pt x="1552" y="216"/>
                    <a:pt x="1477" y="223"/>
                  </a:cubicBezTo>
                  <a:cubicBezTo>
                    <a:pt x="1467" y="224"/>
                    <a:pt x="1454" y="223"/>
                    <a:pt x="1444" y="226"/>
                  </a:cubicBezTo>
                  <a:cubicBezTo>
                    <a:pt x="1432" y="229"/>
                    <a:pt x="1421" y="237"/>
                    <a:pt x="1411" y="243"/>
                  </a:cubicBezTo>
                  <a:cubicBezTo>
                    <a:pt x="1333" y="284"/>
                    <a:pt x="1333" y="284"/>
                    <a:pt x="1333" y="284"/>
                  </a:cubicBezTo>
                  <a:cubicBezTo>
                    <a:pt x="1219" y="344"/>
                    <a:pt x="1103" y="401"/>
                    <a:pt x="990" y="463"/>
                  </a:cubicBezTo>
                  <a:cubicBezTo>
                    <a:pt x="934" y="495"/>
                    <a:pt x="880" y="531"/>
                    <a:pt x="825" y="564"/>
                  </a:cubicBezTo>
                  <a:cubicBezTo>
                    <a:pt x="755" y="608"/>
                    <a:pt x="685" y="651"/>
                    <a:pt x="614" y="694"/>
                  </a:cubicBezTo>
                  <a:cubicBezTo>
                    <a:pt x="474" y="780"/>
                    <a:pt x="333" y="866"/>
                    <a:pt x="193" y="952"/>
                  </a:cubicBezTo>
                  <a:cubicBezTo>
                    <a:pt x="146" y="981"/>
                    <a:pt x="82" y="1012"/>
                    <a:pt x="73" y="1073"/>
                  </a:cubicBezTo>
                  <a:cubicBezTo>
                    <a:pt x="72" y="1080"/>
                    <a:pt x="74" y="1085"/>
                    <a:pt x="81" y="1087"/>
                  </a:cubicBezTo>
                  <a:cubicBezTo>
                    <a:pt x="103" y="1095"/>
                    <a:pt x="125" y="1103"/>
                    <a:pt x="147" y="1111"/>
                  </a:cubicBezTo>
                  <a:cubicBezTo>
                    <a:pt x="147" y="1088"/>
                    <a:pt x="147" y="1088"/>
                    <a:pt x="147" y="1088"/>
                  </a:cubicBezTo>
                  <a:cubicBezTo>
                    <a:pt x="85" y="1110"/>
                    <a:pt x="33" y="1154"/>
                    <a:pt x="4" y="1214"/>
                  </a:cubicBezTo>
                  <a:cubicBezTo>
                    <a:pt x="0" y="1223"/>
                    <a:pt x="5" y="1231"/>
                    <a:pt x="15" y="1232"/>
                  </a:cubicBezTo>
                  <a:cubicBezTo>
                    <a:pt x="207" y="1250"/>
                    <a:pt x="402" y="1215"/>
                    <a:pt x="577" y="1133"/>
                  </a:cubicBezTo>
                  <a:cubicBezTo>
                    <a:pt x="572" y="1128"/>
                    <a:pt x="566" y="1122"/>
                    <a:pt x="561" y="1117"/>
                  </a:cubicBezTo>
                  <a:cubicBezTo>
                    <a:pt x="545" y="1152"/>
                    <a:pt x="529" y="1187"/>
                    <a:pt x="513" y="1222"/>
                  </a:cubicBezTo>
                  <a:cubicBezTo>
                    <a:pt x="509" y="1230"/>
                    <a:pt x="516" y="1243"/>
                    <a:pt x="526" y="1239"/>
                  </a:cubicBezTo>
                  <a:cubicBezTo>
                    <a:pt x="794" y="1142"/>
                    <a:pt x="1051" y="1018"/>
                    <a:pt x="1293" y="868"/>
                  </a:cubicBezTo>
                  <a:cubicBezTo>
                    <a:pt x="1362" y="825"/>
                    <a:pt x="1430" y="780"/>
                    <a:pt x="1496" y="734"/>
                  </a:cubicBezTo>
                  <a:cubicBezTo>
                    <a:pt x="1490" y="728"/>
                    <a:pt x="1485" y="723"/>
                    <a:pt x="1479" y="717"/>
                  </a:cubicBezTo>
                  <a:cubicBezTo>
                    <a:pt x="1414" y="802"/>
                    <a:pt x="1345" y="883"/>
                    <a:pt x="1271" y="961"/>
                  </a:cubicBezTo>
                  <a:cubicBezTo>
                    <a:pt x="1264" y="968"/>
                    <a:pt x="1269" y="982"/>
                    <a:pt x="1280" y="981"/>
                  </a:cubicBezTo>
                  <a:cubicBezTo>
                    <a:pt x="1502" y="971"/>
                    <a:pt x="1702" y="861"/>
                    <a:pt x="1891" y="754"/>
                  </a:cubicBezTo>
                  <a:cubicBezTo>
                    <a:pt x="1886" y="748"/>
                    <a:pt x="1881" y="743"/>
                    <a:pt x="1875" y="738"/>
                  </a:cubicBezTo>
                  <a:cubicBezTo>
                    <a:pt x="1836" y="810"/>
                    <a:pt x="1786" y="876"/>
                    <a:pt x="1726" y="933"/>
                  </a:cubicBezTo>
                  <a:cubicBezTo>
                    <a:pt x="1718" y="941"/>
                    <a:pt x="1725" y="953"/>
                    <a:pt x="1735" y="954"/>
                  </a:cubicBezTo>
                  <a:cubicBezTo>
                    <a:pt x="1877" y="968"/>
                    <a:pt x="2022" y="933"/>
                    <a:pt x="2142" y="856"/>
                  </a:cubicBezTo>
                  <a:cubicBezTo>
                    <a:pt x="2136" y="852"/>
                    <a:pt x="2131" y="847"/>
                    <a:pt x="2125" y="843"/>
                  </a:cubicBezTo>
                  <a:cubicBezTo>
                    <a:pt x="2113" y="886"/>
                    <a:pt x="2101" y="929"/>
                    <a:pt x="2089" y="971"/>
                  </a:cubicBezTo>
                  <a:cubicBezTo>
                    <a:pt x="2087" y="978"/>
                    <a:pt x="2091" y="984"/>
                    <a:pt x="2097" y="986"/>
                  </a:cubicBezTo>
                  <a:cubicBezTo>
                    <a:pt x="2332" y="1081"/>
                    <a:pt x="2587" y="996"/>
                    <a:pt x="2797" y="881"/>
                  </a:cubicBezTo>
                  <a:cubicBezTo>
                    <a:pt x="2860" y="846"/>
                    <a:pt x="2922" y="809"/>
                    <a:pt x="2983" y="771"/>
                  </a:cubicBezTo>
                  <a:cubicBezTo>
                    <a:pt x="2977" y="766"/>
                    <a:pt x="2972" y="762"/>
                    <a:pt x="2966" y="757"/>
                  </a:cubicBezTo>
                  <a:cubicBezTo>
                    <a:pt x="2957" y="795"/>
                    <a:pt x="2927" y="821"/>
                    <a:pt x="2909" y="855"/>
                  </a:cubicBezTo>
                  <a:cubicBezTo>
                    <a:pt x="2895" y="880"/>
                    <a:pt x="2889" y="909"/>
                    <a:pt x="2892" y="937"/>
                  </a:cubicBezTo>
                  <a:cubicBezTo>
                    <a:pt x="2898" y="996"/>
                    <a:pt x="2934" y="1051"/>
                    <a:pt x="2985" y="1079"/>
                  </a:cubicBezTo>
                  <a:cubicBezTo>
                    <a:pt x="3041" y="1111"/>
                    <a:pt x="3109" y="1105"/>
                    <a:pt x="3164" y="1077"/>
                  </a:cubicBezTo>
                  <a:cubicBezTo>
                    <a:pt x="3195" y="1062"/>
                    <a:pt x="3222" y="1039"/>
                    <a:pt x="3243" y="1012"/>
                  </a:cubicBezTo>
                  <a:cubicBezTo>
                    <a:pt x="3267" y="983"/>
                    <a:pt x="3276" y="949"/>
                    <a:pt x="3293" y="916"/>
                  </a:cubicBezTo>
                  <a:cubicBezTo>
                    <a:pt x="3302" y="898"/>
                    <a:pt x="3317" y="889"/>
                    <a:pt x="3333" y="877"/>
                  </a:cubicBezTo>
                  <a:cubicBezTo>
                    <a:pt x="3349" y="866"/>
                    <a:pt x="3360" y="852"/>
                    <a:pt x="3373" y="838"/>
                  </a:cubicBezTo>
                  <a:cubicBezTo>
                    <a:pt x="3396" y="811"/>
                    <a:pt x="3419" y="784"/>
                    <a:pt x="3442" y="758"/>
                  </a:cubicBezTo>
                  <a:cubicBezTo>
                    <a:pt x="3478" y="715"/>
                    <a:pt x="3514" y="672"/>
                    <a:pt x="3548" y="628"/>
                  </a:cubicBezTo>
                  <a:cubicBezTo>
                    <a:pt x="3603" y="558"/>
                    <a:pt x="3652" y="485"/>
                    <a:pt x="3698" y="409"/>
                  </a:cubicBezTo>
                  <a:cubicBezTo>
                    <a:pt x="3775" y="282"/>
                    <a:pt x="3848" y="152"/>
                    <a:pt x="3924" y="25"/>
                  </a:cubicBezTo>
                  <a:cubicBezTo>
                    <a:pt x="3932" y="12"/>
                    <a:pt x="3911" y="0"/>
                    <a:pt x="3903" y="1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7"/>
            <p:cNvSpPr>
              <a:spLocks/>
            </p:cNvSpPr>
            <p:nvPr/>
          </p:nvSpPr>
          <p:spPr bwMode="auto">
            <a:xfrm>
              <a:off x="2505075" y="2455863"/>
              <a:ext cx="1057275" cy="1763712"/>
            </a:xfrm>
            <a:custGeom>
              <a:avLst/>
              <a:gdLst>
                <a:gd name="T0" fmla="*/ 1621 w 1829"/>
                <a:gd name="T1" fmla="*/ 1178 h 3055"/>
                <a:gd name="T2" fmla="*/ 1660 w 1829"/>
                <a:gd name="T3" fmla="*/ 1348 h 3055"/>
                <a:gd name="T4" fmla="*/ 1535 w 1829"/>
                <a:gd name="T5" fmla="*/ 2306 h 3055"/>
                <a:gd name="T6" fmla="*/ 1542 w 1829"/>
                <a:gd name="T7" fmla="*/ 2059 h 3055"/>
                <a:gd name="T8" fmla="*/ 1254 w 1829"/>
                <a:gd name="T9" fmla="*/ 2598 h 3055"/>
                <a:gd name="T10" fmla="*/ 1258 w 1829"/>
                <a:gd name="T11" fmla="*/ 2379 h 3055"/>
                <a:gd name="T12" fmla="*/ 574 w 1829"/>
                <a:gd name="T13" fmla="*/ 3055 h 3055"/>
                <a:gd name="T14" fmla="*/ 0 w 1829"/>
                <a:gd name="T15" fmla="*/ 1425 h 3055"/>
                <a:gd name="T16" fmla="*/ 171 w 1829"/>
                <a:gd name="T17" fmla="*/ 1091 h 3055"/>
                <a:gd name="T18" fmla="*/ 423 w 1829"/>
                <a:gd name="T19" fmla="*/ 534 h 3055"/>
                <a:gd name="T20" fmla="*/ 862 w 1829"/>
                <a:gd name="T21" fmla="*/ 118 h 3055"/>
                <a:gd name="T22" fmla="*/ 1455 w 1829"/>
                <a:gd name="T23" fmla="*/ 74 h 3055"/>
                <a:gd name="T24" fmla="*/ 1812 w 1829"/>
                <a:gd name="T25" fmla="*/ 531 h 3055"/>
                <a:gd name="T26" fmla="*/ 1812 w 1829"/>
                <a:gd name="T27" fmla="*/ 699 h 3055"/>
                <a:gd name="T28" fmla="*/ 1621 w 1829"/>
                <a:gd name="T29" fmla="*/ 1178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9" h="3055">
                  <a:moveTo>
                    <a:pt x="1621" y="1178"/>
                  </a:moveTo>
                  <a:cubicBezTo>
                    <a:pt x="1637" y="1263"/>
                    <a:pt x="1660" y="1348"/>
                    <a:pt x="1660" y="1348"/>
                  </a:cubicBezTo>
                  <a:cubicBezTo>
                    <a:pt x="1756" y="1666"/>
                    <a:pt x="1710" y="2024"/>
                    <a:pt x="1535" y="2306"/>
                  </a:cubicBezTo>
                  <a:cubicBezTo>
                    <a:pt x="1537" y="2224"/>
                    <a:pt x="1540" y="2141"/>
                    <a:pt x="1542" y="2059"/>
                  </a:cubicBezTo>
                  <a:cubicBezTo>
                    <a:pt x="1473" y="2251"/>
                    <a:pt x="1375" y="2434"/>
                    <a:pt x="1254" y="2598"/>
                  </a:cubicBezTo>
                  <a:cubicBezTo>
                    <a:pt x="1256" y="2525"/>
                    <a:pt x="1257" y="2452"/>
                    <a:pt x="1258" y="2379"/>
                  </a:cubicBezTo>
                  <a:cubicBezTo>
                    <a:pt x="1138" y="2678"/>
                    <a:pt x="871" y="2927"/>
                    <a:pt x="574" y="3055"/>
                  </a:cubicBezTo>
                  <a:cubicBezTo>
                    <a:pt x="0" y="1425"/>
                    <a:pt x="0" y="1425"/>
                    <a:pt x="0" y="1425"/>
                  </a:cubicBezTo>
                  <a:cubicBezTo>
                    <a:pt x="89" y="1335"/>
                    <a:pt x="130" y="1210"/>
                    <a:pt x="171" y="1091"/>
                  </a:cubicBezTo>
                  <a:cubicBezTo>
                    <a:pt x="237" y="898"/>
                    <a:pt x="313" y="706"/>
                    <a:pt x="423" y="534"/>
                  </a:cubicBezTo>
                  <a:cubicBezTo>
                    <a:pt x="533" y="362"/>
                    <a:pt x="679" y="209"/>
                    <a:pt x="862" y="118"/>
                  </a:cubicBezTo>
                  <a:cubicBezTo>
                    <a:pt x="1044" y="26"/>
                    <a:pt x="1265" y="0"/>
                    <a:pt x="1455" y="74"/>
                  </a:cubicBezTo>
                  <a:cubicBezTo>
                    <a:pt x="1646" y="147"/>
                    <a:pt x="1798" y="328"/>
                    <a:pt x="1812" y="531"/>
                  </a:cubicBezTo>
                  <a:cubicBezTo>
                    <a:pt x="1812" y="531"/>
                    <a:pt x="1829" y="642"/>
                    <a:pt x="1812" y="699"/>
                  </a:cubicBezTo>
                  <a:lnTo>
                    <a:pt x="1621" y="1178"/>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8"/>
            <p:cNvSpPr>
              <a:spLocks/>
            </p:cNvSpPr>
            <p:nvPr/>
          </p:nvSpPr>
          <p:spPr bwMode="auto">
            <a:xfrm>
              <a:off x="2498725" y="2460625"/>
              <a:ext cx="1068388" cy="1766887"/>
            </a:xfrm>
            <a:custGeom>
              <a:avLst/>
              <a:gdLst>
                <a:gd name="T0" fmla="*/ 1706 w 1848"/>
                <a:gd name="T1" fmla="*/ 1584 h 3060"/>
                <a:gd name="T2" fmla="*/ 1537 w 1848"/>
                <a:gd name="T3" fmla="*/ 2292 h 3060"/>
                <a:gd name="T4" fmla="*/ 1566 w 1848"/>
                <a:gd name="T5" fmla="*/ 2051 h 3060"/>
                <a:gd name="T6" fmla="*/ 1256 w 1848"/>
                <a:gd name="T7" fmla="*/ 2584 h 3060"/>
                <a:gd name="T8" fmla="*/ 1282 w 1848"/>
                <a:gd name="T9" fmla="*/ 2371 h 3060"/>
                <a:gd name="T10" fmla="*/ 766 w 1848"/>
                <a:gd name="T11" fmla="*/ 2938 h 3060"/>
                <a:gd name="T12" fmla="*/ 598 w 1848"/>
                <a:gd name="T13" fmla="*/ 3044 h 3060"/>
                <a:gd name="T14" fmla="*/ 404 w 1848"/>
                <a:gd name="T15" fmla="*/ 2492 h 3060"/>
                <a:gd name="T16" fmla="*/ 95 w 1848"/>
                <a:gd name="T17" fmla="*/ 1615 h 3060"/>
                <a:gd name="T18" fmla="*/ 33 w 1848"/>
                <a:gd name="T19" fmla="*/ 1438 h 3060"/>
                <a:gd name="T20" fmla="*/ 24 w 1848"/>
                <a:gd name="T21" fmla="*/ 1413 h 3060"/>
                <a:gd name="T22" fmla="*/ 205 w 1848"/>
                <a:gd name="T23" fmla="*/ 1055 h 3060"/>
                <a:gd name="T24" fmla="*/ 1017 w 1848"/>
                <a:gd name="T25" fmla="*/ 66 h 3060"/>
                <a:gd name="T26" fmla="*/ 1743 w 1848"/>
                <a:gd name="T27" fmla="*/ 311 h 3060"/>
                <a:gd name="T28" fmla="*/ 1808 w 1848"/>
                <a:gd name="T29" fmla="*/ 698 h 3060"/>
                <a:gd name="T30" fmla="*/ 1625 w 1848"/>
                <a:gd name="T31" fmla="*/ 1157 h 3060"/>
                <a:gd name="T32" fmla="*/ 1644 w 1848"/>
                <a:gd name="T33" fmla="*/ 1173 h 3060"/>
                <a:gd name="T34" fmla="*/ 1824 w 1848"/>
                <a:gd name="T35" fmla="*/ 722 h 3060"/>
                <a:gd name="T36" fmla="*/ 1837 w 1848"/>
                <a:gd name="T37" fmla="*/ 527 h 3060"/>
                <a:gd name="T38" fmla="*/ 1552 w 1848"/>
                <a:gd name="T39" fmla="*/ 93 h 3060"/>
                <a:gd name="T40" fmla="*/ 451 w 1848"/>
                <a:gd name="T41" fmla="*/ 480 h 3060"/>
                <a:gd name="T42" fmla="*/ 157 w 1848"/>
                <a:gd name="T43" fmla="*/ 1120 h 3060"/>
                <a:gd name="T44" fmla="*/ 4 w 1848"/>
                <a:gd name="T45" fmla="*/ 1408 h 3060"/>
                <a:gd name="T46" fmla="*/ 58 w 1848"/>
                <a:gd name="T47" fmla="*/ 1583 h 3060"/>
                <a:gd name="T48" fmla="*/ 361 w 1848"/>
                <a:gd name="T49" fmla="*/ 2442 h 3060"/>
                <a:gd name="T50" fmla="*/ 574 w 1848"/>
                <a:gd name="T51" fmla="*/ 3047 h 3060"/>
                <a:gd name="T52" fmla="*/ 592 w 1848"/>
                <a:gd name="T53" fmla="*/ 3057 h 3060"/>
                <a:gd name="T54" fmla="*/ 1281 w 1848"/>
                <a:gd name="T55" fmla="*/ 2374 h 3060"/>
                <a:gd name="T56" fmla="*/ 1255 w 1848"/>
                <a:gd name="T57" fmla="*/ 2590 h 3060"/>
                <a:gd name="T58" fmla="*/ 1565 w 1848"/>
                <a:gd name="T59" fmla="*/ 2054 h 3060"/>
                <a:gd name="T60" fmla="*/ 1535 w 1848"/>
                <a:gd name="T61" fmla="*/ 2298 h 3060"/>
                <a:gd name="T62" fmla="*/ 1696 w 1848"/>
                <a:gd name="T63" fmla="*/ 1382 h 3060"/>
                <a:gd name="T64" fmla="*/ 1621 w 1848"/>
                <a:gd name="T65" fmla="*/ 1173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8" h="3060">
                  <a:moveTo>
                    <a:pt x="1621" y="1173"/>
                  </a:moveTo>
                  <a:cubicBezTo>
                    <a:pt x="1647" y="1311"/>
                    <a:pt x="1695" y="1444"/>
                    <a:pt x="1706" y="1584"/>
                  </a:cubicBezTo>
                  <a:cubicBezTo>
                    <a:pt x="1718" y="1741"/>
                    <a:pt x="1699" y="1899"/>
                    <a:pt x="1650" y="2049"/>
                  </a:cubicBezTo>
                  <a:cubicBezTo>
                    <a:pt x="1622" y="2134"/>
                    <a:pt x="1584" y="2215"/>
                    <a:pt x="1537" y="2292"/>
                  </a:cubicBezTo>
                  <a:cubicBezTo>
                    <a:pt x="1544" y="2294"/>
                    <a:pt x="1552" y="2296"/>
                    <a:pt x="1559" y="2298"/>
                  </a:cubicBezTo>
                  <a:cubicBezTo>
                    <a:pt x="1561" y="2216"/>
                    <a:pt x="1563" y="2133"/>
                    <a:pt x="1566" y="2051"/>
                  </a:cubicBezTo>
                  <a:cubicBezTo>
                    <a:pt x="1566" y="2037"/>
                    <a:pt x="1547" y="2036"/>
                    <a:pt x="1542" y="2048"/>
                  </a:cubicBezTo>
                  <a:cubicBezTo>
                    <a:pt x="1473" y="2239"/>
                    <a:pt x="1376" y="2420"/>
                    <a:pt x="1256" y="2584"/>
                  </a:cubicBezTo>
                  <a:cubicBezTo>
                    <a:pt x="1264" y="2586"/>
                    <a:pt x="1271" y="2588"/>
                    <a:pt x="1278" y="2590"/>
                  </a:cubicBezTo>
                  <a:cubicBezTo>
                    <a:pt x="1279" y="2517"/>
                    <a:pt x="1281" y="2444"/>
                    <a:pt x="1282" y="2371"/>
                  </a:cubicBezTo>
                  <a:cubicBezTo>
                    <a:pt x="1282" y="2356"/>
                    <a:pt x="1263" y="2356"/>
                    <a:pt x="1259" y="2367"/>
                  </a:cubicBezTo>
                  <a:cubicBezTo>
                    <a:pt x="1163" y="2604"/>
                    <a:pt x="980" y="2802"/>
                    <a:pt x="766" y="2938"/>
                  </a:cubicBezTo>
                  <a:cubicBezTo>
                    <a:pt x="707" y="2976"/>
                    <a:pt x="645" y="3009"/>
                    <a:pt x="580" y="3037"/>
                  </a:cubicBezTo>
                  <a:cubicBezTo>
                    <a:pt x="586" y="3039"/>
                    <a:pt x="592" y="3042"/>
                    <a:pt x="598" y="3044"/>
                  </a:cubicBezTo>
                  <a:cubicBezTo>
                    <a:pt x="579" y="2990"/>
                    <a:pt x="560" y="2935"/>
                    <a:pt x="541" y="2881"/>
                  </a:cubicBezTo>
                  <a:cubicBezTo>
                    <a:pt x="495" y="2751"/>
                    <a:pt x="449" y="2622"/>
                    <a:pt x="404" y="2492"/>
                  </a:cubicBezTo>
                  <a:cubicBezTo>
                    <a:pt x="348" y="2335"/>
                    <a:pt x="293" y="2178"/>
                    <a:pt x="238" y="2022"/>
                  </a:cubicBezTo>
                  <a:cubicBezTo>
                    <a:pt x="190" y="1886"/>
                    <a:pt x="143" y="1750"/>
                    <a:pt x="95" y="1615"/>
                  </a:cubicBezTo>
                  <a:cubicBezTo>
                    <a:pt x="79" y="1570"/>
                    <a:pt x="63" y="1525"/>
                    <a:pt x="47" y="1480"/>
                  </a:cubicBezTo>
                  <a:cubicBezTo>
                    <a:pt x="42" y="1466"/>
                    <a:pt x="38" y="1452"/>
                    <a:pt x="33" y="1438"/>
                  </a:cubicBezTo>
                  <a:cubicBezTo>
                    <a:pt x="30" y="1432"/>
                    <a:pt x="29" y="1422"/>
                    <a:pt x="25" y="1416"/>
                  </a:cubicBezTo>
                  <a:cubicBezTo>
                    <a:pt x="24" y="1416"/>
                    <a:pt x="24" y="1414"/>
                    <a:pt x="24" y="1413"/>
                  </a:cubicBezTo>
                  <a:cubicBezTo>
                    <a:pt x="23" y="1417"/>
                    <a:pt x="22" y="1421"/>
                    <a:pt x="21" y="1425"/>
                  </a:cubicBezTo>
                  <a:cubicBezTo>
                    <a:pt x="120" y="1324"/>
                    <a:pt x="159" y="1185"/>
                    <a:pt x="205" y="1055"/>
                  </a:cubicBezTo>
                  <a:cubicBezTo>
                    <a:pt x="257" y="907"/>
                    <a:pt x="315" y="760"/>
                    <a:pt x="391" y="623"/>
                  </a:cubicBezTo>
                  <a:cubicBezTo>
                    <a:pt x="528" y="375"/>
                    <a:pt x="737" y="148"/>
                    <a:pt x="1017" y="66"/>
                  </a:cubicBezTo>
                  <a:cubicBezTo>
                    <a:pt x="1158" y="25"/>
                    <a:pt x="1312" y="22"/>
                    <a:pt x="1451" y="72"/>
                  </a:cubicBezTo>
                  <a:cubicBezTo>
                    <a:pt x="1572" y="116"/>
                    <a:pt x="1677" y="202"/>
                    <a:pt x="1743" y="311"/>
                  </a:cubicBezTo>
                  <a:cubicBezTo>
                    <a:pt x="1798" y="403"/>
                    <a:pt x="1818" y="509"/>
                    <a:pt x="1820" y="614"/>
                  </a:cubicBezTo>
                  <a:cubicBezTo>
                    <a:pt x="1820" y="643"/>
                    <a:pt x="1819" y="672"/>
                    <a:pt x="1808" y="698"/>
                  </a:cubicBezTo>
                  <a:cubicBezTo>
                    <a:pt x="1799" y="721"/>
                    <a:pt x="1790" y="744"/>
                    <a:pt x="1781" y="766"/>
                  </a:cubicBezTo>
                  <a:cubicBezTo>
                    <a:pt x="1625" y="1157"/>
                    <a:pt x="1625" y="1157"/>
                    <a:pt x="1625" y="1157"/>
                  </a:cubicBezTo>
                  <a:cubicBezTo>
                    <a:pt x="1621" y="1167"/>
                    <a:pt x="1621" y="1167"/>
                    <a:pt x="1621" y="1167"/>
                  </a:cubicBezTo>
                  <a:cubicBezTo>
                    <a:pt x="1616" y="1181"/>
                    <a:pt x="1639" y="1187"/>
                    <a:pt x="1644" y="1173"/>
                  </a:cubicBezTo>
                  <a:cubicBezTo>
                    <a:pt x="1693" y="1051"/>
                    <a:pt x="1742" y="929"/>
                    <a:pt x="1790" y="808"/>
                  </a:cubicBezTo>
                  <a:cubicBezTo>
                    <a:pt x="1802" y="779"/>
                    <a:pt x="1813" y="750"/>
                    <a:pt x="1824" y="722"/>
                  </a:cubicBezTo>
                  <a:cubicBezTo>
                    <a:pt x="1831" y="706"/>
                    <a:pt x="1837" y="691"/>
                    <a:pt x="1840" y="674"/>
                  </a:cubicBezTo>
                  <a:cubicBezTo>
                    <a:pt x="1848" y="625"/>
                    <a:pt x="1842" y="575"/>
                    <a:pt x="1837" y="527"/>
                  </a:cubicBezTo>
                  <a:cubicBezTo>
                    <a:pt x="1830" y="472"/>
                    <a:pt x="1820" y="420"/>
                    <a:pt x="1799" y="369"/>
                  </a:cubicBezTo>
                  <a:cubicBezTo>
                    <a:pt x="1750" y="253"/>
                    <a:pt x="1661" y="156"/>
                    <a:pt x="1552" y="93"/>
                  </a:cubicBezTo>
                  <a:cubicBezTo>
                    <a:pt x="1429" y="22"/>
                    <a:pt x="1281" y="0"/>
                    <a:pt x="1140" y="17"/>
                  </a:cubicBezTo>
                  <a:cubicBezTo>
                    <a:pt x="850" y="52"/>
                    <a:pt x="613" y="245"/>
                    <a:pt x="451" y="480"/>
                  </a:cubicBezTo>
                  <a:cubicBezTo>
                    <a:pt x="362" y="609"/>
                    <a:pt x="295" y="752"/>
                    <a:pt x="238" y="898"/>
                  </a:cubicBezTo>
                  <a:cubicBezTo>
                    <a:pt x="209" y="971"/>
                    <a:pt x="183" y="1046"/>
                    <a:pt x="157" y="1120"/>
                  </a:cubicBezTo>
                  <a:cubicBezTo>
                    <a:pt x="134" y="1189"/>
                    <a:pt x="108" y="1258"/>
                    <a:pt x="71" y="1321"/>
                  </a:cubicBezTo>
                  <a:cubicBezTo>
                    <a:pt x="52" y="1353"/>
                    <a:pt x="30" y="1382"/>
                    <a:pt x="4" y="1408"/>
                  </a:cubicBezTo>
                  <a:cubicBezTo>
                    <a:pt x="1" y="1411"/>
                    <a:pt x="0" y="1416"/>
                    <a:pt x="1" y="1420"/>
                  </a:cubicBezTo>
                  <a:cubicBezTo>
                    <a:pt x="20" y="1474"/>
                    <a:pt x="39" y="1528"/>
                    <a:pt x="58" y="1583"/>
                  </a:cubicBezTo>
                  <a:cubicBezTo>
                    <a:pt x="104" y="1712"/>
                    <a:pt x="150" y="1842"/>
                    <a:pt x="195" y="1972"/>
                  </a:cubicBezTo>
                  <a:cubicBezTo>
                    <a:pt x="250" y="2129"/>
                    <a:pt x="306" y="2285"/>
                    <a:pt x="361" y="2442"/>
                  </a:cubicBezTo>
                  <a:cubicBezTo>
                    <a:pt x="409" y="2578"/>
                    <a:pt x="456" y="2713"/>
                    <a:pt x="504" y="2849"/>
                  </a:cubicBezTo>
                  <a:cubicBezTo>
                    <a:pt x="527" y="2915"/>
                    <a:pt x="547" y="2983"/>
                    <a:pt x="574" y="3047"/>
                  </a:cubicBezTo>
                  <a:cubicBezTo>
                    <a:pt x="574" y="3048"/>
                    <a:pt x="575" y="3049"/>
                    <a:pt x="575" y="3050"/>
                  </a:cubicBezTo>
                  <a:cubicBezTo>
                    <a:pt x="578" y="3058"/>
                    <a:pt x="585" y="3060"/>
                    <a:pt x="592" y="3057"/>
                  </a:cubicBezTo>
                  <a:cubicBezTo>
                    <a:pt x="829" y="2954"/>
                    <a:pt x="1040" y="2782"/>
                    <a:pt x="1182" y="2565"/>
                  </a:cubicBezTo>
                  <a:cubicBezTo>
                    <a:pt x="1221" y="2504"/>
                    <a:pt x="1254" y="2441"/>
                    <a:pt x="1281" y="2374"/>
                  </a:cubicBezTo>
                  <a:cubicBezTo>
                    <a:pt x="1274" y="2373"/>
                    <a:pt x="1266" y="2372"/>
                    <a:pt x="1258" y="2371"/>
                  </a:cubicBezTo>
                  <a:cubicBezTo>
                    <a:pt x="1257" y="2444"/>
                    <a:pt x="1256" y="2517"/>
                    <a:pt x="1255" y="2590"/>
                  </a:cubicBezTo>
                  <a:cubicBezTo>
                    <a:pt x="1254" y="2603"/>
                    <a:pt x="1270" y="2605"/>
                    <a:pt x="1277" y="2596"/>
                  </a:cubicBezTo>
                  <a:cubicBezTo>
                    <a:pt x="1398" y="2430"/>
                    <a:pt x="1495" y="2248"/>
                    <a:pt x="1565" y="2054"/>
                  </a:cubicBezTo>
                  <a:cubicBezTo>
                    <a:pt x="1558" y="2053"/>
                    <a:pt x="1550" y="2052"/>
                    <a:pt x="1542" y="2051"/>
                  </a:cubicBezTo>
                  <a:cubicBezTo>
                    <a:pt x="1540" y="2133"/>
                    <a:pt x="1537" y="2216"/>
                    <a:pt x="1535" y="2298"/>
                  </a:cubicBezTo>
                  <a:cubicBezTo>
                    <a:pt x="1535" y="2310"/>
                    <a:pt x="1551" y="2314"/>
                    <a:pt x="1557" y="2304"/>
                  </a:cubicBezTo>
                  <a:cubicBezTo>
                    <a:pt x="1725" y="2031"/>
                    <a:pt x="1776" y="1691"/>
                    <a:pt x="1696" y="1382"/>
                  </a:cubicBezTo>
                  <a:cubicBezTo>
                    <a:pt x="1677" y="1310"/>
                    <a:pt x="1658" y="1239"/>
                    <a:pt x="1644" y="1167"/>
                  </a:cubicBezTo>
                  <a:cubicBezTo>
                    <a:pt x="1642" y="1152"/>
                    <a:pt x="1619" y="1158"/>
                    <a:pt x="1621" y="117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9"/>
            <p:cNvSpPr>
              <a:spLocks/>
            </p:cNvSpPr>
            <p:nvPr/>
          </p:nvSpPr>
          <p:spPr bwMode="auto">
            <a:xfrm>
              <a:off x="1077913" y="3208338"/>
              <a:ext cx="2143125" cy="1212850"/>
            </a:xfrm>
            <a:custGeom>
              <a:avLst/>
              <a:gdLst>
                <a:gd name="T0" fmla="*/ 1175 w 3707"/>
                <a:gd name="T1" fmla="*/ 995 h 2099"/>
                <a:gd name="T2" fmla="*/ 2072 w 3707"/>
                <a:gd name="T3" fmla="*/ 308 h 2099"/>
                <a:gd name="T4" fmla="*/ 3130 w 3707"/>
                <a:gd name="T5" fmla="*/ 1 h 2099"/>
                <a:gd name="T6" fmla="*/ 3502 w 3707"/>
                <a:gd name="T7" fmla="*/ 89 h 2099"/>
                <a:gd name="T8" fmla="*/ 3705 w 3707"/>
                <a:gd name="T9" fmla="*/ 526 h 2099"/>
                <a:gd name="T10" fmla="*/ 3577 w 3707"/>
                <a:gd name="T11" fmla="*/ 1007 h 2099"/>
                <a:gd name="T12" fmla="*/ 2708 w 3707"/>
                <a:gd name="T13" fmla="*/ 1951 h 2099"/>
                <a:gd name="T14" fmla="*/ 2734 w 3707"/>
                <a:gd name="T15" fmla="*/ 1782 h 2099"/>
                <a:gd name="T16" fmla="*/ 0 w 3707"/>
                <a:gd name="T17" fmla="*/ 2004 h 2099"/>
                <a:gd name="T18" fmla="*/ 692 w 3707"/>
                <a:gd name="T19" fmla="*/ 1452 h 2099"/>
                <a:gd name="T20" fmla="*/ 1175 w 3707"/>
                <a:gd name="T21" fmla="*/ 99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7" h="2099">
                  <a:moveTo>
                    <a:pt x="1175" y="995"/>
                  </a:moveTo>
                  <a:cubicBezTo>
                    <a:pt x="1539" y="647"/>
                    <a:pt x="1749" y="491"/>
                    <a:pt x="2072" y="308"/>
                  </a:cubicBezTo>
                  <a:cubicBezTo>
                    <a:pt x="2394" y="124"/>
                    <a:pt x="2758" y="3"/>
                    <a:pt x="3130" y="1"/>
                  </a:cubicBezTo>
                  <a:cubicBezTo>
                    <a:pt x="3259" y="0"/>
                    <a:pt x="3395" y="16"/>
                    <a:pt x="3502" y="89"/>
                  </a:cubicBezTo>
                  <a:cubicBezTo>
                    <a:pt x="3640" y="183"/>
                    <a:pt x="3707" y="358"/>
                    <a:pt x="3705" y="526"/>
                  </a:cubicBezTo>
                  <a:cubicBezTo>
                    <a:pt x="3704" y="693"/>
                    <a:pt x="3645" y="854"/>
                    <a:pt x="3577" y="1007"/>
                  </a:cubicBezTo>
                  <a:cubicBezTo>
                    <a:pt x="3404" y="1392"/>
                    <a:pt x="3103" y="1800"/>
                    <a:pt x="2708" y="1951"/>
                  </a:cubicBezTo>
                  <a:cubicBezTo>
                    <a:pt x="2746" y="1877"/>
                    <a:pt x="2725" y="1828"/>
                    <a:pt x="2734" y="1782"/>
                  </a:cubicBezTo>
                  <a:cubicBezTo>
                    <a:pt x="1841" y="1995"/>
                    <a:pt x="913" y="2099"/>
                    <a:pt x="0" y="2004"/>
                  </a:cubicBezTo>
                  <a:cubicBezTo>
                    <a:pt x="259" y="1852"/>
                    <a:pt x="457" y="1639"/>
                    <a:pt x="692" y="1452"/>
                  </a:cubicBezTo>
                  <a:cubicBezTo>
                    <a:pt x="692" y="1452"/>
                    <a:pt x="959" y="1202"/>
                    <a:pt x="1175" y="995"/>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0"/>
            <p:cNvSpPr>
              <a:spLocks/>
            </p:cNvSpPr>
            <p:nvPr/>
          </p:nvSpPr>
          <p:spPr bwMode="auto">
            <a:xfrm>
              <a:off x="1068388" y="3194050"/>
              <a:ext cx="2170113" cy="1204912"/>
            </a:xfrm>
            <a:custGeom>
              <a:avLst/>
              <a:gdLst>
                <a:gd name="T0" fmla="*/ 1200 w 3755"/>
                <a:gd name="T1" fmla="*/ 1029 h 2085"/>
                <a:gd name="T2" fmla="*/ 1898 w 3755"/>
                <a:gd name="T3" fmla="*/ 461 h 2085"/>
                <a:gd name="T4" fmla="*/ 2807 w 3755"/>
                <a:gd name="T5" fmla="*/ 72 h 2085"/>
                <a:gd name="T6" fmla="*/ 3068 w 3755"/>
                <a:gd name="T7" fmla="*/ 40 h 2085"/>
                <a:gd name="T8" fmla="*/ 3325 w 3755"/>
                <a:gd name="T9" fmla="*/ 51 h 2085"/>
                <a:gd name="T10" fmla="*/ 3548 w 3755"/>
                <a:gd name="T11" fmla="*/ 151 h 2085"/>
                <a:gd name="T12" fmla="*/ 3672 w 3755"/>
                <a:gd name="T13" fmla="*/ 333 h 2085"/>
                <a:gd name="T14" fmla="*/ 3663 w 3755"/>
                <a:gd name="T15" fmla="*/ 822 h 2085"/>
                <a:gd name="T16" fmla="*/ 3457 w 3755"/>
                <a:gd name="T17" fmla="*/ 1270 h 2085"/>
                <a:gd name="T18" fmla="*/ 2823 w 3755"/>
                <a:gd name="T19" fmla="*/ 1920 h 2085"/>
                <a:gd name="T20" fmla="*/ 2722 w 3755"/>
                <a:gd name="T21" fmla="*/ 1965 h 2085"/>
                <a:gd name="T22" fmla="*/ 2736 w 3755"/>
                <a:gd name="T23" fmla="*/ 1982 h 2085"/>
                <a:gd name="T24" fmla="*/ 2760 w 3755"/>
                <a:gd name="T25" fmla="*/ 1889 h 2085"/>
                <a:gd name="T26" fmla="*/ 2763 w 3755"/>
                <a:gd name="T27" fmla="*/ 1810 h 2085"/>
                <a:gd name="T28" fmla="*/ 2748 w 3755"/>
                <a:gd name="T29" fmla="*/ 1795 h 2085"/>
                <a:gd name="T30" fmla="*/ 1686 w 3755"/>
                <a:gd name="T31" fmla="*/ 1990 h 2085"/>
                <a:gd name="T32" fmla="*/ 619 w 3755"/>
                <a:gd name="T33" fmla="*/ 2052 h 2085"/>
                <a:gd name="T34" fmla="*/ 17 w 3755"/>
                <a:gd name="T35" fmla="*/ 2017 h 2085"/>
                <a:gd name="T36" fmla="*/ 23 w 3755"/>
                <a:gd name="T37" fmla="*/ 2040 h 2085"/>
                <a:gd name="T38" fmla="*/ 589 w 3755"/>
                <a:gd name="T39" fmla="*/ 1592 h 2085"/>
                <a:gd name="T40" fmla="*/ 748 w 3755"/>
                <a:gd name="T41" fmla="*/ 1457 h 2085"/>
                <a:gd name="T42" fmla="*/ 922 w 3755"/>
                <a:gd name="T43" fmla="*/ 1292 h 2085"/>
                <a:gd name="T44" fmla="*/ 1200 w 3755"/>
                <a:gd name="T45" fmla="*/ 1029 h 2085"/>
                <a:gd name="T46" fmla="*/ 1183 w 3755"/>
                <a:gd name="T47" fmla="*/ 1012 h 2085"/>
                <a:gd name="T48" fmla="*/ 748 w 3755"/>
                <a:gd name="T49" fmla="*/ 1424 h 2085"/>
                <a:gd name="T50" fmla="*/ 613 w 3755"/>
                <a:gd name="T51" fmla="*/ 1541 h 2085"/>
                <a:gd name="T52" fmla="*/ 342 w 3755"/>
                <a:gd name="T53" fmla="*/ 1776 h 2085"/>
                <a:gd name="T54" fmla="*/ 11 w 3755"/>
                <a:gd name="T55" fmla="*/ 2019 h 2085"/>
                <a:gd name="T56" fmla="*/ 17 w 3755"/>
                <a:gd name="T57" fmla="*/ 2041 h 2085"/>
                <a:gd name="T58" fmla="*/ 1092 w 3755"/>
                <a:gd name="T59" fmla="*/ 2066 h 2085"/>
                <a:gd name="T60" fmla="*/ 2159 w 3755"/>
                <a:gd name="T61" fmla="*/ 1942 h 2085"/>
                <a:gd name="T62" fmla="*/ 2754 w 3755"/>
                <a:gd name="T63" fmla="*/ 1818 h 2085"/>
                <a:gd name="T64" fmla="*/ 2740 w 3755"/>
                <a:gd name="T65" fmla="*/ 1804 h 2085"/>
                <a:gd name="T66" fmla="*/ 2737 w 3755"/>
                <a:gd name="T67" fmla="*/ 1873 h 2085"/>
                <a:gd name="T68" fmla="*/ 2715 w 3755"/>
                <a:gd name="T69" fmla="*/ 1970 h 2085"/>
                <a:gd name="T70" fmla="*/ 2728 w 3755"/>
                <a:gd name="T71" fmla="*/ 1988 h 2085"/>
                <a:gd name="T72" fmla="*/ 3418 w 3755"/>
                <a:gd name="T73" fmla="*/ 1378 h 2085"/>
                <a:gd name="T74" fmla="*/ 3640 w 3755"/>
                <a:gd name="T75" fmla="*/ 953 h 2085"/>
                <a:gd name="T76" fmla="*/ 3725 w 3755"/>
                <a:gd name="T77" fmla="*/ 437 h 2085"/>
                <a:gd name="T78" fmla="*/ 3479 w 3755"/>
                <a:gd name="T79" fmla="*/ 77 h 2085"/>
                <a:gd name="T80" fmla="*/ 2976 w 3755"/>
                <a:gd name="T81" fmla="*/ 23 h 2085"/>
                <a:gd name="T82" fmla="*/ 1991 w 3755"/>
                <a:gd name="T83" fmla="*/ 376 h 2085"/>
                <a:gd name="T84" fmla="*/ 1647 w 3755"/>
                <a:gd name="T85" fmla="*/ 606 h 2085"/>
                <a:gd name="T86" fmla="*/ 1289 w 3755"/>
                <a:gd name="T87" fmla="*/ 913 h 2085"/>
                <a:gd name="T88" fmla="*/ 1183 w 3755"/>
                <a:gd name="T89" fmla="*/ 1012 h 2085"/>
                <a:gd name="T90" fmla="*/ 1200 w 3755"/>
                <a:gd name="T91" fmla="*/ 1029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5" h="2085">
                  <a:moveTo>
                    <a:pt x="1200" y="1029"/>
                  </a:moveTo>
                  <a:cubicBezTo>
                    <a:pt x="1417" y="821"/>
                    <a:pt x="1643" y="622"/>
                    <a:pt x="1898" y="461"/>
                  </a:cubicBezTo>
                  <a:cubicBezTo>
                    <a:pt x="2178" y="283"/>
                    <a:pt x="2479" y="136"/>
                    <a:pt x="2807" y="72"/>
                  </a:cubicBezTo>
                  <a:cubicBezTo>
                    <a:pt x="2893" y="55"/>
                    <a:pt x="2980" y="44"/>
                    <a:pt x="3068" y="40"/>
                  </a:cubicBezTo>
                  <a:cubicBezTo>
                    <a:pt x="3154" y="36"/>
                    <a:pt x="3240" y="36"/>
                    <a:pt x="3325" y="51"/>
                  </a:cubicBezTo>
                  <a:cubicBezTo>
                    <a:pt x="3406" y="66"/>
                    <a:pt x="3485" y="96"/>
                    <a:pt x="3548" y="151"/>
                  </a:cubicBezTo>
                  <a:cubicBezTo>
                    <a:pt x="3604" y="200"/>
                    <a:pt x="3645" y="264"/>
                    <a:pt x="3672" y="333"/>
                  </a:cubicBezTo>
                  <a:cubicBezTo>
                    <a:pt x="3732" y="491"/>
                    <a:pt x="3714" y="663"/>
                    <a:pt x="3663" y="822"/>
                  </a:cubicBezTo>
                  <a:cubicBezTo>
                    <a:pt x="3613" y="978"/>
                    <a:pt x="3540" y="1129"/>
                    <a:pt x="3457" y="1270"/>
                  </a:cubicBezTo>
                  <a:cubicBezTo>
                    <a:pt x="3304" y="1531"/>
                    <a:pt x="3096" y="1779"/>
                    <a:pt x="2823" y="1920"/>
                  </a:cubicBezTo>
                  <a:cubicBezTo>
                    <a:pt x="2790" y="1937"/>
                    <a:pt x="2756" y="1952"/>
                    <a:pt x="2722" y="1965"/>
                  </a:cubicBezTo>
                  <a:cubicBezTo>
                    <a:pt x="2727" y="1971"/>
                    <a:pt x="2731" y="1976"/>
                    <a:pt x="2736" y="1982"/>
                  </a:cubicBezTo>
                  <a:cubicBezTo>
                    <a:pt x="2750" y="1953"/>
                    <a:pt x="2759" y="1922"/>
                    <a:pt x="2760" y="1889"/>
                  </a:cubicBezTo>
                  <a:cubicBezTo>
                    <a:pt x="2762" y="1863"/>
                    <a:pt x="2758" y="1836"/>
                    <a:pt x="2763" y="1810"/>
                  </a:cubicBezTo>
                  <a:cubicBezTo>
                    <a:pt x="2764" y="1801"/>
                    <a:pt x="2757" y="1793"/>
                    <a:pt x="2748" y="1795"/>
                  </a:cubicBezTo>
                  <a:cubicBezTo>
                    <a:pt x="2398" y="1879"/>
                    <a:pt x="2044" y="1945"/>
                    <a:pt x="1686" y="1990"/>
                  </a:cubicBezTo>
                  <a:cubicBezTo>
                    <a:pt x="1332" y="2034"/>
                    <a:pt x="976" y="2056"/>
                    <a:pt x="619" y="2052"/>
                  </a:cubicBezTo>
                  <a:cubicBezTo>
                    <a:pt x="418" y="2049"/>
                    <a:pt x="217" y="2038"/>
                    <a:pt x="17" y="2017"/>
                  </a:cubicBezTo>
                  <a:cubicBezTo>
                    <a:pt x="19" y="2025"/>
                    <a:pt x="21" y="2032"/>
                    <a:pt x="23" y="2040"/>
                  </a:cubicBezTo>
                  <a:cubicBezTo>
                    <a:pt x="231" y="1917"/>
                    <a:pt x="407" y="1749"/>
                    <a:pt x="589" y="1592"/>
                  </a:cubicBezTo>
                  <a:cubicBezTo>
                    <a:pt x="642" y="1547"/>
                    <a:pt x="697" y="1504"/>
                    <a:pt x="748" y="1457"/>
                  </a:cubicBezTo>
                  <a:cubicBezTo>
                    <a:pt x="806" y="1402"/>
                    <a:pt x="864" y="1347"/>
                    <a:pt x="922" y="1292"/>
                  </a:cubicBezTo>
                  <a:cubicBezTo>
                    <a:pt x="1015" y="1205"/>
                    <a:pt x="1108" y="1117"/>
                    <a:pt x="1200" y="1029"/>
                  </a:cubicBezTo>
                  <a:cubicBezTo>
                    <a:pt x="1211" y="1018"/>
                    <a:pt x="1194" y="1001"/>
                    <a:pt x="1183" y="1012"/>
                  </a:cubicBezTo>
                  <a:cubicBezTo>
                    <a:pt x="1039" y="1150"/>
                    <a:pt x="894" y="1287"/>
                    <a:pt x="748" y="1424"/>
                  </a:cubicBezTo>
                  <a:cubicBezTo>
                    <a:pt x="704" y="1465"/>
                    <a:pt x="658" y="1502"/>
                    <a:pt x="613" y="1541"/>
                  </a:cubicBezTo>
                  <a:cubicBezTo>
                    <a:pt x="521" y="1618"/>
                    <a:pt x="433" y="1699"/>
                    <a:pt x="342" y="1776"/>
                  </a:cubicBezTo>
                  <a:cubicBezTo>
                    <a:pt x="238" y="1865"/>
                    <a:pt x="129" y="1949"/>
                    <a:pt x="11" y="2019"/>
                  </a:cubicBezTo>
                  <a:cubicBezTo>
                    <a:pt x="0" y="2025"/>
                    <a:pt x="5" y="2040"/>
                    <a:pt x="17" y="2041"/>
                  </a:cubicBezTo>
                  <a:cubicBezTo>
                    <a:pt x="374" y="2078"/>
                    <a:pt x="733" y="2085"/>
                    <a:pt x="1092" y="2066"/>
                  </a:cubicBezTo>
                  <a:cubicBezTo>
                    <a:pt x="1450" y="2048"/>
                    <a:pt x="1806" y="2005"/>
                    <a:pt x="2159" y="1942"/>
                  </a:cubicBezTo>
                  <a:cubicBezTo>
                    <a:pt x="2358" y="1907"/>
                    <a:pt x="2557" y="1865"/>
                    <a:pt x="2754" y="1818"/>
                  </a:cubicBezTo>
                  <a:cubicBezTo>
                    <a:pt x="2749" y="1813"/>
                    <a:pt x="2745" y="1808"/>
                    <a:pt x="2740" y="1804"/>
                  </a:cubicBezTo>
                  <a:cubicBezTo>
                    <a:pt x="2736" y="1827"/>
                    <a:pt x="2737" y="1850"/>
                    <a:pt x="2737" y="1873"/>
                  </a:cubicBezTo>
                  <a:cubicBezTo>
                    <a:pt x="2737" y="1908"/>
                    <a:pt x="2730" y="1939"/>
                    <a:pt x="2715" y="1970"/>
                  </a:cubicBezTo>
                  <a:cubicBezTo>
                    <a:pt x="2711" y="1979"/>
                    <a:pt x="2718" y="1992"/>
                    <a:pt x="2728" y="1988"/>
                  </a:cubicBezTo>
                  <a:cubicBezTo>
                    <a:pt x="3021" y="1875"/>
                    <a:pt x="3249" y="1636"/>
                    <a:pt x="3418" y="1378"/>
                  </a:cubicBezTo>
                  <a:cubicBezTo>
                    <a:pt x="3506" y="1245"/>
                    <a:pt x="3580" y="1102"/>
                    <a:pt x="3640" y="953"/>
                  </a:cubicBezTo>
                  <a:cubicBezTo>
                    <a:pt x="3707" y="791"/>
                    <a:pt x="3755" y="613"/>
                    <a:pt x="3725" y="437"/>
                  </a:cubicBezTo>
                  <a:cubicBezTo>
                    <a:pt x="3699" y="288"/>
                    <a:pt x="3617" y="146"/>
                    <a:pt x="3479" y="77"/>
                  </a:cubicBezTo>
                  <a:cubicBezTo>
                    <a:pt x="3327" y="0"/>
                    <a:pt x="3141" y="6"/>
                    <a:pt x="2976" y="23"/>
                  </a:cubicBezTo>
                  <a:cubicBezTo>
                    <a:pt x="2622" y="59"/>
                    <a:pt x="2294" y="196"/>
                    <a:pt x="1991" y="376"/>
                  </a:cubicBezTo>
                  <a:cubicBezTo>
                    <a:pt x="1872" y="446"/>
                    <a:pt x="1757" y="523"/>
                    <a:pt x="1647" y="606"/>
                  </a:cubicBezTo>
                  <a:cubicBezTo>
                    <a:pt x="1522" y="702"/>
                    <a:pt x="1404" y="806"/>
                    <a:pt x="1289" y="913"/>
                  </a:cubicBezTo>
                  <a:cubicBezTo>
                    <a:pt x="1253" y="945"/>
                    <a:pt x="1218" y="979"/>
                    <a:pt x="1183" y="1012"/>
                  </a:cubicBezTo>
                  <a:cubicBezTo>
                    <a:pt x="1172" y="1023"/>
                    <a:pt x="1189" y="1039"/>
                    <a:pt x="1200" y="1029"/>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1"/>
            <p:cNvSpPr>
              <a:spLocks/>
            </p:cNvSpPr>
            <p:nvPr/>
          </p:nvSpPr>
          <p:spPr bwMode="auto">
            <a:xfrm>
              <a:off x="3322638" y="2973388"/>
              <a:ext cx="147638" cy="192087"/>
            </a:xfrm>
            <a:custGeom>
              <a:avLst/>
              <a:gdLst>
                <a:gd name="T0" fmla="*/ 255 w 255"/>
                <a:gd name="T1" fmla="*/ 226 h 331"/>
                <a:gd name="T2" fmla="*/ 90 w 255"/>
                <a:gd name="T3" fmla="*/ 330 h 331"/>
                <a:gd name="T4" fmla="*/ 59 w 255"/>
                <a:gd name="T5" fmla="*/ 320 h 331"/>
                <a:gd name="T6" fmla="*/ 56 w 255"/>
                <a:gd name="T7" fmla="*/ 306 h 331"/>
                <a:gd name="T8" fmla="*/ 33 w 255"/>
                <a:gd name="T9" fmla="*/ 77 h 331"/>
                <a:gd name="T10" fmla="*/ 0 w 255"/>
                <a:gd name="T11" fmla="*/ 0 h 331"/>
                <a:gd name="T12" fmla="*/ 255 w 255"/>
                <a:gd name="T13" fmla="*/ 114 h 331"/>
                <a:gd name="T14" fmla="*/ 255 w 255"/>
                <a:gd name="T15" fmla="*/ 226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331">
                  <a:moveTo>
                    <a:pt x="255" y="226"/>
                  </a:moveTo>
                  <a:cubicBezTo>
                    <a:pt x="220" y="283"/>
                    <a:pt x="157" y="323"/>
                    <a:pt x="90" y="330"/>
                  </a:cubicBezTo>
                  <a:cubicBezTo>
                    <a:pt x="78" y="331"/>
                    <a:pt x="64" y="330"/>
                    <a:pt x="59" y="320"/>
                  </a:cubicBezTo>
                  <a:cubicBezTo>
                    <a:pt x="57" y="316"/>
                    <a:pt x="56" y="311"/>
                    <a:pt x="56" y="306"/>
                  </a:cubicBezTo>
                  <a:cubicBezTo>
                    <a:pt x="52" y="229"/>
                    <a:pt x="44" y="153"/>
                    <a:pt x="33" y="77"/>
                  </a:cubicBezTo>
                  <a:cubicBezTo>
                    <a:pt x="29" y="49"/>
                    <a:pt x="23" y="18"/>
                    <a:pt x="0" y="0"/>
                  </a:cubicBezTo>
                  <a:cubicBezTo>
                    <a:pt x="255" y="114"/>
                    <a:pt x="255" y="114"/>
                    <a:pt x="255" y="114"/>
                  </a:cubicBezTo>
                  <a:lnTo>
                    <a:pt x="255" y="226"/>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2"/>
            <p:cNvSpPr>
              <a:spLocks/>
            </p:cNvSpPr>
            <p:nvPr/>
          </p:nvSpPr>
          <p:spPr bwMode="auto">
            <a:xfrm>
              <a:off x="3311525" y="2965450"/>
              <a:ext cx="168275" cy="215900"/>
            </a:xfrm>
            <a:custGeom>
              <a:avLst/>
              <a:gdLst>
                <a:gd name="T0" fmla="*/ 264 w 293"/>
                <a:gd name="T1" fmla="*/ 235 h 374"/>
                <a:gd name="T2" fmla="*/ 163 w 293"/>
                <a:gd name="T3" fmla="*/ 319 h 374"/>
                <a:gd name="T4" fmla="*/ 104 w 293"/>
                <a:gd name="T5" fmla="*/ 333 h 374"/>
                <a:gd name="T6" fmla="*/ 86 w 293"/>
                <a:gd name="T7" fmla="*/ 313 h 374"/>
                <a:gd name="T8" fmla="*/ 84 w 293"/>
                <a:gd name="T9" fmla="*/ 271 h 374"/>
                <a:gd name="T10" fmla="*/ 67 w 293"/>
                <a:gd name="T11" fmla="*/ 115 h 374"/>
                <a:gd name="T12" fmla="*/ 28 w 293"/>
                <a:gd name="T13" fmla="*/ 7 h 374"/>
                <a:gd name="T14" fmla="*/ 13 w 293"/>
                <a:gd name="T15" fmla="*/ 25 h 374"/>
                <a:gd name="T16" fmla="*/ 268 w 293"/>
                <a:gd name="T17" fmla="*/ 139 h 374"/>
                <a:gd name="T18" fmla="*/ 262 w 293"/>
                <a:gd name="T19" fmla="*/ 129 h 374"/>
                <a:gd name="T20" fmla="*/ 262 w 293"/>
                <a:gd name="T21" fmla="*/ 241 h 374"/>
                <a:gd name="T22" fmla="*/ 286 w 293"/>
                <a:gd name="T23" fmla="*/ 241 h 374"/>
                <a:gd name="T24" fmla="*/ 286 w 293"/>
                <a:gd name="T25" fmla="*/ 129 h 374"/>
                <a:gd name="T26" fmla="*/ 280 w 293"/>
                <a:gd name="T27" fmla="*/ 119 h 374"/>
                <a:gd name="T28" fmla="*/ 25 w 293"/>
                <a:gd name="T29" fmla="*/ 5 h 374"/>
                <a:gd name="T30" fmla="*/ 11 w 293"/>
                <a:gd name="T31" fmla="*/ 24 h 374"/>
                <a:gd name="T32" fmla="*/ 40 w 293"/>
                <a:gd name="T33" fmla="*/ 89 h 374"/>
                <a:gd name="T34" fmla="*/ 52 w 293"/>
                <a:gd name="T35" fmla="*/ 183 h 374"/>
                <a:gd name="T36" fmla="*/ 60 w 293"/>
                <a:gd name="T37" fmla="*/ 275 h 374"/>
                <a:gd name="T38" fmla="*/ 71 w 293"/>
                <a:gd name="T39" fmla="*/ 345 h 374"/>
                <a:gd name="T40" fmla="*/ 183 w 293"/>
                <a:gd name="T41" fmla="*/ 336 h 374"/>
                <a:gd name="T42" fmla="*/ 285 w 293"/>
                <a:gd name="T43" fmla="*/ 247 h 374"/>
                <a:gd name="T44" fmla="*/ 264 w 293"/>
                <a:gd name="T45" fmla="*/ 23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 h="374">
                  <a:moveTo>
                    <a:pt x="264" y="235"/>
                  </a:moveTo>
                  <a:cubicBezTo>
                    <a:pt x="240" y="273"/>
                    <a:pt x="205" y="303"/>
                    <a:pt x="163" y="319"/>
                  </a:cubicBezTo>
                  <a:cubicBezTo>
                    <a:pt x="145" y="326"/>
                    <a:pt x="123" y="334"/>
                    <a:pt x="104" y="333"/>
                  </a:cubicBezTo>
                  <a:cubicBezTo>
                    <a:pt x="88" y="333"/>
                    <a:pt x="87" y="328"/>
                    <a:pt x="86" y="313"/>
                  </a:cubicBezTo>
                  <a:cubicBezTo>
                    <a:pt x="85" y="299"/>
                    <a:pt x="85" y="285"/>
                    <a:pt x="84" y="271"/>
                  </a:cubicBezTo>
                  <a:cubicBezTo>
                    <a:pt x="80" y="219"/>
                    <a:pt x="74" y="167"/>
                    <a:pt x="67" y="115"/>
                  </a:cubicBezTo>
                  <a:cubicBezTo>
                    <a:pt x="62" y="77"/>
                    <a:pt x="59" y="33"/>
                    <a:pt x="28" y="7"/>
                  </a:cubicBezTo>
                  <a:cubicBezTo>
                    <a:pt x="23" y="13"/>
                    <a:pt x="18" y="19"/>
                    <a:pt x="13" y="25"/>
                  </a:cubicBezTo>
                  <a:cubicBezTo>
                    <a:pt x="268" y="139"/>
                    <a:pt x="268" y="139"/>
                    <a:pt x="268" y="139"/>
                  </a:cubicBezTo>
                  <a:cubicBezTo>
                    <a:pt x="266" y="136"/>
                    <a:pt x="264" y="133"/>
                    <a:pt x="262" y="129"/>
                  </a:cubicBezTo>
                  <a:cubicBezTo>
                    <a:pt x="262" y="241"/>
                    <a:pt x="262" y="241"/>
                    <a:pt x="262" y="241"/>
                  </a:cubicBezTo>
                  <a:cubicBezTo>
                    <a:pt x="262" y="256"/>
                    <a:pt x="286" y="256"/>
                    <a:pt x="286" y="241"/>
                  </a:cubicBezTo>
                  <a:cubicBezTo>
                    <a:pt x="286" y="129"/>
                    <a:pt x="286" y="129"/>
                    <a:pt x="286" y="129"/>
                  </a:cubicBezTo>
                  <a:cubicBezTo>
                    <a:pt x="286" y="125"/>
                    <a:pt x="284" y="121"/>
                    <a:pt x="280" y="119"/>
                  </a:cubicBezTo>
                  <a:cubicBezTo>
                    <a:pt x="195" y="81"/>
                    <a:pt x="110" y="43"/>
                    <a:pt x="25" y="5"/>
                  </a:cubicBezTo>
                  <a:cubicBezTo>
                    <a:pt x="14" y="0"/>
                    <a:pt x="0" y="14"/>
                    <a:pt x="11" y="24"/>
                  </a:cubicBezTo>
                  <a:cubicBezTo>
                    <a:pt x="31" y="40"/>
                    <a:pt x="36" y="65"/>
                    <a:pt x="40" y="89"/>
                  </a:cubicBezTo>
                  <a:cubicBezTo>
                    <a:pt x="45" y="120"/>
                    <a:pt x="48" y="152"/>
                    <a:pt x="52" y="183"/>
                  </a:cubicBezTo>
                  <a:cubicBezTo>
                    <a:pt x="55" y="214"/>
                    <a:pt x="58" y="244"/>
                    <a:pt x="60" y="275"/>
                  </a:cubicBezTo>
                  <a:cubicBezTo>
                    <a:pt x="62" y="295"/>
                    <a:pt x="57" y="328"/>
                    <a:pt x="71" y="345"/>
                  </a:cubicBezTo>
                  <a:cubicBezTo>
                    <a:pt x="94" y="374"/>
                    <a:pt x="157" y="349"/>
                    <a:pt x="183" y="336"/>
                  </a:cubicBezTo>
                  <a:cubicBezTo>
                    <a:pt x="225" y="317"/>
                    <a:pt x="260" y="286"/>
                    <a:pt x="285" y="247"/>
                  </a:cubicBezTo>
                  <a:cubicBezTo>
                    <a:pt x="293" y="234"/>
                    <a:pt x="272" y="222"/>
                    <a:pt x="264" y="235"/>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3"/>
            <p:cNvSpPr>
              <a:spLocks/>
            </p:cNvSpPr>
            <p:nvPr/>
          </p:nvSpPr>
          <p:spPr bwMode="auto">
            <a:xfrm>
              <a:off x="3286125" y="2746375"/>
              <a:ext cx="295275" cy="458787"/>
            </a:xfrm>
            <a:custGeom>
              <a:avLst/>
              <a:gdLst>
                <a:gd name="T0" fmla="*/ 434 w 510"/>
                <a:gd name="T1" fmla="*/ 126 h 796"/>
                <a:gd name="T2" fmla="*/ 459 w 510"/>
                <a:gd name="T3" fmla="*/ 625 h 796"/>
                <a:gd name="T4" fmla="*/ 359 w 510"/>
                <a:gd name="T5" fmla="*/ 796 h 796"/>
                <a:gd name="T6" fmla="*/ 303 w 510"/>
                <a:gd name="T7" fmla="*/ 564 h 796"/>
                <a:gd name="T8" fmla="*/ 57 w 510"/>
                <a:gd name="T9" fmla="*/ 378 h 796"/>
                <a:gd name="T10" fmla="*/ 14 w 510"/>
                <a:gd name="T11" fmla="*/ 341 h 796"/>
                <a:gd name="T12" fmla="*/ 2 w 510"/>
                <a:gd name="T13" fmla="*/ 296 h 796"/>
                <a:gd name="T14" fmla="*/ 67 w 510"/>
                <a:gd name="T15" fmla="*/ 149 h 796"/>
                <a:gd name="T16" fmla="*/ 212 w 510"/>
                <a:gd name="T17" fmla="*/ 71 h 796"/>
                <a:gd name="T18" fmla="*/ 434 w 510"/>
                <a:gd name="T19" fmla="*/ 12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796">
                  <a:moveTo>
                    <a:pt x="434" y="126"/>
                  </a:moveTo>
                  <a:cubicBezTo>
                    <a:pt x="510" y="278"/>
                    <a:pt x="503" y="462"/>
                    <a:pt x="459" y="625"/>
                  </a:cubicBezTo>
                  <a:cubicBezTo>
                    <a:pt x="441" y="690"/>
                    <a:pt x="413" y="756"/>
                    <a:pt x="359" y="796"/>
                  </a:cubicBezTo>
                  <a:cubicBezTo>
                    <a:pt x="355" y="716"/>
                    <a:pt x="346" y="632"/>
                    <a:pt x="303" y="564"/>
                  </a:cubicBezTo>
                  <a:cubicBezTo>
                    <a:pt x="247" y="476"/>
                    <a:pt x="146" y="431"/>
                    <a:pt x="57" y="378"/>
                  </a:cubicBezTo>
                  <a:cubicBezTo>
                    <a:pt x="41" y="368"/>
                    <a:pt x="24" y="358"/>
                    <a:pt x="14" y="341"/>
                  </a:cubicBezTo>
                  <a:cubicBezTo>
                    <a:pt x="5" y="328"/>
                    <a:pt x="2" y="312"/>
                    <a:pt x="2" y="296"/>
                  </a:cubicBezTo>
                  <a:cubicBezTo>
                    <a:pt x="0" y="241"/>
                    <a:pt x="27" y="187"/>
                    <a:pt x="67" y="149"/>
                  </a:cubicBezTo>
                  <a:cubicBezTo>
                    <a:pt x="107" y="111"/>
                    <a:pt x="159" y="87"/>
                    <a:pt x="212" y="71"/>
                  </a:cubicBezTo>
                  <a:cubicBezTo>
                    <a:pt x="212" y="71"/>
                    <a:pt x="371" y="0"/>
                    <a:pt x="434" y="126"/>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3271838" y="2746375"/>
              <a:ext cx="311150" cy="468312"/>
            </a:xfrm>
            <a:custGeom>
              <a:avLst/>
              <a:gdLst>
                <a:gd name="T0" fmla="*/ 448 w 537"/>
                <a:gd name="T1" fmla="*/ 132 h 812"/>
                <a:gd name="T2" fmla="*/ 499 w 537"/>
                <a:gd name="T3" fmla="*/ 474 h 812"/>
                <a:gd name="T4" fmla="*/ 465 w 537"/>
                <a:gd name="T5" fmla="*/ 643 h 812"/>
                <a:gd name="T6" fmla="*/ 377 w 537"/>
                <a:gd name="T7" fmla="*/ 786 h 812"/>
                <a:gd name="T8" fmla="*/ 395 w 537"/>
                <a:gd name="T9" fmla="*/ 796 h 812"/>
                <a:gd name="T10" fmla="*/ 321 w 537"/>
                <a:gd name="T11" fmla="*/ 536 h 812"/>
                <a:gd name="T12" fmla="*/ 114 w 537"/>
                <a:gd name="T13" fmla="*/ 383 h 812"/>
                <a:gd name="T14" fmla="*/ 54 w 537"/>
                <a:gd name="T15" fmla="*/ 343 h 812"/>
                <a:gd name="T16" fmla="*/ 40 w 537"/>
                <a:gd name="T17" fmla="*/ 261 h 812"/>
                <a:gd name="T18" fmla="*/ 114 w 537"/>
                <a:gd name="T19" fmla="*/ 144 h 812"/>
                <a:gd name="T20" fmla="*/ 275 w 537"/>
                <a:gd name="T21" fmla="*/ 71 h 812"/>
                <a:gd name="T22" fmla="*/ 448 w 537"/>
                <a:gd name="T23" fmla="*/ 132 h 812"/>
                <a:gd name="T24" fmla="*/ 468 w 537"/>
                <a:gd name="T25" fmla="*/ 120 h 812"/>
                <a:gd name="T26" fmla="*/ 162 w 537"/>
                <a:gd name="T27" fmla="*/ 87 h 812"/>
                <a:gd name="T28" fmla="*/ 16 w 537"/>
                <a:gd name="T29" fmla="*/ 313 h 812"/>
                <a:gd name="T30" fmla="*/ 112 w 537"/>
                <a:gd name="T31" fmla="*/ 410 h 812"/>
                <a:gd name="T32" fmla="*/ 233 w 537"/>
                <a:gd name="T33" fmla="*/ 484 h 812"/>
                <a:gd name="T34" fmla="*/ 339 w 537"/>
                <a:gd name="T35" fmla="*/ 615 h 812"/>
                <a:gd name="T36" fmla="*/ 371 w 537"/>
                <a:gd name="T37" fmla="*/ 796 h 812"/>
                <a:gd name="T38" fmla="*/ 389 w 537"/>
                <a:gd name="T39" fmla="*/ 806 h 812"/>
                <a:gd name="T40" fmla="*/ 522 w 537"/>
                <a:gd name="T41" fmla="*/ 488 h 812"/>
                <a:gd name="T42" fmla="*/ 468 w 537"/>
                <a:gd name="T43" fmla="*/ 120 h 812"/>
                <a:gd name="T44" fmla="*/ 448 w 537"/>
                <a:gd name="T45" fmla="*/ 13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7" h="812">
                  <a:moveTo>
                    <a:pt x="448" y="132"/>
                  </a:moveTo>
                  <a:cubicBezTo>
                    <a:pt x="500" y="238"/>
                    <a:pt x="511" y="358"/>
                    <a:pt x="499" y="474"/>
                  </a:cubicBezTo>
                  <a:cubicBezTo>
                    <a:pt x="493" y="531"/>
                    <a:pt x="482" y="589"/>
                    <a:pt x="465" y="643"/>
                  </a:cubicBezTo>
                  <a:cubicBezTo>
                    <a:pt x="448" y="697"/>
                    <a:pt x="423" y="751"/>
                    <a:pt x="377" y="786"/>
                  </a:cubicBezTo>
                  <a:cubicBezTo>
                    <a:pt x="383" y="789"/>
                    <a:pt x="389" y="792"/>
                    <a:pt x="395" y="796"/>
                  </a:cubicBezTo>
                  <a:cubicBezTo>
                    <a:pt x="390" y="705"/>
                    <a:pt x="379" y="610"/>
                    <a:pt x="321" y="536"/>
                  </a:cubicBezTo>
                  <a:cubicBezTo>
                    <a:pt x="268" y="467"/>
                    <a:pt x="188" y="426"/>
                    <a:pt x="114" y="383"/>
                  </a:cubicBezTo>
                  <a:cubicBezTo>
                    <a:pt x="94" y="372"/>
                    <a:pt x="69" y="361"/>
                    <a:pt x="54" y="343"/>
                  </a:cubicBezTo>
                  <a:cubicBezTo>
                    <a:pt x="35" y="321"/>
                    <a:pt x="35" y="288"/>
                    <a:pt x="40" y="261"/>
                  </a:cubicBezTo>
                  <a:cubicBezTo>
                    <a:pt x="50" y="215"/>
                    <a:pt x="78" y="174"/>
                    <a:pt x="114" y="144"/>
                  </a:cubicBezTo>
                  <a:cubicBezTo>
                    <a:pt x="161" y="106"/>
                    <a:pt x="220" y="85"/>
                    <a:pt x="275" y="71"/>
                  </a:cubicBezTo>
                  <a:cubicBezTo>
                    <a:pt x="343" y="53"/>
                    <a:pt x="413" y="66"/>
                    <a:pt x="448" y="132"/>
                  </a:cubicBezTo>
                  <a:cubicBezTo>
                    <a:pt x="455" y="146"/>
                    <a:pt x="475" y="134"/>
                    <a:pt x="468" y="120"/>
                  </a:cubicBezTo>
                  <a:cubicBezTo>
                    <a:pt x="406" y="0"/>
                    <a:pt x="259" y="39"/>
                    <a:pt x="162" y="87"/>
                  </a:cubicBezTo>
                  <a:cubicBezTo>
                    <a:pt x="78" y="127"/>
                    <a:pt x="0" y="213"/>
                    <a:pt x="16" y="313"/>
                  </a:cubicBezTo>
                  <a:cubicBezTo>
                    <a:pt x="24" y="365"/>
                    <a:pt x="71" y="386"/>
                    <a:pt x="112" y="410"/>
                  </a:cubicBezTo>
                  <a:cubicBezTo>
                    <a:pt x="153" y="433"/>
                    <a:pt x="195" y="456"/>
                    <a:pt x="233" y="484"/>
                  </a:cubicBezTo>
                  <a:cubicBezTo>
                    <a:pt x="279" y="518"/>
                    <a:pt x="318" y="561"/>
                    <a:pt x="339" y="615"/>
                  </a:cubicBezTo>
                  <a:cubicBezTo>
                    <a:pt x="362" y="672"/>
                    <a:pt x="368" y="735"/>
                    <a:pt x="371" y="796"/>
                  </a:cubicBezTo>
                  <a:cubicBezTo>
                    <a:pt x="372" y="804"/>
                    <a:pt x="382" y="812"/>
                    <a:pt x="389" y="806"/>
                  </a:cubicBezTo>
                  <a:cubicBezTo>
                    <a:pt x="483" y="734"/>
                    <a:pt x="508" y="599"/>
                    <a:pt x="522" y="488"/>
                  </a:cubicBezTo>
                  <a:cubicBezTo>
                    <a:pt x="537" y="363"/>
                    <a:pt x="524" y="234"/>
                    <a:pt x="468" y="120"/>
                  </a:cubicBezTo>
                  <a:cubicBezTo>
                    <a:pt x="461" y="107"/>
                    <a:pt x="441" y="119"/>
                    <a:pt x="448" y="132"/>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Oval 45"/>
            <p:cNvSpPr>
              <a:spLocks noChangeArrowheads="1"/>
            </p:cNvSpPr>
            <p:nvPr/>
          </p:nvSpPr>
          <p:spPr bwMode="auto">
            <a:xfrm>
              <a:off x="2973388" y="2686050"/>
              <a:ext cx="200025" cy="203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2959100" y="2668588"/>
              <a:ext cx="222250" cy="234950"/>
            </a:xfrm>
            <a:custGeom>
              <a:avLst/>
              <a:gdLst>
                <a:gd name="T0" fmla="*/ 360 w 384"/>
                <a:gd name="T1" fmla="*/ 205 h 405"/>
                <a:gd name="T2" fmla="*/ 253 w 384"/>
                <a:gd name="T3" fmla="*/ 360 h 405"/>
                <a:gd name="T4" fmla="*/ 74 w 384"/>
                <a:gd name="T5" fmla="*/ 310 h 405"/>
                <a:gd name="T6" fmla="*/ 60 w 384"/>
                <a:gd name="T7" fmla="*/ 121 h 405"/>
                <a:gd name="T8" fmla="*/ 230 w 384"/>
                <a:gd name="T9" fmla="*/ 43 h 405"/>
                <a:gd name="T10" fmla="*/ 360 w 384"/>
                <a:gd name="T11" fmla="*/ 205 h 405"/>
                <a:gd name="T12" fmla="*/ 384 w 384"/>
                <a:gd name="T13" fmla="*/ 205 h 405"/>
                <a:gd name="T14" fmla="*/ 262 w 384"/>
                <a:gd name="T15" fmla="*/ 28 h 405"/>
                <a:gd name="T16" fmla="*/ 54 w 384"/>
                <a:gd name="T17" fmla="*/ 87 h 405"/>
                <a:gd name="T18" fmla="*/ 41 w 384"/>
                <a:gd name="T19" fmla="*/ 303 h 405"/>
                <a:gd name="T20" fmla="*/ 234 w 384"/>
                <a:gd name="T21" fmla="*/ 390 h 405"/>
                <a:gd name="T22" fmla="*/ 384 w 384"/>
                <a:gd name="T23" fmla="*/ 205 h 405"/>
                <a:gd name="T24" fmla="*/ 360 w 384"/>
                <a:gd name="T25" fmla="*/ 2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405">
                  <a:moveTo>
                    <a:pt x="360" y="205"/>
                  </a:moveTo>
                  <a:cubicBezTo>
                    <a:pt x="359" y="273"/>
                    <a:pt x="318" y="336"/>
                    <a:pt x="253" y="360"/>
                  </a:cubicBezTo>
                  <a:cubicBezTo>
                    <a:pt x="189" y="383"/>
                    <a:pt x="117" y="362"/>
                    <a:pt x="74" y="310"/>
                  </a:cubicBezTo>
                  <a:cubicBezTo>
                    <a:pt x="31" y="257"/>
                    <a:pt x="26" y="180"/>
                    <a:pt x="60" y="121"/>
                  </a:cubicBezTo>
                  <a:cubicBezTo>
                    <a:pt x="94" y="62"/>
                    <a:pt x="163" y="29"/>
                    <a:pt x="230" y="43"/>
                  </a:cubicBezTo>
                  <a:cubicBezTo>
                    <a:pt x="307" y="59"/>
                    <a:pt x="359" y="128"/>
                    <a:pt x="360" y="205"/>
                  </a:cubicBezTo>
                  <a:cubicBezTo>
                    <a:pt x="360" y="220"/>
                    <a:pt x="384" y="220"/>
                    <a:pt x="384" y="205"/>
                  </a:cubicBezTo>
                  <a:cubicBezTo>
                    <a:pt x="383" y="127"/>
                    <a:pt x="336" y="55"/>
                    <a:pt x="262" y="28"/>
                  </a:cubicBezTo>
                  <a:cubicBezTo>
                    <a:pt x="188" y="0"/>
                    <a:pt x="103" y="25"/>
                    <a:pt x="54" y="87"/>
                  </a:cubicBezTo>
                  <a:cubicBezTo>
                    <a:pt x="6" y="148"/>
                    <a:pt x="0" y="236"/>
                    <a:pt x="41" y="303"/>
                  </a:cubicBezTo>
                  <a:cubicBezTo>
                    <a:pt x="80" y="369"/>
                    <a:pt x="158" y="405"/>
                    <a:pt x="234" y="390"/>
                  </a:cubicBezTo>
                  <a:cubicBezTo>
                    <a:pt x="322" y="373"/>
                    <a:pt x="382" y="293"/>
                    <a:pt x="384" y="205"/>
                  </a:cubicBezTo>
                  <a:cubicBezTo>
                    <a:pt x="384" y="190"/>
                    <a:pt x="360" y="190"/>
                    <a:pt x="360" y="2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Oval 47"/>
            <p:cNvSpPr>
              <a:spLocks noChangeArrowheads="1"/>
            </p:cNvSpPr>
            <p:nvPr/>
          </p:nvSpPr>
          <p:spPr bwMode="auto">
            <a:xfrm>
              <a:off x="3022600" y="2735263"/>
              <a:ext cx="103188" cy="104775"/>
            </a:xfrm>
            <a:prstGeom prst="ellipse">
              <a:avLst/>
            </a:pr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Oval 48"/>
            <p:cNvSpPr>
              <a:spLocks noChangeArrowheads="1"/>
            </p:cNvSpPr>
            <p:nvPr/>
          </p:nvSpPr>
          <p:spPr bwMode="auto">
            <a:xfrm>
              <a:off x="3073400" y="2774950"/>
              <a:ext cx="23813" cy="238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9"/>
            <p:cNvSpPr>
              <a:spLocks/>
            </p:cNvSpPr>
            <p:nvPr/>
          </p:nvSpPr>
          <p:spPr bwMode="auto">
            <a:xfrm>
              <a:off x="2533650" y="2017713"/>
              <a:ext cx="15875" cy="14287"/>
            </a:xfrm>
            <a:custGeom>
              <a:avLst/>
              <a:gdLst>
                <a:gd name="T0" fmla="*/ 15 w 30"/>
                <a:gd name="T1" fmla="*/ 24 h 24"/>
                <a:gd name="T2" fmla="*/ 15 w 30"/>
                <a:gd name="T3" fmla="*/ 0 h 24"/>
                <a:gd name="T4" fmla="*/ 15 w 30"/>
                <a:gd name="T5" fmla="*/ 24 h 24"/>
              </a:gdLst>
              <a:ahLst/>
              <a:cxnLst>
                <a:cxn ang="0">
                  <a:pos x="T0" y="T1"/>
                </a:cxn>
                <a:cxn ang="0">
                  <a:pos x="T2" y="T3"/>
                </a:cxn>
                <a:cxn ang="0">
                  <a:pos x="T4" y="T5"/>
                </a:cxn>
              </a:cxnLst>
              <a:rect l="0" t="0" r="r" b="b"/>
              <a:pathLst>
                <a:path w="30" h="24">
                  <a:moveTo>
                    <a:pt x="15" y="24"/>
                  </a:moveTo>
                  <a:cubicBezTo>
                    <a:pt x="30" y="24"/>
                    <a:pt x="30" y="0"/>
                    <a:pt x="15" y="0"/>
                  </a:cubicBezTo>
                  <a:cubicBezTo>
                    <a:pt x="0" y="0"/>
                    <a:pt x="0" y="24"/>
                    <a:pt x="15" y="24"/>
                  </a:cubicBezTo>
                </a:path>
              </a:pathLst>
            </a:custGeom>
            <a:solidFill>
              <a:srgbClr val="DC6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8" name="组合 227"/>
          <p:cNvGrpSpPr/>
          <p:nvPr/>
        </p:nvGrpSpPr>
        <p:grpSpPr>
          <a:xfrm>
            <a:off x="11503196" y="3147301"/>
            <a:ext cx="910710" cy="2060631"/>
            <a:chOff x="11122336" y="1544732"/>
            <a:chExt cx="910710" cy="2060631"/>
          </a:xfrm>
        </p:grpSpPr>
        <p:sp>
          <p:nvSpPr>
            <p:cNvPr id="159"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2" name="组合 261"/>
          <p:cNvGrpSpPr/>
          <p:nvPr/>
        </p:nvGrpSpPr>
        <p:grpSpPr>
          <a:xfrm>
            <a:off x="-279860" y="-206594"/>
            <a:ext cx="2200482" cy="4069718"/>
            <a:chOff x="-6134101" y="-890588"/>
            <a:chExt cx="3722688" cy="6884988"/>
          </a:xfrm>
        </p:grpSpPr>
        <p:sp>
          <p:nvSpPr>
            <p:cNvPr id="233" name="Freeform 221"/>
            <p:cNvSpPr>
              <a:spLocks/>
            </p:cNvSpPr>
            <p:nvPr/>
          </p:nvSpPr>
          <p:spPr bwMode="auto">
            <a:xfrm>
              <a:off x="-5907088" y="4106863"/>
              <a:ext cx="742950" cy="1862138"/>
            </a:xfrm>
            <a:custGeom>
              <a:avLst/>
              <a:gdLst>
                <a:gd name="T0" fmla="*/ 24 w 702"/>
                <a:gd name="T1" fmla="*/ 11 h 1761"/>
                <a:gd name="T2" fmla="*/ 199 w 702"/>
                <a:gd name="T3" fmla="*/ 339 h 1761"/>
                <a:gd name="T4" fmla="*/ 263 w 702"/>
                <a:gd name="T5" fmla="*/ 694 h 1761"/>
                <a:gd name="T6" fmla="*/ 290 w 702"/>
                <a:gd name="T7" fmla="*/ 1422 h 1761"/>
                <a:gd name="T8" fmla="*/ 567 w 702"/>
                <a:gd name="T9" fmla="*/ 1671 h 1761"/>
                <a:gd name="T10" fmla="*/ 554 w 702"/>
                <a:gd name="T11" fmla="*/ 1678 h 1761"/>
                <a:gd name="T12" fmla="*/ 671 w 702"/>
                <a:gd name="T13" fmla="*/ 1671 h 1761"/>
                <a:gd name="T14" fmla="*/ 592 w 702"/>
                <a:gd name="T15" fmla="*/ 1748 h 1761"/>
                <a:gd name="T16" fmla="*/ 596 w 702"/>
                <a:gd name="T17" fmla="*/ 1639 h 1761"/>
                <a:gd name="T18" fmla="*/ 657 w 702"/>
                <a:gd name="T19" fmla="*/ 1670 h 1761"/>
                <a:gd name="T20" fmla="*/ 639 w 702"/>
                <a:gd name="T21" fmla="*/ 1733 h 1761"/>
                <a:gd name="T22" fmla="*/ 567 w 702"/>
                <a:gd name="T23" fmla="*/ 1704 h 1761"/>
                <a:gd name="T24" fmla="*/ 557 w 702"/>
                <a:gd name="T25" fmla="*/ 1625 h 1761"/>
                <a:gd name="T26" fmla="*/ 575 w 702"/>
                <a:gd name="T27" fmla="*/ 1635 h 1761"/>
                <a:gd name="T28" fmla="*/ 583 w 702"/>
                <a:gd name="T29" fmla="*/ 1691 h 1761"/>
                <a:gd name="T30" fmla="*/ 630 w 702"/>
                <a:gd name="T31" fmla="*/ 1714 h 1761"/>
                <a:gd name="T32" fmla="*/ 618 w 702"/>
                <a:gd name="T33" fmla="*/ 1657 h 1761"/>
                <a:gd name="T34" fmla="*/ 572 w 702"/>
                <a:gd name="T35" fmla="*/ 1697 h 1761"/>
                <a:gd name="T36" fmla="*/ 657 w 702"/>
                <a:gd name="T37" fmla="*/ 1705 h 1761"/>
                <a:gd name="T38" fmla="*/ 574 w 702"/>
                <a:gd name="T39" fmla="*/ 1683 h 1761"/>
                <a:gd name="T40" fmla="*/ 561 w 702"/>
                <a:gd name="T41" fmla="*/ 1690 h 1761"/>
                <a:gd name="T42" fmla="*/ 306 w 702"/>
                <a:gd name="T43" fmla="*/ 1496 h 1761"/>
                <a:gd name="T44" fmla="*/ 220 w 702"/>
                <a:gd name="T45" fmla="*/ 1159 h 1761"/>
                <a:gd name="T46" fmla="*/ 239 w 702"/>
                <a:gd name="T47" fmla="*/ 788 h 1761"/>
                <a:gd name="T48" fmla="*/ 202 w 702"/>
                <a:gd name="T49" fmla="*/ 408 h 1761"/>
                <a:gd name="T50" fmla="*/ 7 w 702"/>
                <a:gd name="T51" fmla="*/ 21 h 1761"/>
                <a:gd name="T52" fmla="*/ 24 w 702"/>
                <a:gd name="T53" fmla="*/ 11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2" h="1761">
                  <a:moveTo>
                    <a:pt x="24" y="11"/>
                  </a:moveTo>
                  <a:cubicBezTo>
                    <a:pt x="89" y="117"/>
                    <a:pt x="153" y="224"/>
                    <a:pt x="199" y="339"/>
                  </a:cubicBezTo>
                  <a:cubicBezTo>
                    <a:pt x="244" y="453"/>
                    <a:pt x="264" y="572"/>
                    <a:pt x="263" y="694"/>
                  </a:cubicBezTo>
                  <a:cubicBezTo>
                    <a:pt x="261" y="933"/>
                    <a:pt x="192" y="1192"/>
                    <a:pt x="290" y="1422"/>
                  </a:cubicBezTo>
                  <a:cubicBezTo>
                    <a:pt x="341" y="1540"/>
                    <a:pt x="437" y="1643"/>
                    <a:pt x="567" y="1671"/>
                  </a:cubicBezTo>
                  <a:cubicBezTo>
                    <a:pt x="563" y="1673"/>
                    <a:pt x="558" y="1675"/>
                    <a:pt x="554" y="1678"/>
                  </a:cubicBezTo>
                  <a:cubicBezTo>
                    <a:pt x="572" y="1630"/>
                    <a:pt x="645" y="1630"/>
                    <a:pt x="671" y="1671"/>
                  </a:cubicBezTo>
                  <a:cubicBezTo>
                    <a:pt x="702" y="1722"/>
                    <a:pt x="637" y="1761"/>
                    <a:pt x="592" y="1748"/>
                  </a:cubicBezTo>
                  <a:cubicBezTo>
                    <a:pt x="536" y="1732"/>
                    <a:pt x="543" y="1655"/>
                    <a:pt x="596" y="1639"/>
                  </a:cubicBezTo>
                  <a:cubicBezTo>
                    <a:pt x="622" y="1631"/>
                    <a:pt x="647" y="1645"/>
                    <a:pt x="657" y="1670"/>
                  </a:cubicBezTo>
                  <a:cubicBezTo>
                    <a:pt x="665" y="1690"/>
                    <a:pt x="662" y="1724"/>
                    <a:pt x="639" y="1733"/>
                  </a:cubicBezTo>
                  <a:cubicBezTo>
                    <a:pt x="613" y="1743"/>
                    <a:pt x="582" y="1723"/>
                    <a:pt x="567" y="1704"/>
                  </a:cubicBezTo>
                  <a:cubicBezTo>
                    <a:pt x="550" y="1681"/>
                    <a:pt x="544" y="1652"/>
                    <a:pt x="557" y="1625"/>
                  </a:cubicBezTo>
                  <a:cubicBezTo>
                    <a:pt x="563" y="1614"/>
                    <a:pt x="580" y="1624"/>
                    <a:pt x="575" y="1635"/>
                  </a:cubicBezTo>
                  <a:cubicBezTo>
                    <a:pt x="565" y="1654"/>
                    <a:pt x="570" y="1675"/>
                    <a:pt x="583" y="1691"/>
                  </a:cubicBezTo>
                  <a:cubicBezTo>
                    <a:pt x="592" y="1703"/>
                    <a:pt x="614" y="1721"/>
                    <a:pt x="630" y="1714"/>
                  </a:cubicBezTo>
                  <a:cubicBezTo>
                    <a:pt x="654" y="1704"/>
                    <a:pt x="638" y="1662"/>
                    <a:pt x="618" y="1657"/>
                  </a:cubicBezTo>
                  <a:cubicBezTo>
                    <a:pt x="595" y="1652"/>
                    <a:pt x="572" y="1676"/>
                    <a:pt x="572" y="1697"/>
                  </a:cubicBezTo>
                  <a:cubicBezTo>
                    <a:pt x="571" y="1740"/>
                    <a:pt x="646" y="1742"/>
                    <a:pt x="657" y="1705"/>
                  </a:cubicBezTo>
                  <a:cubicBezTo>
                    <a:pt x="669" y="1661"/>
                    <a:pt x="588" y="1643"/>
                    <a:pt x="574" y="1683"/>
                  </a:cubicBezTo>
                  <a:cubicBezTo>
                    <a:pt x="572" y="1688"/>
                    <a:pt x="567" y="1691"/>
                    <a:pt x="561" y="1690"/>
                  </a:cubicBezTo>
                  <a:cubicBezTo>
                    <a:pt x="452" y="1667"/>
                    <a:pt x="363" y="1590"/>
                    <a:pt x="306" y="1496"/>
                  </a:cubicBezTo>
                  <a:cubicBezTo>
                    <a:pt x="245" y="1395"/>
                    <a:pt x="223" y="1276"/>
                    <a:pt x="220" y="1159"/>
                  </a:cubicBezTo>
                  <a:cubicBezTo>
                    <a:pt x="216" y="1035"/>
                    <a:pt x="232" y="912"/>
                    <a:pt x="239" y="788"/>
                  </a:cubicBezTo>
                  <a:cubicBezTo>
                    <a:pt x="247" y="660"/>
                    <a:pt x="242" y="532"/>
                    <a:pt x="202" y="408"/>
                  </a:cubicBezTo>
                  <a:cubicBezTo>
                    <a:pt x="158" y="270"/>
                    <a:pt x="82" y="145"/>
                    <a:pt x="7" y="21"/>
                  </a:cubicBezTo>
                  <a:cubicBezTo>
                    <a:pt x="0" y="10"/>
                    <a:pt x="18" y="0"/>
                    <a:pt x="24"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222"/>
            <p:cNvSpPr>
              <a:spLocks noEditPoints="1"/>
            </p:cNvSpPr>
            <p:nvPr/>
          </p:nvSpPr>
          <p:spPr bwMode="auto">
            <a:xfrm>
              <a:off x="-5913438" y="4103688"/>
              <a:ext cx="738188" cy="1871663"/>
            </a:xfrm>
            <a:custGeom>
              <a:avLst/>
              <a:gdLst>
                <a:gd name="T0" fmla="*/ 304 w 698"/>
                <a:gd name="T1" fmla="*/ 1505 h 1771"/>
                <a:gd name="T2" fmla="*/ 216 w 698"/>
                <a:gd name="T3" fmla="*/ 1164 h 1771"/>
                <a:gd name="T4" fmla="*/ 227 w 698"/>
                <a:gd name="T5" fmla="*/ 905 h 1771"/>
                <a:gd name="T6" fmla="*/ 235 w 698"/>
                <a:gd name="T7" fmla="*/ 792 h 1771"/>
                <a:gd name="T8" fmla="*/ 199 w 698"/>
                <a:gd name="T9" fmla="*/ 415 h 1771"/>
                <a:gd name="T10" fmla="*/ 5 w 698"/>
                <a:gd name="T11" fmla="*/ 31 h 1771"/>
                <a:gd name="T12" fmla="*/ 4 w 698"/>
                <a:gd name="T13" fmla="*/ 30 h 1771"/>
                <a:gd name="T14" fmla="*/ 4 w 698"/>
                <a:gd name="T15" fmla="*/ 11 h 1771"/>
                <a:gd name="T16" fmla="*/ 22 w 698"/>
                <a:gd name="T17" fmla="*/ 1 h 1771"/>
                <a:gd name="T18" fmla="*/ 39 w 698"/>
                <a:gd name="T19" fmla="*/ 10 h 1771"/>
                <a:gd name="T20" fmla="*/ 214 w 698"/>
                <a:gd name="T21" fmla="*/ 339 h 1771"/>
                <a:gd name="T22" fmla="*/ 279 w 698"/>
                <a:gd name="T23" fmla="*/ 698 h 1771"/>
                <a:gd name="T24" fmla="*/ 266 w 698"/>
                <a:gd name="T25" fmla="*/ 906 h 1771"/>
                <a:gd name="T26" fmla="*/ 305 w 698"/>
                <a:gd name="T27" fmla="*/ 1422 h 1771"/>
                <a:gd name="T28" fmla="*/ 546 w 698"/>
                <a:gd name="T29" fmla="*/ 1657 h 1771"/>
                <a:gd name="T30" fmla="*/ 554 w 698"/>
                <a:gd name="T31" fmla="*/ 1625 h 1771"/>
                <a:gd name="T32" fmla="*/ 570 w 698"/>
                <a:gd name="T33" fmla="*/ 1614 h 1771"/>
                <a:gd name="T34" fmla="*/ 588 w 698"/>
                <a:gd name="T35" fmla="*/ 1624 h 1771"/>
                <a:gd name="T36" fmla="*/ 592 w 698"/>
                <a:gd name="T37" fmla="*/ 1636 h 1771"/>
                <a:gd name="T38" fmla="*/ 599 w 698"/>
                <a:gd name="T39" fmla="*/ 1634 h 1771"/>
                <a:gd name="T40" fmla="*/ 649 w 698"/>
                <a:gd name="T41" fmla="*/ 1640 h 1771"/>
                <a:gd name="T42" fmla="*/ 685 w 698"/>
                <a:gd name="T43" fmla="*/ 1670 h 1771"/>
                <a:gd name="T44" fmla="*/ 684 w 698"/>
                <a:gd name="T45" fmla="*/ 1734 h 1771"/>
                <a:gd name="T46" fmla="*/ 595 w 698"/>
                <a:gd name="T47" fmla="*/ 1762 h 1771"/>
                <a:gd name="T48" fmla="*/ 549 w 698"/>
                <a:gd name="T49" fmla="*/ 1702 h 1771"/>
                <a:gd name="T50" fmla="*/ 549 w 698"/>
                <a:gd name="T51" fmla="*/ 1700 h 1771"/>
                <a:gd name="T52" fmla="*/ 549 w 698"/>
                <a:gd name="T53" fmla="*/ 1700 h 1771"/>
                <a:gd name="T54" fmla="*/ 542 w 698"/>
                <a:gd name="T55" fmla="*/ 1704 h 1771"/>
                <a:gd name="T56" fmla="*/ 544 w 698"/>
                <a:gd name="T57" fmla="*/ 1699 h 1771"/>
                <a:gd name="T58" fmla="*/ 371 w 698"/>
                <a:gd name="T59" fmla="*/ 1593 h 1771"/>
                <a:gd name="T60" fmla="*/ 304 w 698"/>
                <a:gd name="T61" fmla="*/ 1505 h 1771"/>
                <a:gd name="T62" fmla="*/ 548 w 698"/>
                <a:gd name="T63" fmla="*/ 1679 h 1771"/>
                <a:gd name="T64" fmla="*/ 310 w 698"/>
                <a:gd name="T65" fmla="*/ 1476 h 1771"/>
                <a:gd name="T66" fmla="*/ 321 w 698"/>
                <a:gd name="T67" fmla="*/ 1495 h 1771"/>
                <a:gd name="T68" fmla="*/ 548 w 698"/>
                <a:gd name="T69" fmla="*/ 1679 h 1771"/>
                <a:gd name="T70" fmla="*/ 548 w 698"/>
                <a:gd name="T71" fmla="*/ 1679 h 1771"/>
                <a:gd name="T72" fmla="*/ 597 w 698"/>
                <a:gd name="T73" fmla="*/ 1680 h 1771"/>
                <a:gd name="T74" fmla="*/ 594 w 698"/>
                <a:gd name="T75" fmla="*/ 1685 h 1771"/>
                <a:gd name="T76" fmla="*/ 597 w 698"/>
                <a:gd name="T77" fmla="*/ 1689 h 1771"/>
                <a:gd name="T78" fmla="*/ 633 w 698"/>
                <a:gd name="T79" fmla="*/ 1709 h 1771"/>
                <a:gd name="T80" fmla="*/ 638 w 698"/>
                <a:gd name="T81" fmla="*/ 1697 h 1771"/>
                <a:gd name="T82" fmla="*/ 629 w 698"/>
                <a:gd name="T83" fmla="*/ 1677 h 1771"/>
                <a:gd name="T84" fmla="*/ 597 w 698"/>
                <a:gd name="T85" fmla="*/ 1680 h 1771"/>
                <a:gd name="T86" fmla="*/ 257 w 698"/>
                <a:gd name="T87" fmla="*/ 750 h 1771"/>
                <a:gd name="T88" fmla="*/ 259 w 698"/>
                <a:gd name="T89" fmla="*/ 698 h 1771"/>
                <a:gd name="T90" fmla="*/ 252 w 698"/>
                <a:gd name="T91" fmla="*/ 575 h 1771"/>
                <a:gd name="T92" fmla="*/ 257 w 698"/>
                <a:gd name="T93" fmla="*/ 750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8" h="1771">
                  <a:moveTo>
                    <a:pt x="304" y="1505"/>
                  </a:moveTo>
                  <a:cubicBezTo>
                    <a:pt x="249" y="1415"/>
                    <a:pt x="220" y="1303"/>
                    <a:pt x="216" y="1164"/>
                  </a:cubicBezTo>
                  <a:cubicBezTo>
                    <a:pt x="213" y="1077"/>
                    <a:pt x="220" y="990"/>
                    <a:pt x="227" y="905"/>
                  </a:cubicBezTo>
                  <a:cubicBezTo>
                    <a:pt x="230" y="868"/>
                    <a:pt x="233" y="830"/>
                    <a:pt x="235" y="792"/>
                  </a:cubicBezTo>
                  <a:cubicBezTo>
                    <a:pt x="244" y="638"/>
                    <a:pt x="233" y="522"/>
                    <a:pt x="199" y="415"/>
                  </a:cubicBezTo>
                  <a:cubicBezTo>
                    <a:pt x="155" y="279"/>
                    <a:pt x="79" y="153"/>
                    <a:pt x="5" y="31"/>
                  </a:cubicBezTo>
                  <a:cubicBezTo>
                    <a:pt x="4" y="30"/>
                    <a:pt x="4" y="30"/>
                    <a:pt x="4" y="30"/>
                  </a:cubicBezTo>
                  <a:cubicBezTo>
                    <a:pt x="1" y="24"/>
                    <a:pt x="0" y="17"/>
                    <a:pt x="4" y="11"/>
                  </a:cubicBezTo>
                  <a:cubicBezTo>
                    <a:pt x="7" y="5"/>
                    <a:pt x="14" y="1"/>
                    <a:pt x="22" y="1"/>
                  </a:cubicBezTo>
                  <a:cubicBezTo>
                    <a:pt x="29" y="0"/>
                    <a:pt x="35" y="4"/>
                    <a:pt x="39" y="10"/>
                  </a:cubicBezTo>
                  <a:cubicBezTo>
                    <a:pt x="102" y="114"/>
                    <a:pt x="167" y="222"/>
                    <a:pt x="214" y="339"/>
                  </a:cubicBezTo>
                  <a:cubicBezTo>
                    <a:pt x="258" y="452"/>
                    <a:pt x="280" y="570"/>
                    <a:pt x="279" y="698"/>
                  </a:cubicBezTo>
                  <a:cubicBezTo>
                    <a:pt x="278" y="767"/>
                    <a:pt x="272" y="838"/>
                    <a:pt x="266" y="906"/>
                  </a:cubicBezTo>
                  <a:cubicBezTo>
                    <a:pt x="251" y="1080"/>
                    <a:pt x="236" y="1260"/>
                    <a:pt x="305" y="1422"/>
                  </a:cubicBezTo>
                  <a:cubicBezTo>
                    <a:pt x="356" y="1539"/>
                    <a:pt x="444" y="1625"/>
                    <a:pt x="546" y="1657"/>
                  </a:cubicBezTo>
                  <a:cubicBezTo>
                    <a:pt x="547" y="1646"/>
                    <a:pt x="549" y="1635"/>
                    <a:pt x="554" y="1625"/>
                  </a:cubicBezTo>
                  <a:cubicBezTo>
                    <a:pt x="557" y="1619"/>
                    <a:pt x="563" y="1615"/>
                    <a:pt x="570" y="1614"/>
                  </a:cubicBezTo>
                  <a:cubicBezTo>
                    <a:pt x="577" y="1614"/>
                    <a:pt x="584" y="1617"/>
                    <a:pt x="588" y="1624"/>
                  </a:cubicBezTo>
                  <a:cubicBezTo>
                    <a:pt x="591" y="1627"/>
                    <a:pt x="592" y="1632"/>
                    <a:pt x="592" y="1636"/>
                  </a:cubicBezTo>
                  <a:cubicBezTo>
                    <a:pt x="594" y="1635"/>
                    <a:pt x="596" y="1634"/>
                    <a:pt x="599" y="1634"/>
                  </a:cubicBezTo>
                  <a:cubicBezTo>
                    <a:pt x="617" y="1628"/>
                    <a:pt x="634" y="1631"/>
                    <a:pt x="649" y="1640"/>
                  </a:cubicBezTo>
                  <a:cubicBezTo>
                    <a:pt x="664" y="1646"/>
                    <a:pt x="677" y="1657"/>
                    <a:pt x="685" y="1670"/>
                  </a:cubicBezTo>
                  <a:cubicBezTo>
                    <a:pt x="698" y="1692"/>
                    <a:pt x="698" y="1715"/>
                    <a:pt x="684" y="1734"/>
                  </a:cubicBezTo>
                  <a:cubicBezTo>
                    <a:pt x="665" y="1758"/>
                    <a:pt x="626" y="1771"/>
                    <a:pt x="595" y="1762"/>
                  </a:cubicBezTo>
                  <a:cubicBezTo>
                    <a:pt x="567" y="1754"/>
                    <a:pt x="549" y="1731"/>
                    <a:pt x="549" y="1702"/>
                  </a:cubicBezTo>
                  <a:cubicBezTo>
                    <a:pt x="549" y="1701"/>
                    <a:pt x="549" y="1701"/>
                    <a:pt x="549" y="1700"/>
                  </a:cubicBezTo>
                  <a:cubicBezTo>
                    <a:pt x="549" y="1700"/>
                    <a:pt x="549" y="1700"/>
                    <a:pt x="549" y="1700"/>
                  </a:cubicBezTo>
                  <a:cubicBezTo>
                    <a:pt x="542" y="1704"/>
                    <a:pt x="542" y="1704"/>
                    <a:pt x="542" y="1704"/>
                  </a:cubicBezTo>
                  <a:cubicBezTo>
                    <a:pt x="544" y="1699"/>
                    <a:pt x="544" y="1699"/>
                    <a:pt x="544" y="1699"/>
                  </a:cubicBezTo>
                  <a:cubicBezTo>
                    <a:pt x="480" y="1681"/>
                    <a:pt x="421" y="1644"/>
                    <a:pt x="371" y="1593"/>
                  </a:cubicBezTo>
                  <a:cubicBezTo>
                    <a:pt x="346" y="1567"/>
                    <a:pt x="323" y="1538"/>
                    <a:pt x="304" y="1505"/>
                  </a:cubicBezTo>
                  <a:moveTo>
                    <a:pt x="548" y="1679"/>
                  </a:moveTo>
                  <a:cubicBezTo>
                    <a:pt x="452" y="1651"/>
                    <a:pt x="366" y="1578"/>
                    <a:pt x="310" y="1476"/>
                  </a:cubicBezTo>
                  <a:cubicBezTo>
                    <a:pt x="313" y="1483"/>
                    <a:pt x="317" y="1489"/>
                    <a:pt x="321" y="1495"/>
                  </a:cubicBezTo>
                  <a:cubicBezTo>
                    <a:pt x="378" y="1589"/>
                    <a:pt x="458" y="1654"/>
                    <a:pt x="548" y="1679"/>
                  </a:cubicBezTo>
                  <a:cubicBezTo>
                    <a:pt x="548" y="1679"/>
                    <a:pt x="548" y="1679"/>
                    <a:pt x="548" y="1679"/>
                  </a:cubicBezTo>
                  <a:moveTo>
                    <a:pt x="597" y="1680"/>
                  </a:moveTo>
                  <a:cubicBezTo>
                    <a:pt x="596" y="1682"/>
                    <a:pt x="595" y="1683"/>
                    <a:pt x="594" y="1685"/>
                  </a:cubicBezTo>
                  <a:cubicBezTo>
                    <a:pt x="595" y="1686"/>
                    <a:pt x="596" y="1688"/>
                    <a:pt x="597" y="1689"/>
                  </a:cubicBezTo>
                  <a:cubicBezTo>
                    <a:pt x="605" y="1700"/>
                    <a:pt x="623" y="1713"/>
                    <a:pt x="633" y="1709"/>
                  </a:cubicBezTo>
                  <a:cubicBezTo>
                    <a:pt x="634" y="1708"/>
                    <a:pt x="639" y="1706"/>
                    <a:pt x="638" y="1697"/>
                  </a:cubicBezTo>
                  <a:cubicBezTo>
                    <a:pt x="638" y="1690"/>
                    <a:pt x="634" y="1682"/>
                    <a:pt x="629" y="1677"/>
                  </a:cubicBezTo>
                  <a:cubicBezTo>
                    <a:pt x="618" y="1674"/>
                    <a:pt x="606" y="1675"/>
                    <a:pt x="597" y="1680"/>
                  </a:cubicBezTo>
                  <a:moveTo>
                    <a:pt x="257" y="750"/>
                  </a:moveTo>
                  <a:cubicBezTo>
                    <a:pt x="258" y="733"/>
                    <a:pt x="259" y="715"/>
                    <a:pt x="259" y="698"/>
                  </a:cubicBezTo>
                  <a:cubicBezTo>
                    <a:pt x="259" y="656"/>
                    <a:pt x="257" y="615"/>
                    <a:pt x="252" y="575"/>
                  </a:cubicBezTo>
                  <a:cubicBezTo>
                    <a:pt x="258" y="629"/>
                    <a:pt x="260" y="686"/>
                    <a:pt x="257" y="750"/>
                  </a:cubicBezTo>
                </a:path>
              </a:pathLst>
            </a:custGeom>
            <a:solidFill>
              <a:srgbClr val="571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223"/>
            <p:cNvSpPr>
              <a:spLocks/>
            </p:cNvSpPr>
            <p:nvPr/>
          </p:nvSpPr>
          <p:spPr bwMode="auto">
            <a:xfrm>
              <a:off x="-5362575" y="5784850"/>
              <a:ext cx="209550" cy="209550"/>
            </a:xfrm>
            <a:custGeom>
              <a:avLst/>
              <a:gdLst>
                <a:gd name="T0" fmla="*/ 36 w 198"/>
                <a:gd name="T1" fmla="*/ 35 h 198"/>
                <a:gd name="T2" fmla="*/ 34 w 198"/>
                <a:gd name="T3" fmla="*/ 162 h 198"/>
                <a:gd name="T4" fmla="*/ 161 w 198"/>
                <a:gd name="T5" fmla="*/ 164 h 198"/>
                <a:gd name="T6" fmla="*/ 163 w 198"/>
                <a:gd name="T7" fmla="*/ 37 h 198"/>
                <a:gd name="T8" fmla="*/ 36 w 198"/>
                <a:gd name="T9" fmla="*/ 35 h 198"/>
              </a:gdLst>
              <a:ahLst/>
              <a:cxnLst>
                <a:cxn ang="0">
                  <a:pos x="T0" y="T1"/>
                </a:cxn>
                <a:cxn ang="0">
                  <a:pos x="T2" y="T3"/>
                </a:cxn>
                <a:cxn ang="0">
                  <a:pos x="T4" y="T5"/>
                </a:cxn>
                <a:cxn ang="0">
                  <a:pos x="T6" y="T7"/>
                </a:cxn>
                <a:cxn ang="0">
                  <a:pos x="T8" y="T9"/>
                </a:cxn>
              </a:cxnLst>
              <a:rect l="0" t="0" r="r" b="b"/>
              <a:pathLst>
                <a:path w="198" h="198">
                  <a:moveTo>
                    <a:pt x="36" y="35"/>
                  </a:moveTo>
                  <a:cubicBezTo>
                    <a:pt x="1" y="69"/>
                    <a:pt x="0" y="126"/>
                    <a:pt x="34" y="162"/>
                  </a:cubicBezTo>
                  <a:cubicBezTo>
                    <a:pt x="69" y="197"/>
                    <a:pt x="126" y="198"/>
                    <a:pt x="161" y="164"/>
                  </a:cubicBezTo>
                  <a:cubicBezTo>
                    <a:pt x="197" y="129"/>
                    <a:pt x="198" y="72"/>
                    <a:pt x="163" y="37"/>
                  </a:cubicBezTo>
                  <a:cubicBezTo>
                    <a:pt x="129" y="1"/>
                    <a:pt x="72" y="0"/>
                    <a:pt x="36" y="3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224"/>
            <p:cNvSpPr>
              <a:spLocks/>
            </p:cNvSpPr>
            <p:nvPr/>
          </p:nvSpPr>
          <p:spPr bwMode="auto">
            <a:xfrm>
              <a:off x="-5608638" y="4238625"/>
              <a:ext cx="293688" cy="1282700"/>
            </a:xfrm>
            <a:custGeom>
              <a:avLst/>
              <a:gdLst>
                <a:gd name="T0" fmla="*/ 110 w 277"/>
                <a:gd name="T1" fmla="*/ 18 h 1212"/>
                <a:gd name="T2" fmla="*/ 28 w 277"/>
                <a:gd name="T3" fmla="*/ 494 h 1212"/>
                <a:gd name="T4" fmla="*/ 34 w 277"/>
                <a:gd name="T5" fmla="*/ 735 h 1212"/>
                <a:gd name="T6" fmla="*/ 75 w 277"/>
                <a:gd name="T7" fmla="*/ 979 h 1212"/>
                <a:gd name="T8" fmla="*/ 131 w 277"/>
                <a:gd name="T9" fmla="*/ 1107 h 1212"/>
                <a:gd name="T10" fmla="*/ 254 w 277"/>
                <a:gd name="T11" fmla="*/ 1167 h 1212"/>
                <a:gd name="T12" fmla="*/ 268 w 277"/>
                <a:gd name="T13" fmla="*/ 1181 h 1212"/>
                <a:gd name="T14" fmla="*/ 175 w 277"/>
                <a:gd name="T15" fmla="*/ 1186 h 1212"/>
                <a:gd name="T16" fmla="*/ 96 w 277"/>
                <a:gd name="T17" fmla="*/ 1087 h 1212"/>
                <a:gd name="T18" fmla="*/ 24 w 277"/>
                <a:gd name="T19" fmla="*/ 827 h 1212"/>
                <a:gd name="T20" fmla="*/ 26 w 277"/>
                <a:gd name="T21" fmla="*/ 299 h 1212"/>
                <a:gd name="T22" fmla="*/ 90 w 277"/>
                <a:gd name="T23" fmla="*/ 12 h 1212"/>
                <a:gd name="T24" fmla="*/ 110 w 277"/>
                <a:gd name="T25" fmla="*/ 18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1212">
                  <a:moveTo>
                    <a:pt x="110" y="18"/>
                  </a:moveTo>
                  <a:cubicBezTo>
                    <a:pt x="62" y="172"/>
                    <a:pt x="35" y="332"/>
                    <a:pt x="28" y="494"/>
                  </a:cubicBezTo>
                  <a:cubicBezTo>
                    <a:pt x="25" y="574"/>
                    <a:pt x="27" y="655"/>
                    <a:pt x="34" y="735"/>
                  </a:cubicBezTo>
                  <a:cubicBezTo>
                    <a:pt x="41" y="817"/>
                    <a:pt x="52" y="900"/>
                    <a:pt x="75" y="979"/>
                  </a:cubicBezTo>
                  <a:cubicBezTo>
                    <a:pt x="88" y="1024"/>
                    <a:pt x="105" y="1068"/>
                    <a:pt x="131" y="1107"/>
                  </a:cubicBezTo>
                  <a:cubicBezTo>
                    <a:pt x="153" y="1142"/>
                    <a:pt x="209" y="1212"/>
                    <a:pt x="254" y="1167"/>
                  </a:cubicBezTo>
                  <a:cubicBezTo>
                    <a:pt x="263" y="1158"/>
                    <a:pt x="277" y="1172"/>
                    <a:pt x="268" y="1181"/>
                  </a:cubicBezTo>
                  <a:cubicBezTo>
                    <a:pt x="243" y="1207"/>
                    <a:pt x="204" y="1205"/>
                    <a:pt x="175" y="1186"/>
                  </a:cubicBezTo>
                  <a:cubicBezTo>
                    <a:pt x="140" y="1163"/>
                    <a:pt x="115" y="1123"/>
                    <a:pt x="96" y="1087"/>
                  </a:cubicBezTo>
                  <a:cubicBezTo>
                    <a:pt x="53" y="1007"/>
                    <a:pt x="37" y="916"/>
                    <a:pt x="24" y="827"/>
                  </a:cubicBezTo>
                  <a:cubicBezTo>
                    <a:pt x="0" y="652"/>
                    <a:pt x="1" y="474"/>
                    <a:pt x="26" y="299"/>
                  </a:cubicBezTo>
                  <a:cubicBezTo>
                    <a:pt x="40" y="202"/>
                    <a:pt x="62" y="106"/>
                    <a:pt x="90" y="12"/>
                  </a:cubicBezTo>
                  <a:cubicBezTo>
                    <a:pt x="94" y="0"/>
                    <a:pt x="113" y="5"/>
                    <a:pt x="110"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225"/>
            <p:cNvSpPr>
              <a:spLocks noEditPoints="1"/>
            </p:cNvSpPr>
            <p:nvPr/>
          </p:nvSpPr>
          <p:spPr bwMode="auto">
            <a:xfrm>
              <a:off x="-5619750" y="4232275"/>
              <a:ext cx="309563" cy="1293813"/>
            </a:xfrm>
            <a:custGeom>
              <a:avLst/>
              <a:gdLst>
                <a:gd name="T0" fmla="*/ 97 w 292"/>
                <a:gd name="T1" fmla="*/ 1099 h 1224"/>
                <a:gd name="T2" fmla="*/ 24 w 292"/>
                <a:gd name="T3" fmla="*/ 835 h 1224"/>
                <a:gd name="T4" fmla="*/ 26 w 292"/>
                <a:gd name="T5" fmla="*/ 304 h 1224"/>
                <a:gd name="T6" fmla="*/ 91 w 292"/>
                <a:gd name="T7" fmla="*/ 16 h 1224"/>
                <a:gd name="T8" fmla="*/ 116 w 292"/>
                <a:gd name="T9" fmla="*/ 3 h 1224"/>
                <a:gd name="T10" fmla="*/ 129 w 292"/>
                <a:gd name="T11" fmla="*/ 27 h 1224"/>
                <a:gd name="T12" fmla="*/ 48 w 292"/>
                <a:gd name="T13" fmla="*/ 501 h 1224"/>
                <a:gd name="T14" fmla="*/ 54 w 292"/>
                <a:gd name="T15" fmla="*/ 742 h 1224"/>
                <a:gd name="T16" fmla="*/ 94 w 292"/>
                <a:gd name="T17" fmla="*/ 983 h 1224"/>
                <a:gd name="T18" fmla="*/ 149 w 292"/>
                <a:gd name="T19" fmla="*/ 1109 h 1224"/>
                <a:gd name="T20" fmla="*/ 228 w 292"/>
                <a:gd name="T21" fmla="*/ 1179 h 1224"/>
                <a:gd name="T22" fmla="*/ 257 w 292"/>
                <a:gd name="T23" fmla="*/ 1167 h 1224"/>
                <a:gd name="T24" fmla="*/ 275 w 292"/>
                <a:gd name="T25" fmla="*/ 1162 h 1224"/>
                <a:gd name="T26" fmla="*/ 290 w 292"/>
                <a:gd name="T27" fmla="*/ 1177 h 1224"/>
                <a:gd name="T28" fmla="*/ 285 w 292"/>
                <a:gd name="T29" fmla="*/ 1195 h 1224"/>
                <a:gd name="T30" fmla="*/ 180 w 292"/>
                <a:gd name="T31" fmla="*/ 1201 h 1224"/>
                <a:gd name="T32" fmla="*/ 151 w 292"/>
                <a:gd name="T33" fmla="*/ 1177 h 1224"/>
                <a:gd name="T34" fmla="*/ 97 w 292"/>
                <a:gd name="T35" fmla="*/ 1099 h 1224"/>
                <a:gd name="T36" fmla="*/ 132 w 292"/>
                <a:gd name="T37" fmla="*/ 1119 h 1224"/>
                <a:gd name="T38" fmla="*/ 115 w 292"/>
                <a:gd name="T39" fmla="*/ 1090 h 1224"/>
                <a:gd name="T40" fmla="*/ 191 w 292"/>
                <a:gd name="T41" fmla="*/ 1185 h 1224"/>
                <a:gd name="T42" fmla="*/ 199 w 292"/>
                <a:gd name="T43" fmla="*/ 1189 h 1224"/>
                <a:gd name="T44" fmla="*/ 132 w 292"/>
                <a:gd name="T45" fmla="*/ 1119 h 1224"/>
                <a:gd name="T46" fmla="*/ 110 w 292"/>
                <a:gd name="T47" fmla="*/ 1080 h 1224"/>
                <a:gd name="T48" fmla="*/ 75 w 292"/>
                <a:gd name="T49" fmla="*/ 989 h 1224"/>
                <a:gd name="T50" fmla="*/ 65 w 292"/>
                <a:gd name="T51" fmla="*/ 949 h 1224"/>
                <a:gd name="T52" fmla="*/ 110 w 292"/>
                <a:gd name="T53" fmla="*/ 1080 h 1224"/>
                <a:gd name="T54" fmla="*/ 50 w 292"/>
                <a:gd name="T55" fmla="*/ 283 h 1224"/>
                <a:gd name="T56" fmla="*/ 105 w 292"/>
                <a:gd name="T57" fmla="*/ 37 h 1224"/>
                <a:gd name="T58" fmla="*/ 50 w 292"/>
                <a:gd name="T59" fmla="*/ 283 h 1224"/>
                <a:gd name="T60" fmla="*/ 110 w 292"/>
                <a:gd name="T61" fmla="*/ 21 h 1224"/>
                <a:gd name="T62" fmla="*/ 110 w 292"/>
                <a:gd name="T63" fmla="*/ 22 h 1224"/>
                <a:gd name="T64" fmla="*/ 120 w 292"/>
                <a:gd name="T65" fmla="*/ 25 h 1224"/>
                <a:gd name="T66" fmla="*/ 110 w 292"/>
                <a:gd name="T67" fmla="*/ 21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2" h="1224">
                  <a:moveTo>
                    <a:pt x="97" y="1099"/>
                  </a:moveTo>
                  <a:cubicBezTo>
                    <a:pt x="54" y="1018"/>
                    <a:pt x="37" y="924"/>
                    <a:pt x="24" y="835"/>
                  </a:cubicBezTo>
                  <a:cubicBezTo>
                    <a:pt x="0" y="659"/>
                    <a:pt x="1" y="481"/>
                    <a:pt x="26" y="304"/>
                  </a:cubicBezTo>
                  <a:cubicBezTo>
                    <a:pt x="40" y="208"/>
                    <a:pt x="62" y="111"/>
                    <a:pt x="91" y="16"/>
                  </a:cubicBezTo>
                  <a:cubicBezTo>
                    <a:pt x="94" y="5"/>
                    <a:pt x="105" y="0"/>
                    <a:pt x="116" y="3"/>
                  </a:cubicBezTo>
                  <a:cubicBezTo>
                    <a:pt x="127" y="6"/>
                    <a:pt x="132" y="17"/>
                    <a:pt x="129" y="27"/>
                  </a:cubicBezTo>
                  <a:cubicBezTo>
                    <a:pt x="82" y="182"/>
                    <a:pt x="55" y="341"/>
                    <a:pt x="48" y="501"/>
                  </a:cubicBezTo>
                  <a:cubicBezTo>
                    <a:pt x="45" y="581"/>
                    <a:pt x="47" y="662"/>
                    <a:pt x="54" y="742"/>
                  </a:cubicBezTo>
                  <a:cubicBezTo>
                    <a:pt x="60" y="809"/>
                    <a:pt x="70" y="898"/>
                    <a:pt x="94" y="983"/>
                  </a:cubicBezTo>
                  <a:cubicBezTo>
                    <a:pt x="108" y="1032"/>
                    <a:pt x="126" y="1073"/>
                    <a:pt x="149" y="1109"/>
                  </a:cubicBezTo>
                  <a:cubicBezTo>
                    <a:pt x="159" y="1124"/>
                    <a:pt x="194" y="1175"/>
                    <a:pt x="228" y="1179"/>
                  </a:cubicBezTo>
                  <a:cubicBezTo>
                    <a:pt x="238" y="1180"/>
                    <a:pt x="248" y="1176"/>
                    <a:pt x="257" y="1167"/>
                  </a:cubicBezTo>
                  <a:cubicBezTo>
                    <a:pt x="262" y="1162"/>
                    <a:pt x="269" y="1160"/>
                    <a:pt x="275" y="1162"/>
                  </a:cubicBezTo>
                  <a:cubicBezTo>
                    <a:pt x="282" y="1164"/>
                    <a:pt x="288" y="1169"/>
                    <a:pt x="290" y="1177"/>
                  </a:cubicBezTo>
                  <a:cubicBezTo>
                    <a:pt x="292" y="1183"/>
                    <a:pt x="290" y="1190"/>
                    <a:pt x="285" y="1195"/>
                  </a:cubicBezTo>
                  <a:cubicBezTo>
                    <a:pt x="258" y="1222"/>
                    <a:pt x="215" y="1224"/>
                    <a:pt x="180" y="1201"/>
                  </a:cubicBezTo>
                  <a:cubicBezTo>
                    <a:pt x="169" y="1195"/>
                    <a:pt x="160" y="1186"/>
                    <a:pt x="151" y="1177"/>
                  </a:cubicBezTo>
                  <a:cubicBezTo>
                    <a:pt x="127" y="1153"/>
                    <a:pt x="109" y="1122"/>
                    <a:pt x="97" y="1099"/>
                  </a:cubicBezTo>
                  <a:moveTo>
                    <a:pt x="132" y="1119"/>
                  </a:moveTo>
                  <a:cubicBezTo>
                    <a:pt x="126" y="1110"/>
                    <a:pt x="121" y="1101"/>
                    <a:pt x="115" y="1090"/>
                  </a:cubicBezTo>
                  <a:cubicBezTo>
                    <a:pt x="131" y="1120"/>
                    <a:pt x="156" y="1162"/>
                    <a:pt x="191" y="1185"/>
                  </a:cubicBezTo>
                  <a:cubicBezTo>
                    <a:pt x="193" y="1186"/>
                    <a:pt x="196" y="1188"/>
                    <a:pt x="199" y="1189"/>
                  </a:cubicBezTo>
                  <a:cubicBezTo>
                    <a:pt x="170" y="1173"/>
                    <a:pt x="146" y="1141"/>
                    <a:pt x="132" y="1119"/>
                  </a:cubicBezTo>
                  <a:moveTo>
                    <a:pt x="110" y="1080"/>
                  </a:moveTo>
                  <a:cubicBezTo>
                    <a:pt x="96" y="1053"/>
                    <a:pt x="85" y="1022"/>
                    <a:pt x="75" y="989"/>
                  </a:cubicBezTo>
                  <a:cubicBezTo>
                    <a:pt x="71" y="975"/>
                    <a:pt x="68" y="962"/>
                    <a:pt x="65" y="949"/>
                  </a:cubicBezTo>
                  <a:cubicBezTo>
                    <a:pt x="75" y="994"/>
                    <a:pt x="89" y="1039"/>
                    <a:pt x="110" y="1080"/>
                  </a:cubicBezTo>
                  <a:moveTo>
                    <a:pt x="50" y="283"/>
                  </a:moveTo>
                  <a:cubicBezTo>
                    <a:pt x="63" y="200"/>
                    <a:pt x="81" y="118"/>
                    <a:pt x="105" y="37"/>
                  </a:cubicBezTo>
                  <a:cubicBezTo>
                    <a:pt x="81" y="118"/>
                    <a:pt x="63" y="200"/>
                    <a:pt x="50" y="283"/>
                  </a:cubicBezTo>
                  <a:moveTo>
                    <a:pt x="110" y="21"/>
                  </a:moveTo>
                  <a:cubicBezTo>
                    <a:pt x="110" y="21"/>
                    <a:pt x="110" y="22"/>
                    <a:pt x="110" y="22"/>
                  </a:cubicBezTo>
                  <a:cubicBezTo>
                    <a:pt x="120" y="25"/>
                    <a:pt x="120" y="25"/>
                    <a:pt x="120" y="25"/>
                  </a:cubicBezTo>
                  <a:lnTo>
                    <a:pt x="110" y="21"/>
                  </a:lnTo>
                  <a:close/>
                </a:path>
              </a:pathLst>
            </a:custGeom>
            <a:solidFill>
              <a:srgbClr val="571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226"/>
            <p:cNvSpPr>
              <a:spLocks/>
            </p:cNvSpPr>
            <p:nvPr/>
          </p:nvSpPr>
          <p:spPr bwMode="auto">
            <a:xfrm>
              <a:off x="-5381625" y="5359400"/>
              <a:ext cx="187325" cy="187325"/>
            </a:xfrm>
            <a:custGeom>
              <a:avLst/>
              <a:gdLst>
                <a:gd name="T0" fmla="*/ 33 w 178"/>
                <a:gd name="T1" fmla="*/ 32 h 177"/>
                <a:gd name="T2" fmla="*/ 30 w 178"/>
                <a:gd name="T3" fmla="*/ 145 h 177"/>
                <a:gd name="T4" fmla="*/ 144 w 178"/>
                <a:gd name="T5" fmla="*/ 145 h 177"/>
                <a:gd name="T6" fmla="*/ 147 w 178"/>
                <a:gd name="T7" fmla="*/ 32 h 177"/>
                <a:gd name="T8" fmla="*/ 33 w 178"/>
                <a:gd name="T9" fmla="*/ 32 h 177"/>
              </a:gdLst>
              <a:ahLst/>
              <a:cxnLst>
                <a:cxn ang="0">
                  <a:pos x="T0" y="T1"/>
                </a:cxn>
                <a:cxn ang="0">
                  <a:pos x="T2" y="T3"/>
                </a:cxn>
                <a:cxn ang="0">
                  <a:pos x="T4" y="T5"/>
                </a:cxn>
                <a:cxn ang="0">
                  <a:pos x="T6" y="T7"/>
                </a:cxn>
                <a:cxn ang="0">
                  <a:pos x="T8" y="T9"/>
                </a:cxn>
              </a:cxnLst>
              <a:rect l="0" t="0" r="r" b="b"/>
              <a:pathLst>
                <a:path w="178" h="177">
                  <a:moveTo>
                    <a:pt x="33" y="32"/>
                  </a:moveTo>
                  <a:cubicBezTo>
                    <a:pt x="1" y="63"/>
                    <a:pt x="0" y="114"/>
                    <a:pt x="30" y="145"/>
                  </a:cubicBezTo>
                  <a:cubicBezTo>
                    <a:pt x="61" y="177"/>
                    <a:pt x="112" y="177"/>
                    <a:pt x="144" y="145"/>
                  </a:cubicBezTo>
                  <a:cubicBezTo>
                    <a:pt x="176" y="114"/>
                    <a:pt x="178" y="63"/>
                    <a:pt x="147" y="32"/>
                  </a:cubicBezTo>
                  <a:cubicBezTo>
                    <a:pt x="117" y="0"/>
                    <a:pt x="66" y="0"/>
                    <a:pt x="33" y="3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227"/>
            <p:cNvSpPr>
              <a:spLocks/>
            </p:cNvSpPr>
            <p:nvPr/>
          </p:nvSpPr>
          <p:spPr bwMode="auto">
            <a:xfrm>
              <a:off x="-6016625" y="1955800"/>
              <a:ext cx="1719263" cy="3281363"/>
            </a:xfrm>
            <a:custGeom>
              <a:avLst/>
              <a:gdLst>
                <a:gd name="T0" fmla="*/ 46 w 1622"/>
                <a:gd name="T1" fmla="*/ 3050 h 3103"/>
                <a:gd name="T2" fmla="*/ 1114 w 1622"/>
                <a:gd name="T3" fmla="*/ 2536 h 3103"/>
                <a:gd name="T4" fmla="*/ 1574 w 1622"/>
                <a:gd name="T5" fmla="*/ 1325 h 3103"/>
                <a:gd name="T6" fmla="*/ 1178 w 1622"/>
                <a:gd name="T7" fmla="*/ 586 h 3103"/>
                <a:gd name="T8" fmla="*/ 216 w 1622"/>
                <a:gd name="T9" fmla="*/ 0 h 3103"/>
                <a:gd name="T10" fmla="*/ 254 w 1622"/>
                <a:gd name="T11" fmla="*/ 479 h 3103"/>
                <a:gd name="T12" fmla="*/ 188 w 1622"/>
                <a:gd name="T13" fmla="*/ 1552 h 3103"/>
                <a:gd name="T14" fmla="*/ 7 w 1622"/>
                <a:gd name="T15" fmla="*/ 2984 h 3103"/>
                <a:gd name="T16" fmla="*/ 66 w 1622"/>
                <a:gd name="T17" fmla="*/ 3084 h 3103"/>
                <a:gd name="T18" fmla="*/ 22 w 1622"/>
                <a:gd name="T19" fmla="*/ 3010 h 3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2" h="3103">
                  <a:moveTo>
                    <a:pt x="46" y="3050"/>
                  </a:moveTo>
                  <a:cubicBezTo>
                    <a:pt x="454" y="3036"/>
                    <a:pt x="840" y="2832"/>
                    <a:pt x="1114" y="2536"/>
                  </a:cubicBezTo>
                  <a:cubicBezTo>
                    <a:pt x="1390" y="2238"/>
                    <a:pt x="1622" y="1738"/>
                    <a:pt x="1574" y="1325"/>
                  </a:cubicBezTo>
                  <a:cubicBezTo>
                    <a:pt x="1541" y="1042"/>
                    <a:pt x="1375" y="791"/>
                    <a:pt x="1178" y="586"/>
                  </a:cubicBezTo>
                  <a:cubicBezTo>
                    <a:pt x="981" y="381"/>
                    <a:pt x="422" y="196"/>
                    <a:pt x="216" y="0"/>
                  </a:cubicBezTo>
                  <a:cubicBezTo>
                    <a:pt x="251" y="133"/>
                    <a:pt x="274" y="343"/>
                    <a:pt x="254" y="479"/>
                  </a:cubicBezTo>
                  <a:cubicBezTo>
                    <a:pt x="199" y="858"/>
                    <a:pt x="274" y="1178"/>
                    <a:pt x="188" y="1552"/>
                  </a:cubicBezTo>
                  <a:cubicBezTo>
                    <a:pt x="77" y="2027"/>
                    <a:pt x="81" y="2501"/>
                    <a:pt x="7" y="2984"/>
                  </a:cubicBezTo>
                  <a:cubicBezTo>
                    <a:pt x="0" y="3031"/>
                    <a:pt x="22" y="3103"/>
                    <a:pt x="66" y="3084"/>
                  </a:cubicBezTo>
                  <a:cubicBezTo>
                    <a:pt x="65" y="3054"/>
                    <a:pt x="48" y="3026"/>
                    <a:pt x="22" y="301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228"/>
            <p:cNvSpPr>
              <a:spLocks/>
            </p:cNvSpPr>
            <p:nvPr/>
          </p:nvSpPr>
          <p:spPr bwMode="auto">
            <a:xfrm>
              <a:off x="-5481638" y="1987550"/>
              <a:ext cx="612775" cy="2228850"/>
            </a:xfrm>
            <a:custGeom>
              <a:avLst/>
              <a:gdLst>
                <a:gd name="T0" fmla="*/ 0 w 578"/>
                <a:gd name="T1" fmla="*/ 0 h 2108"/>
                <a:gd name="T2" fmla="*/ 372 w 578"/>
                <a:gd name="T3" fmla="*/ 1535 h 2108"/>
                <a:gd name="T4" fmla="*/ 271 w 578"/>
                <a:gd name="T5" fmla="*/ 2108 h 2108"/>
                <a:gd name="T6" fmla="*/ 565 w 578"/>
                <a:gd name="T7" fmla="*/ 1180 h 2108"/>
                <a:gd name="T8" fmla="*/ 355 w 578"/>
                <a:gd name="T9" fmla="*/ 152 h 2108"/>
              </a:gdLst>
              <a:ahLst/>
              <a:cxnLst>
                <a:cxn ang="0">
                  <a:pos x="T0" y="T1"/>
                </a:cxn>
                <a:cxn ang="0">
                  <a:pos x="T2" y="T3"/>
                </a:cxn>
                <a:cxn ang="0">
                  <a:pos x="T4" y="T5"/>
                </a:cxn>
                <a:cxn ang="0">
                  <a:pos x="T6" y="T7"/>
                </a:cxn>
                <a:cxn ang="0">
                  <a:pos x="T8" y="T9"/>
                </a:cxn>
              </a:cxnLst>
              <a:rect l="0" t="0" r="r" b="b"/>
              <a:pathLst>
                <a:path w="578" h="2108">
                  <a:moveTo>
                    <a:pt x="0" y="0"/>
                  </a:moveTo>
                  <a:cubicBezTo>
                    <a:pt x="249" y="470"/>
                    <a:pt x="378" y="1003"/>
                    <a:pt x="372" y="1535"/>
                  </a:cubicBezTo>
                  <a:cubicBezTo>
                    <a:pt x="369" y="1730"/>
                    <a:pt x="348" y="1928"/>
                    <a:pt x="271" y="2108"/>
                  </a:cubicBezTo>
                  <a:cubicBezTo>
                    <a:pt x="522" y="1885"/>
                    <a:pt x="578" y="1515"/>
                    <a:pt x="565" y="1180"/>
                  </a:cubicBezTo>
                  <a:cubicBezTo>
                    <a:pt x="552" y="829"/>
                    <a:pt x="480" y="480"/>
                    <a:pt x="355" y="152"/>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229"/>
            <p:cNvSpPr>
              <a:spLocks/>
            </p:cNvSpPr>
            <p:nvPr/>
          </p:nvSpPr>
          <p:spPr bwMode="auto">
            <a:xfrm>
              <a:off x="-5973763" y="855663"/>
              <a:ext cx="2465388" cy="1239838"/>
            </a:xfrm>
            <a:custGeom>
              <a:avLst/>
              <a:gdLst>
                <a:gd name="T0" fmla="*/ 136 w 2326"/>
                <a:gd name="T1" fmla="*/ 1172 h 1172"/>
                <a:gd name="T2" fmla="*/ 293 w 2326"/>
                <a:gd name="T3" fmla="*/ 1101 h 1172"/>
                <a:gd name="T4" fmla="*/ 1104 w 2326"/>
                <a:gd name="T5" fmla="*/ 832 h 1172"/>
                <a:gd name="T6" fmla="*/ 1796 w 2326"/>
                <a:gd name="T7" fmla="*/ 370 h 1172"/>
                <a:gd name="T8" fmla="*/ 1990 w 2326"/>
                <a:gd name="T9" fmla="*/ 147 h 1172"/>
                <a:gd name="T10" fmla="*/ 2272 w 2326"/>
                <a:gd name="T11" fmla="*/ 138 h 1172"/>
                <a:gd name="T12" fmla="*/ 2241 w 2326"/>
                <a:gd name="T13" fmla="*/ 30 h 1172"/>
                <a:gd name="T14" fmla="*/ 2084 w 2326"/>
                <a:gd name="T15" fmla="*/ 14 h 1172"/>
                <a:gd name="T16" fmla="*/ 1208 w 2326"/>
                <a:gd name="T17" fmla="*/ 38 h 1172"/>
                <a:gd name="T18" fmla="*/ 1050 w 2326"/>
                <a:gd name="T19" fmla="*/ 58 h 1172"/>
                <a:gd name="T20" fmla="*/ 912 w 2326"/>
                <a:gd name="T21" fmla="*/ 226 h 1172"/>
                <a:gd name="T22" fmla="*/ 568 w 2326"/>
                <a:gd name="T23" fmla="*/ 395 h 1172"/>
                <a:gd name="T24" fmla="*/ 230 w 2326"/>
                <a:gd name="T25" fmla="*/ 216 h 1172"/>
                <a:gd name="T26" fmla="*/ 265 w 2326"/>
                <a:gd name="T27" fmla="*/ 422 h 1172"/>
                <a:gd name="T28" fmla="*/ 407 w 2326"/>
                <a:gd name="T29" fmla="*/ 598 h 1172"/>
                <a:gd name="T30" fmla="*/ 349 w 2326"/>
                <a:gd name="T31" fmla="*/ 923 h 1172"/>
                <a:gd name="T32" fmla="*/ 0 w 2326"/>
                <a:gd name="T33" fmla="*/ 966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6" h="1172">
                  <a:moveTo>
                    <a:pt x="136" y="1172"/>
                  </a:moveTo>
                  <a:cubicBezTo>
                    <a:pt x="185" y="1142"/>
                    <a:pt x="239" y="1120"/>
                    <a:pt x="293" y="1101"/>
                  </a:cubicBezTo>
                  <a:cubicBezTo>
                    <a:pt x="560" y="1003"/>
                    <a:pt x="839" y="935"/>
                    <a:pt x="1104" y="832"/>
                  </a:cubicBezTo>
                  <a:cubicBezTo>
                    <a:pt x="1369" y="729"/>
                    <a:pt x="1625" y="586"/>
                    <a:pt x="1796" y="370"/>
                  </a:cubicBezTo>
                  <a:cubicBezTo>
                    <a:pt x="1857" y="292"/>
                    <a:pt x="1908" y="205"/>
                    <a:pt x="1990" y="147"/>
                  </a:cubicBezTo>
                  <a:cubicBezTo>
                    <a:pt x="2071" y="89"/>
                    <a:pt x="2191" y="86"/>
                    <a:pt x="2272" y="138"/>
                  </a:cubicBezTo>
                  <a:cubicBezTo>
                    <a:pt x="2326" y="122"/>
                    <a:pt x="2293" y="52"/>
                    <a:pt x="2241" y="30"/>
                  </a:cubicBezTo>
                  <a:cubicBezTo>
                    <a:pt x="2189" y="8"/>
                    <a:pt x="2139" y="0"/>
                    <a:pt x="2084" y="14"/>
                  </a:cubicBezTo>
                  <a:cubicBezTo>
                    <a:pt x="1799" y="88"/>
                    <a:pt x="1504" y="53"/>
                    <a:pt x="1208" y="38"/>
                  </a:cubicBezTo>
                  <a:cubicBezTo>
                    <a:pt x="1154" y="35"/>
                    <a:pt x="1097" y="34"/>
                    <a:pt x="1050" y="58"/>
                  </a:cubicBezTo>
                  <a:cubicBezTo>
                    <a:pt x="983" y="92"/>
                    <a:pt x="955" y="166"/>
                    <a:pt x="912" y="226"/>
                  </a:cubicBezTo>
                  <a:cubicBezTo>
                    <a:pt x="837" y="331"/>
                    <a:pt x="703" y="397"/>
                    <a:pt x="568" y="395"/>
                  </a:cubicBezTo>
                  <a:cubicBezTo>
                    <a:pt x="433" y="393"/>
                    <a:pt x="301" y="323"/>
                    <a:pt x="230" y="216"/>
                  </a:cubicBezTo>
                  <a:cubicBezTo>
                    <a:pt x="190" y="280"/>
                    <a:pt x="219" y="362"/>
                    <a:pt x="265" y="422"/>
                  </a:cubicBezTo>
                  <a:cubicBezTo>
                    <a:pt x="310" y="482"/>
                    <a:pt x="372" y="532"/>
                    <a:pt x="407" y="598"/>
                  </a:cubicBezTo>
                  <a:cubicBezTo>
                    <a:pt x="464" y="703"/>
                    <a:pt x="439" y="841"/>
                    <a:pt x="349" y="923"/>
                  </a:cubicBezTo>
                  <a:cubicBezTo>
                    <a:pt x="259" y="1005"/>
                    <a:pt x="110" y="1023"/>
                    <a:pt x="0" y="966"/>
                  </a:cubicBezTo>
                </a:path>
              </a:pathLst>
            </a:custGeom>
            <a:solidFill>
              <a:srgbClr val="65A4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230"/>
            <p:cNvSpPr>
              <a:spLocks/>
            </p:cNvSpPr>
            <p:nvPr/>
          </p:nvSpPr>
          <p:spPr bwMode="auto">
            <a:xfrm>
              <a:off x="-5773738" y="904875"/>
              <a:ext cx="2249488" cy="2343150"/>
            </a:xfrm>
            <a:custGeom>
              <a:avLst/>
              <a:gdLst>
                <a:gd name="T0" fmla="*/ 106 w 2123"/>
                <a:gd name="T1" fmla="*/ 27 h 2215"/>
                <a:gd name="T2" fmla="*/ 632 w 2123"/>
                <a:gd name="T3" fmla="*/ 258 h 2215"/>
                <a:gd name="T4" fmla="*/ 1008 w 2123"/>
                <a:gd name="T5" fmla="*/ 490 h 2215"/>
                <a:gd name="T6" fmla="*/ 1270 w 2123"/>
                <a:gd name="T7" fmla="*/ 682 h 2215"/>
                <a:gd name="T8" fmla="*/ 1922 w 2123"/>
                <a:gd name="T9" fmla="*/ 1810 h 2215"/>
                <a:gd name="T10" fmla="*/ 2069 w 2123"/>
                <a:gd name="T11" fmla="*/ 1931 h 2215"/>
                <a:gd name="T12" fmla="*/ 2081 w 2123"/>
                <a:gd name="T13" fmla="*/ 2107 h 2215"/>
                <a:gd name="T14" fmla="*/ 1908 w 2123"/>
                <a:gd name="T15" fmla="*/ 2144 h 2215"/>
                <a:gd name="T16" fmla="*/ 1362 w 2123"/>
                <a:gd name="T17" fmla="*/ 2112 h 2215"/>
                <a:gd name="T18" fmla="*/ 1156 w 2123"/>
                <a:gd name="T19" fmla="*/ 2201 h 2215"/>
                <a:gd name="T20" fmla="*/ 916 w 2123"/>
                <a:gd name="T21" fmla="*/ 2151 h 2215"/>
                <a:gd name="T22" fmla="*/ 433 w 2123"/>
                <a:gd name="T23" fmla="*/ 1881 h 2215"/>
                <a:gd name="T24" fmla="*/ 28 w 2123"/>
                <a:gd name="T25" fmla="*/ 994 h 2215"/>
                <a:gd name="T26" fmla="*/ 116 w 2123"/>
                <a:gd name="T27"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3" h="2215">
                  <a:moveTo>
                    <a:pt x="106" y="27"/>
                  </a:moveTo>
                  <a:cubicBezTo>
                    <a:pt x="297" y="52"/>
                    <a:pt x="468" y="156"/>
                    <a:pt x="632" y="258"/>
                  </a:cubicBezTo>
                  <a:cubicBezTo>
                    <a:pt x="757" y="335"/>
                    <a:pt x="883" y="413"/>
                    <a:pt x="1008" y="490"/>
                  </a:cubicBezTo>
                  <a:cubicBezTo>
                    <a:pt x="1100" y="548"/>
                    <a:pt x="1193" y="605"/>
                    <a:pt x="1270" y="682"/>
                  </a:cubicBezTo>
                  <a:cubicBezTo>
                    <a:pt x="1582" y="991"/>
                    <a:pt x="1574" y="1542"/>
                    <a:pt x="1922" y="1810"/>
                  </a:cubicBezTo>
                  <a:cubicBezTo>
                    <a:pt x="1972" y="1849"/>
                    <a:pt x="2030" y="1881"/>
                    <a:pt x="2069" y="1931"/>
                  </a:cubicBezTo>
                  <a:cubicBezTo>
                    <a:pt x="2108" y="1982"/>
                    <a:pt x="2123" y="2059"/>
                    <a:pt x="2081" y="2107"/>
                  </a:cubicBezTo>
                  <a:cubicBezTo>
                    <a:pt x="2041" y="2154"/>
                    <a:pt x="1969" y="2153"/>
                    <a:pt x="1908" y="2144"/>
                  </a:cubicBezTo>
                  <a:cubicBezTo>
                    <a:pt x="1725" y="2116"/>
                    <a:pt x="1535" y="2046"/>
                    <a:pt x="1362" y="2112"/>
                  </a:cubicBezTo>
                  <a:cubicBezTo>
                    <a:pt x="1292" y="2139"/>
                    <a:pt x="1230" y="2188"/>
                    <a:pt x="1156" y="2201"/>
                  </a:cubicBezTo>
                  <a:cubicBezTo>
                    <a:pt x="1075" y="2215"/>
                    <a:pt x="993" y="2183"/>
                    <a:pt x="916" y="2151"/>
                  </a:cubicBezTo>
                  <a:cubicBezTo>
                    <a:pt x="745" y="2079"/>
                    <a:pt x="574" y="2002"/>
                    <a:pt x="433" y="1881"/>
                  </a:cubicBezTo>
                  <a:cubicBezTo>
                    <a:pt x="180" y="1664"/>
                    <a:pt x="55" y="1326"/>
                    <a:pt x="28" y="994"/>
                  </a:cubicBezTo>
                  <a:cubicBezTo>
                    <a:pt x="0" y="662"/>
                    <a:pt x="58" y="329"/>
                    <a:pt x="116" y="0"/>
                  </a:cubicBezTo>
                </a:path>
              </a:pathLst>
            </a:custGeom>
            <a:solidFill>
              <a:srgbClr val="4180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231"/>
            <p:cNvSpPr>
              <a:spLocks/>
            </p:cNvSpPr>
            <p:nvPr/>
          </p:nvSpPr>
          <p:spPr bwMode="auto">
            <a:xfrm>
              <a:off x="-5711825" y="1158875"/>
              <a:ext cx="1365250" cy="1330325"/>
            </a:xfrm>
            <a:custGeom>
              <a:avLst/>
              <a:gdLst>
                <a:gd name="T0" fmla="*/ 160 w 1288"/>
                <a:gd name="T1" fmla="*/ 0 h 1258"/>
                <a:gd name="T2" fmla="*/ 919 w 1288"/>
                <a:gd name="T3" fmla="*/ 601 h 1258"/>
                <a:gd name="T4" fmla="*/ 1178 w 1288"/>
                <a:gd name="T5" fmla="*/ 889 h 1258"/>
                <a:gd name="T6" fmla="*/ 1269 w 1288"/>
                <a:gd name="T7" fmla="*/ 1258 h 1258"/>
                <a:gd name="T8" fmla="*/ 705 w 1288"/>
                <a:gd name="T9" fmla="*/ 629 h 1258"/>
                <a:gd name="T10" fmla="*/ 0 w 1288"/>
                <a:gd name="T11" fmla="*/ 69 h 1258"/>
              </a:gdLst>
              <a:ahLst/>
              <a:cxnLst>
                <a:cxn ang="0">
                  <a:pos x="T0" y="T1"/>
                </a:cxn>
                <a:cxn ang="0">
                  <a:pos x="T2" y="T3"/>
                </a:cxn>
                <a:cxn ang="0">
                  <a:pos x="T4" y="T5"/>
                </a:cxn>
                <a:cxn ang="0">
                  <a:pos x="T6" y="T7"/>
                </a:cxn>
                <a:cxn ang="0">
                  <a:pos x="T8" y="T9"/>
                </a:cxn>
                <a:cxn ang="0">
                  <a:pos x="T10" y="T11"/>
                </a:cxn>
              </a:cxnLst>
              <a:rect l="0" t="0" r="r" b="b"/>
              <a:pathLst>
                <a:path w="1288" h="1258">
                  <a:moveTo>
                    <a:pt x="160" y="0"/>
                  </a:moveTo>
                  <a:cubicBezTo>
                    <a:pt x="177" y="15"/>
                    <a:pt x="902" y="585"/>
                    <a:pt x="919" y="601"/>
                  </a:cubicBezTo>
                  <a:cubicBezTo>
                    <a:pt x="1015" y="687"/>
                    <a:pt x="1109" y="779"/>
                    <a:pt x="1178" y="889"/>
                  </a:cubicBezTo>
                  <a:cubicBezTo>
                    <a:pt x="1246" y="999"/>
                    <a:pt x="1288" y="1130"/>
                    <a:pt x="1269" y="1258"/>
                  </a:cubicBezTo>
                  <a:cubicBezTo>
                    <a:pt x="1183" y="1143"/>
                    <a:pt x="1048" y="881"/>
                    <a:pt x="705" y="629"/>
                  </a:cubicBezTo>
                  <a:cubicBezTo>
                    <a:pt x="406" y="410"/>
                    <a:pt x="129" y="147"/>
                    <a:pt x="0" y="69"/>
                  </a:cubicBezTo>
                </a:path>
              </a:pathLst>
            </a:custGeom>
            <a:solidFill>
              <a:srgbClr val="ECF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232"/>
            <p:cNvSpPr>
              <a:spLocks/>
            </p:cNvSpPr>
            <p:nvPr/>
          </p:nvSpPr>
          <p:spPr bwMode="auto">
            <a:xfrm>
              <a:off x="-5665788" y="-890588"/>
              <a:ext cx="3254375" cy="1855788"/>
            </a:xfrm>
            <a:custGeom>
              <a:avLst/>
              <a:gdLst>
                <a:gd name="T0" fmla="*/ 2670 w 3071"/>
                <a:gd name="T1" fmla="*/ 195 h 1756"/>
                <a:gd name="T2" fmla="*/ 2789 w 3071"/>
                <a:gd name="T3" fmla="*/ 462 h 1756"/>
                <a:gd name="T4" fmla="*/ 2891 w 3071"/>
                <a:gd name="T5" fmla="*/ 559 h 1756"/>
                <a:gd name="T6" fmla="*/ 3014 w 3071"/>
                <a:gd name="T7" fmla="*/ 656 h 1756"/>
                <a:gd name="T8" fmla="*/ 3066 w 3071"/>
                <a:gd name="T9" fmla="*/ 775 h 1756"/>
                <a:gd name="T10" fmla="*/ 2935 w 3071"/>
                <a:gd name="T11" fmla="*/ 916 h 1756"/>
                <a:gd name="T12" fmla="*/ 2638 w 3071"/>
                <a:gd name="T13" fmla="*/ 861 h 1756"/>
                <a:gd name="T14" fmla="*/ 2215 w 3071"/>
                <a:gd name="T15" fmla="*/ 993 h 1756"/>
                <a:gd name="T16" fmla="*/ 1441 w 3071"/>
                <a:gd name="T17" fmla="*/ 1574 h 1756"/>
                <a:gd name="T18" fmla="*/ 1128 w 3071"/>
                <a:gd name="T19" fmla="*/ 1754 h 1756"/>
                <a:gd name="T20" fmla="*/ 876 w 3071"/>
                <a:gd name="T21" fmla="*/ 1675 h 1756"/>
                <a:gd name="T22" fmla="*/ 468 w 3071"/>
                <a:gd name="T23" fmla="*/ 1623 h 1756"/>
                <a:gd name="T24" fmla="*/ 164 w 3071"/>
                <a:gd name="T25" fmla="*/ 1616 h 1756"/>
                <a:gd name="T26" fmla="*/ 16 w 3071"/>
                <a:gd name="T27" fmla="*/ 1291 h 1756"/>
                <a:gd name="T28" fmla="*/ 25 w 3071"/>
                <a:gd name="T29" fmla="*/ 909 h 1756"/>
                <a:gd name="T30" fmla="*/ 391 w 3071"/>
                <a:gd name="T31" fmla="*/ 338 h 1756"/>
                <a:gd name="T32" fmla="*/ 997 w 3071"/>
                <a:gd name="T33" fmla="*/ 68 h 1756"/>
                <a:gd name="T34" fmla="*/ 1631 w 3071"/>
                <a:gd name="T35" fmla="*/ 36 h 1756"/>
                <a:gd name="T36" fmla="*/ 2323 w 3071"/>
                <a:gd name="T37" fmla="*/ 248 h 1756"/>
                <a:gd name="T38" fmla="*/ 2384 w 3071"/>
                <a:gd name="T39" fmla="*/ 250 h 1756"/>
                <a:gd name="T40" fmla="*/ 2432 w 3071"/>
                <a:gd name="T41" fmla="*/ 198 h 1756"/>
                <a:gd name="T42" fmla="*/ 2555 w 3071"/>
                <a:gd name="T43" fmla="*/ 129 h 1756"/>
                <a:gd name="T44" fmla="*/ 2660 w 3071"/>
                <a:gd name="T45" fmla="*/ 219 h 1756"/>
                <a:gd name="T46" fmla="*/ 2585 w 3071"/>
                <a:gd name="T47" fmla="*/ 22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71" h="1756">
                  <a:moveTo>
                    <a:pt x="2670" y="195"/>
                  </a:moveTo>
                  <a:cubicBezTo>
                    <a:pt x="2685" y="292"/>
                    <a:pt x="2727" y="386"/>
                    <a:pt x="2789" y="462"/>
                  </a:cubicBezTo>
                  <a:cubicBezTo>
                    <a:pt x="2819" y="499"/>
                    <a:pt x="2853" y="531"/>
                    <a:pt x="2891" y="559"/>
                  </a:cubicBezTo>
                  <a:cubicBezTo>
                    <a:pt x="2932" y="588"/>
                    <a:pt x="2981" y="618"/>
                    <a:pt x="3014" y="656"/>
                  </a:cubicBezTo>
                  <a:cubicBezTo>
                    <a:pt x="3046" y="692"/>
                    <a:pt x="3071" y="728"/>
                    <a:pt x="3066" y="775"/>
                  </a:cubicBezTo>
                  <a:cubicBezTo>
                    <a:pt x="3058" y="852"/>
                    <a:pt x="3004" y="885"/>
                    <a:pt x="2935" y="916"/>
                  </a:cubicBezTo>
                  <a:cubicBezTo>
                    <a:pt x="2841" y="960"/>
                    <a:pt x="2737" y="893"/>
                    <a:pt x="2638" y="861"/>
                  </a:cubicBezTo>
                  <a:cubicBezTo>
                    <a:pt x="2493" y="815"/>
                    <a:pt x="2343" y="906"/>
                    <a:pt x="2215" y="993"/>
                  </a:cubicBezTo>
                  <a:cubicBezTo>
                    <a:pt x="1949" y="1174"/>
                    <a:pt x="1681" y="1356"/>
                    <a:pt x="1441" y="1574"/>
                  </a:cubicBezTo>
                  <a:cubicBezTo>
                    <a:pt x="1348" y="1658"/>
                    <a:pt x="1249" y="1752"/>
                    <a:pt x="1128" y="1754"/>
                  </a:cubicBezTo>
                  <a:cubicBezTo>
                    <a:pt x="1040" y="1756"/>
                    <a:pt x="959" y="1709"/>
                    <a:pt x="876" y="1675"/>
                  </a:cubicBezTo>
                  <a:cubicBezTo>
                    <a:pt x="747" y="1623"/>
                    <a:pt x="605" y="1605"/>
                    <a:pt x="468" y="1623"/>
                  </a:cubicBezTo>
                  <a:cubicBezTo>
                    <a:pt x="365" y="1636"/>
                    <a:pt x="255" y="1668"/>
                    <a:pt x="164" y="1616"/>
                  </a:cubicBezTo>
                  <a:cubicBezTo>
                    <a:pt x="60" y="1557"/>
                    <a:pt x="29" y="1416"/>
                    <a:pt x="16" y="1291"/>
                  </a:cubicBezTo>
                  <a:cubicBezTo>
                    <a:pt x="4" y="1164"/>
                    <a:pt x="0" y="1034"/>
                    <a:pt x="25" y="909"/>
                  </a:cubicBezTo>
                  <a:cubicBezTo>
                    <a:pt x="71" y="678"/>
                    <a:pt x="213" y="477"/>
                    <a:pt x="391" y="338"/>
                  </a:cubicBezTo>
                  <a:cubicBezTo>
                    <a:pt x="569" y="199"/>
                    <a:pt x="781" y="118"/>
                    <a:pt x="997" y="68"/>
                  </a:cubicBezTo>
                  <a:cubicBezTo>
                    <a:pt x="1205" y="20"/>
                    <a:pt x="1421" y="0"/>
                    <a:pt x="1631" y="36"/>
                  </a:cubicBezTo>
                  <a:cubicBezTo>
                    <a:pt x="1868" y="76"/>
                    <a:pt x="2090" y="185"/>
                    <a:pt x="2323" y="248"/>
                  </a:cubicBezTo>
                  <a:cubicBezTo>
                    <a:pt x="2343" y="254"/>
                    <a:pt x="2365" y="259"/>
                    <a:pt x="2384" y="250"/>
                  </a:cubicBezTo>
                  <a:cubicBezTo>
                    <a:pt x="2405" y="241"/>
                    <a:pt x="2417" y="217"/>
                    <a:pt x="2432" y="198"/>
                  </a:cubicBezTo>
                  <a:cubicBezTo>
                    <a:pt x="2461" y="157"/>
                    <a:pt x="2507" y="128"/>
                    <a:pt x="2555" y="129"/>
                  </a:cubicBezTo>
                  <a:cubicBezTo>
                    <a:pt x="2604" y="131"/>
                    <a:pt x="2651" y="168"/>
                    <a:pt x="2660" y="219"/>
                  </a:cubicBezTo>
                  <a:cubicBezTo>
                    <a:pt x="2635" y="219"/>
                    <a:pt x="2610" y="220"/>
                    <a:pt x="2585" y="220"/>
                  </a:cubicBezTo>
                </a:path>
              </a:pathLst>
            </a:custGeom>
            <a:solidFill>
              <a:srgbClr val="3967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233"/>
            <p:cNvSpPr>
              <a:spLocks/>
            </p:cNvSpPr>
            <p:nvPr/>
          </p:nvSpPr>
          <p:spPr bwMode="auto">
            <a:xfrm>
              <a:off x="-4908550" y="-209550"/>
              <a:ext cx="1620838" cy="1090613"/>
            </a:xfrm>
            <a:custGeom>
              <a:avLst/>
              <a:gdLst>
                <a:gd name="T0" fmla="*/ 98 w 1530"/>
                <a:gd name="T1" fmla="*/ 896 h 1032"/>
                <a:gd name="T2" fmla="*/ 814 w 1530"/>
                <a:gd name="T3" fmla="*/ 260 h 1032"/>
                <a:gd name="T4" fmla="*/ 1530 w 1530"/>
                <a:gd name="T5" fmla="*/ 0 h 1032"/>
                <a:gd name="T6" fmla="*/ 115 w 1530"/>
                <a:gd name="T7" fmla="*/ 1032 h 1032"/>
                <a:gd name="T8" fmla="*/ 0 w 1530"/>
                <a:gd name="T9" fmla="*/ 1003 h 1032"/>
              </a:gdLst>
              <a:ahLst/>
              <a:cxnLst>
                <a:cxn ang="0">
                  <a:pos x="T0" y="T1"/>
                </a:cxn>
                <a:cxn ang="0">
                  <a:pos x="T2" y="T3"/>
                </a:cxn>
                <a:cxn ang="0">
                  <a:pos x="T4" y="T5"/>
                </a:cxn>
                <a:cxn ang="0">
                  <a:pos x="T6" y="T7"/>
                </a:cxn>
                <a:cxn ang="0">
                  <a:pos x="T8" y="T9"/>
                </a:cxn>
              </a:cxnLst>
              <a:rect l="0" t="0" r="r" b="b"/>
              <a:pathLst>
                <a:path w="1530" h="1032">
                  <a:moveTo>
                    <a:pt x="98" y="896"/>
                  </a:moveTo>
                  <a:cubicBezTo>
                    <a:pt x="282" y="717"/>
                    <a:pt x="599" y="400"/>
                    <a:pt x="814" y="260"/>
                  </a:cubicBezTo>
                  <a:cubicBezTo>
                    <a:pt x="1029" y="120"/>
                    <a:pt x="1274" y="18"/>
                    <a:pt x="1530" y="0"/>
                  </a:cubicBezTo>
                  <a:cubicBezTo>
                    <a:pt x="1055" y="221"/>
                    <a:pt x="489" y="665"/>
                    <a:pt x="115" y="1032"/>
                  </a:cubicBezTo>
                  <a:cubicBezTo>
                    <a:pt x="53" y="1018"/>
                    <a:pt x="53" y="1018"/>
                    <a:pt x="0" y="1003"/>
                  </a:cubicBezTo>
                </a:path>
              </a:pathLst>
            </a:custGeom>
            <a:solidFill>
              <a:srgbClr val="ECF5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234"/>
            <p:cNvSpPr>
              <a:spLocks/>
            </p:cNvSpPr>
            <p:nvPr/>
          </p:nvSpPr>
          <p:spPr bwMode="auto">
            <a:xfrm>
              <a:off x="-6134101" y="-230188"/>
              <a:ext cx="1473200" cy="2386013"/>
            </a:xfrm>
            <a:custGeom>
              <a:avLst/>
              <a:gdLst>
                <a:gd name="T0" fmla="*/ 769 w 1390"/>
                <a:gd name="T1" fmla="*/ 410 h 2256"/>
                <a:gd name="T2" fmla="*/ 767 w 1390"/>
                <a:gd name="T3" fmla="*/ 422 h 2256"/>
                <a:gd name="T4" fmla="*/ 710 w 1390"/>
                <a:gd name="T5" fmla="*/ 561 h 2256"/>
                <a:gd name="T6" fmla="*/ 540 w 1390"/>
                <a:gd name="T7" fmla="*/ 723 h 2256"/>
                <a:gd name="T8" fmla="*/ 1271 w 1390"/>
                <a:gd name="T9" fmla="*/ 915 h 2256"/>
                <a:gd name="T10" fmla="*/ 1314 w 1390"/>
                <a:gd name="T11" fmla="*/ 1166 h 2256"/>
                <a:gd name="T12" fmla="*/ 1251 w 1390"/>
                <a:gd name="T13" fmla="*/ 1205 h 2256"/>
                <a:gd name="T14" fmla="*/ 1236 w 1390"/>
                <a:gd name="T15" fmla="*/ 1434 h 2256"/>
                <a:gd name="T16" fmla="*/ 1038 w 1390"/>
                <a:gd name="T17" fmla="*/ 1688 h 2256"/>
                <a:gd name="T18" fmla="*/ 480 w 1390"/>
                <a:gd name="T19" fmla="*/ 1548 h 2256"/>
                <a:gd name="T20" fmla="*/ 628 w 1390"/>
                <a:gd name="T21" fmla="*/ 1850 h 2256"/>
                <a:gd name="T22" fmla="*/ 630 w 1390"/>
                <a:gd name="T23" fmla="*/ 2167 h 2256"/>
                <a:gd name="T24" fmla="*/ 472 w 1390"/>
                <a:gd name="T25" fmla="*/ 2241 h 2256"/>
                <a:gd name="T26" fmla="*/ 201 w 1390"/>
                <a:gd name="T27" fmla="*/ 2153 h 2256"/>
                <a:gd name="T28" fmla="*/ 144 w 1390"/>
                <a:gd name="T29" fmla="*/ 1985 h 2256"/>
                <a:gd name="T30" fmla="*/ 103 w 1390"/>
                <a:gd name="T31" fmla="*/ 716 h 2256"/>
                <a:gd name="T32" fmla="*/ 541 w 1390"/>
                <a:gd name="T33" fmla="*/ 76 h 2256"/>
                <a:gd name="T34" fmla="*/ 859 w 1390"/>
                <a:gd name="T35" fmla="*/ 76 h 2256"/>
                <a:gd name="T36" fmla="*/ 853 w 1390"/>
                <a:gd name="T37" fmla="*/ 104 h 2256"/>
                <a:gd name="T38" fmla="*/ 769 w 1390"/>
                <a:gd name="T39" fmla="*/ 410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0" h="2256">
                  <a:moveTo>
                    <a:pt x="769" y="410"/>
                  </a:moveTo>
                  <a:cubicBezTo>
                    <a:pt x="769" y="414"/>
                    <a:pt x="768" y="418"/>
                    <a:pt x="767" y="422"/>
                  </a:cubicBezTo>
                  <a:cubicBezTo>
                    <a:pt x="756" y="471"/>
                    <a:pt x="737" y="519"/>
                    <a:pt x="710" y="561"/>
                  </a:cubicBezTo>
                  <a:cubicBezTo>
                    <a:pt x="669" y="628"/>
                    <a:pt x="610" y="685"/>
                    <a:pt x="540" y="723"/>
                  </a:cubicBezTo>
                  <a:cubicBezTo>
                    <a:pt x="795" y="654"/>
                    <a:pt x="1084" y="730"/>
                    <a:pt x="1271" y="915"/>
                  </a:cubicBezTo>
                  <a:cubicBezTo>
                    <a:pt x="1339" y="983"/>
                    <a:pt x="1390" y="1106"/>
                    <a:pt x="1314" y="1166"/>
                  </a:cubicBezTo>
                  <a:cubicBezTo>
                    <a:pt x="1295" y="1181"/>
                    <a:pt x="1270" y="1189"/>
                    <a:pt x="1251" y="1205"/>
                  </a:cubicBezTo>
                  <a:cubicBezTo>
                    <a:pt x="1191" y="1259"/>
                    <a:pt x="1234" y="1355"/>
                    <a:pt x="1236" y="1434"/>
                  </a:cubicBezTo>
                  <a:cubicBezTo>
                    <a:pt x="1238" y="1548"/>
                    <a:pt x="1144" y="1644"/>
                    <a:pt x="1038" y="1688"/>
                  </a:cubicBezTo>
                  <a:cubicBezTo>
                    <a:pt x="848" y="1766"/>
                    <a:pt x="609" y="1706"/>
                    <a:pt x="480" y="1548"/>
                  </a:cubicBezTo>
                  <a:cubicBezTo>
                    <a:pt x="499" y="1658"/>
                    <a:pt x="575" y="1750"/>
                    <a:pt x="628" y="1850"/>
                  </a:cubicBezTo>
                  <a:cubicBezTo>
                    <a:pt x="680" y="1950"/>
                    <a:pt x="705" y="2082"/>
                    <a:pt x="630" y="2167"/>
                  </a:cubicBezTo>
                  <a:cubicBezTo>
                    <a:pt x="590" y="2211"/>
                    <a:pt x="531" y="2232"/>
                    <a:pt x="472" y="2241"/>
                  </a:cubicBezTo>
                  <a:cubicBezTo>
                    <a:pt x="373" y="2256"/>
                    <a:pt x="260" y="2232"/>
                    <a:pt x="201" y="2153"/>
                  </a:cubicBezTo>
                  <a:cubicBezTo>
                    <a:pt x="165" y="2105"/>
                    <a:pt x="154" y="2043"/>
                    <a:pt x="144" y="1985"/>
                  </a:cubicBezTo>
                  <a:cubicBezTo>
                    <a:pt x="72" y="1564"/>
                    <a:pt x="0" y="1130"/>
                    <a:pt x="103" y="716"/>
                  </a:cubicBezTo>
                  <a:cubicBezTo>
                    <a:pt x="167" y="459"/>
                    <a:pt x="308" y="208"/>
                    <a:pt x="541" y="76"/>
                  </a:cubicBezTo>
                  <a:cubicBezTo>
                    <a:pt x="632" y="25"/>
                    <a:pt x="790" y="0"/>
                    <a:pt x="859" y="76"/>
                  </a:cubicBezTo>
                  <a:cubicBezTo>
                    <a:pt x="863" y="81"/>
                    <a:pt x="854" y="99"/>
                    <a:pt x="853" y="104"/>
                  </a:cubicBezTo>
                  <a:cubicBezTo>
                    <a:pt x="821" y="204"/>
                    <a:pt x="793" y="307"/>
                    <a:pt x="769" y="41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235"/>
            <p:cNvSpPr>
              <a:spLocks/>
            </p:cNvSpPr>
            <p:nvPr/>
          </p:nvSpPr>
          <p:spPr bwMode="auto">
            <a:xfrm>
              <a:off x="-5797550" y="693738"/>
              <a:ext cx="773113" cy="255588"/>
            </a:xfrm>
            <a:custGeom>
              <a:avLst/>
              <a:gdLst>
                <a:gd name="T0" fmla="*/ 27 w 729"/>
                <a:gd name="T1" fmla="*/ 86 h 241"/>
                <a:gd name="T2" fmla="*/ 201 w 729"/>
                <a:gd name="T3" fmla="*/ 31 h 241"/>
                <a:gd name="T4" fmla="*/ 395 w 729"/>
                <a:gd name="T5" fmla="*/ 31 h 241"/>
                <a:gd name="T6" fmla="*/ 701 w 729"/>
                <a:gd name="T7" fmla="*/ 227 h 241"/>
                <a:gd name="T8" fmla="*/ 722 w 729"/>
                <a:gd name="T9" fmla="*/ 215 h 241"/>
                <a:gd name="T10" fmla="*/ 404 w 729"/>
                <a:gd name="T11" fmla="*/ 8 h 241"/>
                <a:gd name="T12" fmla="*/ 184 w 729"/>
                <a:gd name="T13" fmla="*/ 8 h 241"/>
                <a:gd name="T14" fmla="*/ 10 w 729"/>
                <a:gd name="T15" fmla="*/ 69 h 241"/>
                <a:gd name="T16" fmla="*/ 27 w 729"/>
                <a:gd name="T17" fmla="*/ 8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241">
                  <a:moveTo>
                    <a:pt x="27" y="86"/>
                  </a:moveTo>
                  <a:cubicBezTo>
                    <a:pt x="67" y="41"/>
                    <a:pt x="145" y="38"/>
                    <a:pt x="201" y="31"/>
                  </a:cubicBezTo>
                  <a:cubicBezTo>
                    <a:pt x="265" y="24"/>
                    <a:pt x="331" y="25"/>
                    <a:pt x="395" y="31"/>
                  </a:cubicBezTo>
                  <a:cubicBezTo>
                    <a:pt x="526" y="43"/>
                    <a:pt x="641" y="109"/>
                    <a:pt x="701" y="227"/>
                  </a:cubicBezTo>
                  <a:cubicBezTo>
                    <a:pt x="708" y="241"/>
                    <a:pt x="729" y="229"/>
                    <a:pt x="722" y="215"/>
                  </a:cubicBezTo>
                  <a:cubicBezTo>
                    <a:pt x="659" y="92"/>
                    <a:pt x="539" y="22"/>
                    <a:pt x="404" y="8"/>
                  </a:cubicBezTo>
                  <a:cubicBezTo>
                    <a:pt x="331" y="0"/>
                    <a:pt x="256" y="0"/>
                    <a:pt x="184" y="8"/>
                  </a:cubicBezTo>
                  <a:cubicBezTo>
                    <a:pt x="125" y="15"/>
                    <a:pt x="52" y="21"/>
                    <a:pt x="10" y="69"/>
                  </a:cubicBezTo>
                  <a:cubicBezTo>
                    <a:pt x="0" y="80"/>
                    <a:pt x="17" y="98"/>
                    <a:pt x="27" y="8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236"/>
            <p:cNvSpPr>
              <a:spLocks/>
            </p:cNvSpPr>
            <p:nvPr/>
          </p:nvSpPr>
          <p:spPr bwMode="auto">
            <a:xfrm>
              <a:off x="-5797550" y="693738"/>
              <a:ext cx="773113" cy="255588"/>
            </a:xfrm>
            <a:custGeom>
              <a:avLst/>
              <a:gdLst>
                <a:gd name="T0" fmla="*/ 27 w 729"/>
                <a:gd name="T1" fmla="*/ 86 h 241"/>
                <a:gd name="T2" fmla="*/ 201 w 729"/>
                <a:gd name="T3" fmla="*/ 31 h 241"/>
                <a:gd name="T4" fmla="*/ 395 w 729"/>
                <a:gd name="T5" fmla="*/ 31 h 241"/>
                <a:gd name="T6" fmla="*/ 701 w 729"/>
                <a:gd name="T7" fmla="*/ 227 h 241"/>
                <a:gd name="T8" fmla="*/ 722 w 729"/>
                <a:gd name="T9" fmla="*/ 215 h 241"/>
                <a:gd name="T10" fmla="*/ 404 w 729"/>
                <a:gd name="T11" fmla="*/ 8 h 241"/>
                <a:gd name="T12" fmla="*/ 184 w 729"/>
                <a:gd name="T13" fmla="*/ 8 h 241"/>
                <a:gd name="T14" fmla="*/ 10 w 729"/>
                <a:gd name="T15" fmla="*/ 69 h 241"/>
                <a:gd name="T16" fmla="*/ 27 w 729"/>
                <a:gd name="T17" fmla="*/ 8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241">
                  <a:moveTo>
                    <a:pt x="27" y="86"/>
                  </a:moveTo>
                  <a:cubicBezTo>
                    <a:pt x="67" y="41"/>
                    <a:pt x="145" y="38"/>
                    <a:pt x="201" y="31"/>
                  </a:cubicBezTo>
                  <a:cubicBezTo>
                    <a:pt x="265" y="24"/>
                    <a:pt x="331" y="25"/>
                    <a:pt x="395" y="31"/>
                  </a:cubicBezTo>
                  <a:cubicBezTo>
                    <a:pt x="526" y="43"/>
                    <a:pt x="641" y="109"/>
                    <a:pt x="701" y="227"/>
                  </a:cubicBezTo>
                  <a:cubicBezTo>
                    <a:pt x="708" y="241"/>
                    <a:pt x="729" y="229"/>
                    <a:pt x="722" y="215"/>
                  </a:cubicBezTo>
                  <a:cubicBezTo>
                    <a:pt x="659" y="92"/>
                    <a:pt x="539" y="22"/>
                    <a:pt x="404" y="8"/>
                  </a:cubicBezTo>
                  <a:cubicBezTo>
                    <a:pt x="331" y="0"/>
                    <a:pt x="256" y="0"/>
                    <a:pt x="184" y="8"/>
                  </a:cubicBezTo>
                  <a:cubicBezTo>
                    <a:pt x="125" y="15"/>
                    <a:pt x="52" y="21"/>
                    <a:pt x="10" y="69"/>
                  </a:cubicBezTo>
                  <a:cubicBezTo>
                    <a:pt x="0" y="80"/>
                    <a:pt x="17" y="98"/>
                    <a:pt x="27" y="86"/>
                  </a:cubicBezTo>
                  <a:close/>
                </a:path>
              </a:pathLst>
            </a:custGeom>
            <a:noFill/>
            <a:ln w="4763" cap="flat">
              <a:solidFill>
                <a:srgbClr val="571D2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237"/>
            <p:cNvSpPr>
              <a:spLocks/>
            </p:cNvSpPr>
            <p:nvPr/>
          </p:nvSpPr>
          <p:spPr bwMode="auto">
            <a:xfrm>
              <a:off x="-5792788" y="758825"/>
              <a:ext cx="612775" cy="300038"/>
            </a:xfrm>
            <a:custGeom>
              <a:avLst/>
              <a:gdLst>
                <a:gd name="T0" fmla="*/ 11 w 578"/>
                <a:gd name="T1" fmla="*/ 27 h 284"/>
                <a:gd name="T2" fmla="*/ 556 w 578"/>
                <a:gd name="T3" fmla="*/ 281 h 284"/>
                <a:gd name="T4" fmla="*/ 562 w 578"/>
                <a:gd name="T5" fmla="*/ 258 h 284"/>
                <a:gd name="T6" fmla="*/ 28 w 578"/>
                <a:gd name="T7" fmla="*/ 10 h 284"/>
                <a:gd name="T8" fmla="*/ 11 w 578"/>
                <a:gd name="T9" fmla="*/ 27 h 284"/>
              </a:gdLst>
              <a:ahLst/>
              <a:cxnLst>
                <a:cxn ang="0">
                  <a:pos x="T0" y="T1"/>
                </a:cxn>
                <a:cxn ang="0">
                  <a:pos x="T2" y="T3"/>
                </a:cxn>
                <a:cxn ang="0">
                  <a:pos x="T4" y="T5"/>
                </a:cxn>
                <a:cxn ang="0">
                  <a:pos x="T6" y="T7"/>
                </a:cxn>
                <a:cxn ang="0">
                  <a:pos x="T8" y="T9"/>
                </a:cxn>
              </a:cxnLst>
              <a:rect l="0" t="0" r="r" b="b"/>
              <a:pathLst>
                <a:path w="578" h="284">
                  <a:moveTo>
                    <a:pt x="11" y="27"/>
                  </a:moveTo>
                  <a:cubicBezTo>
                    <a:pt x="165" y="160"/>
                    <a:pt x="355" y="249"/>
                    <a:pt x="556" y="281"/>
                  </a:cubicBezTo>
                  <a:cubicBezTo>
                    <a:pt x="571" y="284"/>
                    <a:pt x="578" y="260"/>
                    <a:pt x="562" y="258"/>
                  </a:cubicBezTo>
                  <a:cubicBezTo>
                    <a:pt x="365" y="227"/>
                    <a:pt x="179" y="141"/>
                    <a:pt x="28" y="10"/>
                  </a:cubicBezTo>
                  <a:cubicBezTo>
                    <a:pt x="17" y="0"/>
                    <a:pt x="0" y="17"/>
                    <a:pt x="11" y="2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238"/>
            <p:cNvSpPr>
              <a:spLocks/>
            </p:cNvSpPr>
            <p:nvPr/>
          </p:nvSpPr>
          <p:spPr bwMode="auto">
            <a:xfrm>
              <a:off x="-5792788" y="758825"/>
              <a:ext cx="612775" cy="300038"/>
            </a:xfrm>
            <a:custGeom>
              <a:avLst/>
              <a:gdLst>
                <a:gd name="T0" fmla="*/ 11 w 578"/>
                <a:gd name="T1" fmla="*/ 27 h 284"/>
                <a:gd name="T2" fmla="*/ 556 w 578"/>
                <a:gd name="T3" fmla="*/ 281 h 284"/>
                <a:gd name="T4" fmla="*/ 562 w 578"/>
                <a:gd name="T5" fmla="*/ 258 h 284"/>
                <a:gd name="T6" fmla="*/ 28 w 578"/>
                <a:gd name="T7" fmla="*/ 10 h 284"/>
                <a:gd name="T8" fmla="*/ 11 w 578"/>
                <a:gd name="T9" fmla="*/ 27 h 284"/>
              </a:gdLst>
              <a:ahLst/>
              <a:cxnLst>
                <a:cxn ang="0">
                  <a:pos x="T0" y="T1"/>
                </a:cxn>
                <a:cxn ang="0">
                  <a:pos x="T2" y="T3"/>
                </a:cxn>
                <a:cxn ang="0">
                  <a:pos x="T4" y="T5"/>
                </a:cxn>
                <a:cxn ang="0">
                  <a:pos x="T6" y="T7"/>
                </a:cxn>
                <a:cxn ang="0">
                  <a:pos x="T8" y="T9"/>
                </a:cxn>
              </a:cxnLst>
              <a:rect l="0" t="0" r="r" b="b"/>
              <a:pathLst>
                <a:path w="578" h="284">
                  <a:moveTo>
                    <a:pt x="11" y="27"/>
                  </a:moveTo>
                  <a:cubicBezTo>
                    <a:pt x="165" y="160"/>
                    <a:pt x="355" y="249"/>
                    <a:pt x="556" y="281"/>
                  </a:cubicBezTo>
                  <a:cubicBezTo>
                    <a:pt x="571" y="284"/>
                    <a:pt x="578" y="260"/>
                    <a:pt x="562" y="258"/>
                  </a:cubicBezTo>
                  <a:cubicBezTo>
                    <a:pt x="365" y="227"/>
                    <a:pt x="179" y="141"/>
                    <a:pt x="28" y="10"/>
                  </a:cubicBezTo>
                  <a:cubicBezTo>
                    <a:pt x="17" y="0"/>
                    <a:pt x="0" y="17"/>
                    <a:pt x="11" y="27"/>
                  </a:cubicBezTo>
                  <a:close/>
                </a:path>
              </a:pathLst>
            </a:custGeom>
            <a:noFill/>
            <a:ln w="4763" cap="flat">
              <a:solidFill>
                <a:srgbClr val="571D2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239"/>
            <p:cNvSpPr>
              <a:spLocks/>
            </p:cNvSpPr>
            <p:nvPr/>
          </p:nvSpPr>
          <p:spPr bwMode="auto">
            <a:xfrm>
              <a:off x="-5802313" y="766763"/>
              <a:ext cx="736600" cy="539750"/>
            </a:xfrm>
            <a:custGeom>
              <a:avLst/>
              <a:gdLst>
                <a:gd name="T0" fmla="*/ 4 w 694"/>
                <a:gd name="T1" fmla="*/ 21 h 510"/>
                <a:gd name="T2" fmla="*/ 239 w 694"/>
                <a:gd name="T3" fmla="*/ 401 h 510"/>
                <a:gd name="T4" fmla="*/ 428 w 694"/>
                <a:gd name="T5" fmla="*/ 492 h 510"/>
                <a:gd name="T6" fmla="*/ 679 w 694"/>
                <a:gd name="T7" fmla="*/ 499 h 510"/>
                <a:gd name="T8" fmla="*/ 679 w 694"/>
                <a:gd name="T9" fmla="*/ 475 h 510"/>
                <a:gd name="T10" fmla="*/ 443 w 694"/>
                <a:gd name="T11" fmla="*/ 471 h 510"/>
                <a:gd name="T12" fmla="*/ 250 w 694"/>
                <a:gd name="T13" fmla="*/ 379 h 510"/>
                <a:gd name="T14" fmla="*/ 28 w 694"/>
                <a:gd name="T15" fmla="*/ 14 h 510"/>
                <a:gd name="T16" fmla="*/ 4 w 694"/>
                <a:gd name="T17" fmla="*/ 2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4" h="510">
                  <a:moveTo>
                    <a:pt x="4" y="21"/>
                  </a:moveTo>
                  <a:cubicBezTo>
                    <a:pt x="48" y="165"/>
                    <a:pt x="119" y="306"/>
                    <a:pt x="239" y="401"/>
                  </a:cubicBezTo>
                  <a:cubicBezTo>
                    <a:pt x="295" y="445"/>
                    <a:pt x="359" y="477"/>
                    <a:pt x="428" y="492"/>
                  </a:cubicBezTo>
                  <a:cubicBezTo>
                    <a:pt x="511" y="510"/>
                    <a:pt x="595" y="504"/>
                    <a:pt x="679" y="499"/>
                  </a:cubicBezTo>
                  <a:cubicBezTo>
                    <a:pt x="694" y="498"/>
                    <a:pt x="694" y="474"/>
                    <a:pt x="679" y="475"/>
                  </a:cubicBezTo>
                  <a:cubicBezTo>
                    <a:pt x="601" y="480"/>
                    <a:pt x="521" y="486"/>
                    <a:pt x="443" y="471"/>
                  </a:cubicBezTo>
                  <a:cubicBezTo>
                    <a:pt x="372" y="457"/>
                    <a:pt x="306" y="425"/>
                    <a:pt x="250" y="379"/>
                  </a:cubicBezTo>
                  <a:cubicBezTo>
                    <a:pt x="136" y="287"/>
                    <a:pt x="69" y="152"/>
                    <a:pt x="28" y="14"/>
                  </a:cubicBezTo>
                  <a:cubicBezTo>
                    <a:pt x="23" y="0"/>
                    <a:pt x="0" y="6"/>
                    <a:pt x="4" y="2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240"/>
            <p:cNvSpPr>
              <a:spLocks/>
            </p:cNvSpPr>
            <p:nvPr/>
          </p:nvSpPr>
          <p:spPr bwMode="auto">
            <a:xfrm>
              <a:off x="-5802313" y="766763"/>
              <a:ext cx="736600" cy="539750"/>
            </a:xfrm>
            <a:custGeom>
              <a:avLst/>
              <a:gdLst>
                <a:gd name="T0" fmla="*/ 4 w 694"/>
                <a:gd name="T1" fmla="*/ 21 h 510"/>
                <a:gd name="T2" fmla="*/ 239 w 694"/>
                <a:gd name="T3" fmla="*/ 401 h 510"/>
                <a:gd name="T4" fmla="*/ 428 w 694"/>
                <a:gd name="T5" fmla="*/ 492 h 510"/>
                <a:gd name="T6" fmla="*/ 679 w 694"/>
                <a:gd name="T7" fmla="*/ 499 h 510"/>
                <a:gd name="T8" fmla="*/ 679 w 694"/>
                <a:gd name="T9" fmla="*/ 475 h 510"/>
                <a:gd name="T10" fmla="*/ 443 w 694"/>
                <a:gd name="T11" fmla="*/ 471 h 510"/>
                <a:gd name="T12" fmla="*/ 250 w 694"/>
                <a:gd name="T13" fmla="*/ 379 h 510"/>
                <a:gd name="T14" fmla="*/ 28 w 694"/>
                <a:gd name="T15" fmla="*/ 14 h 510"/>
                <a:gd name="T16" fmla="*/ 4 w 694"/>
                <a:gd name="T17" fmla="*/ 2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4" h="510">
                  <a:moveTo>
                    <a:pt x="4" y="21"/>
                  </a:moveTo>
                  <a:cubicBezTo>
                    <a:pt x="48" y="165"/>
                    <a:pt x="119" y="306"/>
                    <a:pt x="239" y="401"/>
                  </a:cubicBezTo>
                  <a:cubicBezTo>
                    <a:pt x="295" y="445"/>
                    <a:pt x="359" y="477"/>
                    <a:pt x="428" y="492"/>
                  </a:cubicBezTo>
                  <a:cubicBezTo>
                    <a:pt x="511" y="510"/>
                    <a:pt x="595" y="504"/>
                    <a:pt x="679" y="499"/>
                  </a:cubicBezTo>
                  <a:cubicBezTo>
                    <a:pt x="694" y="498"/>
                    <a:pt x="694" y="474"/>
                    <a:pt x="679" y="475"/>
                  </a:cubicBezTo>
                  <a:cubicBezTo>
                    <a:pt x="601" y="480"/>
                    <a:pt x="521" y="486"/>
                    <a:pt x="443" y="471"/>
                  </a:cubicBezTo>
                  <a:cubicBezTo>
                    <a:pt x="372" y="457"/>
                    <a:pt x="306" y="425"/>
                    <a:pt x="250" y="379"/>
                  </a:cubicBezTo>
                  <a:cubicBezTo>
                    <a:pt x="136" y="287"/>
                    <a:pt x="69" y="152"/>
                    <a:pt x="28" y="14"/>
                  </a:cubicBezTo>
                  <a:cubicBezTo>
                    <a:pt x="23" y="0"/>
                    <a:pt x="0" y="6"/>
                    <a:pt x="4" y="21"/>
                  </a:cubicBezTo>
                  <a:close/>
                </a:path>
              </a:pathLst>
            </a:custGeom>
            <a:noFill/>
            <a:ln w="4763" cap="flat">
              <a:solidFill>
                <a:srgbClr val="571D2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Oval 241"/>
            <p:cNvSpPr>
              <a:spLocks noChangeArrowheads="1"/>
            </p:cNvSpPr>
            <p:nvPr/>
          </p:nvSpPr>
          <p:spPr bwMode="auto">
            <a:xfrm>
              <a:off x="-5092700" y="850900"/>
              <a:ext cx="111125" cy="111125"/>
            </a:xfrm>
            <a:prstGeom prst="ellipse">
              <a:avLst/>
            </a:pr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Oval 242"/>
            <p:cNvSpPr>
              <a:spLocks noChangeArrowheads="1"/>
            </p:cNvSpPr>
            <p:nvPr/>
          </p:nvSpPr>
          <p:spPr bwMode="auto">
            <a:xfrm>
              <a:off x="-5273675" y="977900"/>
              <a:ext cx="119063" cy="117475"/>
            </a:xfrm>
            <a:prstGeom prst="ellipse">
              <a:avLst/>
            </a:pr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Oval 243"/>
            <p:cNvSpPr>
              <a:spLocks noChangeArrowheads="1"/>
            </p:cNvSpPr>
            <p:nvPr/>
          </p:nvSpPr>
          <p:spPr bwMode="auto">
            <a:xfrm>
              <a:off x="-5130800" y="1222375"/>
              <a:ext cx="120650" cy="120650"/>
            </a:xfrm>
            <a:prstGeom prst="ellipse">
              <a:avLst/>
            </a:pr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244"/>
            <p:cNvSpPr>
              <a:spLocks/>
            </p:cNvSpPr>
            <p:nvPr/>
          </p:nvSpPr>
          <p:spPr bwMode="auto">
            <a:xfrm>
              <a:off x="-5588000" y="215900"/>
              <a:ext cx="26988" cy="2063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245"/>
            <p:cNvSpPr>
              <a:spLocks/>
            </p:cNvSpPr>
            <p:nvPr/>
          </p:nvSpPr>
          <p:spPr bwMode="auto">
            <a:xfrm>
              <a:off x="-5645150" y="171450"/>
              <a:ext cx="26988" cy="20638"/>
            </a:xfrm>
            <a:custGeom>
              <a:avLst/>
              <a:gdLst>
                <a:gd name="T0" fmla="*/ 13 w 25"/>
                <a:gd name="T1" fmla="*/ 20 h 20"/>
                <a:gd name="T2" fmla="*/ 13 w 25"/>
                <a:gd name="T3" fmla="*/ 0 h 20"/>
                <a:gd name="T4" fmla="*/ 13 w 25"/>
                <a:gd name="T5" fmla="*/ 20 h 20"/>
              </a:gdLst>
              <a:ahLst/>
              <a:cxnLst>
                <a:cxn ang="0">
                  <a:pos x="T0" y="T1"/>
                </a:cxn>
                <a:cxn ang="0">
                  <a:pos x="T2" y="T3"/>
                </a:cxn>
                <a:cxn ang="0">
                  <a:pos x="T4" y="T5"/>
                </a:cxn>
              </a:cxnLst>
              <a:rect l="0" t="0" r="r" b="b"/>
              <a:pathLst>
                <a:path w="25" h="20">
                  <a:moveTo>
                    <a:pt x="13" y="20"/>
                  </a:moveTo>
                  <a:cubicBezTo>
                    <a:pt x="25" y="20"/>
                    <a:pt x="25" y="0"/>
                    <a:pt x="13" y="0"/>
                  </a:cubicBezTo>
                  <a:cubicBezTo>
                    <a:pt x="0" y="0"/>
                    <a:pt x="0" y="20"/>
                    <a:pt x="13" y="2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246"/>
            <p:cNvSpPr>
              <a:spLocks/>
            </p:cNvSpPr>
            <p:nvPr/>
          </p:nvSpPr>
          <p:spPr bwMode="auto">
            <a:xfrm>
              <a:off x="-5627688" y="131763"/>
              <a:ext cx="26988" cy="20638"/>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247"/>
            <p:cNvSpPr>
              <a:spLocks/>
            </p:cNvSpPr>
            <p:nvPr/>
          </p:nvSpPr>
          <p:spPr bwMode="auto">
            <a:xfrm>
              <a:off x="-5618163" y="201613"/>
              <a:ext cx="26988" cy="22225"/>
            </a:xfrm>
            <a:custGeom>
              <a:avLst/>
              <a:gdLst>
                <a:gd name="T0" fmla="*/ 13 w 26"/>
                <a:gd name="T1" fmla="*/ 20 h 20"/>
                <a:gd name="T2" fmla="*/ 13 w 26"/>
                <a:gd name="T3" fmla="*/ 0 h 20"/>
                <a:gd name="T4" fmla="*/ 13 w 26"/>
                <a:gd name="T5" fmla="*/ 20 h 20"/>
              </a:gdLst>
              <a:ahLst/>
              <a:cxnLst>
                <a:cxn ang="0">
                  <a:pos x="T0" y="T1"/>
                </a:cxn>
                <a:cxn ang="0">
                  <a:pos x="T2" y="T3"/>
                </a:cxn>
                <a:cxn ang="0">
                  <a:pos x="T4" y="T5"/>
                </a:cxn>
              </a:cxnLst>
              <a:rect l="0" t="0" r="r" b="b"/>
              <a:pathLst>
                <a:path w="26" h="20">
                  <a:moveTo>
                    <a:pt x="13" y="20"/>
                  </a:moveTo>
                  <a:cubicBezTo>
                    <a:pt x="26" y="20"/>
                    <a:pt x="26" y="0"/>
                    <a:pt x="13" y="0"/>
                  </a:cubicBezTo>
                  <a:cubicBezTo>
                    <a:pt x="0" y="0"/>
                    <a:pt x="0" y="20"/>
                    <a:pt x="13" y="2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248"/>
            <p:cNvSpPr>
              <a:spLocks/>
            </p:cNvSpPr>
            <p:nvPr/>
          </p:nvSpPr>
          <p:spPr bwMode="auto">
            <a:xfrm>
              <a:off x="-5772150" y="-20638"/>
              <a:ext cx="347663" cy="461963"/>
            </a:xfrm>
            <a:custGeom>
              <a:avLst/>
              <a:gdLst>
                <a:gd name="T0" fmla="*/ 23 w 328"/>
                <a:gd name="T1" fmla="*/ 425 h 437"/>
                <a:gd name="T2" fmla="*/ 318 w 328"/>
                <a:gd name="T3" fmla="*/ 25 h 437"/>
                <a:gd name="T4" fmla="*/ 308 w 328"/>
                <a:gd name="T5" fmla="*/ 8 h 437"/>
                <a:gd name="T6" fmla="*/ 4 w 328"/>
                <a:gd name="T7" fmla="*/ 419 h 437"/>
                <a:gd name="T8" fmla="*/ 23 w 328"/>
                <a:gd name="T9" fmla="*/ 425 h 437"/>
              </a:gdLst>
              <a:ahLst/>
              <a:cxnLst>
                <a:cxn ang="0">
                  <a:pos x="T0" y="T1"/>
                </a:cxn>
                <a:cxn ang="0">
                  <a:pos x="T2" y="T3"/>
                </a:cxn>
                <a:cxn ang="0">
                  <a:pos x="T4" y="T5"/>
                </a:cxn>
                <a:cxn ang="0">
                  <a:pos x="T6" y="T7"/>
                </a:cxn>
                <a:cxn ang="0">
                  <a:pos x="T8" y="T9"/>
                </a:cxn>
              </a:cxnLst>
              <a:rect l="0" t="0" r="r" b="b"/>
              <a:pathLst>
                <a:path w="328" h="437">
                  <a:moveTo>
                    <a:pt x="23" y="425"/>
                  </a:moveTo>
                  <a:cubicBezTo>
                    <a:pt x="77" y="265"/>
                    <a:pt x="181" y="124"/>
                    <a:pt x="318" y="25"/>
                  </a:cubicBezTo>
                  <a:cubicBezTo>
                    <a:pt x="328" y="18"/>
                    <a:pt x="318" y="0"/>
                    <a:pt x="308" y="8"/>
                  </a:cubicBezTo>
                  <a:cubicBezTo>
                    <a:pt x="166" y="110"/>
                    <a:pt x="60" y="254"/>
                    <a:pt x="4" y="419"/>
                  </a:cubicBezTo>
                  <a:cubicBezTo>
                    <a:pt x="0" y="432"/>
                    <a:pt x="19" y="437"/>
                    <a:pt x="23" y="42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Oval 249"/>
            <p:cNvSpPr>
              <a:spLocks noChangeArrowheads="1"/>
            </p:cNvSpPr>
            <p:nvPr/>
          </p:nvSpPr>
          <p:spPr bwMode="auto">
            <a:xfrm>
              <a:off x="-5491163" y="-42863"/>
              <a:ext cx="80963" cy="79375"/>
            </a:xfrm>
            <a:prstGeom prst="ellipse">
              <a:avLst/>
            </a:pr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1" name="组合 290"/>
          <p:cNvGrpSpPr/>
          <p:nvPr/>
        </p:nvGrpSpPr>
        <p:grpSpPr>
          <a:xfrm>
            <a:off x="7505581" y="-402403"/>
            <a:ext cx="5858241" cy="4774328"/>
            <a:chOff x="-8275862" y="-2898775"/>
            <a:chExt cx="5415187" cy="4413250"/>
          </a:xfrm>
        </p:grpSpPr>
        <p:sp>
          <p:nvSpPr>
            <p:cNvPr id="266" name="Freeform 253"/>
            <p:cNvSpPr>
              <a:spLocks/>
            </p:cNvSpPr>
            <p:nvPr/>
          </p:nvSpPr>
          <p:spPr bwMode="auto">
            <a:xfrm>
              <a:off x="-5353050" y="-1411287"/>
              <a:ext cx="1427163" cy="712788"/>
            </a:xfrm>
            <a:custGeom>
              <a:avLst/>
              <a:gdLst>
                <a:gd name="T0" fmla="*/ 1699 w 1717"/>
                <a:gd name="T1" fmla="*/ 3 h 860"/>
                <a:gd name="T2" fmla="*/ 1343 w 1717"/>
                <a:gd name="T3" fmla="*/ 107 h 860"/>
                <a:gd name="T4" fmla="*/ 1043 w 1717"/>
                <a:gd name="T5" fmla="*/ 308 h 860"/>
                <a:gd name="T6" fmla="*/ 502 w 1717"/>
                <a:gd name="T7" fmla="*/ 795 h 860"/>
                <a:gd name="T8" fmla="*/ 131 w 1717"/>
                <a:gd name="T9" fmla="*/ 770 h 860"/>
                <a:gd name="T10" fmla="*/ 134 w 1717"/>
                <a:gd name="T11" fmla="*/ 784 h 860"/>
                <a:gd name="T12" fmla="*/ 58 w 1717"/>
                <a:gd name="T13" fmla="*/ 696 h 860"/>
                <a:gd name="T14" fmla="*/ 58 w 1717"/>
                <a:gd name="T15" fmla="*/ 806 h 860"/>
                <a:gd name="T16" fmla="*/ 133 w 1717"/>
                <a:gd name="T17" fmla="*/ 727 h 860"/>
                <a:gd name="T18" fmla="*/ 68 w 1717"/>
                <a:gd name="T19" fmla="*/ 705 h 860"/>
                <a:gd name="T20" fmla="*/ 36 w 1717"/>
                <a:gd name="T21" fmla="*/ 762 h 860"/>
                <a:gd name="T22" fmla="*/ 107 w 1717"/>
                <a:gd name="T23" fmla="*/ 793 h 860"/>
                <a:gd name="T24" fmla="*/ 170 w 1717"/>
                <a:gd name="T25" fmla="*/ 745 h 860"/>
                <a:gd name="T26" fmla="*/ 151 w 1717"/>
                <a:gd name="T27" fmla="*/ 740 h 860"/>
                <a:gd name="T28" fmla="*/ 105 w 1717"/>
                <a:gd name="T29" fmla="*/ 773 h 860"/>
                <a:gd name="T30" fmla="*/ 56 w 1717"/>
                <a:gd name="T31" fmla="*/ 754 h 860"/>
                <a:gd name="T32" fmla="*/ 105 w 1717"/>
                <a:gd name="T33" fmla="*/ 724 h 860"/>
                <a:gd name="T34" fmla="*/ 108 w 1717"/>
                <a:gd name="T35" fmla="*/ 785 h 860"/>
                <a:gd name="T36" fmla="*/ 44 w 1717"/>
                <a:gd name="T37" fmla="*/ 729 h 860"/>
                <a:gd name="T38" fmla="*/ 117 w 1717"/>
                <a:gd name="T39" fmla="*/ 774 h 860"/>
                <a:gd name="T40" fmla="*/ 121 w 1717"/>
                <a:gd name="T41" fmla="*/ 787 h 860"/>
                <a:gd name="T42" fmla="*/ 438 w 1717"/>
                <a:gd name="T43" fmla="*/ 835 h 860"/>
                <a:gd name="T44" fmla="*/ 740 w 1717"/>
                <a:gd name="T45" fmla="*/ 663 h 860"/>
                <a:gd name="T46" fmla="*/ 992 w 1717"/>
                <a:gd name="T47" fmla="*/ 390 h 860"/>
                <a:gd name="T48" fmla="*/ 1291 w 1717"/>
                <a:gd name="T49" fmla="*/ 152 h 860"/>
                <a:gd name="T50" fmla="*/ 1705 w 1717"/>
                <a:gd name="T51" fmla="*/ 23 h 860"/>
                <a:gd name="T52" fmla="*/ 1699 w 1717"/>
                <a:gd name="T53" fmla="*/ 3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17" h="860">
                  <a:moveTo>
                    <a:pt x="1699" y="3"/>
                  </a:moveTo>
                  <a:cubicBezTo>
                    <a:pt x="1579" y="31"/>
                    <a:pt x="1458" y="59"/>
                    <a:pt x="1343" y="107"/>
                  </a:cubicBezTo>
                  <a:cubicBezTo>
                    <a:pt x="1229" y="154"/>
                    <a:pt x="1131" y="222"/>
                    <a:pt x="1043" y="308"/>
                  </a:cubicBezTo>
                  <a:cubicBezTo>
                    <a:pt x="873" y="476"/>
                    <a:pt x="735" y="706"/>
                    <a:pt x="502" y="795"/>
                  </a:cubicBezTo>
                  <a:cubicBezTo>
                    <a:pt x="382" y="841"/>
                    <a:pt x="241" y="844"/>
                    <a:pt x="131" y="770"/>
                  </a:cubicBezTo>
                  <a:cubicBezTo>
                    <a:pt x="132" y="775"/>
                    <a:pt x="133" y="779"/>
                    <a:pt x="134" y="784"/>
                  </a:cubicBezTo>
                  <a:cubicBezTo>
                    <a:pt x="156" y="738"/>
                    <a:pt x="106" y="685"/>
                    <a:pt x="58" y="696"/>
                  </a:cubicBezTo>
                  <a:cubicBezTo>
                    <a:pt x="0" y="709"/>
                    <a:pt x="17" y="782"/>
                    <a:pt x="58" y="806"/>
                  </a:cubicBezTo>
                  <a:cubicBezTo>
                    <a:pt x="108" y="835"/>
                    <a:pt x="158" y="776"/>
                    <a:pt x="133" y="727"/>
                  </a:cubicBezTo>
                  <a:cubicBezTo>
                    <a:pt x="121" y="703"/>
                    <a:pt x="93" y="694"/>
                    <a:pt x="68" y="705"/>
                  </a:cubicBezTo>
                  <a:cubicBezTo>
                    <a:pt x="49" y="713"/>
                    <a:pt x="26" y="738"/>
                    <a:pt x="36" y="762"/>
                  </a:cubicBezTo>
                  <a:cubicBezTo>
                    <a:pt x="47" y="787"/>
                    <a:pt x="83" y="795"/>
                    <a:pt x="107" y="793"/>
                  </a:cubicBezTo>
                  <a:cubicBezTo>
                    <a:pt x="136" y="789"/>
                    <a:pt x="160" y="773"/>
                    <a:pt x="170" y="745"/>
                  </a:cubicBezTo>
                  <a:cubicBezTo>
                    <a:pt x="175" y="733"/>
                    <a:pt x="155" y="728"/>
                    <a:pt x="151" y="740"/>
                  </a:cubicBezTo>
                  <a:cubicBezTo>
                    <a:pt x="144" y="759"/>
                    <a:pt x="125" y="770"/>
                    <a:pt x="105" y="773"/>
                  </a:cubicBezTo>
                  <a:cubicBezTo>
                    <a:pt x="91" y="774"/>
                    <a:pt x="62" y="771"/>
                    <a:pt x="56" y="754"/>
                  </a:cubicBezTo>
                  <a:cubicBezTo>
                    <a:pt x="46" y="730"/>
                    <a:pt x="87" y="713"/>
                    <a:pt x="105" y="724"/>
                  </a:cubicBezTo>
                  <a:cubicBezTo>
                    <a:pt x="125" y="737"/>
                    <a:pt x="124" y="769"/>
                    <a:pt x="108" y="785"/>
                  </a:cubicBezTo>
                  <a:cubicBezTo>
                    <a:pt x="78" y="815"/>
                    <a:pt x="24" y="763"/>
                    <a:pt x="44" y="729"/>
                  </a:cubicBezTo>
                  <a:cubicBezTo>
                    <a:pt x="66" y="690"/>
                    <a:pt x="136" y="735"/>
                    <a:pt x="117" y="774"/>
                  </a:cubicBezTo>
                  <a:cubicBezTo>
                    <a:pt x="115" y="779"/>
                    <a:pt x="116" y="784"/>
                    <a:pt x="121" y="787"/>
                  </a:cubicBezTo>
                  <a:cubicBezTo>
                    <a:pt x="214" y="850"/>
                    <a:pt x="330" y="860"/>
                    <a:pt x="438" y="835"/>
                  </a:cubicBezTo>
                  <a:cubicBezTo>
                    <a:pt x="553" y="809"/>
                    <a:pt x="653" y="742"/>
                    <a:pt x="740" y="663"/>
                  </a:cubicBezTo>
                  <a:cubicBezTo>
                    <a:pt x="831" y="579"/>
                    <a:pt x="909" y="482"/>
                    <a:pt x="992" y="390"/>
                  </a:cubicBezTo>
                  <a:cubicBezTo>
                    <a:pt x="1079" y="295"/>
                    <a:pt x="1174" y="210"/>
                    <a:pt x="1291" y="152"/>
                  </a:cubicBezTo>
                  <a:cubicBezTo>
                    <a:pt x="1421" y="88"/>
                    <a:pt x="1564" y="55"/>
                    <a:pt x="1705" y="23"/>
                  </a:cubicBezTo>
                  <a:cubicBezTo>
                    <a:pt x="1717" y="20"/>
                    <a:pt x="1712" y="0"/>
                    <a:pt x="1699"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254"/>
            <p:cNvSpPr>
              <a:spLocks noEditPoints="1"/>
            </p:cNvSpPr>
            <p:nvPr/>
          </p:nvSpPr>
          <p:spPr bwMode="auto">
            <a:xfrm>
              <a:off x="-5346700" y="-1417637"/>
              <a:ext cx="1425575" cy="717550"/>
            </a:xfrm>
            <a:custGeom>
              <a:avLst/>
              <a:gdLst>
                <a:gd name="T0" fmla="*/ 323 w 1716"/>
                <a:gd name="T1" fmla="*/ 866 h 866"/>
                <a:gd name="T2" fmla="*/ 127 w 1716"/>
                <a:gd name="T3" fmla="*/ 815 h 866"/>
                <a:gd name="T4" fmla="*/ 125 w 1716"/>
                <a:gd name="T5" fmla="*/ 821 h 866"/>
                <a:gd name="T6" fmla="*/ 123 w 1716"/>
                <a:gd name="T7" fmla="*/ 813 h 866"/>
                <a:gd name="T8" fmla="*/ 122 w 1716"/>
                <a:gd name="T9" fmla="*/ 812 h 866"/>
                <a:gd name="T10" fmla="*/ 121 w 1716"/>
                <a:gd name="T11" fmla="*/ 814 h 866"/>
                <a:gd name="T12" fmla="*/ 46 w 1716"/>
                <a:gd name="T13" fmla="*/ 822 h 866"/>
                <a:gd name="T14" fmla="*/ 4 w 1716"/>
                <a:gd name="T15" fmla="*/ 739 h 866"/>
                <a:gd name="T16" fmla="*/ 49 w 1716"/>
                <a:gd name="T17" fmla="*/ 694 h 866"/>
                <a:gd name="T18" fmla="*/ 96 w 1716"/>
                <a:gd name="T19" fmla="*/ 700 h 866"/>
                <a:gd name="T20" fmla="*/ 135 w 1716"/>
                <a:gd name="T21" fmla="*/ 731 h 866"/>
                <a:gd name="T22" fmla="*/ 138 w 1716"/>
                <a:gd name="T23" fmla="*/ 738 h 866"/>
                <a:gd name="T24" fmla="*/ 150 w 1716"/>
                <a:gd name="T25" fmla="*/ 731 h 866"/>
                <a:gd name="T26" fmla="*/ 170 w 1716"/>
                <a:gd name="T27" fmla="*/ 738 h 866"/>
                <a:gd name="T28" fmla="*/ 173 w 1716"/>
                <a:gd name="T29" fmla="*/ 756 h 866"/>
                <a:gd name="T30" fmla="*/ 155 w 1716"/>
                <a:gd name="T31" fmla="*/ 785 h 866"/>
                <a:gd name="T32" fmla="*/ 492 w 1716"/>
                <a:gd name="T33" fmla="*/ 793 h 866"/>
                <a:gd name="T34" fmla="*/ 889 w 1716"/>
                <a:gd name="T35" fmla="*/ 463 h 866"/>
                <a:gd name="T36" fmla="*/ 1029 w 1716"/>
                <a:gd name="T37" fmla="*/ 309 h 866"/>
                <a:gd name="T38" fmla="*/ 1332 w 1716"/>
                <a:gd name="T39" fmla="*/ 105 h 866"/>
                <a:gd name="T40" fmla="*/ 1690 w 1716"/>
                <a:gd name="T41" fmla="*/ 2 h 866"/>
                <a:gd name="T42" fmla="*/ 1709 w 1716"/>
                <a:gd name="T43" fmla="*/ 7 h 866"/>
                <a:gd name="T44" fmla="*/ 1714 w 1716"/>
                <a:gd name="T45" fmla="*/ 28 h 866"/>
                <a:gd name="T46" fmla="*/ 1700 w 1716"/>
                <a:gd name="T47" fmla="*/ 40 h 866"/>
                <a:gd name="T48" fmla="*/ 1699 w 1716"/>
                <a:gd name="T49" fmla="*/ 41 h 866"/>
                <a:gd name="T50" fmla="*/ 1288 w 1716"/>
                <a:gd name="T51" fmla="*/ 169 h 866"/>
                <a:gd name="T52" fmla="*/ 993 w 1716"/>
                <a:gd name="T53" fmla="*/ 405 h 866"/>
                <a:gd name="T54" fmla="*/ 917 w 1716"/>
                <a:gd name="T55" fmla="*/ 490 h 866"/>
                <a:gd name="T56" fmla="*/ 739 w 1716"/>
                <a:gd name="T57" fmla="*/ 678 h 866"/>
                <a:gd name="T58" fmla="*/ 433 w 1716"/>
                <a:gd name="T59" fmla="*/ 853 h 866"/>
                <a:gd name="T60" fmla="*/ 323 w 1716"/>
                <a:gd name="T61" fmla="*/ 866 h 866"/>
                <a:gd name="T62" fmla="*/ 138 w 1716"/>
                <a:gd name="T63" fmla="*/ 798 h 866"/>
                <a:gd name="T64" fmla="*/ 429 w 1716"/>
                <a:gd name="T65" fmla="*/ 834 h 866"/>
                <a:gd name="T66" fmla="*/ 449 w 1716"/>
                <a:gd name="T67" fmla="*/ 828 h 866"/>
                <a:gd name="T68" fmla="*/ 138 w 1716"/>
                <a:gd name="T69" fmla="*/ 798 h 866"/>
                <a:gd name="T70" fmla="*/ 138 w 1716"/>
                <a:gd name="T71" fmla="*/ 798 h 866"/>
                <a:gd name="T72" fmla="*/ 83 w 1716"/>
                <a:gd name="T73" fmla="*/ 739 h 866"/>
                <a:gd name="T74" fmla="*/ 63 w 1716"/>
                <a:gd name="T75" fmla="*/ 746 h 866"/>
                <a:gd name="T76" fmla="*/ 58 w 1716"/>
                <a:gd name="T77" fmla="*/ 759 h 866"/>
                <a:gd name="T78" fmla="*/ 97 w 1716"/>
                <a:gd name="T79" fmla="*/ 771 h 866"/>
                <a:gd name="T80" fmla="*/ 102 w 1716"/>
                <a:gd name="T81" fmla="*/ 770 h 866"/>
                <a:gd name="T82" fmla="*/ 103 w 1716"/>
                <a:gd name="T83" fmla="*/ 764 h 866"/>
                <a:gd name="T84" fmla="*/ 83 w 1716"/>
                <a:gd name="T85" fmla="*/ 739 h 866"/>
                <a:gd name="T86" fmla="*/ 1136 w 1716"/>
                <a:gd name="T87" fmla="*/ 242 h 866"/>
                <a:gd name="T88" fmla="*/ 1043 w 1716"/>
                <a:gd name="T89" fmla="*/ 323 h 866"/>
                <a:gd name="T90" fmla="*/ 1007 w 1716"/>
                <a:gd name="T91" fmla="*/ 360 h 866"/>
                <a:gd name="T92" fmla="*/ 1136 w 1716"/>
                <a:gd name="T93" fmla="*/ 2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16" h="866">
                  <a:moveTo>
                    <a:pt x="323" y="866"/>
                  </a:moveTo>
                  <a:cubicBezTo>
                    <a:pt x="251" y="866"/>
                    <a:pt x="184" y="849"/>
                    <a:pt x="127" y="815"/>
                  </a:cubicBezTo>
                  <a:cubicBezTo>
                    <a:pt x="125" y="821"/>
                    <a:pt x="125" y="821"/>
                    <a:pt x="125" y="821"/>
                  </a:cubicBezTo>
                  <a:cubicBezTo>
                    <a:pt x="123" y="813"/>
                    <a:pt x="123" y="813"/>
                    <a:pt x="123" y="813"/>
                  </a:cubicBezTo>
                  <a:cubicBezTo>
                    <a:pt x="123" y="813"/>
                    <a:pt x="122" y="813"/>
                    <a:pt x="122" y="812"/>
                  </a:cubicBezTo>
                  <a:cubicBezTo>
                    <a:pt x="122" y="813"/>
                    <a:pt x="121" y="813"/>
                    <a:pt x="121" y="814"/>
                  </a:cubicBezTo>
                  <a:cubicBezTo>
                    <a:pt x="100" y="834"/>
                    <a:pt x="71" y="837"/>
                    <a:pt x="46" y="822"/>
                  </a:cubicBezTo>
                  <a:cubicBezTo>
                    <a:pt x="18" y="806"/>
                    <a:pt x="0" y="770"/>
                    <a:pt x="4" y="739"/>
                  </a:cubicBezTo>
                  <a:cubicBezTo>
                    <a:pt x="8" y="716"/>
                    <a:pt x="24" y="700"/>
                    <a:pt x="49" y="694"/>
                  </a:cubicBezTo>
                  <a:cubicBezTo>
                    <a:pt x="64" y="690"/>
                    <a:pt x="81" y="693"/>
                    <a:pt x="96" y="700"/>
                  </a:cubicBezTo>
                  <a:cubicBezTo>
                    <a:pt x="112" y="703"/>
                    <a:pt x="127" y="714"/>
                    <a:pt x="135" y="731"/>
                  </a:cubicBezTo>
                  <a:cubicBezTo>
                    <a:pt x="136" y="733"/>
                    <a:pt x="138" y="735"/>
                    <a:pt x="138" y="738"/>
                  </a:cubicBezTo>
                  <a:cubicBezTo>
                    <a:pt x="141" y="734"/>
                    <a:pt x="145" y="732"/>
                    <a:pt x="150" y="731"/>
                  </a:cubicBezTo>
                  <a:cubicBezTo>
                    <a:pt x="157" y="730"/>
                    <a:pt x="165" y="733"/>
                    <a:pt x="170" y="738"/>
                  </a:cubicBezTo>
                  <a:cubicBezTo>
                    <a:pt x="174" y="743"/>
                    <a:pt x="175" y="750"/>
                    <a:pt x="173" y="756"/>
                  </a:cubicBezTo>
                  <a:cubicBezTo>
                    <a:pt x="169" y="767"/>
                    <a:pt x="163" y="777"/>
                    <a:pt x="155" y="785"/>
                  </a:cubicBezTo>
                  <a:cubicBezTo>
                    <a:pt x="249" y="836"/>
                    <a:pt x="372" y="839"/>
                    <a:pt x="492" y="793"/>
                  </a:cubicBezTo>
                  <a:cubicBezTo>
                    <a:pt x="656" y="730"/>
                    <a:pt x="774" y="594"/>
                    <a:pt x="889" y="463"/>
                  </a:cubicBezTo>
                  <a:cubicBezTo>
                    <a:pt x="934" y="411"/>
                    <a:pt x="981" y="357"/>
                    <a:pt x="1029" y="309"/>
                  </a:cubicBezTo>
                  <a:cubicBezTo>
                    <a:pt x="1121" y="218"/>
                    <a:pt x="1220" y="152"/>
                    <a:pt x="1332" y="105"/>
                  </a:cubicBezTo>
                  <a:cubicBezTo>
                    <a:pt x="1449" y="57"/>
                    <a:pt x="1571" y="29"/>
                    <a:pt x="1690" y="2"/>
                  </a:cubicBezTo>
                  <a:cubicBezTo>
                    <a:pt x="1697" y="0"/>
                    <a:pt x="1704" y="2"/>
                    <a:pt x="1709" y="7"/>
                  </a:cubicBezTo>
                  <a:cubicBezTo>
                    <a:pt x="1714" y="13"/>
                    <a:pt x="1716" y="21"/>
                    <a:pt x="1714" y="28"/>
                  </a:cubicBezTo>
                  <a:cubicBezTo>
                    <a:pt x="1712" y="34"/>
                    <a:pt x="1707" y="39"/>
                    <a:pt x="1700" y="40"/>
                  </a:cubicBezTo>
                  <a:cubicBezTo>
                    <a:pt x="1699" y="41"/>
                    <a:pt x="1699" y="41"/>
                    <a:pt x="1699" y="41"/>
                  </a:cubicBezTo>
                  <a:cubicBezTo>
                    <a:pt x="1560" y="72"/>
                    <a:pt x="1417" y="105"/>
                    <a:pt x="1288" y="169"/>
                  </a:cubicBezTo>
                  <a:cubicBezTo>
                    <a:pt x="1188" y="219"/>
                    <a:pt x="1096" y="292"/>
                    <a:pt x="993" y="405"/>
                  </a:cubicBezTo>
                  <a:cubicBezTo>
                    <a:pt x="967" y="433"/>
                    <a:pt x="941" y="462"/>
                    <a:pt x="917" y="490"/>
                  </a:cubicBezTo>
                  <a:cubicBezTo>
                    <a:pt x="861" y="554"/>
                    <a:pt x="803" y="620"/>
                    <a:pt x="739" y="678"/>
                  </a:cubicBezTo>
                  <a:cubicBezTo>
                    <a:pt x="637" y="772"/>
                    <a:pt x="536" y="829"/>
                    <a:pt x="433" y="853"/>
                  </a:cubicBezTo>
                  <a:cubicBezTo>
                    <a:pt x="396" y="862"/>
                    <a:pt x="359" y="866"/>
                    <a:pt x="323" y="866"/>
                  </a:cubicBezTo>
                  <a:moveTo>
                    <a:pt x="138" y="798"/>
                  </a:moveTo>
                  <a:cubicBezTo>
                    <a:pt x="219" y="845"/>
                    <a:pt x="321" y="858"/>
                    <a:pt x="429" y="834"/>
                  </a:cubicBezTo>
                  <a:cubicBezTo>
                    <a:pt x="435" y="832"/>
                    <a:pt x="442" y="830"/>
                    <a:pt x="449" y="828"/>
                  </a:cubicBezTo>
                  <a:cubicBezTo>
                    <a:pt x="337" y="859"/>
                    <a:pt x="225" y="848"/>
                    <a:pt x="138" y="798"/>
                  </a:cubicBezTo>
                  <a:cubicBezTo>
                    <a:pt x="138" y="798"/>
                    <a:pt x="138" y="798"/>
                    <a:pt x="138" y="798"/>
                  </a:cubicBezTo>
                  <a:moveTo>
                    <a:pt x="83" y="739"/>
                  </a:moveTo>
                  <a:cubicBezTo>
                    <a:pt x="76" y="739"/>
                    <a:pt x="68" y="742"/>
                    <a:pt x="63" y="746"/>
                  </a:cubicBezTo>
                  <a:cubicBezTo>
                    <a:pt x="55" y="752"/>
                    <a:pt x="57" y="757"/>
                    <a:pt x="58" y="759"/>
                  </a:cubicBezTo>
                  <a:cubicBezTo>
                    <a:pt x="62" y="768"/>
                    <a:pt x="84" y="772"/>
                    <a:pt x="97" y="771"/>
                  </a:cubicBezTo>
                  <a:cubicBezTo>
                    <a:pt x="99" y="770"/>
                    <a:pt x="101" y="770"/>
                    <a:pt x="102" y="770"/>
                  </a:cubicBezTo>
                  <a:cubicBezTo>
                    <a:pt x="102" y="768"/>
                    <a:pt x="103" y="766"/>
                    <a:pt x="103" y="764"/>
                  </a:cubicBezTo>
                  <a:cubicBezTo>
                    <a:pt x="101" y="754"/>
                    <a:pt x="93" y="745"/>
                    <a:pt x="83" y="739"/>
                  </a:cubicBezTo>
                  <a:moveTo>
                    <a:pt x="1136" y="242"/>
                  </a:moveTo>
                  <a:cubicBezTo>
                    <a:pt x="1104" y="267"/>
                    <a:pt x="1073" y="294"/>
                    <a:pt x="1043" y="323"/>
                  </a:cubicBezTo>
                  <a:cubicBezTo>
                    <a:pt x="1031" y="335"/>
                    <a:pt x="1019" y="348"/>
                    <a:pt x="1007" y="360"/>
                  </a:cubicBezTo>
                  <a:cubicBezTo>
                    <a:pt x="1051" y="314"/>
                    <a:pt x="1094" y="275"/>
                    <a:pt x="1136" y="242"/>
                  </a:cubicBezTo>
                </a:path>
              </a:pathLst>
            </a:custGeom>
            <a:solidFill>
              <a:srgbClr val="571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Oval 255"/>
            <p:cNvSpPr>
              <a:spLocks noChangeArrowheads="1"/>
            </p:cNvSpPr>
            <p:nvPr/>
          </p:nvSpPr>
          <p:spPr bwMode="auto">
            <a:xfrm>
              <a:off x="-5354638" y="-866775"/>
              <a:ext cx="149225" cy="149225"/>
            </a:xfrm>
            <a:prstGeom prst="ellipse">
              <a:avLst/>
            </a:pr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256"/>
            <p:cNvSpPr>
              <a:spLocks/>
            </p:cNvSpPr>
            <p:nvPr/>
          </p:nvSpPr>
          <p:spPr bwMode="auto">
            <a:xfrm>
              <a:off x="-5016500" y="-1560512"/>
              <a:ext cx="804863" cy="652463"/>
            </a:xfrm>
            <a:custGeom>
              <a:avLst/>
              <a:gdLst>
                <a:gd name="T0" fmla="*/ 946 w 969"/>
                <a:gd name="T1" fmla="*/ 11 h 787"/>
                <a:gd name="T2" fmla="*/ 660 w 969"/>
                <a:gd name="T3" fmla="*/ 401 h 787"/>
                <a:gd name="T4" fmla="*/ 483 w 969"/>
                <a:gd name="T5" fmla="*/ 565 h 787"/>
                <a:gd name="T6" fmla="*/ 280 w 969"/>
                <a:gd name="T7" fmla="*/ 706 h 787"/>
                <a:gd name="T8" fmla="*/ 149 w 969"/>
                <a:gd name="T9" fmla="*/ 755 h 787"/>
                <a:gd name="T10" fmla="*/ 20 w 969"/>
                <a:gd name="T11" fmla="*/ 708 h 787"/>
                <a:gd name="T12" fmla="*/ 0 w 969"/>
                <a:gd name="T13" fmla="*/ 708 h 787"/>
                <a:gd name="T14" fmla="*/ 61 w 969"/>
                <a:gd name="T15" fmla="*/ 778 h 787"/>
                <a:gd name="T16" fmla="*/ 187 w 969"/>
                <a:gd name="T17" fmla="*/ 766 h 787"/>
                <a:gd name="T18" fmla="*/ 424 w 969"/>
                <a:gd name="T19" fmla="*/ 636 h 787"/>
                <a:gd name="T20" fmla="*/ 802 w 969"/>
                <a:gd name="T21" fmla="*/ 267 h 787"/>
                <a:gd name="T22" fmla="*/ 963 w 969"/>
                <a:gd name="T23" fmla="*/ 21 h 787"/>
                <a:gd name="T24" fmla="*/ 946 w 969"/>
                <a:gd name="T25" fmla="*/ 11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9" h="787">
                  <a:moveTo>
                    <a:pt x="946" y="11"/>
                  </a:moveTo>
                  <a:cubicBezTo>
                    <a:pt x="868" y="153"/>
                    <a:pt x="772" y="284"/>
                    <a:pt x="660" y="401"/>
                  </a:cubicBezTo>
                  <a:cubicBezTo>
                    <a:pt x="605" y="460"/>
                    <a:pt x="546" y="515"/>
                    <a:pt x="483" y="565"/>
                  </a:cubicBezTo>
                  <a:cubicBezTo>
                    <a:pt x="419" y="617"/>
                    <a:pt x="352" y="667"/>
                    <a:pt x="280" y="706"/>
                  </a:cubicBezTo>
                  <a:cubicBezTo>
                    <a:pt x="239" y="728"/>
                    <a:pt x="195" y="746"/>
                    <a:pt x="149" y="755"/>
                  </a:cubicBezTo>
                  <a:cubicBezTo>
                    <a:pt x="108" y="763"/>
                    <a:pt x="19" y="772"/>
                    <a:pt x="20" y="708"/>
                  </a:cubicBezTo>
                  <a:cubicBezTo>
                    <a:pt x="20" y="695"/>
                    <a:pt x="0" y="695"/>
                    <a:pt x="0" y="708"/>
                  </a:cubicBezTo>
                  <a:cubicBezTo>
                    <a:pt x="0" y="744"/>
                    <a:pt x="28" y="770"/>
                    <a:pt x="61" y="778"/>
                  </a:cubicBezTo>
                  <a:cubicBezTo>
                    <a:pt x="102" y="787"/>
                    <a:pt x="148" y="778"/>
                    <a:pt x="187" y="766"/>
                  </a:cubicBezTo>
                  <a:cubicBezTo>
                    <a:pt x="274" y="741"/>
                    <a:pt x="352" y="689"/>
                    <a:pt x="424" y="636"/>
                  </a:cubicBezTo>
                  <a:cubicBezTo>
                    <a:pt x="567" y="531"/>
                    <a:pt x="694" y="407"/>
                    <a:pt x="802" y="267"/>
                  </a:cubicBezTo>
                  <a:cubicBezTo>
                    <a:pt x="862" y="189"/>
                    <a:pt x="916" y="107"/>
                    <a:pt x="963" y="21"/>
                  </a:cubicBezTo>
                  <a:cubicBezTo>
                    <a:pt x="969" y="10"/>
                    <a:pt x="952" y="0"/>
                    <a:pt x="946"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257"/>
            <p:cNvSpPr>
              <a:spLocks noEditPoints="1"/>
            </p:cNvSpPr>
            <p:nvPr/>
          </p:nvSpPr>
          <p:spPr bwMode="auto">
            <a:xfrm>
              <a:off x="-5026025" y="-1566862"/>
              <a:ext cx="820738" cy="663575"/>
            </a:xfrm>
            <a:custGeom>
              <a:avLst/>
              <a:gdLst>
                <a:gd name="T0" fmla="*/ 106 w 987"/>
                <a:gd name="T1" fmla="*/ 799 h 799"/>
                <a:gd name="T2" fmla="*/ 69 w 987"/>
                <a:gd name="T3" fmla="*/ 795 h 799"/>
                <a:gd name="T4" fmla="*/ 0 w 987"/>
                <a:gd name="T5" fmla="*/ 715 h 799"/>
                <a:gd name="T6" fmla="*/ 10 w 987"/>
                <a:gd name="T7" fmla="*/ 698 h 799"/>
                <a:gd name="T8" fmla="*/ 31 w 987"/>
                <a:gd name="T9" fmla="*/ 698 h 799"/>
                <a:gd name="T10" fmla="*/ 40 w 987"/>
                <a:gd name="T11" fmla="*/ 715 h 799"/>
                <a:gd name="T12" fmla="*/ 52 w 987"/>
                <a:gd name="T13" fmla="*/ 744 h 799"/>
                <a:gd name="T14" fmla="*/ 157 w 987"/>
                <a:gd name="T15" fmla="*/ 752 h 799"/>
                <a:gd name="T16" fmla="*/ 285 w 987"/>
                <a:gd name="T17" fmla="*/ 704 h 799"/>
                <a:gd name="T18" fmla="*/ 487 w 987"/>
                <a:gd name="T19" fmla="*/ 565 h 799"/>
                <a:gd name="T20" fmla="*/ 663 w 987"/>
                <a:gd name="T21" fmla="*/ 401 h 799"/>
                <a:gd name="T22" fmla="*/ 947 w 987"/>
                <a:gd name="T23" fmla="*/ 13 h 799"/>
                <a:gd name="T24" fmla="*/ 973 w 987"/>
                <a:gd name="T25" fmla="*/ 6 h 799"/>
                <a:gd name="T26" fmla="*/ 982 w 987"/>
                <a:gd name="T27" fmla="*/ 33 h 799"/>
                <a:gd name="T28" fmla="*/ 820 w 987"/>
                <a:gd name="T29" fmla="*/ 280 h 799"/>
                <a:gd name="T30" fmla="*/ 440 w 987"/>
                <a:gd name="T31" fmla="*/ 651 h 799"/>
                <a:gd name="T32" fmla="*/ 200 w 987"/>
                <a:gd name="T33" fmla="*/ 783 h 799"/>
                <a:gd name="T34" fmla="*/ 106 w 987"/>
                <a:gd name="T35" fmla="*/ 799 h 799"/>
                <a:gd name="T36" fmla="*/ 64 w 987"/>
                <a:gd name="T37" fmla="*/ 773 h 799"/>
                <a:gd name="T38" fmla="*/ 74 w 987"/>
                <a:gd name="T39" fmla="*/ 775 h 799"/>
                <a:gd name="T40" fmla="*/ 194 w 987"/>
                <a:gd name="T41" fmla="*/ 764 h 799"/>
                <a:gd name="T42" fmla="*/ 161 w 987"/>
                <a:gd name="T43" fmla="*/ 772 h 799"/>
                <a:gd name="T44" fmla="*/ 64 w 987"/>
                <a:gd name="T45" fmla="*/ 773 h 799"/>
                <a:gd name="T46" fmla="*/ 330 w 987"/>
                <a:gd name="T47" fmla="*/ 701 h 799"/>
                <a:gd name="T48" fmla="*/ 295 w 987"/>
                <a:gd name="T49" fmla="*/ 722 h 799"/>
                <a:gd name="T50" fmla="*/ 205 w 987"/>
                <a:gd name="T51" fmla="*/ 760 h 799"/>
                <a:gd name="T52" fmla="*/ 330 w 987"/>
                <a:gd name="T53" fmla="*/ 701 h 799"/>
                <a:gd name="T54" fmla="*/ 956 w 987"/>
                <a:gd name="T55" fmla="*/ 37 h 799"/>
                <a:gd name="T56" fmla="*/ 819 w 987"/>
                <a:gd name="T57" fmla="*/ 249 h 799"/>
                <a:gd name="T58" fmla="*/ 956 w 987"/>
                <a:gd name="T59" fmla="*/ 37 h 799"/>
                <a:gd name="T60" fmla="*/ 956 w 987"/>
                <a:gd name="T61" fmla="*/ 18 h 799"/>
                <a:gd name="T62" fmla="*/ 964 w 987"/>
                <a:gd name="T63" fmla="*/ 23 h 799"/>
                <a:gd name="T64" fmla="*/ 964 w 987"/>
                <a:gd name="T65" fmla="*/ 23 h 799"/>
                <a:gd name="T66" fmla="*/ 956 w 987"/>
                <a:gd name="T67" fmla="*/ 1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7" h="799">
                  <a:moveTo>
                    <a:pt x="106" y="799"/>
                  </a:moveTo>
                  <a:cubicBezTo>
                    <a:pt x="94" y="799"/>
                    <a:pt x="81" y="797"/>
                    <a:pt x="69" y="795"/>
                  </a:cubicBezTo>
                  <a:cubicBezTo>
                    <a:pt x="28" y="785"/>
                    <a:pt x="0" y="753"/>
                    <a:pt x="0" y="715"/>
                  </a:cubicBezTo>
                  <a:cubicBezTo>
                    <a:pt x="0" y="708"/>
                    <a:pt x="4" y="702"/>
                    <a:pt x="10" y="698"/>
                  </a:cubicBezTo>
                  <a:cubicBezTo>
                    <a:pt x="17" y="695"/>
                    <a:pt x="25" y="695"/>
                    <a:pt x="31" y="698"/>
                  </a:cubicBezTo>
                  <a:cubicBezTo>
                    <a:pt x="37" y="702"/>
                    <a:pt x="40" y="708"/>
                    <a:pt x="40" y="715"/>
                  </a:cubicBezTo>
                  <a:cubicBezTo>
                    <a:pt x="40" y="728"/>
                    <a:pt x="44" y="737"/>
                    <a:pt x="52" y="744"/>
                  </a:cubicBezTo>
                  <a:cubicBezTo>
                    <a:pt x="78" y="766"/>
                    <a:pt x="139" y="756"/>
                    <a:pt x="157" y="752"/>
                  </a:cubicBezTo>
                  <a:cubicBezTo>
                    <a:pt x="198" y="744"/>
                    <a:pt x="240" y="728"/>
                    <a:pt x="285" y="704"/>
                  </a:cubicBezTo>
                  <a:cubicBezTo>
                    <a:pt x="363" y="662"/>
                    <a:pt x="434" y="608"/>
                    <a:pt x="487" y="565"/>
                  </a:cubicBezTo>
                  <a:cubicBezTo>
                    <a:pt x="549" y="514"/>
                    <a:pt x="608" y="459"/>
                    <a:pt x="663" y="401"/>
                  </a:cubicBezTo>
                  <a:cubicBezTo>
                    <a:pt x="774" y="285"/>
                    <a:pt x="869" y="155"/>
                    <a:pt x="947" y="13"/>
                  </a:cubicBezTo>
                  <a:cubicBezTo>
                    <a:pt x="952" y="4"/>
                    <a:pt x="964" y="0"/>
                    <a:pt x="973" y="6"/>
                  </a:cubicBezTo>
                  <a:cubicBezTo>
                    <a:pt x="983" y="11"/>
                    <a:pt x="987" y="23"/>
                    <a:pt x="982" y="33"/>
                  </a:cubicBezTo>
                  <a:cubicBezTo>
                    <a:pt x="934" y="120"/>
                    <a:pt x="880" y="203"/>
                    <a:pt x="820" y="280"/>
                  </a:cubicBezTo>
                  <a:cubicBezTo>
                    <a:pt x="711" y="421"/>
                    <a:pt x="583" y="546"/>
                    <a:pt x="440" y="651"/>
                  </a:cubicBezTo>
                  <a:cubicBezTo>
                    <a:pt x="368" y="704"/>
                    <a:pt x="289" y="757"/>
                    <a:pt x="200" y="783"/>
                  </a:cubicBezTo>
                  <a:cubicBezTo>
                    <a:pt x="175" y="790"/>
                    <a:pt x="141" y="799"/>
                    <a:pt x="106" y="799"/>
                  </a:cubicBezTo>
                  <a:moveTo>
                    <a:pt x="64" y="773"/>
                  </a:moveTo>
                  <a:cubicBezTo>
                    <a:pt x="67" y="774"/>
                    <a:pt x="70" y="774"/>
                    <a:pt x="74" y="775"/>
                  </a:cubicBezTo>
                  <a:cubicBezTo>
                    <a:pt x="114" y="784"/>
                    <a:pt x="161" y="773"/>
                    <a:pt x="194" y="764"/>
                  </a:cubicBezTo>
                  <a:cubicBezTo>
                    <a:pt x="183" y="767"/>
                    <a:pt x="172" y="770"/>
                    <a:pt x="161" y="772"/>
                  </a:cubicBezTo>
                  <a:cubicBezTo>
                    <a:pt x="136" y="777"/>
                    <a:pt x="96" y="782"/>
                    <a:pt x="64" y="773"/>
                  </a:cubicBezTo>
                  <a:moveTo>
                    <a:pt x="330" y="701"/>
                  </a:moveTo>
                  <a:cubicBezTo>
                    <a:pt x="319" y="708"/>
                    <a:pt x="307" y="715"/>
                    <a:pt x="295" y="722"/>
                  </a:cubicBezTo>
                  <a:cubicBezTo>
                    <a:pt x="264" y="738"/>
                    <a:pt x="234" y="751"/>
                    <a:pt x="205" y="760"/>
                  </a:cubicBezTo>
                  <a:cubicBezTo>
                    <a:pt x="249" y="746"/>
                    <a:pt x="290" y="725"/>
                    <a:pt x="330" y="701"/>
                  </a:cubicBezTo>
                  <a:moveTo>
                    <a:pt x="956" y="37"/>
                  </a:moveTo>
                  <a:cubicBezTo>
                    <a:pt x="915" y="111"/>
                    <a:pt x="869" y="181"/>
                    <a:pt x="819" y="249"/>
                  </a:cubicBezTo>
                  <a:cubicBezTo>
                    <a:pt x="869" y="182"/>
                    <a:pt x="915" y="111"/>
                    <a:pt x="956" y="37"/>
                  </a:cubicBezTo>
                  <a:moveTo>
                    <a:pt x="956" y="18"/>
                  </a:moveTo>
                  <a:cubicBezTo>
                    <a:pt x="964" y="23"/>
                    <a:pt x="964" y="23"/>
                    <a:pt x="964" y="23"/>
                  </a:cubicBezTo>
                  <a:cubicBezTo>
                    <a:pt x="964" y="23"/>
                    <a:pt x="964" y="23"/>
                    <a:pt x="964" y="23"/>
                  </a:cubicBezTo>
                  <a:lnTo>
                    <a:pt x="956" y="18"/>
                  </a:lnTo>
                  <a:close/>
                </a:path>
              </a:pathLst>
            </a:custGeom>
            <a:solidFill>
              <a:srgbClr val="571D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Oval 258"/>
            <p:cNvSpPr>
              <a:spLocks noChangeArrowheads="1"/>
            </p:cNvSpPr>
            <p:nvPr/>
          </p:nvSpPr>
          <p:spPr bwMode="auto">
            <a:xfrm>
              <a:off x="-5083175" y="-1081087"/>
              <a:ext cx="133350" cy="134938"/>
            </a:xfrm>
            <a:prstGeom prst="ellipse">
              <a:avLst/>
            </a:pr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259"/>
            <p:cNvSpPr>
              <a:spLocks/>
            </p:cNvSpPr>
            <p:nvPr/>
          </p:nvSpPr>
          <p:spPr bwMode="auto">
            <a:xfrm>
              <a:off x="-7534276" y="-2673350"/>
              <a:ext cx="1089025" cy="769938"/>
            </a:xfrm>
            <a:custGeom>
              <a:avLst/>
              <a:gdLst>
                <a:gd name="T0" fmla="*/ 77 w 1310"/>
                <a:gd name="T1" fmla="*/ 122 h 927"/>
                <a:gd name="T2" fmla="*/ 77 w 1310"/>
                <a:gd name="T3" fmla="*/ 470 h 927"/>
                <a:gd name="T4" fmla="*/ 203 w 1310"/>
                <a:gd name="T5" fmla="*/ 737 h 927"/>
                <a:gd name="T6" fmla="*/ 266 w 1310"/>
                <a:gd name="T7" fmla="*/ 919 h 927"/>
                <a:gd name="T8" fmla="*/ 575 w 1310"/>
                <a:gd name="T9" fmla="*/ 863 h 927"/>
                <a:gd name="T10" fmla="*/ 1052 w 1310"/>
                <a:gd name="T11" fmla="*/ 772 h 927"/>
                <a:gd name="T12" fmla="*/ 1304 w 1310"/>
                <a:gd name="T13" fmla="*/ 575 h 927"/>
                <a:gd name="T14" fmla="*/ 1304 w 1310"/>
                <a:gd name="T15" fmla="*/ 281 h 927"/>
                <a:gd name="T16" fmla="*/ 1157 w 1310"/>
                <a:gd name="T17" fmla="*/ 379 h 927"/>
                <a:gd name="T18" fmla="*/ 855 w 1310"/>
                <a:gd name="T19" fmla="*/ 521 h 927"/>
                <a:gd name="T20" fmla="*/ 743 w 1310"/>
                <a:gd name="T21" fmla="*/ 526 h 927"/>
                <a:gd name="T22" fmla="*/ 996 w 1310"/>
                <a:gd name="T23" fmla="*/ 361 h 927"/>
                <a:gd name="T24" fmla="*/ 1150 w 1310"/>
                <a:gd name="T25" fmla="*/ 155 h 927"/>
                <a:gd name="T26" fmla="*/ 357 w 1310"/>
                <a:gd name="T27" fmla="*/ 56 h 927"/>
                <a:gd name="T28" fmla="*/ 356 w 1310"/>
                <a:gd name="T29" fmla="*/ 374 h 927"/>
                <a:gd name="T30" fmla="*/ 357 w 1310"/>
                <a:gd name="T31" fmla="*/ 554 h 927"/>
                <a:gd name="T32" fmla="*/ 253 w 1310"/>
                <a:gd name="T33" fmla="*/ 210 h 927"/>
                <a:gd name="T34" fmla="*/ 147 w 1310"/>
                <a:gd name="T35" fmla="*/ 0 h 927"/>
                <a:gd name="T36" fmla="*/ 77 w 1310"/>
                <a:gd name="T37" fmla="*/ 122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0" h="927">
                  <a:moveTo>
                    <a:pt x="77" y="122"/>
                  </a:moveTo>
                  <a:cubicBezTo>
                    <a:pt x="77" y="162"/>
                    <a:pt x="0" y="351"/>
                    <a:pt x="77" y="470"/>
                  </a:cubicBezTo>
                  <a:cubicBezTo>
                    <a:pt x="154" y="589"/>
                    <a:pt x="242" y="654"/>
                    <a:pt x="203" y="737"/>
                  </a:cubicBezTo>
                  <a:cubicBezTo>
                    <a:pt x="155" y="838"/>
                    <a:pt x="116" y="909"/>
                    <a:pt x="266" y="919"/>
                  </a:cubicBezTo>
                  <a:cubicBezTo>
                    <a:pt x="393" y="927"/>
                    <a:pt x="406" y="842"/>
                    <a:pt x="575" y="863"/>
                  </a:cubicBezTo>
                  <a:cubicBezTo>
                    <a:pt x="743" y="884"/>
                    <a:pt x="848" y="877"/>
                    <a:pt x="1052" y="772"/>
                  </a:cubicBezTo>
                  <a:cubicBezTo>
                    <a:pt x="1255" y="667"/>
                    <a:pt x="1304" y="575"/>
                    <a:pt x="1304" y="575"/>
                  </a:cubicBezTo>
                  <a:cubicBezTo>
                    <a:pt x="1304" y="281"/>
                    <a:pt x="1304" y="281"/>
                    <a:pt x="1304" y="281"/>
                  </a:cubicBezTo>
                  <a:cubicBezTo>
                    <a:pt x="1304" y="281"/>
                    <a:pt x="1310" y="262"/>
                    <a:pt x="1157" y="379"/>
                  </a:cubicBezTo>
                  <a:cubicBezTo>
                    <a:pt x="1001" y="498"/>
                    <a:pt x="968" y="516"/>
                    <a:pt x="855" y="521"/>
                  </a:cubicBezTo>
                  <a:cubicBezTo>
                    <a:pt x="743" y="526"/>
                    <a:pt x="743" y="526"/>
                    <a:pt x="743" y="526"/>
                  </a:cubicBezTo>
                  <a:cubicBezTo>
                    <a:pt x="743" y="526"/>
                    <a:pt x="905" y="439"/>
                    <a:pt x="996" y="361"/>
                  </a:cubicBezTo>
                  <a:cubicBezTo>
                    <a:pt x="1088" y="284"/>
                    <a:pt x="1129" y="267"/>
                    <a:pt x="1150" y="155"/>
                  </a:cubicBezTo>
                  <a:cubicBezTo>
                    <a:pt x="1171" y="42"/>
                    <a:pt x="357" y="56"/>
                    <a:pt x="357" y="56"/>
                  </a:cubicBezTo>
                  <a:cubicBezTo>
                    <a:pt x="357" y="56"/>
                    <a:pt x="324" y="236"/>
                    <a:pt x="356" y="374"/>
                  </a:cubicBezTo>
                  <a:cubicBezTo>
                    <a:pt x="388" y="512"/>
                    <a:pt x="406" y="632"/>
                    <a:pt x="357" y="554"/>
                  </a:cubicBezTo>
                  <a:cubicBezTo>
                    <a:pt x="308" y="477"/>
                    <a:pt x="232" y="377"/>
                    <a:pt x="253" y="210"/>
                  </a:cubicBezTo>
                  <a:cubicBezTo>
                    <a:pt x="273" y="38"/>
                    <a:pt x="147" y="0"/>
                    <a:pt x="147" y="0"/>
                  </a:cubicBezTo>
                  <a:lnTo>
                    <a:pt x="77" y="122"/>
                  </a:lnTo>
                  <a:close/>
                </a:path>
              </a:pathLst>
            </a:custGeom>
            <a:solidFill>
              <a:srgbClr val="0D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260"/>
            <p:cNvSpPr>
              <a:spLocks/>
            </p:cNvSpPr>
            <p:nvPr/>
          </p:nvSpPr>
          <p:spPr bwMode="auto">
            <a:xfrm>
              <a:off x="-4429125" y="-1460500"/>
              <a:ext cx="1303338" cy="2974975"/>
            </a:xfrm>
            <a:custGeom>
              <a:avLst/>
              <a:gdLst>
                <a:gd name="T0" fmla="*/ 1101 w 1568"/>
                <a:gd name="T1" fmla="*/ 149 h 3585"/>
                <a:gd name="T2" fmla="*/ 313 w 1568"/>
                <a:gd name="T3" fmla="*/ 1214 h 3585"/>
                <a:gd name="T4" fmla="*/ 120 w 1568"/>
                <a:gd name="T5" fmla="*/ 1817 h 3585"/>
                <a:gd name="T6" fmla="*/ 914 w 1568"/>
                <a:gd name="T7" fmla="*/ 2822 h 3585"/>
                <a:gd name="T8" fmla="*/ 810 w 1568"/>
                <a:gd name="T9" fmla="*/ 2253 h 3585"/>
                <a:gd name="T10" fmla="*/ 1101 w 1568"/>
                <a:gd name="T11" fmla="*/ 651 h 3585"/>
                <a:gd name="T12" fmla="*/ 673 w 1568"/>
                <a:gd name="T13" fmla="*/ 1072 h 3585"/>
                <a:gd name="T14" fmla="*/ 1101 w 1568"/>
                <a:gd name="T15" fmla="*/ 149 h 35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8" h="3585">
                  <a:moveTo>
                    <a:pt x="1101" y="149"/>
                  </a:moveTo>
                  <a:cubicBezTo>
                    <a:pt x="582" y="651"/>
                    <a:pt x="486" y="765"/>
                    <a:pt x="313" y="1214"/>
                  </a:cubicBezTo>
                  <a:cubicBezTo>
                    <a:pt x="141" y="1663"/>
                    <a:pt x="0" y="1496"/>
                    <a:pt x="120" y="1817"/>
                  </a:cubicBezTo>
                  <a:cubicBezTo>
                    <a:pt x="241" y="2137"/>
                    <a:pt x="950" y="2533"/>
                    <a:pt x="914" y="2822"/>
                  </a:cubicBezTo>
                  <a:cubicBezTo>
                    <a:pt x="878" y="3111"/>
                    <a:pt x="743" y="3585"/>
                    <a:pt x="810" y="2253"/>
                  </a:cubicBezTo>
                  <a:cubicBezTo>
                    <a:pt x="878" y="922"/>
                    <a:pt x="1568" y="0"/>
                    <a:pt x="1101" y="651"/>
                  </a:cubicBezTo>
                  <a:cubicBezTo>
                    <a:pt x="634" y="1302"/>
                    <a:pt x="89" y="1869"/>
                    <a:pt x="673" y="1072"/>
                  </a:cubicBezTo>
                  <a:cubicBezTo>
                    <a:pt x="1256" y="275"/>
                    <a:pt x="1101" y="149"/>
                    <a:pt x="1101" y="149"/>
                  </a:cubicBezTo>
                </a:path>
              </a:pathLst>
            </a:custGeom>
            <a:solidFill>
              <a:srgbClr val="0D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261"/>
            <p:cNvSpPr>
              <a:spLocks/>
            </p:cNvSpPr>
            <p:nvPr/>
          </p:nvSpPr>
          <p:spPr bwMode="auto">
            <a:xfrm>
              <a:off x="-6548438" y="-2722562"/>
              <a:ext cx="1162050" cy="1625600"/>
            </a:xfrm>
            <a:custGeom>
              <a:avLst/>
              <a:gdLst>
                <a:gd name="T0" fmla="*/ 1143 w 1398"/>
                <a:gd name="T1" fmla="*/ 150 h 1959"/>
                <a:gd name="T2" fmla="*/ 1219 w 1398"/>
                <a:gd name="T3" fmla="*/ 1226 h 1959"/>
                <a:gd name="T4" fmla="*/ 959 w 1398"/>
                <a:gd name="T5" fmla="*/ 1666 h 1959"/>
                <a:gd name="T6" fmla="*/ 686 w 1398"/>
                <a:gd name="T7" fmla="*/ 1688 h 1959"/>
                <a:gd name="T8" fmla="*/ 96 w 1398"/>
                <a:gd name="T9" fmla="*/ 1146 h 1959"/>
                <a:gd name="T10" fmla="*/ 118 w 1398"/>
                <a:gd name="T11" fmla="*/ 181 h 1959"/>
                <a:gd name="T12" fmla="*/ 454 w 1398"/>
                <a:gd name="T13" fmla="*/ 5 h 1959"/>
                <a:gd name="T14" fmla="*/ 1143 w 1398"/>
                <a:gd name="T15" fmla="*/ 150 h 19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8" h="1959">
                  <a:moveTo>
                    <a:pt x="1143" y="150"/>
                  </a:moveTo>
                  <a:cubicBezTo>
                    <a:pt x="1203" y="396"/>
                    <a:pt x="1398" y="912"/>
                    <a:pt x="1219" y="1226"/>
                  </a:cubicBezTo>
                  <a:cubicBezTo>
                    <a:pt x="1040" y="1541"/>
                    <a:pt x="959" y="1481"/>
                    <a:pt x="959" y="1666"/>
                  </a:cubicBezTo>
                  <a:cubicBezTo>
                    <a:pt x="959" y="1851"/>
                    <a:pt x="821" y="1959"/>
                    <a:pt x="686" y="1688"/>
                  </a:cubicBezTo>
                  <a:cubicBezTo>
                    <a:pt x="552" y="1416"/>
                    <a:pt x="150" y="1370"/>
                    <a:pt x="96" y="1146"/>
                  </a:cubicBezTo>
                  <a:cubicBezTo>
                    <a:pt x="42" y="922"/>
                    <a:pt x="0" y="351"/>
                    <a:pt x="118" y="181"/>
                  </a:cubicBezTo>
                  <a:cubicBezTo>
                    <a:pt x="237" y="11"/>
                    <a:pt x="351" y="11"/>
                    <a:pt x="454" y="5"/>
                  </a:cubicBezTo>
                  <a:cubicBezTo>
                    <a:pt x="557" y="0"/>
                    <a:pt x="1143" y="150"/>
                    <a:pt x="1143" y="150"/>
                  </a:cubicBezTo>
                </a:path>
              </a:pathLst>
            </a:custGeom>
            <a:solidFill>
              <a:srgbClr val="4E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262"/>
            <p:cNvSpPr>
              <a:spLocks/>
            </p:cNvSpPr>
            <p:nvPr/>
          </p:nvSpPr>
          <p:spPr bwMode="auto">
            <a:xfrm>
              <a:off x="-4605338" y="-2898775"/>
              <a:ext cx="1744663" cy="2439988"/>
            </a:xfrm>
            <a:custGeom>
              <a:avLst/>
              <a:gdLst>
                <a:gd name="T0" fmla="*/ 1714 w 2098"/>
                <a:gd name="T1" fmla="*/ 226 h 2940"/>
                <a:gd name="T2" fmla="*/ 1829 w 2098"/>
                <a:gd name="T3" fmla="*/ 1840 h 2940"/>
                <a:gd name="T4" fmla="*/ 1438 w 2098"/>
                <a:gd name="T5" fmla="*/ 2500 h 2940"/>
                <a:gd name="T6" fmla="*/ 1029 w 2098"/>
                <a:gd name="T7" fmla="*/ 2533 h 2940"/>
                <a:gd name="T8" fmla="*/ 144 w 2098"/>
                <a:gd name="T9" fmla="*/ 1720 h 2940"/>
                <a:gd name="T10" fmla="*/ 178 w 2098"/>
                <a:gd name="T11" fmla="*/ 272 h 2940"/>
                <a:gd name="T12" fmla="*/ 681 w 2098"/>
                <a:gd name="T13" fmla="*/ 8 h 2940"/>
                <a:gd name="T14" fmla="*/ 1714 w 2098"/>
                <a:gd name="T15" fmla="*/ 226 h 29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8" h="2940">
                  <a:moveTo>
                    <a:pt x="1714" y="226"/>
                  </a:moveTo>
                  <a:cubicBezTo>
                    <a:pt x="1805" y="595"/>
                    <a:pt x="2098" y="1368"/>
                    <a:pt x="1829" y="1840"/>
                  </a:cubicBezTo>
                  <a:cubicBezTo>
                    <a:pt x="1560" y="2313"/>
                    <a:pt x="1438" y="2223"/>
                    <a:pt x="1438" y="2500"/>
                  </a:cubicBezTo>
                  <a:cubicBezTo>
                    <a:pt x="1438" y="2777"/>
                    <a:pt x="1231" y="2940"/>
                    <a:pt x="1029" y="2533"/>
                  </a:cubicBezTo>
                  <a:cubicBezTo>
                    <a:pt x="828" y="2125"/>
                    <a:pt x="225" y="2056"/>
                    <a:pt x="144" y="1720"/>
                  </a:cubicBezTo>
                  <a:cubicBezTo>
                    <a:pt x="62" y="1384"/>
                    <a:pt x="0" y="528"/>
                    <a:pt x="178" y="272"/>
                  </a:cubicBezTo>
                  <a:cubicBezTo>
                    <a:pt x="355" y="17"/>
                    <a:pt x="526" y="17"/>
                    <a:pt x="681" y="8"/>
                  </a:cubicBezTo>
                  <a:cubicBezTo>
                    <a:pt x="836" y="0"/>
                    <a:pt x="1714" y="226"/>
                    <a:pt x="1714" y="226"/>
                  </a:cubicBezTo>
                </a:path>
              </a:pathLst>
            </a:custGeom>
            <a:solidFill>
              <a:srgbClr val="75A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263"/>
            <p:cNvSpPr>
              <a:spLocks/>
            </p:cNvSpPr>
            <p:nvPr/>
          </p:nvSpPr>
          <p:spPr bwMode="auto">
            <a:xfrm>
              <a:off x="-5932488" y="-2570162"/>
              <a:ext cx="287338" cy="509588"/>
            </a:xfrm>
            <a:custGeom>
              <a:avLst/>
              <a:gdLst>
                <a:gd name="T0" fmla="*/ 0 w 346"/>
                <a:gd name="T1" fmla="*/ 0 h 614"/>
                <a:gd name="T2" fmla="*/ 160 w 346"/>
                <a:gd name="T3" fmla="*/ 190 h 614"/>
                <a:gd name="T4" fmla="*/ 333 w 346"/>
                <a:gd name="T5" fmla="*/ 398 h 614"/>
                <a:gd name="T6" fmla="*/ 333 w 346"/>
                <a:gd name="T7" fmla="*/ 614 h 614"/>
              </a:gdLst>
              <a:ahLst/>
              <a:cxnLst>
                <a:cxn ang="0">
                  <a:pos x="T0" y="T1"/>
                </a:cxn>
                <a:cxn ang="0">
                  <a:pos x="T2" y="T3"/>
                </a:cxn>
                <a:cxn ang="0">
                  <a:pos x="T4" y="T5"/>
                </a:cxn>
                <a:cxn ang="0">
                  <a:pos x="T6" y="T7"/>
                </a:cxn>
              </a:cxnLst>
              <a:rect l="0" t="0" r="r" b="b"/>
              <a:pathLst>
                <a:path w="346" h="614">
                  <a:moveTo>
                    <a:pt x="0" y="0"/>
                  </a:moveTo>
                  <a:cubicBezTo>
                    <a:pt x="48" y="74"/>
                    <a:pt x="69" y="126"/>
                    <a:pt x="160" y="190"/>
                  </a:cubicBezTo>
                  <a:cubicBezTo>
                    <a:pt x="251" y="255"/>
                    <a:pt x="320" y="311"/>
                    <a:pt x="333" y="398"/>
                  </a:cubicBezTo>
                  <a:cubicBezTo>
                    <a:pt x="346" y="484"/>
                    <a:pt x="328" y="579"/>
                    <a:pt x="333" y="614"/>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264"/>
            <p:cNvSpPr>
              <a:spLocks/>
            </p:cNvSpPr>
            <p:nvPr/>
          </p:nvSpPr>
          <p:spPr bwMode="auto">
            <a:xfrm>
              <a:off x="-6015038" y="-2570162"/>
              <a:ext cx="90488" cy="425450"/>
            </a:xfrm>
            <a:custGeom>
              <a:avLst/>
              <a:gdLst>
                <a:gd name="T0" fmla="*/ 69 w 108"/>
                <a:gd name="T1" fmla="*/ 0 h 511"/>
                <a:gd name="T2" fmla="*/ 69 w 108"/>
                <a:gd name="T3" fmla="*/ 281 h 511"/>
                <a:gd name="T4" fmla="*/ 13 w 108"/>
                <a:gd name="T5" fmla="*/ 454 h 511"/>
                <a:gd name="T6" fmla="*/ 34 w 108"/>
                <a:gd name="T7" fmla="*/ 511 h 511"/>
              </a:gdLst>
              <a:ahLst/>
              <a:cxnLst>
                <a:cxn ang="0">
                  <a:pos x="T0" y="T1"/>
                </a:cxn>
                <a:cxn ang="0">
                  <a:pos x="T2" y="T3"/>
                </a:cxn>
                <a:cxn ang="0">
                  <a:pos x="T4" y="T5"/>
                </a:cxn>
                <a:cxn ang="0">
                  <a:pos x="T6" y="T7"/>
                </a:cxn>
              </a:cxnLst>
              <a:rect l="0" t="0" r="r" b="b"/>
              <a:pathLst>
                <a:path w="108" h="511">
                  <a:moveTo>
                    <a:pt x="69" y="0"/>
                  </a:moveTo>
                  <a:cubicBezTo>
                    <a:pt x="86" y="126"/>
                    <a:pt x="108" y="221"/>
                    <a:pt x="69" y="281"/>
                  </a:cubicBezTo>
                  <a:cubicBezTo>
                    <a:pt x="30" y="341"/>
                    <a:pt x="0" y="406"/>
                    <a:pt x="13" y="454"/>
                  </a:cubicBezTo>
                  <a:cubicBezTo>
                    <a:pt x="26" y="501"/>
                    <a:pt x="34" y="511"/>
                    <a:pt x="34" y="511"/>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265"/>
            <p:cNvSpPr>
              <a:spLocks/>
            </p:cNvSpPr>
            <p:nvPr/>
          </p:nvSpPr>
          <p:spPr bwMode="auto">
            <a:xfrm>
              <a:off x="-6234113" y="-2570162"/>
              <a:ext cx="207963" cy="509588"/>
            </a:xfrm>
            <a:custGeom>
              <a:avLst/>
              <a:gdLst>
                <a:gd name="T0" fmla="*/ 251 w 251"/>
                <a:gd name="T1" fmla="*/ 0 h 614"/>
                <a:gd name="T2" fmla="*/ 121 w 251"/>
                <a:gd name="T3" fmla="*/ 277 h 614"/>
                <a:gd name="T4" fmla="*/ 13 w 251"/>
                <a:gd name="T5" fmla="*/ 531 h 614"/>
                <a:gd name="T6" fmla="*/ 35 w 251"/>
                <a:gd name="T7" fmla="*/ 614 h 614"/>
              </a:gdLst>
              <a:ahLst/>
              <a:cxnLst>
                <a:cxn ang="0">
                  <a:pos x="T0" y="T1"/>
                </a:cxn>
                <a:cxn ang="0">
                  <a:pos x="T2" y="T3"/>
                </a:cxn>
                <a:cxn ang="0">
                  <a:pos x="T4" y="T5"/>
                </a:cxn>
                <a:cxn ang="0">
                  <a:pos x="T6" y="T7"/>
                </a:cxn>
              </a:cxnLst>
              <a:rect l="0" t="0" r="r" b="b"/>
              <a:pathLst>
                <a:path w="251" h="614">
                  <a:moveTo>
                    <a:pt x="251" y="0"/>
                  </a:moveTo>
                  <a:cubicBezTo>
                    <a:pt x="233" y="100"/>
                    <a:pt x="195" y="169"/>
                    <a:pt x="121" y="277"/>
                  </a:cubicBezTo>
                  <a:cubicBezTo>
                    <a:pt x="48" y="385"/>
                    <a:pt x="0" y="458"/>
                    <a:pt x="13" y="531"/>
                  </a:cubicBezTo>
                  <a:cubicBezTo>
                    <a:pt x="26" y="605"/>
                    <a:pt x="35" y="614"/>
                    <a:pt x="35" y="614"/>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266"/>
            <p:cNvSpPr>
              <a:spLocks/>
            </p:cNvSpPr>
            <p:nvPr/>
          </p:nvSpPr>
          <p:spPr bwMode="auto">
            <a:xfrm>
              <a:off x="-6408738" y="-2570162"/>
              <a:ext cx="325438" cy="427038"/>
            </a:xfrm>
            <a:custGeom>
              <a:avLst/>
              <a:gdLst>
                <a:gd name="T0" fmla="*/ 393 w 393"/>
                <a:gd name="T1" fmla="*/ 0 h 514"/>
                <a:gd name="T2" fmla="*/ 259 w 393"/>
                <a:gd name="T3" fmla="*/ 203 h 514"/>
                <a:gd name="T4" fmla="*/ 30 w 393"/>
                <a:gd name="T5" fmla="*/ 424 h 514"/>
                <a:gd name="T6" fmla="*/ 0 w 393"/>
                <a:gd name="T7" fmla="*/ 514 h 514"/>
              </a:gdLst>
              <a:ahLst/>
              <a:cxnLst>
                <a:cxn ang="0">
                  <a:pos x="T0" y="T1"/>
                </a:cxn>
                <a:cxn ang="0">
                  <a:pos x="T2" y="T3"/>
                </a:cxn>
                <a:cxn ang="0">
                  <a:pos x="T4" y="T5"/>
                </a:cxn>
                <a:cxn ang="0">
                  <a:pos x="T6" y="T7"/>
                </a:cxn>
              </a:cxnLst>
              <a:rect l="0" t="0" r="r" b="b"/>
              <a:pathLst>
                <a:path w="393" h="514">
                  <a:moveTo>
                    <a:pt x="393" y="0"/>
                  </a:moveTo>
                  <a:cubicBezTo>
                    <a:pt x="371" y="19"/>
                    <a:pt x="367" y="139"/>
                    <a:pt x="259" y="203"/>
                  </a:cubicBezTo>
                  <a:cubicBezTo>
                    <a:pt x="151" y="268"/>
                    <a:pt x="60" y="333"/>
                    <a:pt x="30" y="424"/>
                  </a:cubicBezTo>
                  <a:cubicBezTo>
                    <a:pt x="0" y="514"/>
                    <a:pt x="0" y="514"/>
                    <a:pt x="0" y="514"/>
                  </a:cubicBezTo>
                </a:path>
              </a:pathLst>
            </a:cu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267"/>
            <p:cNvSpPr>
              <a:spLocks/>
            </p:cNvSpPr>
            <p:nvPr/>
          </p:nvSpPr>
          <p:spPr bwMode="auto">
            <a:xfrm>
              <a:off x="-5597525" y="-2762250"/>
              <a:ext cx="1343025" cy="1878013"/>
            </a:xfrm>
            <a:custGeom>
              <a:avLst/>
              <a:gdLst>
                <a:gd name="T0" fmla="*/ 1357 w 1616"/>
                <a:gd name="T1" fmla="*/ 199 h 2264"/>
                <a:gd name="T2" fmla="*/ 1482 w 1616"/>
                <a:gd name="T3" fmla="*/ 771 h 2264"/>
                <a:gd name="T4" fmla="*/ 1494 w 1616"/>
                <a:gd name="T5" fmla="*/ 1172 h 2264"/>
                <a:gd name="T6" fmla="*/ 1579 w 1616"/>
                <a:gd name="T7" fmla="*/ 1816 h 2264"/>
                <a:gd name="T8" fmla="*/ 1565 w 1616"/>
                <a:gd name="T9" fmla="*/ 1915 h 2264"/>
                <a:gd name="T10" fmla="*/ 1472 w 1616"/>
                <a:gd name="T11" fmla="*/ 2057 h 2264"/>
                <a:gd name="T12" fmla="*/ 1304 w 1616"/>
                <a:gd name="T13" fmla="*/ 2210 h 2264"/>
                <a:gd name="T14" fmla="*/ 978 w 1616"/>
                <a:gd name="T15" fmla="*/ 2017 h 2264"/>
                <a:gd name="T16" fmla="*/ 793 w 1616"/>
                <a:gd name="T17" fmla="*/ 1726 h 2264"/>
                <a:gd name="T18" fmla="*/ 478 w 1616"/>
                <a:gd name="T19" fmla="*/ 1212 h 2264"/>
                <a:gd name="T20" fmla="*/ 147 w 1616"/>
                <a:gd name="T21" fmla="*/ 864 h 2264"/>
                <a:gd name="T22" fmla="*/ 65 w 1616"/>
                <a:gd name="T23" fmla="*/ 326 h 2264"/>
                <a:gd name="T24" fmla="*/ 0 w 1616"/>
                <a:gd name="T25" fmla="*/ 54 h 2264"/>
                <a:gd name="T26" fmla="*/ 1031 w 1616"/>
                <a:gd name="T27" fmla="*/ 0 h 2264"/>
                <a:gd name="T28" fmla="*/ 1357 w 1616"/>
                <a:gd name="T29" fmla="*/ 199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6" h="2264">
                  <a:moveTo>
                    <a:pt x="1357" y="199"/>
                  </a:moveTo>
                  <a:cubicBezTo>
                    <a:pt x="1417" y="326"/>
                    <a:pt x="1531" y="597"/>
                    <a:pt x="1482" y="771"/>
                  </a:cubicBezTo>
                  <a:cubicBezTo>
                    <a:pt x="1433" y="944"/>
                    <a:pt x="1419" y="1058"/>
                    <a:pt x="1494" y="1172"/>
                  </a:cubicBezTo>
                  <a:cubicBezTo>
                    <a:pt x="1616" y="1358"/>
                    <a:pt x="1589" y="1605"/>
                    <a:pt x="1579" y="1816"/>
                  </a:cubicBezTo>
                  <a:cubicBezTo>
                    <a:pt x="1577" y="1850"/>
                    <a:pt x="1575" y="1883"/>
                    <a:pt x="1565" y="1915"/>
                  </a:cubicBezTo>
                  <a:cubicBezTo>
                    <a:pt x="1548" y="1970"/>
                    <a:pt x="1509" y="2014"/>
                    <a:pt x="1472" y="2057"/>
                  </a:cubicBezTo>
                  <a:cubicBezTo>
                    <a:pt x="1425" y="2110"/>
                    <a:pt x="1370" y="2181"/>
                    <a:pt x="1304" y="2210"/>
                  </a:cubicBezTo>
                  <a:cubicBezTo>
                    <a:pt x="1181" y="2264"/>
                    <a:pt x="1052" y="2092"/>
                    <a:pt x="978" y="2017"/>
                  </a:cubicBezTo>
                  <a:cubicBezTo>
                    <a:pt x="901" y="1938"/>
                    <a:pt x="813" y="1839"/>
                    <a:pt x="793" y="1726"/>
                  </a:cubicBezTo>
                  <a:cubicBezTo>
                    <a:pt x="755" y="1514"/>
                    <a:pt x="619" y="1301"/>
                    <a:pt x="478" y="1212"/>
                  </a:cubicBezTo>
                  <a:cubicBezTo>
                    <a:pt x="337" y="1123"/>
                    <a:pt x="156" y="948"/>
                    <a:pt x="147" y="864"/>
                  </a:cubicBezTo>
                  <a:cubicBezTo>
                    <a:pt x="138" y="780"/>
                    <a:pt x="114" y="488"/>
                    <a:pt x="65" y="326"/>
                  </a:cubicBezTo>
                  <a:cubicBezTo>
                    <a:pt x="17" y="163"/>
                    <a:pt x="0" y="54"/>
                    <a:pt x="0" y="54"/>
                  </a:cubicBezTo>
                  <a:cubicBezTo>
                    <a:pt x="0" y="54"/>
                    <a:pt x="988" y="0"/>
                    <a:pt x="1031" y="0"/>
                  </a:cubicBezTo>
                  <a:cubicBezTo>
                    <a:pt x="1075" y="0"/>
                    <a:pt x="1357" y="199"/>
                    <a:pt x="1357" y="199"/>
                  </a:cubicBezTo>
                </a:path>
              </a:pathLst>
            </a:custGeom>
            <a:solidFill>
              <a:srgbClr val="0D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Oval 268"/>
            <p:cNvSpPr>
              <a:spLocks noChangeArrowheads="1"/>
            </p:cNvSpPr>
            <p:nvPr/>
          </p:nvSpPr>
          <p:spPr bwMode="auto">
            <a:xfrm>
              <a:off x="-6246813" y="-2060575"/>
              <a:ext cx="84138" cy="301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Oval 269"/>
            <p:cNvSpPr>
              <a:spLocks noChangeArrowheads="1"/>
            </p:cNvSpPr>
            <p:nvPr/>
          </p:nvSpPr>
          <p:spPr bwMode="auto">
            <a:xfrm>
              <a:off x="-6246813" y="-2060575"/>
              <a:ext cx="84138" cy="30163"/>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Oval 270"/>
            <p:cNvSpPr>
              <a:spLocks noChangeArrowheads="1"/>
            </p:cNvSpPr>
            <p:nvPr/>
          </p:nvSpPr>
          <p:spPr bwMode="auto">
            <a:xfrm>
              <a:off x="-6005513" y="-2144712"/>
              <a:ext cx="66675" cy="619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Oval 271"/>
            <p:cNvSpPr>
              <a:spLocks noChangeArrowheads="1"/>
            </p:cNvSpPr>
            <p:nvPr/>
          </p:nvSpPr>
          <p:spPr bwMode="auto">
            <a:xfrm>
              <a:off x="-6005513" y="-2144712"/>
              <a:ext cx="66675" cy="61913"/>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Oval 272"/>
            <p:cNvSpPr>
              <a:spLocks noChangeArrowheads="1"/>
            </p:cNvSpPr>
            <p:nvPr/>
          </p:nvSpPr>
          <p:spPr bwMode="auto">
            <a:xfrm>
              <a:off x="-5699125" y="-2082800"/>
              <a:ext cx="87313"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Oval 273"/>
            <p:cNvSpPr>
              <a:spLocks noChangeArrowheads="1"/>
            </p:cNvSpPr>
            <p:nvPr/>
          </p:nvSpPr>
          <p:spPr bwMode="auto">
            <a:xfrm>
              <a:off x="-5699125" y="-2082800"/>
              <a:ext cx="87313" cy="69850"/>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Oval 274"/>
            <p:cNvSpPr>
              <a:spLocks noChangeArrowheads="1"/>
            </p:cNvSpPr>
            <p:nvPr/>
          </p:nvSpPr>
          <p:spPr bwMode="auto">
            <a:xfrm>
              <a:off x="-6426200" y="-2147887"/>
              <a:ext cx="44450"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Oval 275"/>
            <p:cNvSpPr>
              <a:spLocks noChangeArrowheads="1"/>
            </p:cNvSpPr>
            <p:nvPr/>
          </p:nvSpPr>
          <p:spPr bwMode="auto">
            <a:xfrm>
              <a:off x="-6426200" y="-2147887"/>
              <a:ext cx="44450" cy="66675"/>
            </a:xfrm>
            <a:prstGeom prst="ellipse">
              <a:avLst/>
            </a:prstGeom>
            <a:noFill/>
            <a:ln w="158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276"/>
            <p:cNvSpPr>
              <a:spLocks/>
            </p:cNvSpPr>
            <p:nvPr/>
          </p:nvSpPr>
          <p:spPr bwMode="auto">
            <a:xfrm>
              <a:off x="-5278438" y="-2619375"/>
              <a:ext cx="517525" cy="863600"/>
            </a:xfrm>
            <a:custGeom>
              <a:avLst/>
              <a:gdLst>
                <a:gd name="T0" fmla="*/ 0 w 622"/>
                <a:gd name="T1" fmla="*/ 0 h 1041"/>
                <a:gd name="T2" fmla="*/ 68 w 622"/>
                <a:gd name="T3" fmla="*/ 170 h 1041"/>
                <a:gd name="T4" fmla="*/ 356 w 622"/>
                <a:gd name="T5" fmla="*/ 804 h 1041"/>
                <a:gd name="T6" fmla="*/ 532 w 622"/>
                <a:gd name="T7" fmla="*/ 1022 h 1041"/>
                <a:gd name="T8" fmla="*/ 241 w 622"/>
                <a:gd name="T9" fmla="*/ 830 h 1041"/>
                <a:gd name="T10" fmla="*/ 0 w 622"/>
                <a:gd name="T11" fmla="*/ 0 h 1041"/>
              </a:gdLst>
              <a:ahLst/>
              <a:cxnLst>
                <a:cxn ang="0">
                  <a:pos x="T0" y="T1"/>
                </a:cxn>
                <a:cxn ang="0">
                  <a:pos x="T2" y="T3"/>
                </a:cxn>
                <a:cxn ang="0">
                  <a:pos x="T4" y="T5"/>
                </a:cxn>
                <a:cxn ang="0">
                  <a:pos x="T6" y="T7"/>
                </a:cxn>
                <a:cxn ang="0">
                  <a:pos x="T8" y="T9"/>
                </a:cxn>
                <a:cxn ang="0">
                  <a:pos x="T10" y="T11"/>
                </a:cxn>
              </a:cxnLst>
              <a:rect l="0" t="0" r="r" b="b"/>
              <a:pathLst>
                <a:path w="622" h="1041">
                  <a:moveTo>
                    <a:pt x="0" y="0"/>
                  </a:moveTo>
                  <a:cubicBezTo>
                    <a:pt x="23" y="22"/>
                    <a:pt x="44" y="86"/>
                    <a:pt x="68" y="170"/>
                  </a:cubicBezTo>
                  <a:cubicBezTo>
                    <a:pt x="125" y="371"/>
                    <a:pt x="199" y="685"/>
                    <a:pt x="356" y="804"/>
                  </a:cubicBezTo>
                  <a:cubicBezTo>
                    <a:pt x="580" y="974"/>
                    <a:pt x="622" y="1041"/>
                    <a:pt x="532" y="1022"/>
                  </a:cubicBezTo>
                  <a:cubicBezTo>
                    <a:pt x="441" y="1004"/>
                    <a:pt x="338" y="903"/>
                    <a:pt x="241" y="830"/>
                  </a:cubicBezTo>
                  <a:cubicBezTo>
                    <a:pt x="145" y="756"/>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277"/>
            <p:cNvSpPr>
              <a:spLocks/>
            </p:cNvSpPr>
            <p:nvPr/>
          </p:nvSpPr>
          <p:spPr bwMode="auto">
            <a:xfrm>
              <a:off x="-5278438" y="-2619375"/>
              <a:ext cx="517525" cy="863600"/>
            </a:xfrm>
            <a:custGeom>
              <a:avLst/>
              <a:gdLst>
                <a:gd name="T0" fmla="*/ 0 w 622"/>
                <a:gd name="T1" fmla="*/ 0 h 1041"/>
                <a:gd name="T2" fmla="*/ 68 w 622"/>
                <a:gd name="T3" fmla="*/ 170 h 1041"/>
                <a:gd name="T4" fmla="*/ 356 w 622"/>
                <a:gd name="T5" fmla="*/ 804 h 1041"/>
                <a:gd name="T6" fmla="*/ 532 w 622"/>
                <a:gd name="T7" fmla="*/ 1022 h 1041"/>
                <a:gd name="T8" fmla="*/ 241 w 622"/>
                <a:gd name="T9" fmla="*/ 830 h 1041"/>
                <a:gd name="T10" fmla="*/ 0 w 622"/>
                <a:gd name="T11" fmla="*/ 0 h 1041"/>
              </a:gdLst>
              <a:ahLst/>
              <a:cxnLst>
                <a:cxn ang="0">
                  <a:pos x="T0" y="T1"/>
                </a:cxn>
                <a:cxn ang="0">
                  <a:pos x="T2" y="T3"/>
                </a:cxn>
                <a:cxn ang="0">
                  <a:pos x="T4" y="T5"/>
                </a:cxn>
                <a:cxn ang="0">
                  <a:pos x="T6" y="T7"/>
                </a:cxn>
                <a:cxn ang="0">
                  <a:pos x="T8" y="T9"/>
                </a:cxn>
                <a:cxn ang="0">
                  <a:pos x="T10" y="T11"/>
                </a:cxn>
              </a:cxnLst>
              <a:rect l="0" t="0" r="r" b="b"/>
              <a:pathLst>
                <a:path w="622" h="1041">
                  <a:moveTo>
                    <a:pt x="0" y="0"/>
                  </a:moveTo>
                  <a:cubicBezTo>
                    <a:pt x="23" y="22"/>
                    <a:pt x="44" y="86"/>
                    <a:pt x="68" y="170"/>
                  </a:cubicBezTo>
                  <a:cubicBezTo>
                    <a:pt x="125" y="371"/>
                    <a:pt x="199" y="685"/>
                    <a:pt x="356" y="804"/>
                  </a:cubicBezTo>
                  <a:cubicBezTo>
                    <a:pt x="580" y="974"/>
                    <a:pt x="622" y="1041"/>
                    <a:pt x="532" y="1022"/>
                  </a:cubicBezTo>
                  <a:cubicBezTo>
                    <a:pt x="441" y="1004"/>
                    <a:pt x="338" y="903"/>
                    <a:pt x="241" y="830"/>
                  </a:cubicBezTo>
                  <a:cubicBezTo>
                    <a:pt x="145" y="756"/>
                    <a:pt x="0" y="0"/>
                    <a:pt x="0" y="0"/>
                  </a:cubicBezTo>
                  <a:close/>
                </a:path>
              </a:pathLst>
            </a:cu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259"/>
            <p:cNvSpPr>
              <a:spLocks/>
            </p:cNvSpPr>
            <p:nvPr/>
          </p:nvSpPr>
          <p:spPr bwMode="auto">
            <a:xfrm>
              <a:off x="-8275862" y="-2672268"/>
              <a:ext cx="833762" cy="589468"/>
            </a:xfrm>
            <a:custGeom>
              <a:avLst/>
              <a:gdLst>
                <a:gd name="T0" fmla="*/ 77 w 1310"/>
                <a:gd name="T1" fmla="*/ 122 h 927"/>
                <a:gd name="T2" fmla="*/ 77 w 1310"/>
                <a:gd name="T3" fmla="*/ 470 h 927"/>
                <a:gd name="T4" fmla="*/ 203 w 1310"/>
                <a:gd name="T5" fmla="*/ 737 h 927"/>
                <a:gd name="T6" fmla="*/ 266 w 1310"/>
                <a:gd name="T7" fmla="*/ 919 h 927"/>
                <a:gd name="T8" fmla="*/ 575 w 1310"/>
                <a:gd name="T9" fmla="*/ 863 h 927"/>
                <a:gd name="T10" fmla="*/ 1052 w 1310"/>
                <a:gd name="T11" fmla="*/ 772 h 927"/>
                <a:gd name="T12" fmla="*/ 1304 w 1310"/>
                <a:gd name="T13" fmla="*/ 575 h 927"/>
                <a:gd name="T14" fmla="*/ 1304 w 1310"/>
                <a:gd name="T15" fmla="*/ 281 h 927"/>
                <a:gd name="T16" fmla="*/ 1157 w 1310"/>
                <a:gd name="T17" fmla="*/ 379 h 927"/>
                <a:gd name="T18" fmla="*/ 855 w 1310"/>
                <a:gd name="T19" fmla="*/ 521 h 927"/>
                <a:gd name="T20" fmla="*/ 743 w 1310"/>
                <a:gd name="T21" fmla="*/ 526 h 927"/>
                <a:gd name="T22" fmla="*/ 996 w 1310"/>
                <a:gd name="T23" fmla="*/ 361 h 927"/>
                <a:gd name="T24" fmla="*/ 1150 w 1310"/>
                <a:gd name="T25" fmla="*/ 155 h 927"/>
                <a:gd name="T26" fmla="*/ 357 w 1310"/>
                <a:gd name="T27" fmla="*/ 56 h 927"/>
                <a:gd name="T28" fmla="*/ 356 w 1310"/>
                <a:gd name="T29" fmla="*/ 374 h 927"/>
                <a:gd name="T30" fmla="*/ 357 w 1310"/>
                <a:gd name="T31" fmla="*/ 554 h 927"/>
                <a:gd name="T32" fmla="*/ 253 w 1310"/>
                <a:gd name="T33" fmla="*/ 210 h 927"/>
                <a:gd name="T34" fmla="*/ 147 w 1310"/>
                <a:gd name="T35" fmla="*/ 0 h 927"/>
                <a:gd name="T36" fmla="*/ 77 w 1310"/>
                <a:gd name="T37" fmla="*/ 122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0" h="927">
                  <a:moveTo>
                    <a:pt x="77" y="122"/>
                  </a:moveTo>
                  <a:cubicBezTo>
                    <a:pt x="77" y="162"/>
                    <a:pt x="0" y="351"/>
                    <a:pt x="77" y="470"/>
                  </a:cubicBezTo>
                  <a:cubicBezTo>
                    <a:pt x="154" y="589"/>
                    <a:pt x="242" y="654"/>
                    <a:pt x="203" y="737"/>
                  </a:cubicBezTo>
                  <a:cubicBezTo>
                    <a:pt x="155" y="838"/>
                    <a:pt x="116" y="909"/>
                    <a:pt x="266" y="919"/>
                  </a:cubicBezTo>
                  <a:cubicBezTo>
                    <a:pt x="393" y="927"/>
                    <a:pt x="406" y="842"/>
                    <a:pt x="575" y="863"/>
                  </a:cubicBezTo>
                  <a:cubicBezTo>
                    <a:pt x="743" y="884"/>
                    <a:pt x="848" y="877"/>
                    <a:pt x="1052" y="772"/>
                  </a:cubicBezTo>
                  <a:cubicBezTo>
                    <a:pt x="1255" y="667"/>
                    <a:pt x="1304" y="575"/>
                    <a:pt x="1304" y="575"/>
                  </a:cubicBezTo>
                  <a:cubicBezTo>
                    <a:pt x="1304" y="281"/>
                    <a:pt x="1304" y="281"/>
                    <a:pt x="1304" y="281"/>
                  </a:cubicBezTo>
                  <a:cubicBezTo>
                    <a:pt x="1304" y="281"/>
                    <a:pt x="1310" y="262"/>
                    <a:pt x="1157" y="379"/>
                  </a:cubicBezTo>
                  <a:cubicBezTo>
                    <a:pt x="1001" y="498"/>
                    <a:pt x="968" y="516"/>
                    <a:pt x="855" y="521"/>
                  </a:cubicBezTo>
                  <a:cubicBezTo>
                    <a:pt x="743" y="526"/>
                    <a:pt x="743" y="526"/>
                    <a:pt x="743" y="526"/>
                  </a:cubicBezTo>
                  <a:cubicBezTo>
                    <a:pt x="743" y="526"/>
                    <a:pt x="905" y="439"/>
                    <a:pt x="996" y="361"/>
                  </a:cubicBezTo>
                  <a:cubicBezTo>
                    <a:pt x="1088" y="284"/>
                    <a:pt x="1129" y="267"/>
                    <a:pt x="1150" y="155"/>
                  </a:cubicBezTo>
                  <a:cubicBezTo>
                    <a:pt x="1171" y="42"/>
                    <a:pt x="357" y="56"/>
                    <a:pt x="357" y="56"/>
                  </a:cubicBezTo>
                  <a:cubicBezTo>
                    <a:pt x="357" y="56"/>
                    <a:pt x="324" y="236"/>
                    <a:pt x="356" y="374"/>
                  </a:cubicBezTo>
                  <a:cubicBezTo>
                    <a:pt x="388" y="512"/>
                    <a:pt x="406" y="632"/>
                    <a:pt x="357" y="554"/>
                  </a:cubicBezTo>
                  <a:cubicBezTo>
                    <a:pt x="308" y="477"/>
                    <a:pt x="232" y="377"/>
                    <a:pt x="253" y="210"/>
                  </a:cubicBezTo>
                  <a:cubicBezTo>
                    <a:pt x="273" y="38"/>
                    <a:pt x="147" y="0"/>
                    <a:pt x="147" y="0"/>
                  </a:cubicBezTo>
                  <a:lnTo>
                    <a:pt x="77" y="122"/>
                  </a:lnTo>
                  <a:close/>
                </a:path>
              </a:pathLst>
            </a:custGeom>
            <a:solidFill>
              <a:srgbClr val="0D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5" name="矩形 324"/>
          <p:cNvSpPr/>
          <p:nvPr/>
        </p:nvSpPr>
        <p:spPr>
          <a:xfrm>
            <a:off x="-210198" y="-786352"/>
            <a:ext cx="13574020" cy="74711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6" name="矩形 325"/>
          <p:cNvSpPr/>
          <p:nvPr/>
        </p:nvSpPr>
        <p:spPr>
          <a:xfrm>
            <a:off x="12209739" y="-1220481"/>
            <a:ext cx="1010975" cy="751968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矩形 326"/>
          <p:cNvSpPr/>
          <p:nvPr/>
        </p:nvSpPr>
        <p:spPr>
          <a:xfrm>
            <a:off x="-1372706" y="-590959"/>
            <a:ext cx="1349259" cy="759341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93" name="文本框 292"/>
          <p:cNvSpPr txBox="1"/>
          <p:nvPr/>
        </p:nvSpPr>
        <p:spPr>
          <a:xfrm>
            <a:off x="4008812" y="1722850"/>
            <a:ext cx="6413935" cy="1107996"/>
          </a:xfrm>
          <a:prstGeom prst="rect">
            <a:avLst/>
          </a:prstGeom>
          <a:noFill/>
        </p:spPr>
        <p:txBody>
          <a:bodyPr wrap="none" rtlCol="0">
            <a:spAutoFit/>
          </a:bodyPr>
          <a:lstStyle/>
          <a:p>
            <a:r>
              <a:rPr lang="en-US" altLang="zh-CN" sz="6600" dirty="0">
                <a:solidFill>
                  <a:srgbClr val="0C727C"/>
                </a:solidFill>
                <a:latin typeface="方正清刻本悦宋简体" panose="02000000000000000000" pitchFamily="2" charset="-122"/>
                <a:ea typeface="方正清刻本悦宋简体" panose="02000000000000000000" pitchFamily="2" charset="-122"/>
              </a:rPr>
              <a:t>XXX</a:t>
            </a:r>
            <a:r>
              <a:rPr lang="zh-CN" altLang="en-US" sz="6600" dirty="0">
                <a:solidFill>
                  <a:srgbClr val="0C727C"/>
                </a:solidFill>
                <a:latin typeface="方正清刻本悦宋简体" panose="02000000000000000000" pitchFamily="2" charset="-122"/>
                <a:ea typeface="方正清刻本悦宋简体" panose="02000000000000000000" pitchFamily="2" charset="-122"/>
              </a:rPr>
              <a:t>设计</a:t>
            </a:r>
            <a:r>
              <a:rPr lang="en-US" altLang="zh-CN" sz="6600" dirty="0">
                <a:solidFill>
                  <a:srgbClr val="0C727C"/>
                </a:solidFill>
                <a:latin typeface="方正清刻本悦宋简体" panose="02000000000000000000" pitchFamily="2" charset="-122"/>
                <a:ea typeface="方正清刻本悦宋简体" panose="02000000000000000000" pitchFamily="2" charset="-122"/>
              </a:rPr>
              <a:t>PPT</a:t>
            </a:r>
            <a:r>
              <a:rPr lang="zh-CN" altLang="en-US" sz="6600" dirty="0">
                <a:solidFill>
                  <a:srgbClr val="0C727C"/>
                </a:solidFill>
                <a:latin typeface="方正清刻本悦宋简体" panose="02000000000000000000" pitchFamily="2" charset="-122"/>
                <a:ea typeface="方正清刻本悦宋简体" panose="02000000000000000000" pitchFamily="2" charset="-122"/>
              </a:rPr>
              <a:t>模版</a:t>
            </a:r>
          </a:p>
        </p:txBody>
      </p:sp>
      <p:sp>
        <p:nvSpPr>
          <p:cNvPr id="295" name="矩形 294"/>
          <p:cNvSpPr/>
          <p:nvPr/>
        </p:nvSpPr>
        <p:spPr>
          <a:xfrm>
            <a:off x="6420647" y="3248446"/>
            <a:ext cx="4086430" cy="1454244"/>
          </a:xfrm>
          <a:prstGeom prst="rect">
            <a:avLst/>
          </a:prstGeom>
        </p:spPr>
        <p:txBody>
          <a:bodyPr wrap="square">
            <a:spAutoFit/>
          </a:bodyPr>
          <a:lstStyle/>
          <a:p>
            <a:pPr algn="r">
              <a:lnSpc>
                <a:spcPct val="150000"/>
              </a:lnSpc>
            </a:pPr>
            <a:r>
              <a:rPr lang="en-US" altLang="zh-CN" sz="800" dirty="0">
                <a:latin typeface="Microsoft Yi Baiti" panose="03000500000000000000" pitchFamily="66" charset="0"/>
                <a:ea typeface="Microsoft Yi Baiti" panose="03000500000000000000" pitchFamily="66" charset="0"/>
              </a:rPr>
              <a:t>BUDS CALLED SPRING TO WAKE, MORE DYE A TREE YESTERDAY FIRST BUDS WITH SPRING, A CITY NIGHT SWEET TORU,</a:t>
            </a:r>
            <a:r>
              <a:rPr lang="en-US" altLang="zh-CN" sz="900" dirty="0">
                <a:latin typeface="Microsoft Yi Baiti" panose="03000500000000000000" pitchFamily="66" charset="0"/>
                <a:ea typeface="Microsoft Yi Baiti" panose="03000500000000000000" pitchFamily="66" charset="0"/>
              </a:rPr>
              <a:t> BUDS CALLED SPRING TO WAKE, MORE DYE A TREE YESTERDAY FIRST BUDS WITH SPRING, A CITY NIGHT SWEET TORU,BUDS CALLED SPRING TO WAKE,MORE DYE A TREE YESTERDAY FIRST BUDS WITH SPRING,A CITY NIGHT SWEET TORU,BUDS CALLED SPRING TO WAKE, MORE DYE A TREE YESTERDAY FIRST BUDS WITH SPRING,A CITY NIGHT SWEET TORU</a:t>
            </a:r>
            <a:endParaRPr lang="zh-CN" altLang="en-US" sz="1000" dirty="0">
              <a:solidFill>
                <a:schemeClr val="tx1">
                  <a:lumMod val="75000"/>
                  <a:lumOff val="25000"/>
                </a:schemeClr>
              </a:solidFill>
              <a:latin typeface="Microsoft Yi Baiti" panose="03000500000000000000" pitchFamily="66" charset="0"/>
              <a:cs typeface="Angsana New" panose="02020603050405020304" pitchFamily="18" charset="-34"/>
            </a:endParaRPr>
          </a:p>
          <a:p>
            <a:pPr algn="r"/>
            <a:endParaRPr lang="zh-CN" altLang="en-US" sz="900" dirty="0">
              <a:solidFill>
                <a:schemeClr val="tx1">
                  <a:lumMod val="75000"/>
                  <a:lumOff val="25000"/>
                </a:schemeClr>
              </a:solidFill>
              <a:latin typeface="Microsoft Yi Baiti" panose="03000500000000000000" pitchFamily="66" charset="0"/>
              <a:cs typeface="Angsana New" panose="02020603050405020304" pitchFamily="18" charset="-34"/>
            </a:endParaRPr>
          </a:p>
        </p:txBody>
      </p:sp>
      <p:sp>
        <p:nvSpPr>
          <p:cNvPr id="296" name="文本框 295"/>
          <p:cNvSpPr txBox="1"/>
          <p:nvPr/>
        </p:nvSpPr>
        <p:spPr>
          <a:xfrm>
            <a:off x="4196168" y="2807102"/>
            <a:ext cx="6575839" cy="338554"/>
          </a:xfrm>
          <a:prstGeom prst="rect">
            <a:avLst/>
          </a:prstGeom>
          <a:noFill/>
        </p:spPr>
        <p:txBody>
          <a:bodyPr wrap="none" rtlCol="0">
            <a:spAutoFit/>
          </a:bodyPr>
          <a:lstStyle/>
          <a:p>
            <a:r>
              <a:rPr lang="zh-CN" altLang="en-US" sz="1600" spc="1800" dirty="0">
                <a:solidFill>
                  <a:srgbClr val="0C727C"/>
                </a:solidFill>
                <a:latin typeface="方正清刻本悦宋简体" panose="02000000000000000000" pitchFamily="2" charset="-122"/>
                <a:ea typeface="方正清刻本悦宋简体" panose="02000000000000000000" pitchFamily="2" charset="-122"/>
              </a:rPr>
              <a:t>昨日初见蕾含春</a:t>
            </a:r>
            <a:r>
              <a:rPr lang="en-US" altLang="zh-CN" sz="1600" spc="1800" dirty="0">
                <a:solidFill>
                  <a:srgbClr val="0C727C"/>
                </a:solidFill>
                <a:latin typeface="方正清刻本悦宋简体" panose="02000000000000000000" pitchFamily="2" charset="-122"/>
                <a:ea typeface="方正清刻本悦宋简体" panose="02000000000000000000" pitchFamily="2" charset="-122"/>
              </a:rPr>
              <a:t>,</a:t>
            </a:r>
            <a:r>
              <a:rPr lang="zh-CN" altLang="en-US" sz="1600" spc="1800" dirty="0">
                <a:solidFill>
                  <a:srgbClr val="0C727C"/>
                </a:solidFill>
                <a:latin typeface="方正清刻本悦宋简体" panose="02000000000000000000" pitchFamily="2" charset="-122"/>
                <a:ea typeface="方正清刻本悦宋简体" panose="02000000000000000000" pitchFamily="2" charset="-122"/>
              </a:rPr>
              <a:t>一夜香彻一座城</a:t>
            </a:r>
          </a:p>
        </p:txBody>
      </p:sp>
      <p:pic>
        <p:nvPicPr>
          <p:cNvPr id="2" name="纯音乐 - 鸟语花香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5512" y="1588046"/>
            <a:ext cx="609600" cy="609600"/>
          </a:xfrm>
          <a:prstGeom prst="rect">
            <a:avLst/>
          </a:prstGeom>
        </p:spPr>
      </p:pic>
    </p:spTree>
    <p:extLst>
      <p:ext uri="{BB962C8B-B14F-4D97-AF65-F5344CB8AC3E}">
        <p14:creationId xmlns:p14="http://schemas.microsoft.com/office/powerpoint/2010/main" val="27588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nodeType="withEffect">
                                  <p:stCondLst>
                                    <p:cond delay="0"/>
                                  </p:stCondLst>
                                  <p:childTnLst>
                                    <p:set>
                                      <p:cBhvr>
                                        <p:cTn id="8" dur="1" fill="hold">
                                          <p:stCondLst>
                                            <p:cond delay="0"/>
                                          </p:stCondLst>
                                        </p:cTn>
                                        <p:tgtEl>
                                          <p:spTgt spid="262"/>
                                        </p:tgtEl>
                                        <p:attrNameLst>
                                          <p:attrName>style.visibility</p:attrName>
                                        </p:attrNameLst>
                                      </p:cBhvr>
                                      <p:to>
                                        <p:strVal val="visible"/>
                                      </p:to>
                                    </p:set>
                                    <p:animEffect transition="in" filter="fade">
                                      <p:cBhvr>
                                        <p:cTn id="9" dur="500"/>
                                        <p:tgtEl>
                                          <p:spTgt spid="262"/>
                                        </p:tgtEl>
                                      </p:cBhvr>
                                    </p:animEffec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fade">
                                      <p:cBhvr>
                                        <p:cTn id="15" dur="500"/>
                                        <p:tgtEl>
                                          <p:spTgt spid="291"/>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anim calcmode="lin" valueType="num">
                                      <p:cBhvr>
                                        <p:cTn id="24" dur="1000" fill="hold"/>
                                        <p:tgtEl>
                                          <p:spTgt spid="105"/>
                                        </p:tgtEl>
                                        <p:attrNameLst>
                                          <p:attrName>ppt_x</p:attrName>
                                        </p:attrNameLst>
                                      </p:cBhvr>
                                      <p:tavLst>
                                        <p:tav tm="0">
                                          <p:val>
                                            <p:strVal val="#ppt_x"/>
                                          </p:val>
                                        </p:tav>
                                        <p:tav tm="100000">
                                          <p:val>
                                            <p:strVal val="#ppt_x"/>
                                          </p:val>
                                        </p:tav>
                                      </p:tavLst>
                                    </p:anim>
                                    <p:anim calcmode="lin" valueType="num">
                                      <p:cBhvr>
                                        <p:cTn id="25" dur="1000" fill="hold"/>
                                        <p:tgtEl>
                                          <p:spTgt spid="10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1000"/>
                                        <p:tgtEl>
                                          <p:spTgt spid="155"/>
                                        </p:tgtEl>
                                      </p:cBhvr>
                                    </p:animEffect>
                                    <p:anim calcmode="lin" valueType="num">
                                      <p:cBhvr>
                                        <p:cTn id="29" dur="1000" fill="hold"/>
                                        <p:tgtEl>
                                          <p:spTgt spid="155"/>
                                        </p:tgtEl>
                                        <p:attrNameLst>
                                          <p:attrName>ppt_x</p:attrName>
                                        </p:attrNameLst>
                                      </p:cBhvr>
                                      <p:tavLst>
                                        <p:tav tm="0">
                                          <p:val>
                                            <p:strVal val="#ppt_x"/>
                                          </p:val>
                                        </p:tav>
                                        <p:tav tm="100000">
                                          <p:val>
                                            <p:strVal val="#ppt_x"/>
                                          </p:val>
                                        </p:tav>
                                      </p:tavLst>
                                    </p:anim>
                                    <p:anim calcmode="lin" valueType="num">
                                      <p:cBhvr>
                                        <p:cTn id="30" dur="1000" fill="hold"/>
                                        <p:tgtEl>
                                          <p:spTgt spid="155"/>
                                        </p:tgtEl>
                                        <p:attrNameLst>
                                          <p:attrName>ppt_y</p:attrName>
                                        </p:attrNameLst>
                                      </p:cBhvr>
                                      <p:tavLst>
                                        <p:tav tm="0">
                                          <p:val>
                                            <p:strVal val="#ppt_y+.1"/>
                                          </p:val>
                                        </p:tav>
                                        <p:tav tm="100000">
                                          <p:val>
                                            <p:strVal val="#ppt_y"/>
                                          </p:val>
                                        </p:tav>
                                      </p:tavLst>
                                    </p:anim>
                                  </p:childTnLst>
                                </p:cTn>
                              </p:par>
                              <p:par>
                                <p:cTn id="31" presetID="22" presetClass="entr" presetSubtype="2" fill="hold" nodeType="withEffect">
                                  <p:stCondLst>
                                    <p:cond delay="0"/>
                                  </p:stCondLst>
                                  <p:childTnLst>
                                    <p:set>
                                      <p:cBhvr>
                                        <p:cTn id="32" dur="1" fill="hold">
                                          <p:stCondLst>
                                            <p:cond delay="0"/>
                                          </p:stCondLst>
                                        </p:cTn>
                                        <p:tgtEl>
                                          <p:spTgt spid="228"/>
                                        </p:tgtEl>
                                        <p:attrNameLst>
                                          <p:attrName>style.visibility</p:attrName>
                                        </p:attrNameLst>
                                      </p:cBhvr>
                                      <p:to>
                                        <p:strVal val="visible"/>
                                      </p:to>
                                    </p:set>
                                    <p:animEffect transition="in" filter="wipe(right)">
                                      <p:cBhvr>
                                        <p:cTn id="33" dur="500"/>
                                        <p:tgtEl>
                                          <p:spTgt spid="228"/>
                                        </p:tgtEl>
                                      </p:cBhvr>
                                    </p:animEffect>
                                  </p:childTnLst>
                                </p:cTn>
                              </p:par>
                            </p:childTnLst>
                          </p:cTn>
                        </p:par>
                        <p:par>
                          <p:cTn id="34" fill="hold">
                            <p:stCondLst>
                              <p:cond delay="1000"/>
                            </p:stCondLst>
                            <p:childTnLst>
                              <p:par>
                                <p:cTn id="35" presetID="2" presetClass="entr" presetSubtype="9"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0-#ppt_h/2"/>
                                          </p:val>
                                        </p:tav>
                                        <p:tav tm="100000">
                                          <p:val>
                                            <p:strVal val="#ppt_y"/>
                                          </p:val>
                                        </p:tav>
                                      </p:tavLst>
                                    </p:anim>
                                  </p:childTnLst>
                                </p:cTn>
                              </p:par>
                            </p:childTnLst>
                          </p:cTn>
                        </p:par>
                        <p:par>
                          <p:cTn id="39" fill="hold">
                            <p:stCondLst>
                              <p:cond delay="1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293"/>
                                        </p:tgtEl>
                                        <p:attrNameLst>
                                          <p:attrName>style.visibility</p:attrName>
                                        </p:attrNameLst>
                                      </p:cBhvr>
                                      <p:to>
                                        <p:strVal val="visible"/>
                                      </p:to>
                                    </p:set>
                                    <p:anim calcmode="lin" valueType="num">
                                      <p:cBhvr>
                                        <p:cTn id="42" dur="500" fill="hold"/>
                                        <p:tgtEl>
                                          <p:spTgt spid="29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93"/>
                                        </p:tgtEl>
                                        <p:attrNameLst>
                                          <p:attrName>ppt_y</p:attrName>
                                        </p:attrNameLst>
                                      </p:cBhvr>
                                      <p:tavLst>
                                        <p:tav tm="0">
                                          <p:val>
                                            <p:strVal val="#ppt_y"/>
                                          </p:val>
                                        </p:tav>
                                        <p:tav tm="100000">
                                          <p:val>
                                            <p:strVal val="#ppt_y"/>
                                          </p:val>
                                        </p:tav>
                                      </p:tavLst>
                                    </p:anim>
                                    <p:anim calcmode="lin" valueType="num">
                                      <p:cBhvr>
                                        <p:cTn id="44" dur="500" fill="hold"/>
                                        <p:tgtEl>
                                          <p:spTgt spid="29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9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93"/>
                                        </p:tgtEl>
                                      </p:cBhvr>
                                    </p:animEffect>
                                  </p:childTnLst>
                                </p:cTn>
                              </p:par>
                            </p:childTnLst>
                          </p:cTn>
                        </p:par>
                        <p:par>
                          <p:cTn id="47" fill="hold">
                            <p:stCondLst>
                              <p:cond delay="24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96"/>
                                        </p:tgtEl>
                                        <p:attrNameLst>
                                          <p:attrName>style.visibility</p:attrName>
                                        </p:attrNameLst>
                                      </p:cBhvr>
                                      <p:to>
                                        <p:strVal val="visible"/>
                                      </p:to>
                                    </p:set>
                                    <p:anim calcmode="lin" valueType="num">
                                      <p:cBhvr>
                                        <p:cTn id="50" dur="500" fill="hold"/>
                                        <p:tgtEl>
                                          <p:spTgt spid="29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96"/>
                                        </p:tgtEl>
                                        <p:attrNameLst>
                                          <p:attrName>ppt_y</p:attrName>
                                        </p:attrNameLst>
                                      </p:cBhvr>
                                      <p:tavLst>
                                        <p:tav tm="0">
                                          <p:val>
                                            <p:strVal val="#ppt_y"/>
                                          </p:val>
                                        </p:tav>
                                        <p:tav tm="100000">
                                          <p:val>
                                            <p:strVal val="#ppt_y"/>
                                          </p:val>
                                        </p:tav>
                                      </p:tavLst>
                                    </p:anim>
                                    <p:anim calcmode="lin" valueType="num">
                                      <p:cBhvr>
                                        <p:cTn id="52" dur="500" fill="hold"/>
                                        <p:tgtEl>
                                          <p:spTgt spid="29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9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96"/>
                                        </p:tgtEl>
                                      </p:cBhvr>
                                    </p:animEffect>
                                  </p:childTnLst>
                                </p:cTn>
                              </p:par>
                            </p:childTnLst>
                          </p:cTn>
                        </p:par>
                        <p:par>
                          <p:cTn id="55" fill="hold">
                            <p:stCondLst>
                              <p:cond delay="3650"/>
                            </p:stCondLst>
                            <p:childTnLst>
                              <p:par>
                                <p:cTn id="56" presetID="41" presetClass="entr" presetSubtype="0" fill="hold" grpId="0" nodeType="afterEffect">
                                  <p:stCondLst>
                                    <p:cond delay="0"/>
                                  </p:stCondLst>
                                  <p:iterate type="lt">
                                    <p:tmPct val="2156"/>
                                  </p:iterate>
                                  <p:childTnLst>
                                    <p:set>
                                      <p:cBhvr>
                                        <p:cTn id="57" dur="1" fill="hold">
                                          <p:stCondLst>
                                            <p:cond delay="0"/>
                                          </p:stCondLst>
                                        </p:cTn>
                                        <p:tgtEl>
                                          <p:spTgt spid="295"/>
                                        </p:tgtEl>
                                        <p:attrNameLst>
                                          <p:attrName>style.visibility</p:attrName>
                                        </p:attrNameLst>
                                      </p:cBhvr>
                                      <p:to>
                                        <p:strVal val="visible"/>
                                      </p:to>
                                    </p:set>
                                    <p:anim calcmode="lin" valueType="num">
                                      <p:cBhvr>
                                        <p:cTn id="58" dur="500" fill="hold"/>
                                        <p:tgtEl>
                                          <p:spTgt spid="29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95"/>
                                        </p:tgtEl>
                                        <p:attrNameLst>
                                          <p:attrName>ppt_y</p:attrName>
                                        </p:attrNameLst>
                                      </p:cBhvr>
                                      <p:tavLst>
                                        <p:tav tm="0">
                                          <p:val>
                                            <p:strVal val="#ppt_y"/>
                                          </p:val>
                                        </p:tav>
                                        <p:tav tm="100000">
                                          <p:val>
                                            <p:strVal val="#ppt_y"/>
                                          </p:val>
                                        </p:tav>
                                      </p:tavLst>
                                    </p:anim>
                                    <p:anim calcmode="lin" valueType="num">
                                      <p:cBhvr>
                                        <p:cTn id="60" dur="500" fill="hold"/>
                                        <p:tgtEl>
                                          <p:spTgt spid="29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9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3" repeatCount="indefinite" fill="hold" display="0">
                  <p:stCondLst>
                    <p:cond delay="indefinite"/>
                  </p:stCondLst>
                  <p:endCondLst>
                    <p:cond evt="onStopAudio" delay="0">
                      <p:tgtEl>
                        <p:sldTgt/>
                      </p:tgtEl>
                    </p:cond>
                  </p:endCondLst>
                </p:cTn>
                <p:tgtEl>
                  <p:spTgt spid="2"/>
                </p:tgtEl>
              </p:cMediaNode>
            </p:audio>
          </p:childTnLst>
        </p:cTn>
      </p:par>
    </p:tnLst>
    <p:bldLst>
      <p:bldP spid="293" grpId="0"/>
      <p:bldP spid="295" grpId="0"/>
      <p:bldP spid="2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组合 243"/>
          <p:cNvGrpSpPr/>
          <p:nvPr/>
        </p:nvGrpSpPr>
        <p:grpSpPr>
          <a:xfrm>
            <a:off x="9559923" y="-5062819"/>
            <a:ext cx="4857751" cy="2390775"/>
            <a:chOff x="13158787" y="1528763"/>
            <a:chExt cx="4857751" cy="2390775"/>
          </a:xfrm>
        </p:grpSpPr>
        <p:sp>
          <p:nvSpPr>
            <p:cNvPr id="178" name="Freeform 19"/>
            <p:cNvSpPr>
              <a:spLocks/>
            </p:cNvSpPr>
            <p:nvPr/>
          </p:nvSpPr>
          <p:spPr bwMode="auto">
            <a:xfrm>
              <a:off x="15798800" y="2744788"/>
              <a:ext cx="1176338" cy="1174750"/>
            </a:xfrm>
            <a:custGeom>
              <a:avLst/>
              <a:gdLst>
                <a:gd name="T0" fmla="*/ 190 w 277"/>
                <a:gd name="T1" fmla="*/ 184 h 277"/>
                <a:gd name="T2" fmla="*/ 242 w 277"/>
                <a:gd name="T3" fmla="*/ 178 h 277"/>
                <a:gd name="T4" fmla="*/ 203 w 277"/>
                <a:gd name="T5" fmla="*/ 140 h 277"/>
                <a:gd name="T6" fmla="*/ 221 w 277"/>
                <a:gd name="T7" fmla="*/ 108 h 277"/>
                <a:gd name="T8" fmla="*/ 185 w 277"/>
                <a:gd name="T9" fmla="*/ 97 h 277"/>
                <a:gd name="T10" fmla="*/ 186 w 277"/>
                <a:gd name="T11" fmla="*/ 45 h 277"/>
                <a:gd name="T12" fmla="*/ 144 w 277"/>
                <a:gd name="T13" fmla="*/ 76 h 277"/>
                <a:gd name="T14" fmla="*/ 110 w 277"/>
                <a:gd name="T15" fmla="*/ 37 h 277"/>
                <a:gd name="T16" fmla="*/ 99 w 277"/>
                <a:gd name="T17" fmla="*/ 86 h 277"/>
                <a:gd name="T18" fmla="*/ 57 w 277"/>
                <a:gd name="T19" fmla="*/ 85 h 277"/>
                <a:gd name="T20" fmla="*/ 71 w 277"/>
                <a:gd name="T21" fmla="*/ 123 h 277"/>
                <a:gd name="T22" fmla="*/ 36 w 277"/>
                <a:gd name="T23" fmla="*/ 148 h 277"/>
                <a:gd name="T24" fmla="*/ 73 w 277"/>
                <a:gd name="T25" fmla="*/ 170 h 277"/>
                <a:gd name="T26" fmla="*/ 54 w 277"/>
                <a:gd name="T27" fmla="*/ 220 h 277"/>
                <a:gd name="T28" fmla="*/ 105 w 277"/>
                <a:gd name="T29" fmla="*/ 203 h 277"/>
                <a:gd name="T30" fmla="*/ 123 w 277"/>
                <a:gd name="T31" fmla="*/ 242 h 277"/>
                <a:gd name="T32" fmla="*/ 151 w 277"/>
                <a:gd name="T33" fmla="*/ 209 h 277"/>
                <a:gd name="T34" fmla="*/ 189 w 277"/>
                <a:gd name="T35" fmla="*/ 227 h 277"/>
                <a:gd name="T36" fmla="*/ 190 w 277"/>
                <a:gd name="T37" fmla="*/ 18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277">
                  <a:moveTo>
                    <a:pt x="190" y="184"/>
                  </a:moveTo>
                  <a:cubicBezTo>
                    <a:pt x="222" y="201"/>
                    <a:pt x="273" y="199"/>
                    <a:pt x="242" y="178"/>
                  </a:cubicBezTo>
                  <a:cubicBezTo>
                    <a:pt x="277" y="179"/>
                    <a:pt x="242" y="144"/>
                    <a:pt x="203" y="140"/>
                  </a:cubicBezTo>
                  <a:cubicBezTo>
                    <a:pt x="239" y="132"/>
                    <a:pt x="257" y="104"/>
                    <a:pt x="221" y="108"/>
                  </a:cubicBezTo>
                  <a:cubicBezTo>
                    <a:pt x="248" y="85"/>
                    <a:pt x="218" y="76"/>
                    <a:pt x="185" y="97"/>
                  </a:cubicBezTo>
                  <a:cubicBezTo>
                    <a:pt x="208" y="68"/>
                    <a:pt x="212" y="19"/>
                    <a:pt x="186" y="45"/>
                  </a:cubicBezTo>
                  <a:cubicBezTo>
                    <a:pt x="192" y="10"/>
                    <a:pt x="155" y="39"/>
                    <a:pt x="144" y="76"/>
                  </a:cubicBezTo>
                  <a:cubicBezTo>
                    <a:pt x="143" y="39"/>
                    <a:pt x="113" y="0"/>
                    <a:pt x="110" y="37"/>
                  </a:cubicBezTo>
                  <a:cubicBezTo>
                    <a:pt x="93" y="6"/>
                    <a:pt x="83" y="51"/>
                    <a:pt x="99" y="86"/>
                  </a:cubicBezTo>
                  <a:cubicBezTo>
                    <a:pt x="74" y="59"/>
                    <a:pt x="36" y="54"/>
                    <a:pt x="57" y="85"/>
                  </a:cubicBezTo>
                  <a:cubicBezTo>
                    <a:pt x="24" y="72"/>
                    <a:pt x="36" y="106"/>
                    <a:pt x="71" y="123"/>
                  </a:cubicBezTo>
                  <a:cubicBezTo>
                    <a:pt x="34" y="118"/>
                    <a:pt x="0" y="139"/>
                    <a:pt x="36" y="148"/>
                  </a:cubicBezTo>
                  <a:cubicBezTo>
                    <a:pt x="3" y="160"/>
                    <a:pt x="36" y="179"/>
                    <a:pt x="73" y="170"/>
                  </a:cubicBezTo>
                  <a:cubicBezTo>
                    <a:pt x="42" y="189"/>
                    <a:pt x="21" y="236"/>
                    <a:pt x="54" y="220"/>
                  </a:cubicBezTo>
                  <a:cubicBezTo>
                    <a:pt x="36" y="250"/>
                    <a:pt x="82" y="235"/>
                    <a:pt x="105" y="203"/>
                  </a:cubicBezTo>
                  <a:cubicBezTo>
                    <a:pt x="93" y="239"/>
                    <a:pt x="108" y="276"/>
                    <a:pt x="123" y="242"/>
                  </a:cubicBezTo>
                  <a:cubicBezTo>
                    <a:pt x="129" y="277"/>
                    <a:pt x="153" y="248"/>
                    <a:pt x="151" y="209"/>
                  </a:cubicBezTo>
                  <a:cubicBezTo>
                    <a:pt x="165" y="243"/>
                    <a:pt x="199" y="263"/>
                    <a:pt x="189" y="227"/>
                  </a:cubicBezTo>
                  <a:cubicBezTo>
                    <a:pt x="216" y="250"/>
                    <a:pt x="216" y="212"/>
                    <a:pt x="190" y="184"/>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20"/>
            <p:cNvSpPr>
              <a:spLocks/>
            </p:cNvSpPr>
            <p:nvPr/>
          </p:nvSpPr>
          <p:spPr bwMode="auto">
            <a:xfrm>
              <a:off x="15978187" y="2974975"/>
              <a:ext cx="781050" cy="731838"/>
            </a:xfrm>
            <a:custGeom>
              <a:avLst/>
              <a:gdLst>
                <a:gd name="T0" fmla="*/ 106 w 184"/>
                <a:gd name="T1" fmla="*/ 129 h 173"/>
                <a:gd name="T2" fmla="*/ 134 w 184"/>
                <a:gd name="T3" fmla="*/ 148 h 173"/>
                <a:gd name="T4" fmla="*/ 131 w 184"/>
                <a:gd name="T5" fmla="*/ 113 h 173"/>
                <a:gd name="T6" fmla="*/ 152 w 184"/>
                <a:gd name="T7" fmla="*/ 104 h 173"/>
                <a:gd name="T8" fmla="*/ 139 w 184"/>
                <a:gd name="T9" fmla="*/ 84 h 173"/>
                <a:gd name="T10" fmla="*/ 161 w 184"/>
                <a:gd name="T11" fmla="*/ 58 h 173"/>
                <a:gd name="T12" fmla="*/ 127 w 184"/>
                <a:gd name="T13" fmla="*/ 56 h 173"/>
                <a:gd name="T14" fmla="*/ 126 w 184"/>
                <a:gd name="T15" fmla="*/ 23 h 173"/>
                <a:gd name="T16" fmla="*/ 100 w 184"/>
                <a:gd name="T17" fmla="*/ 43 h 173"/>
                <a:gd name="T18" fmla="*/ 80 w 184"/>
                <a:gd name="T19" fmla="*/ 25 h 173"/>
                <a:gd name="T20" fmla="*/ 71 w 184"/>
                <a:gd name="T21" fmla="*/ 50 h 173"/>
                <a:gd name="T22" fmla="*/ 44 w 184"/>
                <a:gd name="T23" fmla="*/ 48 h 173"/>
                <a:gd name="T24" fmla="*/ 53 w 184"/>
                <a:gd name="T25" fmla="*/ 74 h 173"/>
                <a:gd name="T26" fmla="*/ 23 w 184"/>
                <a:gd name="T27" fmla="*/ 91 h 173"/>
                <a:gd name="T28" fmla="*/ 55 w 184"/>
                <a:gd name="T29" fmla="*/ 104 h 173"/>
                <a:gd name="T30" fmla="*/ 48 w 184"/>
                <a:gd name="T31" fmla="*/ 131 h 173"/>
                <a:gd name="T32" fmla="*/ 76 w 184"/>
                <a:gd name="T33" fmla="*/ 126 h 173"/>
                <a:gd name="T34" fmla="*/ 88 w 184"/>
                <a:gd name="T35" fmla="*/ 150 h 173"/>
                <a:gd name="T36" fmla="*/ 106 w 184"/>
                <a:gd name="T37"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73">
                  <a:moveTo>
                    <a:pt x="106" y="129"/>
                  </a:moveTo>
                  <a:cubicBezTo>
                    <a:pt x="115" y="151"/>
                    <a:pt x="141" y="171"/>
                    <a:pt x="134" y="148"/>
                  </a:cubicBezTo>
                  <a:cubicBezTo>
                    <a:pt x="152" y="162"/>
                    <a:pt x="148" y="131"/>
                    <a:pt x="131" y="113"/>
                  </a:cubicBezTo>
                  <a:cubicBezTo>
                    <a:pt x="152" y="123"/>
                    <a:pt x="172" y="117"/>
                    <a:pt x="152" y="104"/>
                  </a:cubicBezTo>
                  <a:cubicBezTo>
                    <a:pt x="175" y="104"/>
                    <a:pt x="164" y="86"/>
                    <a:pt x="139" y="84"/>
                  </a:cubicBezTo>
                  <a:cubicBezTo>
                    <a:pt x="162" y="79"/>
                    <a:pt x="184" y="55"/>
                    <a:pt x="161" y="58"/>
                  </a:cubicBezTo>
                  <a:cubicBezTo>
                    <a:pt x="178" y="43"/>
                    <a:pt x="148" y="42"/>
                    <a:pt x="127" y="56"/>
                  </a:cubicBezTo>
                  <a:cubicBezTo>
                    <a:pt x="142" y="37"/>
                    <a:pt x="143" y="6"/>
                    <a:pt x="126" y="23"/>
                  </a:cubicBezTo>
                  <a:cubicBezTo>
                    <a:pt x="130" y="0"/>
                    <a:pt x="107" y="19"/>
                    <a:pt x="100" y="43"/>
                  </a:cubicBezTo>
                  <a:cubicBezTo>
                    <a:pt x="99" y="19"/>
                    <a:pt x="82" y="1"/>
                    <a:pt x="80" y="25"/>
                  </a:cubicBezTo>
                  <a:cubicBezTo>
                    <a:pt x="69" y="5"/>
                    <a:pt x="61" y="27"/>
                    <a:pt x="71" y="50"/>
                  </a:cubicBezTo>
                  <a:cubicBezTo>
                    <a:pt x="55" y="32"/>
                    <a:pt x="30" y="29"/>
                    <a:pt x="44" y="48"/>
                  </a:cubicBezTo>
                  <a:cubicBezTo>
                    <a:pt x="22" y="40"/>
                    <a:pt x="31" y="63"/>
                    <a:pt x="53" y="74"/>
                  </a:cubicBezTo>
                  <a:cubicBezTo>
                    <a:pt x="30" y="71"/>
                    <a:pt x="0" y="86"/>
                    <a:pt x="23" y="91"/>
                  </a:cubicBezTo>
                  <a:cubicBezTo>
                    <a:pt x="2" y="99"/>
                    <a:pt x="31" y="110"/>
                    <a:pt x="55" y="104"/>
                  </a:cubicBezTo>
                  <a:cubicBezTo>
                    <a:pt x="35" y="117"/>
                    <a:pt x="27" y="141"/>
                    <a:pt x="48" y="131"/>
                  </a:cubicBezTo>
                  <a:cubicBezTo>
                    <a:pt x="37" y="150"/>
                    <a:pt x="61" y="146"/>
                    <a:pt x="76" y="126"/>
                  </a:cubicBezTo>
                  <a:cubicBezTo>
                    <a:pt x="69" y="148"/>
                    <a:pt x="78" y="172"/>
                    <a:pt x="88" y="150"/>
                  </a:cubicBezTo>
                  <a:cubicBezTo>
                    <a:pt x="92" y="173"/>
                    <a:pt x="107" y="154"/>
                    <a:pt x="106" y="129"/>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21"/>
            <p:cNvSpPr>
              <a:spLocks/>
            </p:cNvSpPr>
            <p:nvPr/>
          </p:nvSpPr>
          <p:spPr bwMode="auto">
            <a:xfrm>
              <a:off x="16241712" y="3190875"/>
              <a:ext cx="284163" cy="266700"/>
            </a:xfrm>
            <a:custGeom>
              <a:avLst/>
              <a:gdLst>
                <a:gd name="T0" fmla="*/ 29 w 67"/>
                <a:gd name="T1" fmla="*/ 62 h 63"/>
                <a:gd name="T2" fmla="*/ 5 w 67"/>
                <a:gd name="T3" fmla="*/ 31 h 63"/>
                <a:gd name="T4" fmla="*/ 57 w 67"/>
                <a:gd name="T5" fmla="*/ 22 h 63"/>
                <a:gd name="T6" fmla="*/ 29 w 67"/>
                <a:gd name="T7" fmla="*/ 62 h 63"/>
              </a:gdLst>
              <a:ahLst/>
              <a:cxnLst>
                <a:cxn ang="0">
                  <a:pos x="T0" y="T1"/>
                </a:cxn>
                <a:cxn ang="0">
                  <a:pos x="T2" y="T3"/>
                </a:cxn>
                <a:cxn ang="0">
                  <a:pos x="T4" y="T5"/>
                </a:cxn>
                <a:cxn ang="0">
                  <a:pos x="T6" y="T7"/>
                </a:cxn>
              </a:cxnLst>
              <a:rect l="0" t="0" r="r" b="b"/>
              <a:pathLst>
                <a:path w="67" h="63">
                  <a:moveTo>
                    <a:pt x="29" y="62"/>
                  </a:moveTo>
                  <a:cubicBezTo>
                    <a:pt x="10" y="62"/>
                    <a:pt x="0" y="42"/>
                    <a:pt x="5" y="31"/>
                  </a:cubicBezTo>
                  <a:cubicBezTo>
                    <a:pt x="16" y="2"/>
                    <a:pt x="45" y="0"/>
                    <a:pt x="57" y="22"/>
                  </a:cubicBezTo>
                  <a:cubicBezTo>
                    <a:pt x="67" y="39"/>
                    <a:pt x="53" y="63"/>
                    <a:pt x="29" y="62"/>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22"/>
            <p:cNvSpPr>
              <a:spLocks/>
            </p:cNvSpPr>
            <p:nvPr/>
          </p:nvSpPr>
          <p:spPr bwMode="auto">
            <a:xfrm>
              <a:off x="14708187" y="3059113"/>
              <a:ext cx="1397000" cy="398463"/>
            </a:xfrm>
            <a:custGeom>
              <a:avLst/>
              <a:gdLst>
                <a:gd name="T0" fmla="*/ 325 w 329"/>
                <a:gd name="T1" fmla="*/ 87 h 94"/>
                <a:gd name="T2" fmla="*/ 324 w 329"/>
                <a:gd name="T3" fmla="*/ 93 h 94"/>
                <a:gd name="T4" fmla="*/ 310 w 329"/>
                <a:gd name="T5" fmla="*/ 85 h 94"/>
                <a:gd name="T6" fmla="*/ 206 w 329"/>
                <a:gd name="T7" fmla="*/ 72 h 94"/>
                <a:gd name="T8" fmla="*/ 2 w 329"/>
                <a:gd name="T9" fmla="*/ 7 h 94"/>
                <a:gd name="T10" fmla="*/ 7 w 329"/>
                <a:gd name="T11" fmla="*/ 2 h 94"/>
                <a:gd name="T12" fmla="*/ 20 w 329"/>
                <a:gd name="T13" fmla="*/ 12 h 94"/>
                <a:gd name="T14" fmla="*/ 192 w 329"/>
                <a:gd name="T15" fmla="*/ 56 h 94"/>
                <a:gd name="T16" fmla="*/ 325 w 329"/>
                <a:gd name="T17" fmla="*/ 8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94">
                  <a:moveTo>
                    <a:pt x="325" y="87"/>
                  </a:moveTo>
                  <a:cubicBezTo>
                    <a:pt x="329" y="91"/>
                    <a:pt x="328" y="94"/>
                    <a:pt x="324" y="93"/>
                  </a:cubicBezTo>
                  <a:cubicBezTo>
                    <a:pt x="320" y="93"/>
                    <a:pt x="314" y="89"/>
                    <a:pt x="310" y="85"/>
                  </a:cubicBezTo>
                  <a:cubicBezTo>
                    <a:pt x="300" y="71"/>
                    <a:pt x="255" y="71"/>
                    <a:pt x="206" y="72"/>
                  </a:cubicBezTo>
                  <a:cubicBezTo>
                    <a:pt x="129" y="73"/>
                    <a:pt x="41" y="74"/>
                    <a:pt x="2" y="7"/>
                  </a:cubicBezTo>
                  <a:cubicBezTo>
                    <a:pt x="0" y="2"/>
                    <a:pt x="2" y="0"/>
                    <a:pt x="7" y="2"/>
                  </a:cubicBezTo>
                  <a:cubicBezTo>
                    <a:pt x="11" y="3"/>
                    <a:pt x="17" y="8"/>
                    <a:pt x="20" y="12"/>
                  </a:cubicBezTo>
                  <a:cubicBezTo>
                    <a:pt x="46" y="58"/>
                    <a:pt x="124" y="57"/>
                    <a:pt x="192" y="56"/>
                  </a:cubicBezTo>
                  <a:cubicBezTo>
                    <a:pt x="249" y="55"/>
                    <a:pt x="301" y="55"/>
                    <a:pt x="325" y="87"/>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23"/>
            <p:cNvSpPr>
              <a:spLocks/>
            </p:cNvSpPr>
            <p:nvPr/>
          </p:nvSpPr>
          <p:spPr bwMode="auto">
            <a:xfrm>
              <a:off x="15374937" y="3295650"/>
              <a:ext cx="542925" cy="423863"/>
            </a:xfrm>
            <a:custGeom>
              <a:avLst/>
              <a:gdLst>
                <a:gd name="T0" fmla="*/ 128 w 128"/>
                <a:gd name="T1" fmla="*/ 11 h 100"/>
                <a:gd name="T2" fmla="*/ 0 w 128"/>
                <a:gd name="T3" fmla="*/ 78 h 100"/>
                <a:gd name="T4" fmla="*/ 128 w 128"/>
                <a:gd name="T5" fmla="*/ 11 h 100"/>
              </a:gdLst>
              <a:ahLst/>
              <a:cxnLst>
                <a:cxn ang="0">
                  <a:pos x="T0" y="T1"/>
                </a:cxn>
                <a:cxn ang="0">
                  <a:pos x="T2" y="T3"/>
                </a:cxn>
                <a:cxn ang="0">
                  <a:pos x="T4" y="T5"/>
                </a:cxn>
              </a:cxnLst>
              <a:rect l="0" t="0" r="r" b="b"/>
              <a:pathLst>
                <a:path w="128" h="100">
                  <a:moveTo>
                    <a:pt x="128" y="11"/>
                  </a:moveTo>
                  <a:cubicBezTo>
                    <a:pt x="121" y="52"/>
                    <a:pt x="61" y="100"/>
                    <a:pt x="0" y="78"/>
                  </a:cubicBezTo>
                  <a:cubicBezTo>
                    <a:pt x="57" y="0"/>
                    <a:pt x="104" y="27"/>
                    <a:pt x="128" y="1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24"/>
            <p:cNvSpPr>
              <a:spLocks/>
            </p:cNvSpPr>
            <p:nvPr/>
          </p:nvSpPr>
          <p:spPr bwMode="auto">
            <a:xfrm>
              <a:off x="15540037" y="3346450"/>
              <a:ext cx="374650" cy="230188"/>
            </a:xfrm>
            <a:custGeom>
              <a:avLst/>
              <a:gdLst>
                <a:gd name="T0" fmla="*/ 88 w 88"/>
                <a:gd name="T1" fmla="*/ 0 h 54"/>
                <a:gd name="T2" fmla="*/ 0 w 88"/>
                <a:gd name="T3" fmla="*/ 54 h 54"/>
                <a:gd name="T4" fmla="*/ 88 w 88"/>
                <a:gd name="T5" fmla="*/ 0 h 54"/>
              </a:gdLst>
              <a:ahLst/>
              <a:cxnLst>
                <a:cxn ang="0">
                  <a:pos x="T0" y="T1"/>
                </a:cxn>
                <a:cxn ang="0">
                  <a:pos x="T2" y="T3"/>
                </a:cxn>
                <a:cxn ang="0">
                  <a:pos x="T4" y="T5"/>
                </a:cxn>
              </a:cxnLst>
              <a:rect l="0" t="0" r="r" b="b"/>
              <a:pathLst>
                <a:path w="88" h="54">
                  <a:moveTo>
                    <a:pt x="88" y="0"/>
                  </a:moveTo>
                  <a:cubicBezTo>
                    <a:pt x="75" y="26"/>
                    <a:pt x="40" y="54"/>
                    <a:pt x="0" y="54"/>
                  </a:cubicBezTo>
                  <a:cubicBezTo>
                    <a:pt x="42" y="35"/>
                    <a:pt x="69" y="17"/>
                    <a:pt x="88" y="0"/>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5"/>
            <p:cNvSpPr>
              <a:spLocks/>
            </p:cNvSpPr>
            <p:nvPr/>
          </p:nvSpPr>
          <p:spPr bwMode="auto">
            <a:xfrm>
              <a:off x="15425737" y="2962275"/>
              <a:ext cx="441325" cy="376238"/>
            </a:xfrm>
            <a:custGeom>
              <a:avLst/>
              <a:gdLst>
                <a:gd name="T0" fmla="*/ 104 w 104"/>
                <a:gd name="T1" fmla="*/ 89 h 89"/>
                <a:gd name="T2" fmla="*/ 0 w 104"/>
                <a:gd name="T3" fmla="*/ 10 h 89"/>
                <a:gd name="T4" fmla="*/ 104 w 104"/>
                <a:gd name="T5" fmla="*/ 89 h 89"/>
              </a:gdLst>
              <a:ahLst/>
              <a:cxnLst>
                <a:cxn ang="0">
                  <a:pos x="T0" y="T1"/>
                </a:cxn>
                <a:cxn ang="0">
                  <a:pos x="T2" y="T3"/>
                </a:cxn>
                <a:cxn ang="0">
                  <a:pos x="T4" y="T5"/>
                </a:cxn>
              </a:cxnLst>
              <a:rect l="0" t="0" r="r" b="b"/>
              <a:pathLst>
                <a:path w="104" h="89">
                  <a:moveTo>
                    <a:pt x="104" y="89"/>
                  </a:moveTo>
                  <a:cubicBezTo>
                    <a:pt x="103" y="51"/>
                    <a:pt x="58" y="0"/>
                    <a:pt x="0" y="10"/>
                  </a:cubicBezTo>
                  <a:cubicBezTo>
                    <a:pt x="39" y="88"/>
                    <a:pt x="84" y="71"/>
                    <a:pt x="104" y="89"/>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6"/>
            <p:cNvSpPr>
              <a:spLocks/>
            </p:cNvSpPr>
            <p:nvPr/>
          </p:nvSpPr>
          <p:spPr bwMode="auto">
            <a:xfrm>
              <a:off x="15565437" y="3076575"/>
              <a:ext cx="298450" cy="257175"/>
            </a:xfrm>
            <a:custGeom>
              <a:avLst/>
              <a:gdLst>
                <a:gd name="T0" fmla="*/ 70 w 70"/>
                <a:gd name="T1" fmla="*/ 61 h 61"/>
                <a:gd name="T2" fmla="*/ 0 w 70"/>
                <a:gd name="T3" fmla="*/ 0 h 61"/>
                <a:gd name="T4" fmla="*/ 70 w 70"/>
                <a:gd name="T5" fmla="*/ 61 h 61"/>
              </a:gdLst>
              <a:ahLst/>
              <a:cxnLst>
                <a:cxn ang="0">
                  <a:pos x="T0" y="T1"/>
                </a:cxn>
                <a:cxn ang="0">
                  <a:pos x="T2" y="T3"/>
                </a:cxn>
                <a:cxn ang="0">
                  <a:pos x="T4" y="T5"/>
                </a:cxn>
              </a:cxnLst>
              <a:rect l="0" t="0" r="r" b="b"/>
              <a:pathLst>
                <a:path w="70" h="61">
                  <a:moveTo>
                    <a:pt x="70" y="61"/>
                  </a:moveTo>
                  <a:cubicBezTo>
                    <a:pt x="62" y="36"/>
                    <a:pt x="36" y="5"/>
                    <a:pt x="0" y="0"/>
                  </a:cubicBezTo>
                  <a:cubicBezTo>
                    <a:pt x="34" y="23"/>
                    <a:pt x="56" y="43"/>
                    <a:pt x="70" y="61"/>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27"/>
            <p:cNvSpPr>
              <a:spLocks/>
            </p:cNvSpPr>
            <p:nvPr/>
          </p:nvSpPr>
          <p:spPr bwMode="auto">
            <a:xfrm>
              <a:off x="15078075" y="3292475"/>
              <a:ext cx="487363" cy="376238"/>
            </a:xfrm>
            <a:custGeom>
              <a:avLst/>
              <a:gdLst>
                <a:gd name="T0" fmla="*/ 115 w 115"/>
                <a:gd name="T1" fmla="*/ 11 h 89"/>
                <a:gd name="T2" fmla="*/ 0 w 115"/>
                <a:gd name="T3" fmla="*/ 69 h 89"/>
                <a:gd name="T4" fmla="*/ 115 w 115"/>
                <a:gd name="T5" fmla="*/ 11 h 89"/>
              </a:gdLst>
              <a:ahLst/>
              <a:cxnLst>
                <a:cxn ang="0">
                  <a:pos x="T0" y="T1"/>
                </a:cxn>
                <a:cxn ang="0">
                  <a:pos x="T2" y="T3"/>
                </a:cxn>
                <a:cxn ang="0">
                  <a:pos x="T4" y="T5"/>
                </a:cxn>
              </a:cxnLst>
              <a:rect l="0" t="0" r="r" b="b"/>
              <a:pathLst>
                <a:path w="115" h="89">
                  <a:moveTo>
                    <a:pt x="115" y="11"/>
                  </a:moveTo>
                  <a:cubicBezTo>
                    <a:pt x="108" y="47"/>
                    <a:pt x="54" y="89"/>
                    <a:pt x="0" y="69"/>
                  </a:cubicBezTo>
                  <a:cubicBezTo>
                    <a:pt x="51" y="0"/>
                    <a:pt x="93" y="24"/>
                    <a:pt x="115" y="1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28"/>
            <p:cNvSpPr>
              <a:spLocks/>
            </p:cNvSpPr>
            <p:nvPr/>
          </p:nvSpPr>
          <p:spPr bwMode="auto">
            <a:xfrm>
              <a:off x="15225712" y="3343275"/>
              <a:ext cx="336550" cy="198438"/>
            </a:xfrm>
            <a:custGeom>
              <a:avLst/>
              <a:gdLst>
                <a:gd name="T0" fmla="*/ 79 w 79"/>
                <a:gd name="T1" fmla="*/ 0 h 47"/>
                <a:gd name="T2" fmla="*/ 0 w 79"/>
                <a:gd name="T3" fmla="*/ 46 h 47"/>
                <a:gd name="T4" fmla="*/ 79 w 79"/>
                <a:gd name="T5" fmla="*/ 0 h 47"/>
              </a:gdLst>
              <a:ahLst/>
              <a:cxnLst>
                <a:cxn ang="0">
                  <a:pos x="T0" y="T1"/>
                </a:cxn>
                <a:cxn ang="0">
                  <a:pos x="T2" y="T3"/>
                </a:cxn>
                <a:cxn ang="0">
                  <a:pos x="T4" y="T5"/>
                </a:cxn>
              </a:cxnLst>
              <a:rect l="0" t="0" r="r" b="b"/>
              <a:pathLst>
                <a:path w="79" h="47">
                  <a:moveTo>
                    <a:pt x="79" y="0"/>
                  </a:moveTo>
                  <a:cubicBezTo>
                    <a:pt x="67" y="23"/>
                    <a:pt x="35" y="47"/>
                    <a:pt x="0" y="46"/>
                  </a:cubicBezTo>
                  <a:cubicBezTo>
                    <a:pt x="37" y="30"/>
                    <a:pt x="62" y="14"/>
                    <a:pt x="79" y="0"/>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29"/>
            <p:cNvSpPr>
              <a:spLocks/>
            </p:cNvSpPr>
            <p:nvPr/>
          </p:nvSpPr>
          <p:spPr bwMode="auto">
            <a:xfrm>
              <a:off x="15106650" y="2982913"/>
              <a:ext cx="412750" cy="347663"/>
            </a:xfrm>
            <a:custGeom>
              <a:avLst/>
              <a:gdLst>
                <a:gd name="T0" fmla="*/ 97 w 97"/>
                <a:gd name="T1" fmla="*/ 81 h 82"/>
                <a:gd name="T2" fmla="*/ 0 w 97"/>
                <a:gd name="T3" fmla="*/ 10 h 82"/>
                <a:gd name="T4" fmla="*/ 97 w 97"/>
                <a:gd name="T5" fmla="*/ 81 h 82"/>
              </a:gdLst>
              <a:ahLst/>
              <a:cxnLst>
                <a:cxn ang="0">
                  <a:pos x="T0" y="T1"/>
                </a:cxn>
                <a:cxn ang="0">
                  <a:pos x="T2" y="T3"/>
                </a:cxn>
                <a:cxn ang="0">
                  <a:pos x="T4" y="T5"/>
                </a:cxn>
              </a:cxnLst>
              <a:rect l="0" t="0" r="r" b="b"/>
              <a:pathLst>
                <a:path w="97" h="82">
                  <a:moveTo>
                    <a:pt x="97" y="81"/>
                  </a:moveTo>
                  <a:cubicBezTo>
                    <a:pt x="96" y="47"/>
                    <a:pt x="53" y="0"/>
                    <a:pt x="0" y="10"/>
                  </a:cubicBezTo>
                  <a:cubicBezTo>
                    <a:pt x="37" y="82"/>
                    <a:pt x="79" y="66"/>
                    <a:pt x="97" y="8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30"/>
            <p:cNvSpPr>
              <a:spLocks/>
            </p:cNvSpPr>
            <p:nvPr/>
          </p:nvSpPr>
          <p:spPr bwMode="auto">
            <a:xfrm>
              <a:off x="15235237" y="3092450"/>
              <a:ext cx="284163" cy="228600"/>
            </a:xfrm>
            <a:custGeom>
              <a:avLst/>
              <a:gdLst>
                <a:gd name="T0" fmla="*/ 67 w 67"/>
                <a:gd name="T1" fmla="*/ 54 h 54"/>
                <a:gd name="T2" fmla="*/ 0 w 67"/>
                <a:gd name="T3" fmla="*/ 0 h 54"/>
                <a:gd name="T4" fmla="*/ 67 w 67"/>
                <a:gd name="T5" fmla="*/ 54 h 54"/>
              </a:gdLst>
              <a:ahLst/>
              <a:cxnLst>
                <a:cxn ang="0">
                  <a:pos x="T0" y="T1"/>
                </a:cxn>
                <a:cxn ang="0">
                  <a:pos x="T2" y="T3"/>
                </a:cxn>
                <a:cxn ang="0">
                  <a:pos x="T4" y="T5"/>
                </a:cxn>
              </a:cxnLst>
              <a:rect l="0" t="0" r="r" b="b"/>
              <a:pathLst>
                <a:path w="67" h="54">
                  <a:moveTo>
                    <a:pt x="67" y="54"/>
                  </a:moveTo>
                  <a:cubicBezTo>
                    <a:pt x="59" y="31"/>
                    <a:pt x="33" y="4"/>
                    <a:pt x="0" y="0"/>
                  </a:cubicBezTo>
                  <a:cubicBezTo>
                    <a:pt x="33" y="20"/>
                    <a:pt x="53" y="38"/>
                    <a:pt x="67" y="54"/>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31"/>
            <p:cNvSpPr>
              <a:spLocks/>
            </p:cNvSpPr>
            <p:nvPr/>
          </p:nvSpPr>
          <p:spPr bwMode="auto">
            <a:xfrm>
              <a:off x="14758987" y="3262313"/>
              <a:ext cx="450850" cy="339725"/>
            </a:xfrm>
            <a:custGeom>
              <a:avLst/>
              <a:gdLst>
                <a:gd name="T0" fmla="*/ 106 w 106"/>
                <a:gd name="T1" fmla="*/ 14 h 80"/>
                <a:gd name="T2" fmla="*/ 0 w 106"/>
                <a:gd name="T3" fmla="*/ 58 h 80"/>
                <a:gd name="T4" fmla="*/ 106 w 106"/>
                <a:gd name="T5" fmla="*/ 14 h 80"/>
              </a:gdLst>
              <a:ahLst/>
              <a:cxnLst>
                <a:cxn ang="0">
                  <a:pos x="T0" y="T1"/>
                </a:cxn>
                <a:cxn ang="0">
                  <a:pos x="T2" y="T3"/>
                </a:cxn>
                <a:cxn ang="0">
                  <a:pos x="T4" y="T5"/>
                </a:cxn>
              </a:cxnLst>
              <a:rect l="0" t="0" r="r" b="b"/>
              <a:pathLst>
                <a:path w="106" h="80">
                  <a:moveTo>
                    <a:pt x="106" y="14"/>
                  </a:moveTo>
                  <a:cubicBezTo>
                    <a:pt x="97" y="46"/>
                    <a:pt x="47" y="80"/>
                    <a:pt x="0" y="58"/>
                  </a:cubicBezTo>
                  <a:cubicBezTo>
                    <a:pt x="50" y="0"/>
                    <a:pt x="85" y="24"/>
                    <a:pt x="106" y="1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32"/>
            <p:cNvSpPr>
              <a:spLocks/>
            </p:cNvSpPr>
            <p:nvPr/>
          </p:nvSpPr>
          <p:spPr bwMode="auto">
            <a:xfrm>
              <a:off x="14895512" y="3325813"/>
              <a:ext cx="309563" cy="165100"/>
            </a:xfrm>
            <a:custGeom>
              <a:avLst/>
              <a:gdLst>
                <a:gd name="T0" fmla="*/ 73 w 73"/>
                <a:gd name="T1" fmla="*/ 0 h 39"/>
                <a:gd name="T2" fmla="*/ 0 w 73"/>
                <a:gd name="T3" fmla="*/ 36 h 39"/>
                <a:gd name="T4" fmla="*/ 73 w 73"/>
                <a:gd name="T5" fmla="*/ 0 h 39"/>
              </a:gdLst>
              <a:ahLst/>
              <a:cxnLst>
                <a:cxn ang="0">
                  <a:pos x="T0" y="T1"/>
                </a:cxn>
                <a:cxn ang="0">
                  <a:pos x="T2" y="T3"/>
                </a:cxn>
                <a:cxn ang="0">
                  <a:pos x="T4" y="T5"/>
                </a:cxn>
              </a:cxnLst>
              <a:rect l="0" t="0" r="r" b="b"/>
              <a:pathLst>
                <a:path w="73" h="39">
                  <a:moveTo>
                    <a:pt x="73" y="0"/>
                  </a:moveTo>
                  <a:cubicBezTo>
                    <a:pt x="61" y="19"/>
                    <a:pt x="31" y="39"/>
                    <a:pt x="0" y="36"/>
                  </a:cubicBezTo>
                  <a:cubicBezTo>
                    <a:pt x="34" y="24"/>
                    <a:pt x="57" y="11"/>
                    <a:pt x="73" y="0"/>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33"/>
            <p:cNvSpPr>
              <a:spLocks/>
            </p:cNvSpPr>
            <p:nvPr/>
          </p:nvSpPr>
          <p:spPr bwMode="auto">
            <a:xfrm>
              <a:off x="14835187" y="2995613"/>
              <a:ext cx="377825" cy="317500"/>
            </a:xfrm>
            <a:custGeom>
              <a:avLst/>
              <a:gdLst>
                <a:gd name="T0" fmla="*/ 89 w 89"/>
                <a:gd name="T1" fmla="*/ 74 h 75"/>
                <a:gd name="T2" fmla="*/ 0 w 89"/>
                <a:gd name="T3" fmla="*/ 9 h 75"/>
                <a:gd name="T4" fmla="*/ 89 w 89"/>
                <a:gd name="T5" fmla="*/ 74 h 75"/>
              </a:gdLst>
              <a:ahLst/>
              <a:cxnLst>
                <a:cxn ang="0">
                  <a:pos x="T0" y="T1"/>
                </a:cxn>
                <a:cxn ang="0">
                  <a:pos x="T2" y="T3"/>
                </a:cxn>
                <a:cxn ang="0">
                  <a:pos x="T4" y="T5"/>
                </a:cxn>
              </a:cxnLst>
              <a:rect l="0" t="0" r="r" b="b"/>
              <a:pathLst>
                <a:path w="89" h="75">
                  <a:moveTo>
                    <a:pt x="89" y="74"/>
                  </a:moveTo>
                  <a:cubicBezTo>
                    <a:pt x="88" y="43"/>
                    <a:pt x="48" y="0"/>
                    <a:pt x="0" y="9"/>
                  </a:cubicBezTo>
                  <a:cubicBezTo>
                    <a:pt x="34" y="75"/>
                    <a:pt x="72" y="60"/>
                    <a:pt x="89" y="7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34"/>
            <p:cNvSpPr>
              <a:spLocks/>
            </p:cNvSpPr>
            <p:nvPr/>
          </p:nvSpPr>
          <p:spPr bwMode="auto">
            <a:xfrm>
              <a:off x="14954250" y="3092450"/>
              <a:ext cx="258763" cy="215900"/>
            </a:xfrm>
            <a:custGeom>
              <a:avLst/>
              <a:gdLst>
                <a:gd name="T0" fmla="*/ 61 w 61"/>
                <a:gd name="T1" fmla="*/ 51 h 51"/>
                <a:gd name="T2" fmla="*/ 0 w 61"/>
                <a:gd name="T3" fmla="*/ 0 h 51"/>
                <a:gd name="T4" fmla="*/ 61 w 61"/>
                <a:gd name="T5" fmla="*/ 51 h 51"/>
              </a:gdLst>
              <a:ahLst/>
              <a:cxnLst>
                <a:cxn ang="0">
                  <a:pos x="T0" y="T1"/>
                </a:cxn>
                <a:cxn ang="0">
                  <a:pos x="T2" y="T3"/>
                </a:cxn>
                <a:cxn ang="0">
                  <a:pos x="T4" y="T5"/>
                </a:cxn>
              </a:cxnLst>
              <a:rect l="0" t="0" r="r" b="b"/>
              <a:pathLst>
                <a:path w="61" h="51">
                  <a:moveTo>
                    <a:pt x="61" y="51"/>
                  </a:moveTo>
                  <a:cubicBezTo>
                    <a:pt x="54" y="29"/>
                    <a:pt x="30" y="4"/>
                    <a:pt x="0" y="0"/>
                  </a:cubicBezTo>
                  <a:cubicBezTo>
                    <a:pt x="30" y="19"/>
                    <a:pt x="48" y="36"/>
                    <a:pt x="61" y="51"/>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35"/>
            <p:cNvSpPr>
              <a:spLocks/>
            </p:cNvSpPr>
            <p:nvPr/>
          </p:nvSpPr>
          <p:spPr bwMode="auto">
            <a:xfrm>
              <a:off x="14533562" y="3165475"/>
              <a:ext cx="450850" cy="287338"/>
            </a:xfrm>
            <a:custGeom>
              <a:avLst/>
              <a:gdLst>
                <a:gd name="T0" fmla="*/ 106 w 106"/>
                <a:gd name="T1" fmla="*/ 28 h 68"/>
                <a:gd name="T2" fmla="*/ 0 w 106"/>
                <a:gd name="T3" fmla="*/ 36 h 68"/>
                <a:gd name="T4" fmla="*/ 106 w 106"/>
                <a:gd name="T5" fmla="*/ 28 h 68"/>
              </a:gdLst>
              <a:ahLst/>
              <a:cxnLst>
                <a:cxn ang="0">
                  <a:pos x="T0" y="T1"/>
                </a:cxn>
                <a:cxn ang="0">
                  <a:pos x="T2" y="T3"/>
                </a:cxn>
                <a:cxn ang="0">
                  <a:pos x="T4" y="T5"/>
                </a:cxn>
              </a:cxnLst>
              <a:rect l="0" t="0" r="r" b="b"/>
              <a:pathLst>
                <a:path w="106" h="68">
                  <a:moveTo>
                    <a:pt x="106" y="28"/>
                  </a:moveTo>
                  <a:cubicBezTo>
                    <a:pt x="89" y="53"/>
                    <a:pt x="35" y="68"/>
                    <a:pt x="0" y="36"/>
                  </a:cubicBezTo>
                  <a:cubicBezTo>
                    <a:pt x="61" y="0"/>
                    <a:pt x="85" y="31"/>
                    <a:pt x="106" y="2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36"/>
            <p:cNvSpPr>
              <a:spLocks/>
            </p:cNvSpPr>
            <p:nvPr/>
          </p:nvSpPr>
          <p:spPr bwMode="auto">
            <a:xfrm>
              <a:off x="14662150" y="3282950"/>
              <a:ext cx="317500" cy="98425"/>
            </a:xfrm>
            <a:custGeom>
              <a:avLst/>
              <a:gdLst>
                <a:gd name="T0" fmla="*/ 75 w 75"/>
                <a:gd name="T1" fmla="*/ 0 h 23"/>
                <a:gd name="T2" fmla="*/ 0 w 75"/>
                <a:gd name="T3" fmla="*/ 11 h 23"/>
                <a:gd name="T4" fmla="*/ 75 w 75"/>
                <a:gd name="T5" fmla="*/ 0 h 23"/>
              </a:gdLst>
              <a:ahLst/>
              <a:cxnLst>
                <a:cxn ang="0">
                  <a:pos x="T0" y="T1"/>
                </a:cxn>
                <a:cxn ang="0">
                  <a:pos x="T2" y="T3"/>
                </a:cxn>
                <a:cxn ang="0">
                  <a:pos x="T4" y="T5"/>
                </a:cxn>
              </a:cxnLst>
              <a:rect l="0" t="0" r="r" b="b"/>
              <a:pathLst>
                <a:path w="75" h="23">
                  <a:moveTo>
                    <a:pt x="75" y="0"/>
                  </a:moveTo>
                  <a:cubicBezTo>
                    <a:pt x="59" y="14"/>
                    <a:pt x="27" y="23"/>
                    <a:pt x="0" y="11"/>
                  </a:cubicBezTo>
                  <a:cubicBezTo>
                    <a:pt x="34" y="10"/>
                    <a:pt x="57" y="6"/>
                    <a:pt x="75" y="0"/>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37"/>
            <p:cNvSpPr>
              <a:spLocks/>
            </p:cNvSpPr>
            <p:nvPr/>
          </p:nvSpPr>
          <p:spPr bwMode="auto">
            <a:xfrm>
              <a:off x="14517687" y="2944813"/>
              <a:ext cx="355600" cy="292100"/>
            </a:xfrm>
            <a:custGeom>
              <a:avLst/>
              <a:gdLst>
                <a:gd name="T0" fmla="*/ 84 w 84"/>
                <a:gd name="T1" fmla="*/ 67 h 69"/>
                <a:gd name="T2" fmla="*/ 0 w 84"/>
                <a:gd name="T3" fmla="*/ 10 h 69"/>
                <a:gd name="T4" fmla="*/ 84 w 84"/>
                <a:gd name="T5" fmla="*/ 67 h 69"/>
              </a:gdLst>
              <a:ahLst/>
              <a:cxnLst>
                <a:cxn ang="0">
                  <a:pos x="T0" y="T1"/>
                </a:cxn>
                <a:cxn ang="0">
                  <a:pos x="T2" y="T3"/>
                </a:cxn>
                <a:cxn ang="0">
                  <a:pos x="T4" y="T5"/>
                </a:cxn>
              </a:cxnLst>
              <a:rect l="0" t="0" r="r" b="b"/>
              <a:pathLst>
                <a:path w="84" h="69">
                  <a:moveTo>
                    <a:pt x="84" y="67"/>
                  </a:moveTo>
                  <a:cubicBezTo>
                    <a:pt x="82" y="38"/>
                    <a:pt x="45" y="0"/>
                    <a:pt x="0" y="10"/>
                  </a:cubicBezTo>
                  <a:cubicBezTo>
                    <a:pt x="33" y="69"/>
                    <a:pt x="68" y="55"/>
                    <a:pt x="84" y="67"/>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38"/>
            <p:cNvSpPr>
              <a:spLocks/>
            </p:cNvSpPr>
            <p:nvPr/>
          </p:nvSpPr>
          <p:spPr bwMode="auto">
            <a:xfrm>
              <a:off x="14627225" y="3038475"/>
              <a:ext cx="242888" cy="185738"/>
            </a:xfrm>
            <a:custGeom>
              <a:avLst/>
              <a:gdLst>
                <a:gd name="T0" fmla="*/ 57 w 57"/>
                <a:gd name="T1" fmla="*/ 44 h 44"/>
                <a:gd name="T2" fmla="*/ 0 w 57"/>
                <a:gd name="T3" fmla="*/ 0 h 44"/>
                <a:gd name="T4" fmla="*/ 57 w 57"/>
                <a:gd name="T5" fmla="*/ 44 h 44"/>
              </a:gdLst>
              <a:ahLst/>
              <a:cxnLst>
                <a:cxn ang="0">
                  <a:pos x="T0" y="T1"/>
                </a:cxn>
                <a:cxn ang="0">
                  <a:pos x="T2" y="T3"/>
                </a:cxn>
                <a:cxn ang="0">
                  <a:pos x="T4" y="T5"/>
                </a:cxn>
              </a:cxnLst>
              <a:rect l="0" t="0" r="r" b="b"/>
              <a:pathLst>
                <a:path w="57" h="44">
                  <a:moveTo>
                    <a:pt x="57" y="44"/>
                  </a:moveTo>
                  <a:cubicBezTo>
                    <a:pt x="50" y="25"/>
                    <a:pt x="28" y="3"/>
                    <a:pt x="0" y="0"/>
                  </a:cubicBezTo>
                  <a:cubicBezTo>
                    <a:pt x="28" y="17"/>
                    <a:pt x="45" y="31"/>
                    <a:pt x="57" y="44"/>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39"/>
            <p:cNvSpPr>
              <a:spLocks/>
            </p:cNvSpPr>
            <p:nvPr/>
          </p:nvSpPr>
          <p:spPr bwMode="auto">
            <a:xfrm>
              <a:off x="16738600" y="2817813"/>
              <a:ext cx="423863" cy="381000"/>
            </a:xfrm>
            <a:custGeom>
              <a:avLst/>
              <a:gdLst>
                <a:gd name="T0" fmla="*/ 72 w 100"/>
                <a:gd name="T1" fmla="*/ 16 h 90"/>
                <a:gd name="T2" fmla="*/ 7 w 100"/>
                <a:gd name="T3" fmla="*/ 35 h 90"/>
                <a:gd name="T4" fmla="*/ 35 w 100"/>
                <a:gd name="T5" fmla="*/ 55 h 90"/>
                <a:gd name="T6" fmla="*/ 56 w 100"/>
                <a:gd name="T7" fmla="*/ 86 h 90"/>
                <a:gd name="T8" fmla="*/ 72 w 100"/>
                <a:gd name="T9" fmla="*/ 16 h 90"/>
              </a:gdLst>
              <a:ahLst/>
              <a:cxnLst>
                <a:cxn ang="0">
                  <a:pos x="T0" y="T1"/>
                </a:cxn>
                <a:cxn ang="0">
                  <a:pos x="T2" y="T3"/>
                </a:cxn>
                <a:cxn ang="0">
                  <a:pos x="T4" y="T5"/>
                </a:cxn>
                <a:cxn ang="0">
                  <a:pos x="T6" y="T7"/>
                </a:cxn>
                <a:cxn ang="0">
                  <a:pos x="T8" y="T9"/>
                </a:cxn>
              </a:cxnLst>
              <a:rect l="0" t="0" r="r" b="b"/>
              <a:pathLst>
                <a:path w="100" h="90">
                  <a:moveTo>
                    <a:pt x="72" y="16"/>
                  </a:moveTo>
                  <a:cubicBezTo>
                    <a:pt x="53" y="0"/>
                    <a:pt x="0" y="5"/>
                    <a:pt x="7" y="35"/>
                  </a:cubicBezTo>
                  <a:cubicBezTo>
                    <a:pt x="11" y="52"/>
                    <a:pt x="35" y="55"/>
                    <a:pt x="35" y="55"/>
                  </a:cubicBezTo>
                  <a:cubicBezTo>
                    <a:pt x="35" y="55"/>
                    <a:pt x="35" y="82"/>
                    <a:pt x="56" y="86"/>
                  </a:cubicBezTo>
                  <a:cubicBezTo>
                    <a:pt x="76" y="90"/>
                    <a:pt x="100" y="40"/>
                    <a:pt x="72" y="16"/>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40"/>
            <p:cNvSpPr>
              <a:spLocks/>
            </p:cNvSpPr>
            <p:nvPr/>
          </p:nvSpPr>
          <p:spPr bwMode="auto">
            <a:xfrm>
              <a:off x="16840200" y="2825750"/>
              <a:ext cx="296863" cy="276225"/>
            </a:xfrm>
            <a:custGeom>
              <a:avLst/>
              <a:gdLst>
                <a:gd name="T0" fmla="*/ 53 w 70"/>
                <a:gd name="T1" fmla="*/ 17 h 65"/>
                <a:gd name="T2" fmla="*/ 56 w 70"/>
                <a:gd name="T3" fmla="*/ 64 h 65"/>
                <a:gd name="T4" fmla="*/ 46 w 70"/>
                <a:gd name="T5" fmla="*/ 46 h 65"/>
                <a:gd name="T6" fmla="*/ 26 w 70"/>
                <a:gd name="T7" fmla="*/ 44 h 65"/>
                <a:gd name="T8" fmla="*/ 27 w 70"/>
                <a:gd name="T9" fmla="*/ 26 h 65"/>
                <a:gd name="T10" fmla="*/ 6 w 70"/>
                <a:gd name="T11" fmla="*/ 5 h 65"/>
                <a:gd name="T12" fmla="*/ 53 w 70"/>
                <a:gd name="T13" fmla="*/ 17 h 65"/>
              </a:gdLst>
              <a:ahLst/>
              <a:cxnLst>
                <a:cxn ang="0">
                  <a:pos x="T0" y="T1"/>
                </a:cxn>
                <a:cxn ang="0">
                  <a:pos x="T2" y="T3"/>
                </a:cxn>
                <a:cxn ang="0">
                  <a:pos x="T4" y="T5"/>
                </a:cxn>
                <a:cxn ang="0">
                  <a:pos x="T6" y="T7"/>
                </a:cxn>
                <a:cxn ang="0">
                  <a:pos x="T8" y="T9"/>
                </a:cxn>
                <a:cxn ang="0">
                  <a:pos x="T10" y="T11"/>
                </a:cxn>
                <a:cxn ang="0">
                  <a:pos x="T12" y="T13"/>
                </a:cxn>
              </a:cxnLst>
              <a:rect l="0" t="0" r="r" b="b"/>
              <a:pathLst>
                <a:path w="70" h="65">
                  <a:moveTo>
                    <a:pt x="53" y="17"/>
                  </a:moveTo>
                  <a:cubicBezTo>
                    <a:pt x="70" y="36"/>
                    <a:pt x="61" y="65"/>
                    <a:pt x="56" y="64"/>
                  </a:cubicBezTo>
                  <a:cubicBezTo>
                    <a:pt x="42" y="61"/>
                    <a:pt x="46" y="46"/>
                    <a:pt x="46" y="46"/>
                  </a:cubicBezTo>
                  <a:cubicBezTo>
                    <a:pt x="46" y="46"/>
                    <a:pt x="32" y="54"/>
                    <a:pt x="26" y="44"/>
                  </a:cubicBezTo>
                  <a:cubicBezTo>
                    <a:pt x="20" y="33"/>
                    <a:pt x="27" y="26"/>
                    <a:pt x="27" y="26"/>
                  </a:cubicBezTo>
                  <a:cubicBezTo>
                    <a:pt x="27" y="26"/>
                    <a:pt x="0" y="22"/>
                    <a:pt x="6" y="5"/>
                  </a:cubicBezTo>
                  <a:cubicBezTo>
                    <a:pt x="8" y="0"/>
                    <a:pt x="41" y="4"/>
                    <a:pt x="53" y="17"/>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41"/>
            <p:cNvSpPr>
              <a:spLocks/>
            </p:cNvSpPr>
            <p:nvPr/>
          </p:nvSpPr>
          <p:spPr bwMode="auto">
            <a:xfrm>
              <a:off x="16992600" y="1884363"/>
              <a:ext cx="747713" cy="1085850"/>
            </a:xfrm>
            <a:custGeom>
              <a:avLst/>
              <a:gdLst>
                <a:gd name="T0" fmla="*/ 10 w 176"/>
                <a:gd name="T1" fmla="*/ 242 h 256"/>
                <a:gd name="T2" fmla="*/ 1 w 176"/>
                <a:gd name="T3" fmla="*/ 252 h 256"/>
                <a:gd name="T4" fmla="*/ 5 w 176"/>
                <a:gd name="T5" fmla="*/ 254 h 256"/>
                <a:gd name="T6" fmla="*/ 103 w 176"/>
                <a:gd name="T7" fmla="*/ 140 h 256"/>
                <a:gd name="T8" fmla="*/ 175 w 176"/>
                <a:gd name="T9" fmla="*/ 3 h 256"/>
                <a:gd name="T10" fmla="*/ 170 w 176"/>
                <a:gd name="T11" fmla="*/ 2 h 256"/>
                <a:gd name="T12" fmla="*/ 162 w 176"/>
                <a:gd name="T13" fmla="*/ 13 h 256"/>
                <a:gd name="T14" fmla="*/ 93 w 176"/>
                <a:gd name="T15" fmla="*/ 144 h 256"/>
                <a:gd name="T16" fmla="*/ 10 w 176"/>
                <a:gd name="T17" fmla="*/ 24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56">
                  <a:moveTo>
                    <a:pt x="10" y="242"/>
                  </a:moveTo>
                  <a:cubicBezTo>
                    <a:pt x="7" y="244"/>
                    <a:pt x="3" y="249"/>
                    <a:pt x="1" y="252"/>
                  </a:cubicBezTo>
                  <a:cubicBezTo>
                    <a:pt x="0" y="256"/>
                    <a:pt x="1" y="256"/>
                    <a:pt x="5" y="254"/>
                  </a:cubicBezTo>
                  <a:cubicBezTo>
                    <a:pt x="21" y="243"/>
                    <a:pt x="62" y="201"/>
                    <a:pt x="103" y="140"/>
                  </a:cubicBezTo>
                  <a:cubicBezTo>
                    <a:pt x="129" y="101"/>
                    <a:pt x="155" y="55"/>
                    <a:pt x="175" y="3"/>
                  </a:cubicBezTo>
                  <a:cubicBezTo>
                    <a:pt x="176" y="0"/>
                    <a:pt x="174" y="0"/>
                    <a:pt x="170" y="2"/>
                  </a:cubicBezTo>
                  <a:cubicBezTo>
                    <a:pt x="167" y="5"/>
                    <a:pt x="163" y="10"/>
                    <a:pt x="162" y="13"/>
                  </a:cubicBezTo>
                  <a:cubicBezTo>
                    <a:pt x="142" y="63"/>
                    <a:pt x="118" y="107"/>
                    <a:pt x="93" y="144"/>
                  </a:cubicBezTo>
                  <a:cubicBezTo>
                    <a:pt x="57" y="198"/>
                    <a:pt x="23" y="233"/>
                    <a:pt x="10" y="242"/>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42"/>
            <p:cNvSpPr>
              <a:spLocks/>
            </p:cNvSpPr>
            <p:nvPr/>
          </p:nvSpPr>
          <p:spPr bwMode="auto">
            <a:xfrm>
              <a:off x="17132300" y="2825750"/>
              <a:ext cx="382588" cy="301625"/>
            </a:xfrm>
            <a:custGeom>
              <a:avLst/>
              <a:gdLst>
                <a:gd name="T0" fmla="*/ 61 w 90"/>
                <a:gd name="T1" fmla="*/ 9 h 71"/>
                <a:gd name="T2" fmla="*/ 12 w 90"/>
                <a:gd name="T3" fmla="*/ 39 h 71"/>
                <a:gd name="T4" fmla="*/ 39 w 90"/>
                <a:gd name="T5" fmla="*/ 49 h 71"/>
                <a:gd name="T6" fmla="*/ 63 w 90"/>
                <a:gd name="T7" fmla="*/ 70 h 71"/>
                <a:gd name="T8" fmla="*/ 61 w 90"/>
                <a:gd name="T9" fmla="*/ 9 h 71"/>
              </a:gdLst>
              <a:ahLst/>
              <a:cxnLst>
                <a:cxn ang="0">
                  <a:pos x="T0" y="T1"/>
                </a:cxn>
                <a:cxn ang="0">
                  <a:pos x="T2" y="T3"/>
                </a:cxn>
                <a:cxn ang="0">
                  <a:pos x="T4" y="T5"/>
                </a:cxn>
                <a:cxn ang="0">
                  <a:pos x="T6" y="T7"/>
                </a:cxn>
                <a:cxn ang="0">
                  <a:pos x="T8" y="T9"/>
                </a:cxn>
              </a:cxnLst>
              <a:rect l="0" t="0" r="r" b="b"/>
              <a:pathLst>
                <a:path w="90" h="71">
                  <a:moveTo>
                    <a:pt x="61" y="9"/>
                  </a:moveTo>
                  <a:cubicBezTo>
                    <a:pt x="42" y="0"/>
                    <a:pt x="0" y="16"/>
                    <a:pt x="12" y="39"/>
                  </a:cubicBezTo>
                  <a:cubicBezTo>
                    <a:pt x="19" y="51"/>
                    <a:pt x="39" y="49"/>
                    <a:pt x="39" y="49"/>
                  </a:cubicBezTo>
                  <a:cubicBezTo>
                    <a:pt x="39" y="49"/>
                    <a:pt x="46" y="71"/>
                    <a:pt x="63" y="70"/>
                  </a:cubicBezTo>
                  <a:cubicBezTo>
                    <a:pt x="81" y="69"/>
                    <a:pt x="90" y="22"/>
                    <a:pt x="61" y="9"/>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43"/>
            <p:cNvSpPr>
              <a:spLocks/>
            </p:cNvSpPr>
            <p:nvPr/>
          </p:nvSpPr>
          <p:spPr bwMode="auto">
            <a:xfrm>
              <a:off x="17230725" y="2830513"/>
              <a:ext cx="258763" cy="198438"/>
            </a:xfrm>
            <a:custGeom>
              <a:avLst/>
              <a:gdLst>
                <a:gd name="T0" fmla="*/ 43 w 61"/>
                <a:gd name="T1" fmla="*/ 9 h 47"/>
                <a:gd name="T2" fmla="*/ 56 w 61"/>
                <a:gd name="T3" fmla="*/ 46 h 47"/>
                <a:gd name="T4" fmla="*/ 43 w 61"/>
                <a:gd name="T5" fmla="*/ 34 h 47"/>
                <a:gd name="T6" fmla="*/ 27 w 61"/>
                <a:gd name="T7" fmla="*/ 37 h 47"/>
                <a:gd name="T8" fmla="*/ 24 w 61"/>
                <a:gd name="T9" fmla="*/ 22 h 47"/>
                <a:gd name="T10" fmla="*/ 2 w 61"/>
                <a:gd name="T11" fmla="*/ 9 h 47"/>
                <a:gd name="T12" fmla="*/ 43 w 61"/>
                <a:gd name="T13" fmla="*/ 9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43" y="9"/>
                  </a:moveTo>
                  <a:cubicBezTo>
                    <a:pt x="61" y="20"/>
                    <a:pt x="60" y="46"/>
                    <a:pt x="56" y="46"/>
                  </a:cubicBezTo>
                  <a:cubicBezTo>
                    <a:pt x="43" y="47"/>
                    <a:pt x="43" y="34"/>
                    <a:pt x="43" y="34"/>
                  </a:cubicBezTo>
                  <a:cubicBezTo>
                    <a:pt x="43" y="34"/>
                    <a:pt x="34" y="44"/>
                    <a:pt x="27" y="37"/>
                  </a:cubicBezTo>
                  <a:cubicBezTo>
                    <a:pt x="19" y="30"/>
                    <a:pt x="24" y="22"/>
                    <a:pt x="24" y="22"/>
                  </a:cubicBezTo>
                  <a:cubicBezTo>
                    <a:pt x="24" y="22"/>
                    <a:pt x="0" y="25"/>
                    <a:pt x="2" y="9"/>
                  </a:cubicBezTo>
                  <a:cubicBezTo>
                    <a:pt x="2" y="5"/>
                    <a:pt x="30" y="0"/>
                    <a:pt x="43" y="9"/>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44"/>
            <p:cNvSpPr>
              <a:spLocks/>
            </p:cNvSpPr>
            <p:nvPr/>
          </p:nvSpPr>
          <p:spPr bwMode="auto">
            <a:xfrm>
              <a:off x="17365662" y="1881188"/>
              <a:ext cx="369888" cy="1058863"/>
            </a:xfrm>
            <a:custGeom>
              <a:avLst/>
              <a:gdLst>
                <a:gd name="T0" fmla="*/ 6 w 87"/>
                <a:gd name="T1" fmla="*/ 237 h 250"/>
                <a:gd name="T2" fmla="*/ 1 w 87"/>
                <a:gd name="T3" fmla="*/ 247 h 250"/>
                <a:gd name="T4" fmla="*/ 4 w 87"/>
                <a:gd name="T5" fmla="*/ 248 h 250"/>
                <a:gd name="T6" fmla="*/ 59 w 87"/>
                <a:gd name="T7" fmla="*/ 132 h 250"/>
                <a:gd name="T8" fmla="*/ 87 w 87"/>
                <a:gd name="T9" fmla="*/ 3 h 250"/>
                <a:gd name="T10" fmla="*/ 83 w 87"/>
                <a:gd name="T11" fmla="*/ 3 h 250"/>
                <a:gd name="T12" fmla="*/ 79 w 87"/>
                <a:gd name="T13" fmla="*/ 14 h 250"/>
                <a:gd name="T14" fmla="*/ 52 w 87"/>
                <a:gd name="T15" fmla="*/ 137 h 250"/>
                <a:gd name="T16" fmla="*/ 6 w 87"/>
                <a:gd name="T17" fmla="*/ 23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0">
                  <a:moveTo>
                    <a:pt x="6" y="237"/>
                  </a:moveTo>
                  <a:cubicBezTo>
                    <a:pt x="4" y="239"/>
                    <a:pt x="1" y="244"/>
                    <a:pt x="1" y="247"/>
                  </a:cubicBezTo>
                  <a:cubicBezTo>
                    <a:pt x="0" y="250"/>
                    <a:pt x="2" y="250"/>
                    <a:pt x="4" y="248"/>
                  </a:cubicBezTo>
                  <a:cubicBezTo>
                    <a:pt x="15" y="235"/>
                    <a:pt x="39" y="191"/>
                    <a:pt x="59" y="132"/>
                  </a:cubicBezTo>
                  <a:cubicBezTo>
                    <a:pt x="72" y="94"/>
                    <a:pt x="82" y="50"/>
                    <a:pt x="87" y="3"/>
                  </a:cubicBezTo>
                  <a:cubicBezTo>
                    <a:pt x="87" y="0"/>
                    <a:pt x="86" y="0"/>
                    <a:pt x="83" y="3"/>
                  </a:cubicBezTo>
                  <a:cubicBezTo>
                    <a:pt x="81" y="7"/>
                    <a:pt x="79" y="11"/>
                    <a:pt x="79" y="14"/>
                  </a:cubicBezTo>
                  <a:cubicBezTo>
                    <a:pt x="74" y="59"/>
                    <a:pt x="64" y="102"/>
                    <a:pt x="52" y="137"/>
                  </a:cubicBezTo>
                  <a:cubicBezTo>
                    <a:pt x="34" y="190"/>
                    <a:pt x="14" y="227"/>
                    <a:pt x="6" y="237"/>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46"/>
            <p:cNvSpPr>
              <a:spLocks/>
            </p:cNvSpPr>
            <p:nvPr/>
          </p:nvSpPr>
          <p:spPr bwMode="auto">
            <a:xfrm>
              <a:off x="17573625" y="1558925"/>
              <a:ext cx="161925" cy="190500"/>
            </a:xfrm>
            <a:custGeom>
              <a:avLst/>
              <a:gdLst>
                <a:gd name="T0" fmla="*/ 35 w 38"/>
                <a:gd name="T1" fmla="*/ 43 h 45"/>
                <a:gd name="T2" fmla="*/ 9 w 38"/>
                <a:gd name="T3" fmla="*/ 6 h 45"/>
                <a:gd name="T4" fmla="*/ 35 w 38"/>
                <a:gd name="T5" fmla="*/ 43 h 45"/>
              </a:gdLst>
              <a:ahLst/>
              <a:cxnLst>
                <a:cxn ang="0">
                  <a:pos x="T0" y="T1"/>
                </a:cxn>
                <a:cxn ang="0">
                  <a:pos x="T2" y="T3"/>
                </a:cxn>
                <a:cxn ang="0">
                  <a:pos x="T4" y="T5"/>
                </a:cxn>
              </a:cxnLst>
              <a:rect l="0" t="0" r="r" b="b"/>
              <a:pathLst>
                <a:path w="38" h="45">
                  <a:moveTo>
                    <a:pt x="35" y="43"/>
                  </a:moveTo>
                  <a:cubicBezTo>
                    <a:pt x="38" y="41"/>
                    <a:pt x="17" y="0"/>
                    <a:pt x="9" y="6"/>
                  </a:cubicBezTo>
                  <a:cubicBezTo>
                    <a:pt x="0" y="11"/>
                    <a:pt x="31" y="45"/>
                    <a:pt x="35" y="43"/>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47"/>
            <p:cNvSpPr>
              <a:spLocks/>
            </p:cNvSpPr>
            <p:nvPr/>
          </p:nvSpPr>
          <p:spPr bwMode="auto">
            <a:xfrm>
              <a:off x="17646650" y="1528763"/>
              <a:ext cx="122238" cy="200025"/>
            </a:xfrm>
            <a:custGeom>
              <a:avLst/>
              <a:gdLst>
                <a:gd name="T0" fmla="*/ 26 w 29"/>
                <a:gd name="T1" fmla="*/ 45 h 47"/>
                <a:gd name="T2" fmla="*/ 9 w 29"/>
                <a:gd name="T3" fmla="*/ 3 h 47"/>
                <a:gd name="T4" fmla="*/ 26 w 29"/>
                <a:gd name="T5" fmla="*/ 45 h 47"/>
              </a:gdLst>
              <a:ahLst/>
              <a:cxnLst>
                <a:cxn ang="0">
                  <a:pos x="T0" y="T1"/>
                </a:cxn>
                <a:cxn ang="0">
                  <a:pos x="T2" y="T3"/>
                </a:cxn>
                <a:cxn ang="0">
                  <a:pos x="T4" y="T5"/>
                </a:cxn>
              </a:cxnLst>
              <a:rect l="0" t="0" r="r" b="b"/>
              <a:pathLst>
                <a:path w="29" h="47">
                  <a:moveTo>
                    <a:pt x="26" y="45"/>
                  </a:moveTo>
                  <a:cubicBezTo>
                    <a:pt x="29" y="44"/>
                    <a:pt x="19" y="0"/>
                    <a:pt x="9" y="3"/>
                  </a:cubicBezTo>
                  <a:cubicBezTo>
                    <a:pt x="0" y="7"/>
                    <a:pt x="22" y="47"/>
                    <a:pt x="26" y="45"/>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48"/>
            <p:cNvSpPr>
              <a:spLocks/>
            </p:cNvSpPr>
            <p:nvPr/>
          </p:nvSpPr>
          <p:spPr bwMode="auto">
            <a:xfrm>
              <a:off x="17795875" y="1558925"/>
              <a:ext cx="173038" cy="182563"/>
            </a:xfrm>
            <a:custGeom>
              <a:avLst/>
              <a:gdLst>
                <a:gd name="T0" fmla="*/ 3 w 41"/>
                <a:gd name="T1" fmla="*/ 40 h 43"/>
                <a:gd name="T2" fmla="*/ 34 w 41"/>
                <a:gd name="T3" fmla="*/ 8 h 43"/>
                <a:gd name="T4" fmla="*/ 3 w 41"/>
                <a:gd name="T5" fmla="*/ 40 h 43"/>
              </a:gdLst>
              <a:ahLst/>
              <a:cxnLst>
                <a:cxn ang="0">
                  <a:pos x="T0" y="T1"/>
                </a:cxn>
                <a:cxn ang="0">
                  <a:pos x="T2" y="T3"/>
                </a:cxn>
                <a:cxn ang="0">
                  <a:pos x="T4" y="T5"/>
                </a:cxn>
              </a:cxnLst>
              <a:rect l="0" t="0" r="r" b="b"/>
              <a:pathLst>
                <a:path w="41" h="43">
                  <a:moveTo>
                    <a:pt x="3" y="40"/>
                  </a:moveTo>
                  <a:cubicBezTo>
                    <a:pt x="5" y="43"/>
                    <a:pt x="41" y="15"/>
                    <a:pt x="34" y="8"/>
                  </a:cubicBezTo>
                  <a:cubicBezTo>
                    <a:pt x="27" y="0"/>
                    <a:pt x="0" y="37"/>
                    <a:pt x="3" y="40"/>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49"/>
            <p:cNvSpPr>
              <a:spLocks/>
            </p:cNvSpPr>
            <p:nvPr/>
          </p:nvSpPr>
          <p:spPr bwMode="auto">
            <a:xfrm>
              <a:off x="17821275" y="1622425"/>
              <a:ext cx="195263" cy="144463"/>
            </a:xfrm>
            <a:custGeom>
              <a:avLst/>
              <a:gdLst>
                <a:gd name="T0" fmla="*/ 2 w 46"/>
                <a:gd name="T1" fmla="*/ 31 h 34"/>
                <a:gd name="T2" fmla="*/ 41 w 46"/>
                <a:gd name="T3" fmla="*/ 9 h 34"/>
                <a:gd name="T4" fmla="*/ 2 w 46"/>
                <a:gd name="T5" fmla="*/ 31 h 34"/>
              </a:gdLst>
              <a:ahLst/>
              <a:cxnLst>
                <a:cxn ang="0">
                  <a:pos x="T0" y="T1"/>
                </a:cxn>
                <a:cxn ang="0">
                  <a:pos x="T2" y="T3"/>
                </a:cxn>
                <a:cxn ang="0">
                  <a:pos x="T4" y="T5"/>
                </a:cxn>
              </a:cxnLst>
              <a:rect l="0" t="0" r="r" b="b"/>
              <a:pathLst>
                <a:path w="46" h="34">
                  <a:moveTo>
                    <a:pt x="2" y="31"/>
                  </a:moveTo>
                  <a:cubicBezTo>
                    <a:pt x="3" y="34"/>
                    <a:pt x="46" y="18"/>
                    <a:pt x="41" y="9"/>
                  </a:cubicBezTo>
                  <a:cubicBezTo>
                    <a:pt x="36" y="0"/>
                    <a:pt x="0" y="27"/>
                    <a:pt x="2" y="31"/>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50"/>
            <p:cNvSpPr>
              <a:spLocks/>
            </p:cNvSpPr>
            <p:nvPr/>
          </p:nvSpPr>
          <p:spPr bwMode="auto">
            <a:xfrm>
              <a:off x="17799050" y="1792288"/>
              <a:ext cx="204788" cy="139700"/>
            </a:xfrm>
            <a:custGeom>
              <a:avLst/>
              <a:gdLst>
                <a:gd name="T0" fmla="*/ 2 w 48"/>
                <a:gd name="T1" fmla="*/ 3 h 33"/>
                <a:gd name="T2" fmla="*/ 42 w 48"/>
                <a:gd name="T3" fmla="*/ 24 h 33"/>
                <a:gd name="T4" fmla="*/ 2 w 48"/>
                <a:gd name="T5" fmla="*/ 3 h 33"/>
              </a:gdLst>
              <a:ahLst/>
              <a:cxnLst>
                <a:cxn ang="0">
                  <a:pos x="T0" y="T1"/>
                </a:cxn>
                <a:cxn ang="0">
                  <a:pos x="T2" y="T3"/>
                </a:cxn>
                <a:cxn ang="0">
                  <a:pos x="T4" y="T5"/>
                </a:cxn>
              </a:cxnLst>
              <a:rect l="0" t="0" r="r" b="b"/>
              <a:pathLst>
                <a:path w="48" h="33">
                  <a:moveTo>
                    <a:pt x="2" y="3"/>
                  </a:moveTo>
                  <a:cubicBezTo>
                    <a:pt x="0" y="7"/>
                    <a:pt x="37" y="33"/>
                    <a:pt x="42" y="24"/>
                  </a:cubicBezTo>
                  <a:cubicBezTo>
                    <a:pt x="48" y="15"/>
                    <a:pt x="4" y="0"/>
                    <a:pt x="2" y="3"/>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51"/>
            <p:cNvSpPr>
              <a:spLocks/>
            </p:cNvSpPr>
            <p:nvPr/>
          </p:nvSpPr>
          <p:spPr bwMode="auto">
            <a:xfrm>
              <a:off x="17781587" y="1825625"/>
              <a:ext cx="169863" cy="182563"/>
            </a:xfrm>
            <a:custGeom>
              <a:avLst/>
              <a:gdLst>
                <a:gd name="T0" fmla="*/ 3 w 40"/>
                <a:gd name="T1" fmla="*/ 3 h 43"/>
                <a:gd name="T2" fmla="*/ 32 w 40"/>
                <a:gd name="T3" fmla="*/ 37 h 43"/>
                <a:gd name="T4" fmla="*/ 3 w 40"/>
                <a:gd name="T5" fmla="*/ 3 h 43"/>
              </a:gdLst>
              <a:ahLst/>
              <a:cxnLst>
                <a:cxn ang="0">
                  <a:pos x="T0" y="T1"/>
                </a:cxn>
                <a:cxn ang="0">
                  <a:pos x="T2" y="T3"/>
                </a:cxn>
                <a:cxn ang="0">
                  <a:pos x="T4" y="T5"/>
                </a:cxn>
              </a:cxnLst>
              <a:rect l="0" t="0" r="r" b="b"/>
              <a:pathLst>
                <a:path w="40" h="43">
                  <a:moveTo>
                    <a:pt x="3" y="3"/>
                  </a:moveTo>
                  <a:cubicBezTo>
                    <a:pt x="0" y="5"/>
                    <a:pt x="24" y="43"/>
                    <a:pt x="32" y="37"/>
                  </a:cubicBezTo>
                  <a:cubicBezTo>
                    <a:pt x="40" y="30"/>
                    <a:pt x="6" y="0"/>
                    <a:pt x="3" y="3"/>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52"/>
            <p:cNvSpPr>
              <a:spLocks/>
            </p:cNvSpPr>
            <p:nvPr/>
          </p:nvSpPr>
          <p:spPr bwMode="auto">
            <a:xfrm>
              <a:off x="17684750" y="1846263"/>
              <a:ext cx="96838" cy="203200"/>
            </a:xfrm>
            <a:custGeom>
              <a:avLst/>
              <a:gdLst>
                <a:gd name="T0" fmla="*/ 18 w 23"/>
                <a:gd name="T1" fmla="*/ 1 h 48"/>
                <a:gd name="T2" fmla="*/ 10 w 23"/>
                <a:gd name="T3" fmla="*/ 45 h 48"/>
                <a:gd name="T4" fmla="*/ 18 w 23"/>
                <a:gd name="T5" fmla="*/ 1 h 48"/>
              </a:gdLst>
              <a:ahLst/>
              <a:cxnLst>
                <a:cxn ang="0">
                  <a:pos x="T0" y="T1"/>
                </a:cxn>
                <a:cxn ang="0">
                  <a:pos x="T2" y="T3"/>
                </a:cxn>
                <a:cxn ang="0">
                  <a:pos x="T4" y="T5"/>
                </a:cxn>
              </a:cxnLst>
              <a:rect l="0" t="0" r="r" b="b"/>
              <a:pathLst>
                <a:path w="23" h="48">
                  <a:moveTo>
                    <a:pt x="18" y="1"/>
                  </a:moveTo>
                  <a:cubicBezTo>
                    <a:pt x="15" y="0"/>
                    <a:pt x="0" y="43"/>
                    <a:pt x="10" y="45"/>
                  </a:cubicBezTo>
                  <a:cubicBezTo>
                    <a:pt x="20" y="48"/>
                    <a:pt x="23" y="2"/>
                    <a:pt x="18" y="1"/>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53"/>
            <p:cNvSpPr>
              <a:spLocks/>
            </p:cNvSpPr>
            <p:nvPr/>
          </p:nvSpPr>
          <p:spPr bwMode="auto">
            <a:xfrm>
              <a:off x="17603787" y="1838325"/>
              <a:ext cx="152400" cy="198438"/>
            </a:xfrm>
            <a:custGeom>
              <a:avLst/>
              <a:gdLst>
                <a:gd name="T0" fmla="*/ 32 w 36"/>
                <a:gd name="T1" fmla="*/ 2 h 47"/>
                <a:gd name="T2" fmla="*/ 9 w 36"/>
                <a:gd name="T3" fmla="*/ 41 h 47"/>
                <a:gd name="T4" fmla="*/ 32 w 36"/>
                <a:gd name="T5" fmla="*/ 2 h 47"/>
              </a:gdLst>
              <a:ahLst/>
              <a:cxnLst>
                <a:cxn ang="0">
                  <a:pos x="T0" y="T1"/>
                </a:cxn>
                <a:cxn ang="0">
                  <a:pos x="T2" y="T3"/>
                </a:cxn>
                <a:cxn ang="0">
                  <a:pos x="T4" y="T5"/>
                </a:cxn>
              </a:cxnLst>
              <a:rect l="0" t="0" r="r" b="b"/>
              <a:pathLst>
                <a:path w="36" h="47">
                  <a:moveTo>
                    <a:pt x="32" y="2"/>
                  </a:moveTo>
                  <a:cubicBezTo>
                    <a:pt x="29" y="0"/>
                    <a:pt x="0" y="35"/>
                    <a:pt x="9" y="41"/>
                  </a:cubicBezTo>
                  <a:cubicBezTo>
                    <a:pt x="17" y="47"/>
                    <a:pt x="36" y="4"/>
                    <a:pt x="32" y="2"/>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54"/>
            <p:cNvSpPr>
              <a:spLocks/>
            </p:cNvSpPr>
            <p:nvPr/>
          </p:nvSpPr>
          <p:spPr bwMode="auto">
            <a:xfrm>
              <a:off x="17506950" y="1795463"/>
              <a:ext cx="198438" cy="106363"/>
            </a:xfrm>
            <a:custGeom>
              <a:avLst/>
              <a:gdLst>
                <a:gd name="T0" fmla="*/ 46 w 47"/>
                <a:gd name="T1" fmla="*/ 3 h 25"/>
                <a:gd name="T2" fmla="*/ 2 w 47"/>
                <a:gd name="T3" fmla="*/ 15 h 25"/>
                <a:gd name="T4" fmla="*/ 46 w 47"/>
                <a:gd name="T5" fmla="*/ 3 h 25"/>
              </a:gdLst>
              <a:ahLst/>
              <a:cxnLst>
                <a:cxn ang="0">
                  <a:pos x="T0" y="T1"/>
                </a:cxn>
                <a:cxn ang="0">
                  <a:pos x="T2" y="T3"/>
                </a:cxn>
                <a:cxn ang="0">
                  <a:pos x="T4" y="T5"/>
                </a:cxn>
              </a:cxnLst>
              <a:rect l="0" t="0" r="r" b="b"/>
              <a:pathLst>
                <a:path w="47" h="25">
                  <a:moveTo>
                    <a:pt x="46" y="3"/>
                  </a:moveTo>
                  <a:cubicBezTo>
                    <a:pt x="45" y="0"/>
                    <a:pt x="0" y="5"/>
                    <a:pt x="2" y="15"/>
                  </a:cubicBezTo>
                  <a:cubicBezTo>
                    <a:pt x="4" y="25"/>
                    <a:pt x="47" y="8"/>
                    <a:pt x="46" y="3"/>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5"/>
            <p:cNvSpPr>
              <a:spLocks/>
            </p:cNvSpPr>
            <p:nvPr/>
          </p:nvSpPr>
          <p:spPr bwMode="auto">
            <a:xfrm>
              <a:off x="17502187" y="1731963"/>
              <a:ext cx="195263" cy="85725"/>
            </a:xfrm>
            <a:custGeom>
              <a:avLst/>
              <a:gdLst>
                <a:gd name="T0" fmla="*/ 46 w 46"/>
                <a:gd name="T1" fmla="*/ 11 h 20"/>
                <a:gd name="T2" fmla="*/ 1 w 46"/>
                <a:gd name="T3" fmla="*/ 10 h 20"/>
                <a:gd name="T4" fmla="*/ 46 w 46"/>
                <a:gd name="T5" fmla="*/ 11 h 20"/>
              </a:gdLst>
              <a:ahLst/>
              <a:cxnLst>
                <a:cxn ang="0">
                  <a:pos x="T0" y="T1"/>
                </a:cxn>
                <a:cxn ang="0">
                  <a:pos x="T2" y="T3"/>
                </a:cxn>
                <a:cxn ang="0">
                  <a:pos x="T4" y="T5"/>
                </a:cxn>
              </a:cxnLst>
              <a:rect l="0" t="0" r="r" b="b"/>
              <a:pathLst>
                <a:path w="46" h="20">
                  <a:moveTo>
                    <a:pt x="46" y="11"/>
                  </a:moveTo>
                  <a:cubicBezTo>
                    <a:pt x="46" y="8"/>
                    <a:pt x="1" y="0"/>
                    <a:pt x="1" y="10"/>
                  </a:cubicBezTo>
                  <a:cubicBezTo>
                    <a:pt x="0" y="20"/>
                    <a:pt x="45" y="15"/>
                    <a:pt x="46" y="11"/>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56"/>
            <p:cNvSpPr>
              <a:spLocks/>
            </p:cNvSpPr>
            <p:nvPr/>
          </p:nvSpPr>
          <p:spPr bwMode="auto">
            <a:xfrm>
              <a:off x="17638712" y="1677988"/>
              <a:ext cx="223838" cy="228600"/>
            </a:xfrm>
            <a:custGeom>
              <a:avLst/>
              <a:gdLst>
                <a:gd name="T0" fmla="*/ 17 w 53"/>
                <a:gd name="T1" fmla="*/ 6 h 54"/>
                <a:gd name="T2" fmla="*/ 52 w 53"/>
                <a:gd name="T3" fmla="*/ 23 h 54"/>
                <a:gd name="T4" fmla="*/ 21 w 53"/>
                <a:gd name="T5" fmla="*/ 48 h 54"/>
                <a:gd name="T6" fmla="*/ 17 w 53"/>
                <a:gd name="T7" fmla="*/ 6 h 54"/>
              </a:gdLst>
              <a:ahLst/>
              <a:cxnLst>
                <a:cxn ang="0">
                  <a:pos x="T0" y="T1"/>
                </a:cxn>
                <a:cxn ang="0">
                  <a:pos x="T2" y="T3"/>
                </a:cxn>
                <a:cxn ang="0">
                  <a:pos x="T4" y="T5"/>
                </a:cxn>
                <a:cxn ang="0">
                  <a:pos x="T6" y="T7"/>
                </a:cxn>
              </a:cxnLst>
              <a:rect l="0" t="0" r="r" b="b"/>
              <a:pathLst>
                <a:path w="53" h="54">
                  <a:moveTo>
                    <a:pt x="17" y="6"/>
                  </a:moveTo>
                  <a:cubicBezTo>
                    <a:pt x="25" y="0"/>
                    <a:pt x="50" y="2"/>
                    <a:pt x="52" y="23"/>
                  </a:cubicBezTo>
                  <a:cubicBezTo>
                    <a:pt x="53" y="45"/>
                    <a:pt x="35" y="54"/>
                    <a:pt x="21" y="48"/>
                  </a:cubicBezTo>
                  <a:cubicBezTo>
                    <a:pt x="5" y="42"/>
                    <a:pt x="0" y="20"/>
                    <a:pt x="17" y="6"/>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8"/>
            <p:cNvSpPr>
              <a:spLocks/>
            </p:cNvSpPr>
            <p:nvPr/>
          </p:nvSpPr>
          <p:spPr bwMode="auto">
            <a:xfrm>
              <a:off x="13595350" y="2249488"/>
              <a:ext cx="641350" cy="720725"/>
            </a:xfrm>
            <a:custGeom>
              <a:avLst/>
              <a:gdLst>
                <a:gd name="T0" fmla="*/ 142 w 151"/>
                <a:gd name="T1" fmla="*/ 160 h 170"/>
                <a:gd name="T2" fmla="*/ 150 w 151"/>
                <a:gd name="T3" fmla="*/ 167 h 170"/>
                <a:gd name="T4" fmla="*/ 147 w 151"/>
                <a:gd name="T5" fmla="*/ 168 h 170"/>
                <a:gd name="T6" fmla="*/ 66 w 151"/>
                <a:gd name="T7" fmla="*/ 95 h 170"/>
                <a:gd name="T8" fmla="*/ 1 w 151"/>
                <a:gd name="T9" fmla="*/ 2 h 170"/>
                <a:gd name="T10" fmla="*/ 4 w 151"/>
                <a:gd name="T11" fmla="*/ 1 h 170"/>
                <a:gd name="T12" fmla="*/ 11 w 151"/>
                <a:gd name="T13" fmla="*/ 8 h 170"/>
                <a:gd name="T14" fmla="*/ 73 w 151"/>
                <a:gd name="T15" fmla="*/ 96 h 170"/>
                <a:gd name="T16" fmla="*/ 142 w 151"/>
                <a:gd name="T17" fmla="*/ 16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70">
                  <a:moveTo>
                    <a:pt x="142" y="160"/>
                  </a:moveTo>
                  <a:cubicBezTo>
                    <a:pt x="145" y="161"/>
                    <a:pt x="148" y="164"/>
                    <a:pt x="150" y="167"/>
                  </a:cubicBezTo>
                  <a:cubicBezTo>
                    <a:pt x="151" y="169"/>
                    <a:pt x="150" y="170"/>
                    <a:pt x="147" y="168"/>
                  </a:cubicBezTo>
                  <a:cubicBezTo>
                    <a:pt x="135" y="162"/>
                    <a:pt x="101" y="135"/>
                    <a:pt x="66" y="95"/>
                  </a:cubicBezTo>
                  <a:cubicBezTo>
                    <a:pt x="43" y="69"/>
                    <a:pt x="20" y="38"/>
                    <a:pt x="1" y="2"/>
                  </a:cubicBezTo>
                  <a:cubicBezTo>
                    <a:pt x="0" y="0"/>
                    <a:pt x="1" y="0"/>
                    <a:pt x="4" y="1"/>
                  </a:cubicBezTo>
                  <a:cubicBezTo>
                    <a:pt x="7" y="3"/>
                    <a:pt x="10" y="6"/>
                    <a:pt x="11" y="8"/>
                  </a:cubicBezTo>
                  <a:cubicBezTo>
                    <a:pt x="30" y="42"/>
                    <a:pt x="52" y="72"/>
                    <a:pt x="73" y="96"/>
                  </a:cubicBezTo>
                  <a:cubicBezTo>
                    <a:pt x="104" y="132"/>
                    <a:pt x="132" y="155"/>
                    <a:pt x="142" y="16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9"/>
            <p:cNvSpPr>
              <a:spLocks/>
            </p:cNvSpPr>
            <p:nvPr/>
          </p:nvSpPr>
          <p:spPr bwMode="auto">
            <a:xfrm>
              <a:off x="14219237" y="2944813"/>
              <a:ext cx="217488" cy="165100"/>
            </a:xfrm>
            <a:custGeom>
              <a:avLst/>
              <a:gdLst>
                <a:gd name="T0" fmla="*/ 21 w 51"/>
                <a:gd name="T1" fmla="*/ 29 h 39"/>
                <a:gd name="T2" fmla="*/ 2 w 51"/>
                <a:gd name="T3" fmla="*/ 4 h 39"/>
                <a:gd name="T4" fmla="*/ 33 w 51"/>
                <a:gd name="T5" fmla="*/ 8 h 39"/>
                <a:gd name="T6" fmla="*/ 21 w 51"/>
                <a:gd name="T7" fmla="*/ 29 h 39"/>
              </a:gdLst>
              <a:ahLst/>
              <a:cxnLst>
                <a:cxn ang="0">
                  <a:pos x="T0" y="T1"/>
                </a:cxn>
                <a:cxn ang="0">
                  <a:pos x="T2" y="T3"/>
                </a:cxn>
                <a:cxn ang="0">
                  <a:pos x="T4" y="T5"/>
                </a:cxn>
                <a:cxn ang="0">
                  <a:pos x="T6" y="T7"/>
                </a:cxn>
              </a:cxnLst>
              <a:rect l="0" t="0" r="r" b="b"/>
              <a:pathLst>
                <a:path w="51" h="39">
                  <a:moveTo>
                    <a:pt x="21" y="29"/>
                  </a:moveTo>
                  <a:cubicBezTo>
                    <a:pt x="5" y="19"/>
                    <a:pt x="0" y="7"/>
                    <a:pt x="2" y="4"/>
                  </a:cubicBezTo>
                  <a:cubicBezTo>
                    <a:pt x="4" y="1"/>
                    <a:pt x="20" y="0"/>
                    <a:pt x="33" y="8"/>
                  </a:cubicBezTo>
                  <a:cubicBezTo>
                    <a:pt x="51" y="19"/>
                    <a:pt x="38" y="39"/>
                    <a:pt x="21" y="29"/>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20"/>
            <p:cNvSpPr>
              <a:spLocks/>
            </p:cNvSpPr>
            <p:nvPr/>
          </p:nvSpPr>
          <p:spPr bwMode="auto">
            <a:xfrm>
              <a:off x="14228762" y="2957513"/>
              <a:ext cx="106363" cy="68263"/>
            </a:xfrm>
            <a:custGeom>
              <a:avLst/>
              <a:gdLst>
                <a:gd name="T0" fmla="*/ 16 w 25"/>
                <a:gd name="T1" fmla="*/ 14 h 16"/>
                <a:gd name="T2" fmla="*/ 1 w 25"/>
                <a:gd name="T3" fmla="*/ 1 h 16"/>
                <a:gd name="T4" fmla="*/ 19 w 25"/>
                <a:gd name="T5" fmla="*/ 8 h 16"/>
                <a:gd name="T6" fmla="*/ 16 w 25"/>
                <a:gd name="T7" fmla="*/ 14 h 16"/>
              </a:gdLst>
              <a:ahLst/>
              <a:cxnLst>
                <a:cxn ang="0">
                  <a:pos x="T0" y="T1"/>
                </a:cxn>
                <a:cxn ang="0">
                  <a:pos x="T2" y="T3"/>
                </a:cxn>
                <a:cxn ang="0">
                  <a:pos x="T4" y="T5"/>
                </a:cxn>
                <a:cxn ang="0">
                  <a:pos x="T6" y="T7"/>
                </a:cxn>
              </a:cxnLst>
              <a:rect l="0" t="0" r="r" b="b"/>
              <a:pathLst>
                <a:path w="25" h="16">
                  <a:moveTo>
                    <a:pt x="16" y="14"/>
                  </a:moveTo>
                  <a:cubicBezTo>
                    <a:pt x="4" y="6"/>
                    <a:pt x="0" y="2"/>
                    <a:pt x="1" y="1"/>
                  </a:cubicBezTo>
                  <a:cubicBezTo>
                    <a:pt x="1" y="0"/>
                    <a:pt x="10" y="3"/>
                    <a:pt x="19" y="8"/>
                  </a:cubicBezTo>
                  <a:cubicBezTo>
                    <a:pt x="25" y="12"/>
                    <a:pt x="20" y="16"/>
                    <a:pt x="16" y="14"/>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21"/>
            <p:cNvSpPr>
              <a:spLocks/>
            </p:cNvSpPr>
            <p:nvPr/>
          </p:nvSpPr>
          <p:spPr bwMode="auto">
            <a:xfrm>
              <a:off x="14117637" y="2825750"/>
              <a:ext cx="220663" cy="122238"/>
            </a:xfrm>
            <a:custGeom>
              <a:avLst/>
              <a:gdLst>
                <a:gd name="T0" fmla="*/ 28 w 52"/>
                <a:gd name="T1" fmla="*/ 26 h 29"/>
                <a:gd name="T2" fmla="*/ 1 w 52"/>
                <a:gd name="T3" fmla="*/ 11 h 29"/>
                <a:gd name="T4" fmla="*/ 31 w 52"/>
                <a:gd name="T5" fmla="*/ 2 h 29"/>
                <a:gd name="T6" fmla="*/ 28 w 52"/>
                <a:gd name="T7" fmla="*/ 26 h 29"/>
              </a:gdLst>
              <a:ahLst/>
              <a:cxnLst>
                <a:cxn ang="0">
                  <a:pos x="T0" y="T1"/>
                </a:cxn>
                <a:cxn ang="0">
                  <a:pos x="T2" y="T3"/>
                </a:cxn>
                <a:cxn ang="0">
                  <a:pos x="T4" y="T5"/>
                </a:cxn>
                <a:cxn ang="0">
                  <a:pos x="T6" y="T7"/>
                </a:cxn>
              </a:cxnLst>
              <a:rect l="0" t="0" r="r" b="b"/>
              <a:pathLst>
                <a:path w="52" h="29">
                  <a:moveTo>
                    <a:pt x="28" y="26"/>
                  </a:moveTo>
                  <a:cubicBezTo>
                    <a:pt x="9" y="24"/>
                    <a:pt x="0" y="14"/>
                    <a:pt x="1" y="11"/>
                  </a:cubicBezTo>
                  <a:cubicBezTo>
                    <a:pt x="1" y="7"/>
                    <a:pt x="16" y="0"/>
                    <a:pt x="31" y="2"/>
                  </a:cubicBezTo>
                  <a:cubicBezTo>
                    <a:pt x="52" y="6"/>
                    <a:pt x="48" y="29"/>
                    <a:pt x="28" y="2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22"/>
            <p:cNvSpPr>
              <a:spLocks/>
            </p:cNvSpPr>
            <p:nvPr/>
          </p:nvSpPr>
          <p:spPr bwMode="auto">
            <a:xfrm>
              <a:off x="14122400" y="2859088"/>
              <a:ext cx="114300" cy="38100"/>
            </a:xfrm>
            <a:custGeom>
              <a:avLst/>
              <a:gdLst>
                <a:gd name="T0" fmla="*/ 20 w 27"/>
                <a:gd name="T1" fmla="*/ 8 h 9"/>
                <a:gd name="T2" fmla="*/ 0 w 27"/>
                <a:gd name="T3" fmla="*/ 3 h 9"/>
                <a:gd name="T4" fmla="*/ 20 w 27"/>
                <a:gd name="T5" fmla="*/ 2 h 9"/>
                <a:gd name="T6" fmla="*/ 20 w 27"/>
                <a:gd name="T7" fmla="*/ 8 h 9"/>
              </a:gdLst>
              <a:ahLst/>
              <a:cxnLst>
                <a:cxn ang="0">
                  <a:pos x="T0" y="T1"/>
                </a:cxn>
                <a:cxn ang="0">
                  <a:pos x="T2" y="T3"/>
                </a:cxn>
                <a:cxn ang="0">
                  <a:pos x="T4" y="T5"/>
                </a:cxn>
                <a:cxn ang="0">
                  <a:pos x="T6" y="T7"/>
                </a:cxn>
              </a:cxnLst>
              <a:rect l="0" t="0" r="r" b="b"/>
              <a:pathLst>
                <a:path w="27" h="9">
                  <a:moveTo>
                    <a:pt x="20" y="8"/>
                  </a:moveTo>
                  <a:cubicBezTo>
                    <a:pt x="6" y="6"/>
                    <a:pt x="0" y="4"/>
                    <a:pt x="0" y="3"/>
                  </a:cubicBezTo>
                  <a:cubicBezTo>
                    <a:pt x="1" y="2"/>
                    <a:pt x="10" y="0"/>
                    <a:pt x="20" y="2"/>
                  </a:cubicBezTo>
                  <a:cubicBezTo>
                    <a:pt x="27" y="3"/>
                    <a:pt x="24" y="9"/>
                    <a:pt x="20" y="8"/>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23"/>
            <p:cNvSpPr>
              <a:spLocks/>
            </p:cNvSpPr>
            <p:nvPr/>
          </p:nvSpPr>
          <p:spPr bwMode="auto">
            <a:xfrm>
              <a:off x="13998575" y="2813050"/>
              <a:ext cx="123825" cy="215900"/>
            </a:xfrm>
            <a:custGeom>
              <a:avLst/>
              <a:gdLst>
                <a:gd name="T0" fmla="*/ 2 w 29"/>
                <a:gd name="T1" fmla="*/ 31 h 51"/>
                <a:gd name="T2" fmla="*/ 10 w 29"/>
                <a:gd name="T3" fmla="*/ 1 h 51"/>
                <a:gd name="T4" fmla="*/ 26 w 29"/>
                <a:gd name="T5" fmla="*/ 28 h 51"/>
                <a:gd name="T6" fmla="*/ 2 w 29"/>
                <a:gd name="T7" fmla="*/ 31 h 51"/>
              </a:gdLst>
              <a:ahLst/>
              <a:cxnLst>
                <a:cxn ang="0">
                  <a:pos x="T0" y="T1"/>
                </a:cxn>
                <a:cxn ang="0">
                  <a:pos x="T2" y="T3"/>
                </a:cxn>
                <a:cxn ang="0">
                  <a:pos x="T4" y="T5"/>
                </a:cxn>
                <a:cxn ang="0">
                  <a:pos x="T6" y="T7"/>
                </a:cxn>
              </a:cxnLst>
              <a:rect l="0" t="0" r="r" b="b"/>
              <a:pathLst>
                <a:path w="29" h="51">
                  <a:moveTo>
                    <a:pt x="2" y="31"/>
                  </a:moveTo>
                  <a:cubicBezTo>
                    <a:pt x="0" y="12"/>
                    <a:pt x="7" y="1"/>
                    <a:pt x="10" y="1"/>
                  </a:cubicBezTo>
                  <a:cubicBezTo>
                    <a:pt x="13" y="0"/>
                    <a:pt x="25" y="12"/>
                    <a:pt x="26" y="28"/>
                  </a:cubicBezTo>
                  <a:cubicBezTo>
                    <a:pt x="29" y="48"/>
                    <a:pt x="5" y="51"/>
                    <a:pt x="2" y="3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4"/>
            <p:cNvSpPr>
              <a:spLocks/>
            </p:cNvSpPr>
            <p:nvPr/>
          </p:nvSpPr>
          <p:spPr bwMode="auto">
            <a:xfrm>
              <a:off x="14036675" y="2817813"/>
              <a:ext cx="34925" cy="109538"/>
            </a:xfrm>
            <a:custGeom>
              <a:avLst/>
              <a:gdLst>
                <a:gd name="T0" fmla="*/ 1 w 8"/>
                <a:gd name="T1" fmla="*/ 20 h 26"/>
                <a:gd name="T2" fmla="*/ 1 w 8"/>
                <a:gd name="T3" fmla="*/ 0 h 26"/>
                <a:gd name="T4" fmla="*/ 7 w 8"/>
                <a:gd name="T5" fmla="*/ 19 h 26"/>
                <a:gd name="T6" fmla="*/ 1 w 8"/>
                <a:gd name="T7" fmla="*/ 20 h 26"/>
              </a:gdLst>
              <a:ahLst/>
              <a:cxnLst>
                <a:cxn ang="0">
                  <a:pos x="T0" y="T1"/>
                </a:cxn>
                <a:cxn ang="0">
                  <a:pos x="T2" y="T3"/>
                </a:cxn>
                <a:cxn ang="0">
                  <a:pos x="T4" y="T5"/>
                </a:cxn>
                <a:cxn ang="0">
                  <a:pos x="T6" y="T7"/>
                </a:cxn>
              </a:cxnLst>
              <a:rect l="0" t="0" r="r" b="b"/>
              <a:pathLst>
                <a:path w="8" h="26">
                  <a:moveTo>
                    <a:pt x="1" y="20"/>
                  </a:moveTo>
                  <a:cubicBezTo>
                    <a:pt x="0" y="6"/>
                    <a:pt x="0" y="0"/>
                    <a:pt x="1" y="0"/>
                  </a:cubicBezTo>
                  <a:cubicBezTo>
                    <a:pt x="2" y="0"/>
                    <a:pt x="6" y="9"/>
                    <a:pt x="7" y="19"/>
                  </a:cubicBezTo>
                  <a:cubicBezTo>
                    <a:pt x="8" y="26"/>
                    <a:pt x="1" y="25"/>
                    <a:pt x="1" y="20"/>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5"/>
            <p:cNvSpPr>
              <a:spLocks/>
            </p:cNvSpPr>
            <p:nvPr/>
          </p:nvSpPr>
          <p:spPr bwMode="auto">
            <a:xfrm>
              <a:off x="14016037" y="2719388"/>
              <a:ext cx="238125" cy="123825"/>
            </a:xfrm>
            <a:custGeom>
              <a:avLst/>
              <a:gdLst>
                <a:gd name="T0" fmla="*/ 32 w 56"/>
                <a:gd name="T1" fmla="*/ 28 h 29"/>
                <a:gd name="T2" fmla="*/ 0 w 56"/>
                <a:gd name="T3" fmla="*/ 13 h 29"/>
                <a:gd name="T4" fmla="*/ 33 w 56"/>
                <a:gd name="T5" fmla="*/ 1 h 29"/>
                <a:gd name="T6" fmla="*/ 32 w 56"/>
                <a:gd name="T7" fmla="*/ 28 h 29"/>
              </a:gdLst>
              <a:ahLst/>
              <a:cxnLst>
                <a:cxn ang="0">
                  <a:pos x="T0" y="T1"/>
                </a:cxn>
                <a:cxn ang="0">
                  <a:pos x="T2" y="T3"/>
                </a:cxn>
                <a:cxn ang="0">
                  <a:pos x="T4" y="T5"/>
                </a:cxn>
                <a:cxn ang="0">
                  <a:pos x="T6" y="T7"/>
                </a:cxn>
              </a:cxnLst>
              <a:rect l="0" t="0" r="r" b="b"/>
              <a:pathLst>
                <a:path w="56" h="29">
                  <a:moveTo>
                    <a:pt x="32" y="28"/>
                  </a:moveTo>
                  <a:cubicBezTo>
                    <a:pt x="11" y="27"/>
                    <a:pt x="0" y="17"/>
                    <a:pt x="0" y="13"/>
                  </a:cubicBezTo>
                  <a:cubicBezTo>
                    <a:pt x="1" y="10"/>
                    <a:pt x="16" y="0"/>
                    <a:pt x="33" y="1"/>
                  </a:cubicBezTo>
                  <a:cubicBezTo>
                    <a:pt x="56" y="3"/>
                    <a:pt x="54" y="29"/>
                    <a:pt x="32" y="2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6"/>
            <p:cNvSpPr>
              <a:spLocks/>
            </p:cNvSpPr>
            <p:nvPr/>
          </p:nvSpPr>
          <p:spPr bwMode="auto">
            <a:xfrm>
              <a:off x="14020800" y="2762250"/>
              <a:ext cx="122238" cy="33338"/>
            </a:xfrm>
            <a:custGeom>
              <a:avLst/>
              <a:gdLst>
                <a:gd name="T0" fmla="*/ 22 w 29"/>
                <a:gd name="T1" fmla="*/ 8 h 8"/>
                <a:gd name="T2" fmla="*/ 0 w 29"/>
                <a:gd name="T3" fmla="*/ 3 h 8"/>
                <a:gd name="T4" fmla="*/ 22 w 29"/>
                <a:gd name="T5" fmla="*/ 1 h 8"/>
                <a:gd name="T6" fmla="*/ 22 w 29"/>
                <a:gd name="T7" fmla="*/ 8 h 8"/>
              </a:gdLst>
              <a:ahLst/>
              <a:cxnLst>
                <a:cxn ang="0">
                  <a:pos x="T0" y="T1"/>
                </a:cxn>
                <a:cxn ang="0">
                  <a:pos x="T2" y="T3"/>
                </a:cxn>
                <a:cxn ang="0">
                  <a:pos x="T4" y="T5"/>
                </a:cxn>
                <a:cxn ang="0">
                  <a:pos x="T6" y="T7"/>
                </a:cxn>
              </a:cxnLst>
              <a:rect l="0" t="0" r="r" b="b"/>
              <a:pathLst>
                <a:path w="29" h="8">
                  <a:moveTo>
                    <a:pt x="22" y="8"/>
                  </a:moveTo>
                  <a:cubicBezTo>
                    <a:pt x="7" y="6"/>
                    <a:pt x="0" y="4"/>
                    <a:pt x="0" y="3"/>
                  </a:cubicBezTo>
                  <a:cubicBezTo>
                    <a:pt x="0" y="2"/>
                    <a:pt x="10" y="0"/>
                    <a:pt x="22" y="1"/>
                  </a:cubicBezTo>
                  <a:cubicBezTo>
                    <a:pt x="29" y="1"/>
                    <a:pt x="26" y="8"/>
                    <a:pt x="22" y="8"/>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7"/>
            <p:cNvSpPr>
              <a:spLocks/>
            </p:cNvSpPr>
            <p:nvPr/>
          </p:nvSpPr>
          <p:spPr bwMode="auto">
            <a:xfrm>
              <a:off x="13879512" y="2716213"/>
              <a:ext cx="128588" cy="236538"/>
            </a:xfrm>
            <a:custGeom>
              <a:avLst/>
              <a:gdLst>
                <a:gd name="T0" fmla="*/ 2 w 30"/>
                <a:gd name="T1" fmla="*/ 32 h 56"/>
                <a:gd name="T2" fmla="*/ 17 w 30"/>
                <a:gd name="T3" fmla="*/ 0 h 56"/>
                <a:gd name="T4" fmla="*/ 29 w 30"/>
                <a:gd name="T5" fmla="*/ 33 h 56"/>
                <a:gd name="T6" fmla="*/ 2 w 30"/>
                <a:gd name="T7" fmla="*/ 32 h 56"/>
              </a:gdLst>
              <a:ahLst/>
              <a:cxnLst>
                <a:cxn ang="0">
                  <a:pos x="T0" y="T1"/>
                </a:cxn>
                <a:cxn ang="0">
                  <a:pos x="T2" y="T3"/>
                </a:cxn>
                <a:cxn ang="0">
                  <a:pos x="T4" y="T5"/>
                </a:cxn>
                <a:cxn ang="0">
                  <a:pos x="T6" y="T7"/>
                </a:cxn>
              </a:cxnLst>
              <a:rect l="0" t="0" r="r" b="b"/>
              <a:pathLst>
                <a:path w="30" h="56">
                  <a:moveTo>
                    <a:pt x="2" y="32"/>
                  </a:moveTo>
                  <a:cubicBezTo>
                    <a:pt x="3" y="10"/>
                    <a:pt x="13" y="0"/>
                    <a:pt x="17" y="0"/>
                  </a:cubicBezTo>
                  <a:cubicBezTo>
                    <a:pt x="20" y="0"/>
                    <a:pt x="30" y="15"/>
                    <a:pt x="29" y="33"/>
                  </a:cubicBezTo>
                  <a:cubicBezTo>
                    <a:pt x="27" y="56"/>
                    <a:pt x="0" y="53"/>
                    <a:pt x="2" y="32"/>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8"/>
            <p:cNvSpPr>
              <a:spLocks/>
            </p:cNvSpPr>
            <p:nvPr/>
          </p:nvSpPr>
          <p:spPr bwMode="auto">
            <a:xfrm>
              <a:off x="13931900" y="2719388"/>
              <a:ext cx="33338" cy="123825"/>
            </a:xfrm>
            <a:custGeom>
              <a:avLst/>
              <a:gdLst>
                <a:gd name="T0" fmla="*/ 0 w 8"/>
                <a:gd name="T1" fmla="*/ 21 h 29"/>
                <a:gd name="T2" fmla="*/ 5 w 8"/>
                <a:gd name="T3" fmla="*/ 0 h 29"/>
                <a:gd name="T4" fmla="*/ 7 w 8"/>
                <a:gd name="T5" fmla="*/ 22 h 29"/>
                <a:gd name="T6" fmla="*/ 0 w 8"/>
                <a:gd name="T7" fmla="*/ 21 h 29"/>
              </a:gdLst>
              <a:ahLst/>
              <a:cxnLst>
                <a:cxn ang="0">
                  <a:pos x="T0" y="T1"/>
                </a:cxn>
                <a:cxn ang="0">
                  <a:pos x="T2" y="T3"/>
                </a:cxn>
                <a:cxn ang="0">
                  <a:pos x="T4" y="T5"/>
                </a:cxn>
                <a:cxn ang="0">
                  <a:pos x="T6" y="T7"/>
                </a:cxn>
              </a:cxnLst>
              <a:rect l="0" t="0" r="r" b="b"/>
              <a:pathLst>
                <a:path w="8" h="29">
                  <a:moveTo>
                    <a:pt x="0" y="21"/>
                  </a:moveTo>
                  <a:cubicBezTo>
                    <a:pt x="2" y="6"/>
                    <a:pt x="4" y="0"/>
                    <a:pt x="5" y="0"/>
                  </a:cubicBezTo>
                  <a:cubicBezTo>
                    <a:pt x="6" y="0"/>
                    <a:pt x="8" y="10"/>
                    <a:pt x="7" y="22"/>
                  </a:cubicBezTo>
                  <a:cubicBezTo>
                    <a:pt x="7" y="29"/>
                    <a:pt x="0" y="26"/>
                    <a:pt x="0" y="21"/>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9"/>
            <p:cNvSpPr>
              <a:spLocks/>
            </p:cNvSpPr>
            <p:nvPr/>
          </p:nvSpPr>
          <p:spPr bwMode="auto">
            <a:xfrm>
              <a:off x="13906500" y="2601913"/>
              <a:ext cx="254000" cy="130175"/>
            </a:xfrm>
            <a:custGeom>
              <a:avLst/>
              <a:gdLst>
                <a:gd name="T0" fmla="*/ 35 w 60"/>
                <a:gd name="T1" fmla="*/ 30 h 31"/>
                <a:gd name="T2" fmla="*/ 0 w 60"/>
                <a:gd name="T3" fmla="*/ 15 h 31"/>
                <a:gd name="T4" fmla="*/ 35 w 60"/>
                <a:gd name="T5" fmla="*/ 1 h 31"/>
                <a:gd name="T6" fmla="*/ 35 w 60"/>
                <a:gd name="T7" fmla="*/ 30 h 31"/>
              </a:gdLst>
              <a:ahLst/>
              <a:cxnLst>
                <a:cxn ang="0">
                  <a:pos x="T0" y="T1"/>
                </a:cxn>
                <a:cxn ang="0">
                  <a:pos x="T2" y="T3"/>
                </a:cxn>
                <a:cxn ang="0">
                  <a:pos x="T4" y="T5"/>
                </a:cxn>
                <a:cxn ang="0">
                  <a:pos x="T6" y="T7"/>
                </a:cxn>
              </a:cxnLst>
              <a:rect l="0" t="0" r="r" b="b"/>
              <a:pathLst>
                <a:path w="60" h="31">
                  <a:moveTo>
                    <a:pt x="35" y="30"/>
                  </a:moveTo>
                  <a:cubicBezTo>
                    <a:pt x="11" y="30"/>
                    <a:pt x="0" y="19"/>
                    <a:pt x="0" y="15"/>
                  </a:cubicBezTo>
                  <a:cubicBezTo>
                    <a:pt x="0" y="11"/>
                    <a:pt x="16" y="0"/>
                    <a:pt x="35" y="1"/>
                  </a:cubicBezTo>
                  <a:cubicBezTo>
                    <a:pt x="60" y="3"/>
                    <a:pt x="58" y="31"/>
                    <a:pt x="35" y="3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30"/>
            <p:cNvSpPr>
              <a:spLocks/>
            </p:cNvSpPr>
            <p:nvPr/>
          </p:nvSpPr>
          <p:spPr bwMode="auto">
            <a:xfrm>
              <a:off x="13909675" y="2647950"/>
              <a:ext cx="131763" cy="38100"/>
            </a:xfrm>
            <a:custGeom>
              <a:avLst/>
              <a:gdLst>
                <a:gd name="T0" fmla="*/ 23 w 31"/>
                <a:gd name="T1" fmla="*/ 8 h 9"/>
                <a:gd name="T2" fmla="*/ 0 w 31"/>
                <a:gd name="T3" fmla="*/ 4 h 9"/>
                <a:gd name="T4" fmla="*/ 23 w 31"/>
                <a:gd name="T5" fmla="*/ 1 h 9"/>
                <a:gd name="T6" fmla="*/ 23 w 31"/>
                <a:gd name="T7" fmla="*/ 8 h 9"/>
              </a:gdLst>
              <a:ahLst/>
              <a:cxnLst>
                <a:cxn ang="0">
                  <a:pos x="T0" y="T1"/>
                </a:cxn>
                <a:cxn ang="0">
                  <a:pos x="T2" y="T3"/>
                </a:cxn>
                <a:cxn ang="0">
                  <a:pos x="T4" y="T5"/>
                </a:cxn>
                <a:cxn ang="0">
                  <a:pos x="T6" y="T7"/>
                </a:cxn>
              </a:cxnLst>
              <a:rect l="0" t="0" r="r" b="b"/>
              <a:pathLst>
                <a:path w="31" h="9">
                  <a:moveTo>
                    <a:pt x="23" y="8"/>
                  </a:moveTo>
                  <a:cubicBezTo>
                    <a:pt x="7" y="7"/>
                    <a:pt x="0" y="5"/>
                    <a:pt x="0" y="4"/>
                  </a:cubicBezTo>
                  <a:cubicBezTo>
                    <a:pt x="0" y="3"/>
                    <a:pt x="11" y="0"/>
                    <a:pt x="23" y="1"/>
                  </a:cubicBezTo>
                  <a:cubicBezTo>
                    <a:pt x="31" y="1"/>
                    <a:pt x="28" y="9"/>
                    <a:pt x="23" y="8"/>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31"/>
            <p:cNvSpPr>
              <a:spLocks/>
            </p:cNvSpPr>
            <p:nvPr/>
          </p:nvSpPr>
          <p:spPr bwMode="auto">
            <a:xfrm>
              <a:off x="13744575" y="2605088"/>
              <a:ext cx="152400" cy="258763"/>
            </a:xfrm>
            <a:custGeom>
              <a:avLst/>
              <a:gdLst>
                <a:gd name="T0" fmla="*/ 4 w 36"/>
                <a:gd name="T1" fmla="*/ 32 h 61"/>
                <a:gd name="T2" fmla="*/ 24 w 36"/>
                <a:gd name="T3" fmla="*/ 0 h 61"/>
                <a:gd name="T4" fmla="*/ 33 w 36"/>
                <a:gd name="T5" fmla="*/ 37 h 61"/>
                <a:gd name="T6" fmla="*/ 4 w 36"/>
                <a:gd name="T7" fmla="*/ 32 h 61"/>
              </a:gdLst>
              <a:ahLst/>
              <a:cxnLst>
                <a:cxn ang="0">
                  <a:pos x="T0" y="T1"/>
                </a:cxn>
                <a:cxn ang="0">
                  <a:pos x="T2" y="T3"/>
                </a:cxn>
                <a:cxn ang="0">
                  <a:pos x="T4" y="T5"/>
                </a:cxn>
                <a:cxn ang="0">
                  <a:pos x="T6" y="T7"/>
                </a:cxn>
              </a:cxnLst>
              <a:rect l="0" t="0" r="r" b="b"/>
              <a:pathLst>
                <a:path w="36" h="61">
                  <a:moveTo>
                    <a:pt x="4" y="32"/>
                  </a:moveTo>
                  <a:cubicBezTo>
                    <a:pt x="9" y="10"/>
                    <a:pt x="20" y="0"/>
                    <a:pt x="24" y="0"/>
                  </a:cubicBezTo>
                  <a:cubicBezTo>
                    <a:pt x="28" y="1"/>
                    <a:pt x="36" y="19"/>
                    <a:pt x="33" y="37"/>
                  </a:cubicBezTo>
                  <a:cubicBezTo>
                    <a:pt x="27" y="61"/>
                    <a:pt x="0" y="55"/>
                    <a:pt x="4" y="32"/>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32"/>
            <p:cNvSpPr>
              <a:spLocks/>
            </p:cNvSpPr>
            <p:nvPr/>
          </p:nvSpPr>
          <p:spPr bwMode="auto">
            <a:xfrm>
              <a:off x="13808075" y="2609850"/>
              <a:ext cx="46038" cy="131763"/>
            </a:xfrm>
            <a:custGeom>
              <a:avLst/>
              <a:gdLst>
                <a:gd name="T0" fmla="*/ 2 w 11"/>
                <a:gd name="T1" fmla="*/ 23 h 31"/>
                <a:gd name="T2" fmla="*/ 9 w 11"/>
                <a:gd name="T3" fmla="*/ 0 h 31"/>
                <a:gd name="T4" fmla="*/ 9 w 11"/>
                <a:gd name="T5" fmla="*/ 24 h 31"/>
                <a:gd name="T6" fmla="*/ 2 w 11"/>
                <a:gd name="T7" fmla="*/ 23 h 31"/>
              </a:gdLst>
              <a:ahLst/>
              <a:cxnLst>
                <a:cxn ang="0">
                  <a:pos x="T0" y="T1"/>
                </a:cxn>
                <a:cxn ang="0">
                  <a:pos x="T2" y="T3"/>
                </a:cxn>
                <a:cxn ang="0">
                  <a:pos x="T4" y="T5"/>
                </a:cxn>
                <a:cxn ang="0">
                  <a:pos x="T6" y="T7"/>
                </a:cxn>
              </a:cxnLst>
              <a:rect l="0" t="0" r="r" b="b"/>
              <a:pathLst>
                <a:path w="11" h="31">
                  <a:moveTo>
                    <a:pt x="2" y="23"/>
                  </a:moveTo>
                  <a:cubicBezTo>
                    <a:pt x="5" y="7"/>
                    <a:pt x="8" y="0"/>
                    <a:pt x="9" y="0"/>
                  </a:cubicBezTo>
                  <a:cubicBezTo>
                    <a:pt x="10" y="0"/>
                    <a:pt x="11" y="12"/>
                    <a:pt x="9" y="24"/>
                  </a:cubicBezTo>
                  <a:cubicBezTo>
                    <a:pt x="7" y="31"/>
                    <a:pt x="0" y="27"/>
                    <a:pt x="2" y="23"/>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33"/>
            <p:cNvSpPr>
              <a:spLocks/>
            </p:cNvSpPr>
            <p:nvPr/>
          </p:nvSpPr>
          <p:spPr bwMode="auto">
            <a:xfrm>
              <a:off x="13808075" y="2460625"/>
              <a:ext cx="284163" cy="157163"/>
            </a:xfrm>
            <a:custGeom>
              <a:avLst/>
              <a:gdLst>
                <a:gd name="T0" fmla="*/ 41 w 67"/>
                <a:gd name="T1" fmla="*/ 34 h 37"/>
                <a:gd name="T2" fmla="*/ 1 w 67"/>
                <a:gd name="T3" fmla="*/ 23 h 37"/>
                <a:gd name="T4" fmla="*/ 37 w 67"/>
                <a:gd name="T5" fmla="*/ 3 h 37"/>
                <a:gd name="T6" fmla="*/ 41 w 67"/>
                <a:gd name="T7" fmla="*/ 34 h 37"/>
              </a:gdLst>
              <a:ahLst/>
              <a:cxnLst>
                <a:cxn ang="0">
                  <a:pos x="T0" y="T1"/>
                </a:cxn>
                <a:cxn ang="0">
                  <a:pos x="T2" y="T3"/>
                </a:cxn>
                <a:cxn ang="0">
                  <a:pos x="T4" y="T5"/>
                </a:cxn>
                <a:cxn ang="0">
                  <a:pos x="T6" y="T7"/>
                </a:cxn>
              </a:cxnLst>
              <a:rect l="0" t="0" r="r" b="b"/>
              <a:pathLst>
                <a:path w="67" h="37">
                  <a:moveTo>
                    <a:pt x="41" y="34"/>
                  </a:moveTo>
                  <a:cubicBezTo>
                    <a:pt x="16" y="37"/>
                    <a:pt x="1" y="28"/>
                    <a:pt x="1" y="23"/>
                  </a:cubicBezTo>
                  <a:cubicBezTo>
                    <a:pt x="0" y="19"/>
                    <a:pt x="16" y="4"/>
                    <a:pt x="37" y="3"/>
                  </a:cubicBezTo>
                  <a:cubicBezTo>
                    <a:pt x="64" y="0"/>
                    <a:pt x="67" y="32"/>
                    <a:pt x="41"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4"/>
            <p:cNvSpPr>
              <a:spLocks/>
            </p:cNvSpPr>
            <p:nvPr/>
          </p:nvSpPr>
          <p:spPr bwMode="auto">
            <a:xfrm>
              <a:off x="13816012" y="2525713"/>
              <a:ext cx="144463" cy="41275"/>
            </a:xfrm>
            <a:custGeom>
              <a:avLst/>
              <a:gdLst>
                <a:gd name="T0" fmla="*/ 26 w 34"/>
                <a:gd name="T1" fmla="*/ 9 h 10"/>
                <a:gd name="T2" fmla="*/ 0 w 34"/>
                <a:gd name="T3" fmla="*/ 8 h 10"/>
                <a:gd name="T4" fmla="*/ 25 w 34"/>
                <a:gd name="T5" fmla="*/ 1 h 10"/>
                <a:gd name="T6" fmla="*/ 26 w 34"/>
                <a:gd name="T7" fmla="*/ 9 h 10"/>
              </a:gdLst>
              <a:ahLst/>
              <a:cxnLst>
                <a:cxn ang="0">
                  <a:pos x="T0" y="T1"/>
                </a:cxn>
                <a:cxn ang="0">
                  <a:pos x="T2" y="T3"/>
                </a:cxn>
                <a:cxn ang="0">
                  <a:pos x="T4" y="T5"/>
                </a:cxn>
                <a:cxn ang="0">
                  <a:pos x="T6" y="T7"/>
                </a:cxn>
              </a:cxnLst>
              <a:rect l="0" t="0" r="r" b="b"/>
              <a:pathLst>
                <a:path w="34" h="10">
                  <a:moveTo>
                    <a:pt x="26" y="9"/>
                  </a:moveTo>
                  <a:cubicBezTo>
                    <a:pt x="8" y="10"/>
                    <a:pt x="0" y="9"/>
                    <a:pt x="0" y="8"/>
                  </a:cubicBezTo>
                  <a:cubicBezTo>
                    <a:pt x="0" y="7"/>
                    <a:pt x="11" y="2"/>
                    <a:pt x="25" y="1"/>
                  </a:cubicBezTo>
                  <a:cubicBezTo>
                    <a:pt x="34" y="0"/>
                    <a:pt x="32" y="9"/>
                    <a:pt x="26" y="9"/>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5"/>
            <p:cNvSpPr>
              <a:spLocks/>
            </p:cNvSpPr>
            <p:nvPr/>
          </p:nvSpPr>
          <p:spPr bwMode="auto">
            <a:xfrm>
              <a:off x="13617575" y="2490788"/>
              <a:ext cx="185738" cy="284163"/>
            </a:xfrm>
            <a:custGeom>
              <a:avLst/>
              <a:gdLst>
                <a:gd name="T0" fmla="*/ 8 w 44"/>
                <a:gd name="T1" fmla="*/ 33 h 67"/>
                <a:gd name="T2" fmla="*/ 34 w 44"/>
                <a:gd name="T3" fmla="*/ 1 h 67"/>
                <a:gd name="T4" fmla="*/ 38 w 44"/>
                <a:gd name="T5" fmla="*/ 42 h 67"/>
                <a:gd name="T6" fmla="*/ 8 w 44"/>
                <a:gd name="T7" fmla="*/ 33 h 67"/>
              </a:gdLst>
              <a:ahLst/>
              <a:cxnLst>
                <a:cxn ang="0">
                  <a:pos x="T0" y="T1"/>
                </a:cxn>
                <a:cxn ang="0">
                  <a:pos x="T2" y="T3"/>
                </a:cxn>
                <a:cxn ang="0">
                  <a:pos x="T4" y="T5"/>
                </a:cxn>
                <a:cxn ang="0">
                  <a:pos x="T6" y="T7"/>
                </a:cxn>
              </a:cxnLst>
              <a:rect l="0" t="0" r="r" b="b"/>
              <a:pathLst>
                <a:path w="44" h="67">
                  <a:moveTo>
                    <a:pt x="8" y="33"/>
                  </a:moveTo>
                  <a:cubicBezTo>
                    <a:pt x="16" y="9"/>
                    <a:pt x="29" y="0"/>
                    <a:pt x="34" y="1"/>
                  </a:cubicBezTo>
                  <a:cubicBezTo>
                    <a:pt x="38" y="3"/>
                    <a:pt x="44" y="23"/>
                    <a:pt x="38" y="42"/>
                  </a:cubicBezTo>
                  <a:cubicBezTo>
                    <a:pt x="29" y="67"/>
                    <a:pt x="0" y="57"/>
                    <a:pt x="8"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6"/>
            <p:cNvSpPr>
              <a:spLocks/>
            </p:cNvSpPr>
            <p:nvPr/>
          </p:nvSpPr>
          <p:spPr bwMode="auto">
            <a:xfrm>
              <a:off x="13701712" y="2498725"/>
              <a:ext cx="60325" cy="144463"/>
            </a:xfrm>
            <a:custGeom>
              <a:avLst/>
              <a:gdLst>
                <a:gd name="T0" fmla="*/ 2 w 14"/>
                <a:gd name="T1" fmla="*/ 23 h 34"/>
                <a:gd name="T2" fmla="*/ 13 w 14"/>
                <a:gd name="T3" fmla="*/ 0 h 34"/>
                <a:gd name="T4" fmla="*/ 10 w 14"/>
                <a:gd name="T5" fmla="*/ 26 h 34"/>
                <a:gd name="T6" fmla="*/ 2 w 14"/>
                <a:gd name="T7" fmla="*/ 23 h 34"/>
              </a:gdLst>
              <a:ahLst/>
              <a:cxnLst>
                <a:cxn ang="0">
                  <a:pos x="T0" y="T1"/>
                </a:cxn>
                <a:cxn ang="0">
                  <a:pos x="T2" y="T3"/>
                </a:cxn>
                <a:cxn ang="0">
                  <a:pos x="T4" y="T5"/>
                </a:cxn>
                <a:cxn ang="0">
                  <a:pos x="T6" y="T7"/>
                </a:cxn>
              </a:cxnLst>
              <a:rect l="0" t="0" r="r" b="b"/>
              <a:pathLst>
                <a:path w="14" h="34">
                  <a:moveTo>
                    <a:pt x="2" y="23"/>
                  </a:moveTo>
                  <a:cubicBezTo>
                    <a:pt x="8" y="7"/>
                    <a:pt x="12" y="0"/>
                    <a:pt x="13" y="0"/>
                  </a:cubicBezTo>
                  <a:cubicBezTo>
                    <a:pt x="14" y="1"/>
                    <a:pt x="14" y="13"/>
                    <a:pt x="10" y="26"/>
                  </a:cubicBezTo>
                  <a:cubicBezTo>
                    <a:pt x="7" y="34"/>
                    <a:pt x="0" y="29"/>
                    <a:pt x="2" y="23"/>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7"/>
            <p:cNvSpPr>
              <a:spLocks/>
            </p:cNvSpPr>
            <p:nvPr/>
          </p:nvSpPr>
          <p:spPr bwMode="auto">
            <a:xfrm>
              <a:off x="13719175" y="2320925"/>
              <a:ext cx="304800" cy="165100"/>
            </a:xfrm>
            <a:custGeom>
              <a:avLst/>
              <a:gdLst>
                <a:gd name="T0" fmla="*/ 44 w 72"/>
                <a:gd name="T1" fmla="*/ 36 h 39"/>
                <a:gd name="T2" fmla="*/ 1 w 72"/>
                <a:gd name="T3" fmla="*/ 25 h 39"/>
                <a:gd name="T4" fmla="*/ 40 w 72"/>
                <a:gd name="T5" fmla="*/ 2 h 39"/>
                <a:gd name="T6" fmla="*/ 44 w 72"/>
                <a:gd name="T7" fmla="*/ 36 h 39"/>
              </a:gdLst>
              <a:ahLst/>
              <a:cxnLst>
                <a:cxn ang="0">
                  <a:pos x="T0" y="T1"/>
                </a:cxn>
                <a:cxn ang="0">
                  <a:pos x="T2" y="T3"/>
                </a:cxn>
                <a:cxn ang="0">
                  <a:pos x="T4" y="T5"/>
                </a:cxn>
                <a:cxn ang="0">
                  <a:pos x="T6" y="T7"/>
                </a:cxn>
              </a:cxnLst>
              <a:rect l="0" t="0" r="r" b="b"/>
              <a:pathLst>
                <a:path w="72" h="39">
                  <a:moveTo>
                    <a:pt x="44" y="36"/>
                  </a:moveTo>
                  <a:cubicBezTo>
                    <a:pt x="17" y="39"/>
                    <a:pt x="1" y="30"/>
                    <a:pt x="1" y="25"/>
                  </a:cubicBezTo>
                  <a:cubicBezTo>
                    <a:pt x="0" y="20"/>
                    <a:pt x="17" y="4"/>
                    <a:pt x="40" y="2"/>
                  </a:cubicBezTo>
                  <a:cubicBezTo>
                    <a:pt x="69" y="0"/>
                    <a:pt x="72" y="33"/>
                    <a:pt x="44"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8"/>
            <p:cNvSpPr>
              <a:spLocks/>
            </p:cNvSpPr>
            <p:nvPr/>
          </p:nvSpPr>
          <p:spPr bwMode="auto">
            <a:xfrm>
              <a:off x="13727112" y="2389188"/>
              <a:ext cx="152400" cy="46038"/>
            </a:xfrm>
            <a:custGeom>
              <a:avLst/>
              <a:gdLst>
                <a:gd name="T0" fmla="*/ 28 w 36"/>
                <a:gd name="T1" fmla="*/ 9 h 11"/>
                <a:gd name="T2" fmla="*/ 0 w 36"/>
                <a:gd name="T3" fmla="*/ 9 h 11"/>
                <a:gd name="T4" fmla="*/ 27 w 36"/>
                <a:gd name="T5" fmla="*/ 1 h 11"/>
                <a:gd name="T6" fmla="*/ 28 w 36"/>
                <a:gd name="T7" fmla="*/ 9 h 11"/>
              </a:gdLst>
              <a:ahLst/>
              <a:cxnLst>
                <a:cxn ang="0">
                  <a:pos x="T0" y="T1"/>
                </a:cxn>
                <a:cxn ang="0">
                  <a:pos x="T2" y="T3"/>
                </a:cxn>
                <a:cxn ang="0">
                  <a:pos x="T4" y="T5"/>
                </a:cxn>
                <a:cxn ang="0">
                  <a:pos x="T6" y="T7"/>
                </a:cxn>
              </a:cxnLst>
              <a:rect l="0" t="0" r="r" b="b"/>
              <a:pathLst>
                <a:path w="36" h="11">
                  <a:moveTo>
                    <a:pt x="28" y="9"/>
                  </a:moveTo>
                  <a:cubicBezTo>
                    <a:pt x="8" y="11"/>
                    <a:pt x="0" y="10"/>
                    <a:pt x="0" y="9"/>
                  </a:cubicBezTo>
                  <a:cubicBezTo>
                    <a:pt x="0" y="7"/>
                    <a:pt x="12" y="2"/>
                    <a:pt x="27" y="1"/>
                  </a:cubicBezTo>
                  <a:cubicBezTo>
                    <a:pt x="36" y="0"/>
                    <a:pt x="34" y="9"/>
                    <a:pt x="28" y="9"/>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9"/>
            <p:cNvSpPr>
              <a:spLocks/>
            </p:cNvSpPr>
            <p:nvPr/>
          </p:nvSpPr>
          <p:spPr bwMode="auto">
            <a:xfrm>
              <a:off x="13488987" y="2351088"/>
              <a:ext cx="220663" cy="314325"/>
            </a:xfrm>
            <a:custGeom>
              <a:avLst/>
              <a:gdLst>
                <a:gd name="T0" fmla="*/ 11 w 52"/>
                <a:gd name="T1" fmla="*/ 34 h 74"/>
                <a:gd name="T2" fmla="*/ 42 w 52"/>
                <a:gd name="T3" fmla="*/ 2 h 74"/>
                <a:gd name="T4" fmla="*/ 43 w 52"/>
                <a:gd name="T5" fmla="*/ 47 h 74"/>
                <a:gd name="T6" fmla="*/ 11 w 52"/>
                <a:gd name="T7" fmla="*/ 34 h 74"/>
              </a:gdLst>
              <a:ahLst/>
              <a:cxnLst>
                <a:cxn ang="0">
                  <a:pos x="T0" y="T1"/>
                </a:cxn>
                <a:cxn ang="0">
                  <a:pos x="T2" y="T3"/>
                </a:cxn>
                <a:cxn ang="0">
                  <a:pos x="T4" y="T5"/>
                </a:cxn>
                <a:cxn ang="0">
                  <a:pos x="T6" y="T7"/>
                </a:cxn>
              </a:cxnLst>
              <a:rect l="0" t="0" r="r" b="b"/>
              <a:pathLst>
                <a:path w="52" h="74">
                  <a:moveTo>
                    <a:pt x="11" y="34"/>
                  </a:moveTo>
                  <a:cubicBezTo>
                    <a:pt x="21" y="9"/>
                    <a:pt x="37" y="0"/>
                    <a:pt x="42" y="2"/>
                  </a:cubicBezTo>
                  <a:cubicBezTo>
                    <a:pt x="47" y="3"/>
                    <a:pt x="52" y="26"/>
                    <a:pt x="43" y="47"/>
                  </a:cubicBezTo>
                  <a:cubicBezTo>
                    <a:pt x="31" y="74"/>
                    <a:pt x="0" y="59"/>
                    <a:pt x="11"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40"/>
            <p:cNvSpPr>
              <a:spLocks/>
            </p:cNvSpPr>
            <p:nvPr/>
          </p:nvSpPr>
          <p:spPr bwMode="auto">
            <a:xfrm>
              <a:off x="13592175" y="2359025"/>
              <a:ext cx="79375" cy="157163"/>
            </a:xfrm>
            <a:custGeom>
              <a:avLst/>
              <a:gdLst>
                <a:gd name="T0" fmla="*/ 3 w 19"/>
                <a:gd name="T1" fmla="*/ 25 h 37"/>
                <a:gd name="T2" fmla="*/ 18 w 19"/>
                <a:gd name="T3" fmla="*/ 1 h 37"/>
                <a:gd name="T4" fmla="*/ 11 w 19"/>
                <a:gd name="T5" fmla="*/ 28 h 37"/>
                <a:gd name="T6" fmla="*/ 3 w 19"/>
                <a:gd name="T7" fmla="*/ 25 h 37"/>
              </a:gdLst>
              <a:ahLst/>
              <a:cxnLst>
                <a:cxn ang="0">
                  <a:pos x="T0" y="T1"/>
                </a:cxn>
                <a:cxn ang="0">
                  <a:pos x="T2" y="T3"/>
                </a:cxn>
                <a:cxn ang="0">
                  <a:pos x="T4" y="T5"/>
                </a:cxn>
                <a:cxn ang="0">
                  <a:pos x="T6" y="T7"/>
                </a:cxn>
              </a:cxnLst>
              <a:rect l="0" t="0" r="r" b="b"/>
              <a:pathLst>
                <a:path w="19" h="37">
                  <a:moveTo>
                    <a:pt x="3" y="25"/>
                  </a:moveTo>
                  <a:cubicBezTo>
                    <a:pt x="11" y="7"/>
                    <a:pt x="16" y="0"/>
                    <a:pt x="18" y="1"/>
                  </a:cubicBezTo>
                  <a:cubicBezTo>
                    <a:pt x="19" y="1"/>
                    <a:pt x="17" y="15"/>
                    <a:pt x="11" y="28"/>
                  </a:cubicBezTo>
                  <a:cubicBezTo>
                    <a:pt x="8" y="37"/>
                    <a:pt x="0" y="30"/>
                    <a:pt x="3" y="25"/>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41"/>
            <p:cNvSpPr>
              <a:spLocks/>
            </p:cNvSpPr>
            <p:nvPr/>
          </p:nvSpPr>
          <p:spPr bwMode="auto">
            <a:xfrm>
              <a:off x="13633450" y="2160588"/>
              <a:ext cx="327025" cy="195263"/>
            </a:xfrm>
            <a:custGeom>
              <a:avLst/>
              <a:gdLst>
                <a:gd name="T0" fmla="*/ 48 w 77"/>
                <a:gd name="T1" fmla="*/ 41 h 46"/>
                <a:gd name="T2" fmla="*/ 1 w 77"/>
                <a:gd name="T3" fmla="*/ 32 h 46"/>
                <a:gd name="T4" fmla="*/ 41 w 77"/>
                <a:gd name="T5" fmla="*/ 5 h 46"/>
                <a:gd name="T6" fmla="*/ 48 w 77"/>
                <a:gd name="T7" fmla="*/ 41 h 46"/>
              </a:gdLst>
              <a:ahLst/>
              <a:cxnLst>
                <a:cxn ang="0">
                  <a:pos x="T0" y="T1"/>
                </a:cxn>
                <a:cxn ang="0">
                  <a:pos x="T2" y="T3"/>
                </a:cxn>
                <a:cxn ang="0">
                  <a:pos x="T4" y="T5"/>
                </a:cxn>
                <a:cxn ang="0">
                  <a:pos x="T6" y="T7"/>
                </a:cxn>
              </a:cxnLst>
              <a:rect l="0" t="0" r="r" b="b"/>
              <a:pathLst>
                <a:path w="77" h="46">
                  <a:moveTo>
                    <a:pt x="48" y="41"/>
                  </a:moveTo>
                  <a:cubicBezTo>
                    <a:pt x="19" y="46"/>
                    <a:pt x="2" y="37"/>
                    <a:pt x="1" y="32"/>
                  </a:cubicBezTo>
                  <a:cubicBezTo>
                    <a:pt x="0" y="26"/>
                    <a:pt x="17" y="9"/>
                    <a:pt x="41" y="5"/>
                  </a:cubicBezTo>
                  <a:cubicBezTo>
                    <a:pt x="72" y="0"/>
                    <a:pt x="77" y="36"/>
                    <a:pt x="48" y="4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42"/>
            <p:cNvSpPr>
              <a:spLocks/>
            </p:cNvSpPr>
            <p:nvPr/>
          </p:nvSpPr>
          <p:spPr bwMode="auto">
            <a:xfrm>
              <a:off x="13642975" y="2244725"/>
              <a:ext cx="160338" cy="55563"/>
            </a:xfrm>
            <a:custGeom>
              <a:avLst/>
              <a:gdLst>
                <a:gd name="T0" fmla="*/ 30 w 38"/>
                <a:gd name="T1" fmla="*/ 10 h 13"/>
                <a:gd name="T2" fmla="*/ 0 w 38"/>
                <a:gd name="T3" fmla="*/ 11 h 13"/>
                <a:gd name="T4" fmla="*/ 28 w 38"/>
                <a:gd name="T5" fmla="*/ 1 h 13"/>
                <a:gd name="T6" fmla="*/ 30 w 38"/>
                <a:gd name="T7" fmla="*/ 10 h 13"/>
              </a:gdLst>
              <a:ahLst/>
              <a:cxnLst>
                <a:cxn ang="0">
                  <a:pos x="T0" y="T1"/>
                </a:cxn>
                <a:cxn ang="0">
                  <a:pos x="T2" y="T3"/>
                </a:cxn>
                <a:cxn ang="0">
                  <a:pos x="T4" y="T5"/>
                </a:cxn>
                <a:cxn ang="0">
                  <a:pos x="T6" y="T7"/>
                </a:cxn>
              </a:cxnLst>
              <a:rect l="0" t="0" r="r" b="b"/>
              <a:pathLst>
                <a:path w="38" h="13">
                  <a:moveTo>
                    <a:pt x="30" y="10"/>
                  </a:moveTo>
                  <a:cubicBezTo>
                    <a:pt x="9" y="13"/>
                    <a:pt x="0" y="13"/>
                    <a:pt x="0" y="11"/>
                  </a:cubicBezTo>
                  <a:cubicBezTo>
                    <a:pt x="0" y="10"/>
                    <a:pt x="12" y="3"/>
                    <a:pt x="28" y="1"/>
                  </a:cubicBezTo>
                  <a:cubicBezTo>
                    <a:pt x="38" y="0"/>
                    <a:pt x="37" y="10"/>
                    <a:pt x="30" y="10"/>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43"/>
            <p:cNvSpPr>
              <a:spLocks/>
            </p:cNvSpPr>
            <p:nvPr/>
          </p:nvSpPr>
          <p:spPr bwMode="auto">
            <a:xfrm>
              <a:off x="14109700" y="2906713"/>
              <a:ext cx="109538" cy="190500"/>
            </a:xfrm>
            <a:custGeom>
              <a:avLst/>
              <a:gdLst>
                <a:gd name="T0" fmla="*/ 2 w 26"/>
                <a:gd name="T1" fmla="*/ 28 h 45"/>
                <a:gd name="T2" fmla="*/ 9 w 26"/>
                <a:gd name="T3" fmla="*/ 0 h 45"/>
                <a:gd name="T4" fmla="*/ 24 w 26"/>
                <a:gd name="T5" fmla="*/ 25 h 45"/>
                <a:gd name="T6" fmla="*/ 2 w 26"/>
                <a:gd name="T7" fmla="*/ 28 h 45"/>
              </a:gdLst>
              <a:ahLst/>
              <a:cxnLst>
                <a:cxn ang="0">
                  <a:pos x="T0" y="T1"/>
                </a:cxn>
                <a:cxn ang="0">
                  <a:pos x="T2" y="T3"/>
                </a:cxn>
                <a:cxn ang="0">
                  <a:pos x="T4" y="T5"/>
                </a:cxn>
                <a:cxn ang="0">
                  <a:pos x="T6" y="T7"/>
                </a:cxn>
              </a:cxnLst>
              <a:rect l="0" t="0" r="r" b="b"/>
              <a:pathLst>
                <a:path w="26" h="45">
                  <a:moveTo>
                    <a:pt x="2" y="28"/>
                  </a:moveTo>
                  <a:cubicBezTo>
                    <a:pt x="0" y="11"/>
                    <a:pt x="6" y="1"/>
                    <a:pt x="9" y="0"/>
                  </a:cubicBezTo>
                  <a:cubicBezTo>
                    <a:pt x="12" y="0"/>
                    <a:pt x="22" y="11"/>
                    <a:pt x="24" y="25"/>
                  </a:cubicBezTo>
                  <a:cubicBezTo>
                    <a:pt x="26" y="43"/>
                    <a:pt x="5" y="45"/>
                    <a:pt x="2" y="2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4"/>
            <p:cNvSpPr>
              <a:spLocks/>
            </p:cNvSpPr>
            <p:nvPr/>
          </p:nvSpPr>
          <p:spPr bwMode="auto">
            <a:xfrm>
              <a:off x="14143037" y="2909888"/>
              <a:ext cx="30163" cy="98425"/>
            </a:xfrm>
            <a:custGeom>
              <a:avLst/>
              <a:gdLst>
                <a:gd name="T0" fmla="*/ 1 w 7"/>
                <a:gd name="T1" fmla="*/ 18 h 23"/>
                <a:gd name="T2" fmla="*/ 1 w 7"/>
                <a:gd name="T3" fmla="*/ 0 h 23"/>
                <a:gd name="T4" fmla="*/ 7 w 7"/>
                <a:gd name="T5" fmla="*/ 17 h 23"/>
                <a:gd name="T6" fmla="*/ 1 w 7"/>
                <a:gd name="T7" fmla="*/ 18 h 23"/>
              </a:gdLst>
              <a:ahLst/>
              <a:cxnLst>
                <a:cxn ang="0">
                  <a:pos x="T0" y="T1"/>
                </a:cxn>
                <a:cxn ang="0">
                  <a:pos x="T2" y="T3"/>
                </a:cxn>
                <a:cxn ang="0">
                  <a:pos x="T4" y="T5"/>
                </a:cxn>
                <a:cxn ang="0">
                  <a:pos x="T6" y="T7"/>
                </a:cxn>
              </a:cxnLst>
              <a:rect l="0" t="0" r="r" b="b"/>
              <a:pathLst>
                <a:path w="7" h="23">
                  <a:moveTo>
                    <a:pt x="1" y="18"/>
                  </a:moveTo>
                  <a:cubicBezTo>
                    <a:pt x="0" y="5"/>
                    <a:pt x="0" y="0"/>
                    <a:pt x="1" y="0"/>
                  </a:cubicBezTo>
                  <a:cubicBezTo>
                    <a:pt x="2" y="0"/>
                    <a:pt x="6" y="8"/>
                    <a:pt x="7" y="17"/>
                  </a:cubicBezTo>
                  <a:cubicBezTo>
                    <a:pt x="7" y="23"/>
                    <a:pt x="1" y="21"/>
                    <a:pt x="1" y="18"/>
                  </a:cubicBezTo>
                </a:path>
              </a:pathLst>
            </a:custGeom>
            <a:solidFill>
              <a:srgbClr val="83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6"/>
            <p:cNvSpPr>
              <a:spLocks/>
            </p:cNvSpPr>
            <p:nvPr/>
          </p:nvSpPr>
          <p:spPr bwMode="auto">
            <a:xfrm>
              <a:off x="13158787" y="1639888"/>
              <a:ext cx="644525" cy="604838"/>
            </a:xfrm>
            <a:custGeom>
              <a:avLst/>
              <a:gdLst>
                <a:gd name="T0" fmla="*/ 56 w 152"/>
                <a:gd name="T1" fmla="*/ 93 h 143"/>
                <a:gd name="T2" fmla="*/ 76 w 152"/>
                <a:gd name="T3" fmla="*/ 100 h 143"/>
                <a:gd name="T4" fmla="*/ 96 w 152"/>
                <a:gd name="T5" fmla="*/ 92 h 143"/>
                <a:gd name="T6" fmla="*/ 106 w 152"/>
                <a:gd name="T7" fmla="*/ 74 h 143"/>
                <a:gd name="T8" fmla="*/ 102 w 152"/>
                <a:gd name="T9" fmla="*/ 53 h 143"/>
                <a:gd name="T10" fmla="*/ 85 w 152"/>
                <a:gd name="T11" fmla="*/ 39 h 143"/>
                <a:gd name="T12" fmla="*/ 64 w 152"/>
                <a:gd name="T13" fmla="*/ 40 h 143"/>
                <a:gd name="T14" fmla="*/ 48 w 152"/>
                <a:gd name="T15" fmla="*/ 54 h 143"/>
                <a:gd name="T16" fmla="*/ 45 w 152"/>
                <a:gd name="T17" fmla="*/ 75 h 143"/>
                <a:gd name="T18" fmla="*/ 56 w 152"/>
                <a:gd name="T19" fmla="*/ 9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43">
                  <a:moveTo>
                    <a:pt x="56" y="93"/>
                  </a:moveTo>
                  <a:cubicBezTo>
                    <a:pt x="37" y="121"/>
                    <a:pt x="71" y="132"/>
                    <a:pt x="76" y="100"/>
                  </a:cubicBezTo>
                  <a:cubicBezTo>
                    <a:pt x="84" y="143"/>
                    <a:pt x="117" y="130"/>
                    <a:pt x="96" y="92"/>
                  </a:cubicBezTo>
                  <a:cubicBezTo>
                    <a:pt x="136" y="123"/>
                    <a:pt x="152" y="91"/>
                    <a:pt x="106" y="74"/>
                  </a:cubicBezTo>
                  <a:cubicBezTo>
                    <a:pt x="144" y="73"/>
                    <a:pt x="138" y="38"/>
                    <a:pt x="102" y="53"/>
                  </a:cubicBezTo>
                  <a:cubicBezTo>
                    <a:pt x="134" y="22"/>
                    <a:pt x="106" y="0"/>
                    <a:pt x="85" y="39"/>
                  </a:cubicBezTo>
                  <a:cubicBezTo>
                    <a:pt x="92" y="10"/>
                    <a:pt x="57" y="11"/>
                    <a:pt x="64" y="40"/>
                  </a:cubicBezTo>
                  <a:cubicBezTo>
                    <a:pt x="48" y="9"/>
                    <a:pt x="21" y="32"/>
                    <a:pt x="48" y="54"/>
                  </a:cubicBezTo>
                  <a:cubicBezTo>
                    <a:pt x="6" y="41"/>
                    <a:pt x="0" y="77"/>
                    <a:pt x="45" y="75"/>
                  </a:cubicBezTo>
                  <a:cubicBezTo>
                    <a:pt x="4" y="91"/>
                    <a:pt x="23" y="121"/>
                    <a:pt x="56" y="93"/>
                  </a:cubicBezTo>
                </a:path>
              </a:pathLst>
            </a:custGeom>
            <a:solidFill>
              <a:srgbClr val="F29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7"/>
            <p:cNvSpPr>
              <a:spLocks/>
            </p:cNvSpPr>
            <p:nvPr/>
          </p:nvSpPr>
          <p:spPr bwMode="auto">
            <a:xfrm>
              <a:off x="13366750" y="1833563"/>
              <a:ext cx="203200" cy="177800"/>
            </a:xfrm>
            <a:custGeom>
              <a:avLst/>
              <a:gdLst>
                <a:gd name="T0" fmla="*/ 42 w 48"/>
                <a:gd name="T1" fmla="*/ 16 h 42"/>
                <a:gd name="T2" fmla="*/ 31 w 48"/>
                <a:gd name="T3" fmla="*/ 40 h 42"/>
                <a:gd name="T4" fmla="*/ 9 w 48"/>
                <a:gd name="T5" fmla="*/ 11 h 42"/>
                <a:gd name="T6" fmla="*/ 42 w 48"/>
                <a:gd name="T7" fmla="*/ 16 h 42"/>
              </a:gdLst>
              <a:ahLst/>
              <a:cxnLst>
                <a:cxn ang="0">
                  <a:pos x="T0" y="T1"/>
                </a:cxn>
                <a:cxn ang="0">
                  <a:pos x="T2" y="T3"/>
                </a:cxn>
                <a:cxn ang="0">
                  <a:pos x="T4" y="T5"/>
                </a:cxn>
                <a:cxn ang="0">
                  <a:pos x="T6" y="T7"/>
                </a:cxn>
              </a:cxnLst>
              <a:rect l="0" t="0" r="r" b="b"/>
              <a:pathLst>
                <a:path w="48" h="42">
                  <a:moveTo>
                    <a:pt x="42" y="16"/>
                  </a:moveTo>
                  <a:cubicBezTo>
                    <a:pt x="48" y="27"/>
                    <a:pt x="39" y="39"/>
                    <a:pt x="31" y="40"/>
                  </a:cubicBezTo>
                  <a:cubicBezTo>
                    <a:pt x="10" y="42"/>
                    <a:pt x="0" y="26"/>
                    <a:pt x="9" y="11"/>
                  </a:cubicBezTo>
                  <a:cubicBezTo>
                    <a:pt x="16" y="0"/>
                    <a:pt x="35" y="1"/>
                    <a:pt x="42" y="16"/>
                  </a:cubicBezTo>
                </a:path>
              </a:pathLst>
            </a:custGeom>
            <a:solidFill>
              <a:srgbClr val="FFE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9" name="矩形 448"/>
          <p:cNvSpPr/>
          <p:nvPr/>
        </p:nvSpPr>
        <p:spPr>
          <a:xfrm>
            <a:off x="3558628" y="851445"/>
            <a:ext cx="5570756" cy="523220"/>
          </a:xfrm>
          <a:prstGeom prst="rect">
            <a:avLst/>
          </a:prstGeom>
          <a:noFill/>
        </p:spPr>
        <p:txBody>
          <a:bodyPr vert="horz" wrap="none" rtlCol="0">
            <a:spAutoFit/>
          </a:bodyPr>
          <a:lstStyle/>
          <a:p>
            <a:r>
              <a:rPr lang="zh-CN" altLang="en-US" sz="2800" dirty="0">
                <a:solidFill>
                  <a:srgbClr val="0C727C"/>
                </a:solidFill>
                <a:latin typeface="方正清刻本悦宋简体" panose="02000000000000000000" pitchFamily="2" charset="-122"/>
                <a:ea typeface="方正清刻本悦宋简体" panose="02000000000000000000" pitchFamily="2" charset="-122"/>
              </a:rPr>
              <a:t>春色满园关不住，一枝红杏出墙来</a:t>
            </a:r>
          </a:p>
        </p:txBody>
      </p:sp>
      <p:sp>
        <p:nvSpPr>
          <p:cNvPr id="450" name="矩形 449"/>
          <p:cNvSpPr/>
          <p:nvPr/>
        </p:nvSpPr>
        <p:spPr>
          <a:xfrm>
            <a:off x="3959223" y="1374664"/>
            <a:ext cx="4772197" cy="415498"/>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panose="020B0604020202020204" pitchFamily="34" charset="0"/>
              </a:rPr>
              <a:t>A SPRING SCENERY GARDEN CAGED LMOND WALL</a:t>
            </a:r>
            <a:endParaRPr lang="zh-CN" altLang="en-US" sz="1400" dirty="0">
              <a:solidFill>
                <a:schemeClr val="tx1">
                  <a:lumMod val="65000"/>
                  <a:lumOff val="35000"/>
                </a:schemeClr>
              </a:solidFill>
              <a:latin typeface="arial" panose="020B0604020202020204" pitchFamily="34" charset="0"/>
            </a:endParaRPr>
          </a:p>
        </p:txBody>
      </p:sp>
      <p:grpSp>
        <p:nvGrpSpPr>
          <p:cNvPr id="13" name="组合 12"/>
          <p:cNvGrpSpPr/>
          <p:nvPr/>
        </p:nvGrpSpPr>
        <p:grpSpPr>
          <a:xfrm>
            <a:off x="4092575" y="2346866"/>
            <a:ext cx="3517900" cy="3616809"/>
            <a:chOff x="4092575" y="2346866"/>
            <a:chExt cx="3517900" cy="3616809"/>
          </a:xfrm>
        </p:grpSpPr>
        <p:grpSp>
          <p:nvGrpSpPr>
            <p:cNvPr id="251" name="组合 250"/>
            <p:cNvGrpSpPr/>
            <p:nvPr/>
          </p:nvGrpSpPr>
          <p:grpSpPr>
            <a:xfrm>
              <a:off x="4092575" y="2346866"/>
              <a:ext cx="3517900" cy="3616809"/>
              <a:chOff x="1028700" y="3018670"/>
              <a:chExt cx="2629767" cy="2703705"/>
            </a:xfrm>
          </p:grpSpPr>
          <p:grpSp>
            <p:nvGrpSpPr>
              <p:cNvPr id="252" name="组合 251"/>
              <p:cNvGrpSpPr/>
              <p:nvPr/>
            </p:nvGrpSpPr>
            <p:grpSpPr>
              <a:xfrm>
                <a:off x="1253869" y="3018670"/>
                <a:ext cx="2355051" cy="2360125"/>
                <a:chOff x="2070101" y="921813"/>
                <a:chExt cx="3149599" cy="3156386"/>
              </a:xfrm>
            </p:grpSpPr>
            <p:sp>
              <p:nvSpPr>
                <p:cNvPr id="348" name="Freeform 5"/>
                <p:cNvSpPr>
                  <a:spLocks/>
                </p:cNvSpPr>
                <p:nvPr/>
              </p:nvSpPr>
              <p:spPr bwMode="auto">
                <a:xfrm>
                  <a:off x="2070101" y="921813"/>
                  <a:ext cx="31495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2700">
                  <a:solidFill>
                    <a:schemeClr val="bg1">
                      <a:lumMod val="65000"/>
                    </a:schemeClr>
                  </a:solidFill>
                  <a:prstDash val="sysDash"/>
                </a:ln>
              </p:spPr>
              <p:txBody>
                <a:bodyPr vert="horz" wrap="square" lIns="91440" tIns="45720" rIns="91440" bIns="45720" numCol="1" anchor="t" anchorCtr="0" compatLnSpc="1">
                  <a:prstTxWarp prst="textNoShape">
                    <a:avLst/>
                  </a:prstTxWarp>
                </a:bodyPr>
                <a:lstStyle/>
                <a:p>
                  <a:endParaRPr lang="zh-CN" altLang="en-US"/>
                </a:p>
              </p:txBody>
            </p:sp>
            <p:sp>
              <p:nvSpPr>
                <p:cNvPr id="349" name="Freeform 5"/>
                <p:cNvSpPr>
                  <a:spLocks/>
                </p:cNvSpPr>
                <p:nvPr/>
              </p:nvSpPr>
              <p:spPr bwMode="auto">
                <a:xfrm>
                  <a:off x="2133601" y="921813"/>
                  <a:ext cx="30860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9050" cap="flat">
                  <a:solidFill>
                    <a:srgbClr val="0C727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3" name="组合 252"/>
              <p:cNvGrpSpPr/>
              <p:nvPr/>
            </p:nvGrpSpPr>
            <p:grpSpPr>
              <a:xfrm rot="10800000">
                <a:off x="1028700" y="3799708"/>
                <a:ext cx="2629767" cy="1922667"/>
                <a:chOff x="12915900" y="-1509712"/>
                <a:chExt cx="5443538" cy="3979862"/>
              </a:xfrm>
            </p:grpSpPr>
            <p:sp>
              <p:nvSpPr>
                <p:cNvPr id="254" name="Freeform 73"/>
                <p:cNvSpPr>
                  <a:spLocks/>
                </p:cNvSpPr>
                <p:nvPr/>
              </p:nvSpPr>
              <p:spPr bwMode="auto">
                <a:xfrm>
                  <a:off x="15027275" y="-1509712"/>
                  <a:ext cx="157163" cy="139700"/>
                </a:xfrm>
                <a:custGeom>
                  <a:avLst/>
                  <a:gdLst>
                    <a:gd name="T0" fmla="*/ 10 w 37"/>
                    <a:gd name="T1" fmla="*/ 0 h 33"/>
                    <a:gd name="T2" fmla="*/ 25 w 37"/>
                    <a:gd name="T3" fmla="*/ 10 h 33"/>
                    <a:gd name="T4" fmla="*/ 16 w 37"/>
                    <a:gd name="T5" fmla="*/ 30 h 33"/>
                    <a:gd name="T6" fmla="*/ 10 w 37"/>
                    <a:gd name="T7" fmla="*/ 0 h 33"/>
                  </a:gdLst>
                  <a:ahLst/>
                  <a:cxnLst>
                    <a:cxn ang="0">
                      <a:pos x="T0" y="T1"/>
                    </a:cxn>
                    <a:cxn ang="0">
                      <a:pos x="T2" y="T3"/>
                    </a:cxn>
                    <a:cxn ang="0">
                      <a:pos x="T4" y="T5"/>
                    </a:cxn>
                    <a:cxn ang="0">
                      <a:pos x="T6" y="T7"/>
                    </a:cxn>
                  </a:cxnLst>
                  <a:rect l="0" t="0" r="r" b="b"/>
                  <a:pathLst>
                    <a:path w="37" h="33">
                      <a:moveTo>
                        <a:pt x="10" y="0"/>
                      </a:moveTo>
                      <a:cubicBezTo>
                        <a:pt x="12" y="9"/>
                        <a:pt x="21" y="6"/>
                        <a:pt x="25" y="10"/>
                      </a:cubicBezTo>
                      <a:cubicBezTo>
                        <a:pt x="37" y="20"/>
                        <a:pt x="26" y="33"/>
                        <a:pt x="16" y="30"/>
                      </a:cubicBezTo>
                      <a:cubicBezTo>
                        <a:pt x="6" y="28"/>
                        <a:pt x="0" y="12"/>
                        <a:pt x="10"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86"/>
                <p:cNvSpPr>
                  <a:spLocks/>
                </p:cNvSpPr>
                <p:nvPr/>
              </p:nvSpPr>
              <p:spPr bwMode="auto">
                <a:xfrm>
                  <a:off x="16097250" y="-1497012"/>
                  <a:ext cx="347663" cy="449263"/>
                </a:xfrm>
                <a:custGeom>
                  <a:avLst/>
                  <a:gdLst>
                    <a:gd name="T0" fmla="*/ 41 w 82"/>
                    <a:gd name="T1" fmla="*/ 106 h 106"/>
                    <a:gd name="T2" fmla="*/ 80 w 82"/>
                    <a:gd name="T3" fmla="*/ 70 h 106"/>
                    <a:gd name="T4" fmla="*/ 41 w 82"/>
                    <a:gd name="T5" fmla="*/ 0 h 106"/>
                    <a:gd name="T6" fmla="*/ 2 w 82"/>
                    <a:gd name="T7" fmla="*/ 72 h 106"/>
                    <a:gd name="T8" fmla="*/ 41 w 82"/>
                    <a:gd name="T9" fmla="*/ 106 h 106"/>
                  </a:gdLst>
                  <a:ahLst/>
                  <a:cxnLst>
                    <a:cxn ang="0">
                      <a:pos x="T0" y="T1"/>
                    </a:cxn>
                    <a:cxn ang="0">
                      <a:pos x="T2" y="T3"/>
                    </a:cxn>
                    <a:cxn ang="0">
                      <a:pos x="T4" y="T5"/>
                    </a:cxn>
                    <a:cxn ang="0">
                      <a:pos x="T6" y="T7"/>
                    </a:cxn>
                    <a:cxn ang="0">
                      <a:pos x="T8" y="T9"/>
                    </a:cxn>
                  </a:cxnLst>
                  <a:rect l="0" t="0" r="r" b="b"/>
                  <a:pathLst>
                    <a:path w="82" h="106">
                      <a:moveTo>
                        <a:pt x="41" y="106"/>
                      </a:moveTo>
                      <a:cubicBezTo>
                        <a:pt x="70" y="106"/>
                        <a:pt x="82" y="89"/>
                        <a:pt x="80" y="70"/>
                      </a:cubicBezTo>
                      <a:cubicBezTo>
                        <a:pt x="77" y="43"/>
                        <a:pt x="50" y="33"/>
                        <a:pt x="41" y="0"/>
                      </a:cubicBezTo>
                      <a:cubicBezTo>
                        <a:pt x="33" y="32"/>
                        <a:pt x="6" y="40"/>
                        <a:pt x="2" y="72"/>
                      </a:cubicBezTo>
                      <a:cubicBezTo>
                        <a:pt x="0" y="92"/>
                        <a:pt x="12" y="106"/>
                        <a:pt x="41" y="106"/>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56" name="组合 255"/>
                <p:cNvGrpSpPr/>
                <p:nvPr/>
              </p:nvGrpSpPr>
              <p:grpSpPr>
                <a:xfrm>
                  <a:off x="12915900" y="-1433512"/>
                  <a:ext cx="5443538" cy="3903662"/>
                  <a:chOff x="12915900" y="-1433512"/>
                  <a:chExt cx="5443538" cy="3903662"/>
                </a:xfrm>
              </p:grpSpPr>
              <p:sp>
                <p:nvSpPr>
                  <p:cNvPr id="257" name="Freeform 45"/>
                  <p:cNvSpPr>
                    <a:spLocks/>
                  </p:cNvSpPr>
                  <p:nvPr/>
                </p:nvSpPr>
                <p:spPr bwMode="auto">
                  <a:xfrm>
                    <a:off x="17281525" y="1295400"/>
                    <a:ext cx="1077913" cy="979488"/>
                  </a:xfrm>
                  <a:custGeom>
                    <a:avLst/>
                    <a:gdLst>
                      <a:gd name="T0" fmla="*/ 64 w 254"/>
                      <a:gd name="T1" fmla="*/ 20 h 231"/>
                      <a:gd name="T2" fmla="*/ 118 w 254"/>
                      <a:gd name="T3" fmla="*/ 91 h 231"/>
                      <a:gd name="T4" fmla="*/ 209 w 254"/>
                      <a:gd name="T5" fmla="*/ 40 h 231"/>
                      <a:gd name="T6" fmla="*/ 151 w 254"/>
                      <a:gd name="T7" fmla="*/ 111 h 231"/>
                      <a:gd name="T8" fmla="*/ 197 w 254"/>
                      <a:gd name="T9" fmla="*/ 189 h 231"/>
                      <a:gd name="T10" fmla="*/ 118 w 254"/>
                      <a:gd name="T11" fmla="*/ 148 h 231"/>
                      <a:gd name="T12" fmla="*/ 90 w 254"/>
                      <a:gd name="T13" fmla="*/ 216 h 231"/>
                      <a:gd name="T14" fmla="*/ 93 w 254"/>
                      <a:gd name="T15" fmla="*/ 131 h 231"/>
                      <a:gd name="T16" fmla="*/ 8 w 254"/>
                      <a:gd name="T17" fmla="*/ 135 h 231"/>
                      <a:gd name="T18" fmla="*/ 87 w 254"/>
                      <a:gd name="T19" fmla="*/ 101 h 231"/>
                      <a:gd name="T20" fmla="*/ 64 w 254"/>
                      <a:gd name="T21" fmla="*/ 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31">
                        <a:moveTo>
                          <a:pt x="64" y="20"/>
                        </a:moveTo>
                        <a:cubicBezTo>
                          <a:pt x="108" y="0"/>
                          <a:pt x="118" y="91"/>
                          <a:pt x="118" y="91"/>
                        </a:cubicBezTo>
                        <a:cubicBezTo>
                          <a:pt x="118" y="91"/>
                          <a:pt x="164" y="3"/>
                          <a:pt x="209" y="40"/>
                        </a:cubicBezTo>
                        <a:cubicBezTo>
                          <a:pt x="254" y="77"/>
                          <a:pt x="151" y="111"/>
                          <a:pt x="151" y="111"/>
                        </a:cubicBezTo>
                        <a:cubicBezTo>
                          <a:pt x="151" y="111"/>
                          <a:pt x="235" y="146"/>
                          <a:pt x="197" y="189"/>
                        </a:cubicBezTo>
                        <a:cubicBezTo>
                          <a:pt x="160" y="231"/>
                          <a:pt x="118" y="148"/>
                          <a:pt x="118" y="148"/>
                        </a:cubicBezTo>
                        <a:cubicBezTo>
                          <a:pt x="118" y="148"/>
                          <a:pt x="130" y="225"/>
                          <a:pt x="90" y="216"/>
                        </a:cubicBezTo>
                        <a:cubicBezTo>
                          <a:pt x="48" y="206"/>
                          <a:pt x="93" y="131"/>
                          <a:pt x="93" y="131"/>
                        </a:cubicBezTo>
                        <a:cubicBezTo>
                          <a:pt x="93" y="131"/>
                          <a:pt x="15" y="183"/>
                          <a:pt x="8" y="135"/>
                        </a:cubicBezTo>
                        <a:cubicBezTo>
                          <a:pt x="0" y="88"/>
                          <a:pt x="87" y="101"/>
                          <a:pt x="87" y="101"/>
                        </a:cubicBezTo>
                        <a:cubicBezTo>
                          <a:pt x="87" y="101"/>
                          <a:pt x="13" y="42"/>
                          <a:pt x="64" y="20"/>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57"/>
                  <p:cNvSpPr>
                    <a:spLocks noEditPoints="1"/>
                  </p:cNvSpPr>
                  <p:nvPr/>
                </p:nvSpPr>
                <p:spPr bwMode="auto">
                  <a:xfrm>
                    <a:off x="14589125" y="-1133475"/>
                    <a:ext cx="1376363" cy="136525"/>
                  </a:xfrm>
                  <a:custGeom>
                    <a:avLst/>
                    <a:gdLst>
                      <a:gd name="T0" fmla="*/ 848 w 867"/>
                      <a:gd name="T1" fmla="*/ 30 h 86"/>
                      <a:gd name="T2" fmla="*/ 853 w 867"/>
                      <a:gd name="T3" fmla="*/ 30 h 86"/>
                      <a:gd name="T4" fmla="*/ 856 w 867"/>
                      <a:gd name="T5" fmla="*/ 30 h 86"/>
                      <a:gd name="T6" fmla="*/ 861 w 867"/>
                      <a:gd name="T7" fmla="*/ 30 h 86"/>
                      <a:gd name="T8" fmla="*/ 864 w 867"/>
                      <a:gd name="T9" fmla="*/ 32 h 86"/>
                      <a:gd name="T10" fmla="*/ 867 w 867"/>
                      <a:gd name="T11" fmla="*/ 32 h 86"/>
                      <a:gd name="T12" fmla="*/ 867 w 867"/>
                      <a:gd name="T13" fmla="*/ 35 h 86"/>
                      <a:gd name="T14" fmla="*/ 867 w 867"/>
                      <a:gd name="T15" fmla="*/ 38 h 86"/>
                      <a:gd name="T16" fmla="*/ 867 w 867"/>
                      <a:gd name="T17" fmla="*/ 40 h 86"/>
                      <a:gd name="T18" fmla="*/ 864 w 867"/>
                      <a:gd name="T19" fmla="*/ 43 h 86"/>
                      <a:gd name="T20" fmla="*/ 861 w 867"/>
                      <a:gd name="T21" fmla="*/ 46 h 86"/>
                      <a:gd name="T22" fmla="*/ 859 w 867"/>
                      <a:gd name="T23" fmla="*/ 48 h 86"/>
                      <a:gd name="T24" fmla="*/ 856 w 867"/>
                      <a:gd name="T25" fmla="*/ 48 h 86"/>
                      <a:gd name="T26" fmla="*/ 851 w 867"/>
                      <a:gd name="T27" fmla="*/ 51 h 86"/>
                      <a:gd name="T28" fmla="*/ 845 w 867"/>
                      <a:gd name="T29" fmla="*/ 54 h 86"/>
                      <a:gd name="T30" fmla="*/ 843 w 867"/>
                      <a:gd name="T31" fmla="*/ 54 h 86"/>
                      <a:gd name="T32" fmla="*/ 46 w 867"/>
                      <a:gd name="T33" fmla="*/ 3 h 86"/>
                      <a:gd name="T34" fmla="*/ 123 w 867"/>
                      <a:gd name="T35" fmla="*/ 30 h 86"/>
                      <a:gd name="T36" fmla="*/ 214 w 867"/>
                      <a:gd name="T37" fmla="*/ 48 h 86"/>
                      <a:gd name="T38" fmla="*/ 316 w 867"/>
                      <a:gd name="T39" fmla="*/ 56 h 86"/>
                      <a:gd name="T40" fmla="*/ 425 w 867"/>
                      <a:gd name="T41" fmla="*/ 59 h 86"/>
                      <a:gd name="T42" fmla="*/ 535 w 867"/>
                      <a:gd name="T43" fmla="*/ 56 h 86"/>
                      <a:gd name="T44" fmla="*/ 647 w 867"/>
                      <a:gd name="T45" fmla="*/ 48 h 86"/>
                      <a:gd name="T46" fmla="*/ 752 w 867"/>
                      <a:gd name="T47" fmla="*/ 38 h 86"/>
                      <a:gd name="T48" fmla="*/ 845 w 867"/>
                      <a:gd name="T49" fmla="*/ 30 h 86"/>
                      <a:gd name="T50" fmla="*/ 768 w 867"/>
                      <a:gd name="T51" fmla="*/ 62 h 86"/>
                      <a:gd name="T52" fmla="*/ 663 w 867"/>
                      <a:gd name="T53" fmla="*/ 72 h 86"/>
                      <a:gd name="T54" fmla="*/ 554 w 867"/>
                      <a:gd name="T55" fmla="*/ 80 h 86"/>
                      <a:gd name="T56" fmla="*/ 439 w 867"/>
                      <a:gd name="T57" fmla="*/ 83 h 86"/>
                      <a:gd name="T58" fmla="*/ 324 w 867"/>
                      <a:gd name="T59" fmla="*/ 83 h 86"/>
                      <a:gd name="T60" fmla="*/ 214 w 867"/>
                      <a:gd name="T61" fmla="*/ 75 h 86"/>
                      <a:gd name="T62" fmla="*/ 112 w 867"/>
                      <a:gd name="T63" fmla="*/ 59 h 86"/>
                      <a:gd name="T64" fmla="*/ 24 w 867"/>
                      <a:gd name="T65" fmla="*/ 32 h 86"/>
                      <a:gd name="T66" fmla="*/ 5 w 867"/>
                      <a:gd name="T67" fmla="*/ 24 h 86"/>
                      <a:gd name="T68" fmla="*/ 3 w 867"/>
                      <a:gd name="T69" fmla="*/ 22 h 86"/>
                      <a:gd name="T70" fmla="*/ 3 w 867"/>
                      <a:gd name="T71" fmla="*/ 19 h 86"/>
                      <a:gd name="T72" fmla="*/ 0 w 867"/>
                      <a:gd name="T73" fmla="*/ 16 h 86"/>
                      <a:gd name="T74" fmla="*/ 3 w 867"/>
                      <a:gd name="T75" fmla="*/ 14 h 86"/>
                      <a:gd name="T76" fmla="*/ 3 w 867"/>
                      <a:gd name="T77" fmla="*/ 11 h 86"/>
                      <a:gd name="T78" fmla="*/ 5 w 867"/>
                      <a:gd name="T79" fmla="*/ 8 h 86"/>
                      <a:gd name="T80" fmla="*/ 8 w 867"/>
                      <a:gd name="T81" fmla="*/ 8 h 86"/>
                      <a:gd name="T82" fmla="*/ 14 w 867"/>
                      <a:gd name="T83" fmla="*/ 6 h 86"/>
                      <a:gd name="T84" fmla="*/ 16 w 867"/>
                      <a:gd name="T85" fmla="*/ 3 h 86"/>
                      <a:gd name="T86" fmla="*/ 22 w 867"/>
                      <a:gd name="T87" fmla="*/ 0 h 86"/>
                      <a:gd name="T88" fmla="*/ 27 w 867"/>
                      <a:gd name="T89" fmla="*/ 0 h 86"/>
                      <a:gd name="T90" fmla="*/ 32 w 867"/>
                      <a:gd name="T91" fmla="*/ 0 h 86"/>
                      <a:gd name="T92" fmla="*/ 35 w 867"/>
                      <a:gd name="T93" fmla="*/ 0 h 86"/>
                      <a:gd name="T94" fmla="*/ 40 w 867"/>
                      <a:gd name="T95" fmla="*/ 0 h 86"/>
                      <a:gd name="T96" fmla="*/ 43 w 867"/>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7" h="86">
                        <a:moveTo>
                          <a:pt x="840" y="54"/>
                        </a:moveTo>
                        <a:lnTo>
                          <a:pt x="845" y="30"/>
                        </a:lnTo>
                        <a:lnTo>
                          <a:pt x="845" y="30"/>
                        </a:lnTo>
                        <a:lnTo>
                          <a:pt x="848" y="30"/>
                        </a:lnTo>
                        <a:lnTo>
                          <a:pt x="848" y="30"/>
                        </a:lnTo>
                        <a:lnTo>
                          <a:pt x="851" y="30"/>
                        </a:lnTo>
                        <a:lnTo>
                          <a:pt x="851" y="30"/>
                        </a:lnTo>
                        <a:lnTo>
                          <a:pt x="853" y="30"/>
                        </a:lnTo>
                        <a:lnTo>
                          <a:pt x="853" y="30"/>
                        </a:lnTo>
                        <a:lnTo>
                          <a:pt x="856" y="30"/>
                        </a:lnTo>
                        <a:lnTo>
                          <a:pt x="856" y="30"/>
                        </a:lnTo>
                        <a:lnTo>
                          <a:pt x="856" y="30"/>
                        </a:lnTo>
                        <a:lnTo>
                          <a:pt x="859" y="30"/>
                        </a:lnTo>
                        <a:lnTo>
                          <a:pt x="859" y="30"/>
                        </a:lnTo>
                        <a:lnTo>
                          <a:pt x="859" y="30"/>
                        </a:lnTo>
                        <a:lnTo>
                          <a:pt x="861" y="30"/>
                        </a:lnTo>
                        <a:lnTo>
                          <a:pt x="861" y="30"/>
                        </a:lnTo>
                        <a:lnTo>
                          <a:pt x="861" y="30"/>
                        </a:lnTo>
                        <a:lnTo>
                          <a:pt x="864" y="30"/>
                        </a:lnTo>
                        <a:lnTo>
                          <a:pt x="864" y="32"/>
                        </a:lnTo>
                        <a:lnTo>
                          <a:pt x="864" y="32"/>
                        </a:lnTo>
                        <a:lnTo>
                          <a:pt x="864" y="32"/>
                        </a:lnTo>
                        <a:lnTo>
                          <a:pt x="864" y="32"/>
                        </a:lnTo>
                        <a:lnTo>
                          <a:pt x="867" y="32"/>
                        </a:lnTo>
                        <a:lnTo>
                          <a:pt x="867" y="32"/>
                        </a:lnTo>
                        <a:lnTo>
                          <a:pt x="867" y="35"/>
                        </a:lnTo>
                        <a:lnTo>
                          <a:pt x="867" y="35"/>
                        </a:lnTo>
                        <a:lnTo>
                          <a:pt x="867" y="35"/>
                        </a:lnTo>
                        <a:lnTo>
                          <a:pt x="867" y="35"/>
                        </a:lnTo>
                        <a:lnTo>
                          <a:pt x="867" y="35"/>
                        </a:lnTo>
                        <a:lnTo>
                          <a:pt x="867" y="38"/>
                        </a:lnTo>
                        <a:lnTo>
                          <a:pt x="867" y="38"/>
                        </a:lnTo>
                        <a:lnTo>
                          <a:pt x="867" y="38"/>
                        </a:lnTo>
                        <a:lnTo>
                          <a:pt x="867" y="38"/>
                        </a:lnTo>
                        <a:lnTo>
                          <a:pt x="867" y="40"/>
                        </a:lnTo>
                        <a:lnTo>
                          <a:pt x="867" y="40"/>
                        </a:lnTo>
                        <a:lnTo>
                          <a:pt x="867" y="40"/>
                        </a:lnTo>
                        <a:lnTo>
                          <a:pt x="867" y="40"/>
                        </a:lnTo>
                        <a:lnTo>
                          <a:pt x="867" y="43"/>
                        </a:lnTo>
                        <a:lnTo>
                          <a:pt x="864" y="43"/>
                        </a:lnTo>
                        <a:lnTo>
                          <a:pt x="864" y="43"/>
                        </a:lnTo>
                        <a:lnTo>
                          <a:pt x="864" y="43"/>
                        </a:lnTo>
                        <a:lnTo>
                          <a:pt x="864" y="46"/>
                        </a:lnTo>
                        <a:lnTo>
                          <a:pt x="861" y="46"/>
                        </a:lnTo>
                        <a:lnTo>
                          <a:pt x="861" y="46"/>
                        </a:lnTo>
                        <a:lnTo>
                          <a:pt x="861" y="46"/>
                        </a:lnTo>
                        <a:lnTo>
                          <a:pt x="861" y="46"/>
                        </a:lnTo>
                        <a:lnTo>
                          <a:pt x="859" y="48"/>
                        </a:lnTo>
                        <a:lnTo>
                          <a:pt x="859" y="48"/>
                        </a:lnTo>
                        <a:lnTo>
                          <a:pt x="859" y="48"/>
                        </a:lnTo>
                        <a:lnTo>
                          <a:pt x="856" y="48"/>
                        </a:lnTo>
                        <a:lnTo>
                          <a:pt x="856" y="48"/>
                        </a:lnTo>
                        <a:lnTo>
                          <a:pt x="853" y="51"/>
                        </a:lnTo>
                        <a:lnTo>
                          <a:pt x="853" y="51"/>
                        </a:lnTo>
                        <a:lnTo>
                          <a:pt x="853" y="51"/>
                        </a:lnTo>
                        <a:lnTo>
                          <a:pt x="851" y="51"/>
                        </a:lnTo>
                        <a:lnTo>
                          <a:pt x="851" y="51"/>
                        </a:lnTo>
                        <a:lnTo>
                          <a:pt x="848" y="51"/>
                        </a:lnTo>
                        <a:lnTo>
                          <a:pt x="848" y="54"/>
                        </a:lnTo>
                        <a:lnTo>
                          <a:pt x="845" y="54"/>
                        </a:lnTo>
                        <a:lnTo>
                          <a:pt x="845" y="54"/>
                        </a:lnTo>
                        <a:lnTo>
                          <a:pt x="843" y="54"/>
                        </a:lnTo>
                        <a:lnTo>
                          <a:pt x="843" y="54"/>
                        </a:lnTo>
                        <a:lnTo>
                          <a:pt x="843" y="54"/>
                        </a:lnTo>
                        <a:lnTo>
                          <a:pt x="840" y="54"/>
                        </a:lnTo>
                        <a:lnTo>
                          <a:pt x="840" y="54"/>
                        </a:lnTo>
                        <a:close/>
                        <a:moveTo>
                          <a:pt x="5" y="24"/>
                        </a:moveTo>
                        <a:lnTo>
                          <a:pt x="46" y="3"/>
                        </a:lnTo>
                        <a:lnTo>
                          <a:pt x="64" y="11"/>
                        </a:lnTo>
                        <a:lnTo>
                          <a:pt x="83" y="16"/>
                        </a:lnTo>
                        <a:lnTo>
                          <a:pt x="102" y="24"/>
                        </a:lnTo>
                        <a:lnTo>
                          <a:pt x="123" y="30"/>
                        </a:lnTo>
                        <a:lnTo>
                          <a:pt x="145" y="35"/>
                        </a:lnTo>
                        <a:lnTo>
                          <a:pt x="166" y="40"/>
                        </a:lnTo>
                        <a:lnTo>
                          <a:pt x="190" y="43"/>
                        </a:lnTo>
                        <a:lnTo>
                          <a:pt x="214" y="48"/>
                        </a:lnTo>
                        <a:lnTo>
                          <a:pt x="238" y="51"/>
                        </a:lnTo>
                        <a:lnTo>
                          <a:pt x="265" y="54"/>
                        </a:lnTo>
                        <a:lnTo>
                          <a:pt x="289" y="54"/>
                        </a:lnTo>
                        <a:lnTo>
                          <a:pt x="316" y="56"/>
                        </a:lnTo>
                        <a:lnTo>
                          <a:pt x="342" y="56"/>
                        </a:lnTo>
                        <a:lnTo>
                          <a:pt x="369" y="59"/>
                        </a:lnTo>
                        <a:lnTo>
                          <a:pt x="396" y="59"/>
                        </a:lnTo>
                        <a:lnTo>
                          <a:pt x="425" y="59"/>
                        </a:lnTo>
                        <a:lnTo>
                          <a:pt x="452" y="59"/>
                        </a:lnTo>
                        <a:lnTo>
                          <a:pt x="482" y="56"/>
                        </a:lnTo>
                        <a:lnTo>
                          <a:pt x="508" y="56"/>
                        </a:lnTo>
                        <a:lnTo>
                          <a:pt x="535" y="56"/>
                        </a:lnTo>
                        <a:lnTo>
                          <a:pt x="564" y="54"/>
                        </a:lnTo>
                        <a:lnTo>
                          <a:pt x="591" y="51"/>
                        </a:lnTo>
                        <a:lnTo>
                          <a:pt x="618" y="51"/>
                        </a:lnTo>
                        <a:lnTo>
                          <a:pt x="647" y="48"/>
                        </a:lnTo>
                        <a:lnTo>
                          <a:pt x="674" y="46"/>
                        </a:lnTo>
                        <a:lnTo>
                          <a:pt x="698" y="43"/>
                        </a:lnTo>
                        <a:lnTo>
                          <a:pt x="725" y="40"/>
                        </a:lnTo>
                        <a:lnTo>
                          <a:pt x="752" y="38"/>
                        </a:lnTo>
                        <a:lnTo>
                          <a:pt x="776" y="35"/>
                        </a:lnTo>
                        <a:lnTo>
                          <a:pt x="800" y="35"/>
                        </a:lnTo>
                        <a:lnTo>
                          <a:pt x="824" y="32"/>
                        </a:lnTo>
                        <a:lnTo>
                          <a:pt x="845" y="30"/>
                        </a:lnTo>
                        <a:lnTo>
                          <a:pt x="840" y="54"/>
                        </a:lnTo>
                        <a:lnTo>
                          <a:pt x="816" y="56"/>
                        </a:lnTo>
                        <a:lnTo>
                          <a:pt x="792" y="59"/>
                        </a:lnTo>
                        <a:lnTo>
                          <a:pt x="768" y="62"/>
                        </a:lnTo>
                        <a:lnTo>
                          <a:pt x="744" y="64"/>
                        </a:lnTo>
                        <a:lnTo>
                          <a:pt x="717" y="67"/>
                        </a:lnTo>
                        <a:lnTo>
                          <a:pt x="690" y="70"/>
                        </a:lnTo>
                        <a:lnTo>
                          <a:pt x="663" y="72"/>
                        </a:lnTo>
                        <a:lnTo>
                          <a:pt x="637" y="72"/>
                        </a:lnTo>
                        <a:lnTo>
                          <a:pt x="610" y="75"/>
                        </a:lnTo>
                        <a:lnTo>
                          <a:pt x="581" y="78"/>
                        </a:lnTo>
                        <a:lnTo>
                          <a:pt x="554" y="80"/>
                        </a:lnTo>
                        <a:lnTo>
                          <a:pt x="524" y="80"/>
                        </a:lnTo>
                        <a:lnTo>
                          <a:pt x="495" y="83"/>
                        </a:lnTo>
                        <a:lnTo>
                          <a:pt x="466" y="83"/>
                        </a:lnTo>
                        <a:lnTo>
                          <a:pt x="439" y="83"/>
                        </a:lnTo>
                        <a:lnTo>
                          <a:pt x="409" y="86"/>
                        </a:lnTo>
                        <a:lnTo>
                          <a:pt x="380" y="86"/>
                        </a:lnTo>
                        <a:lnTo>
                          <a:pt x="351" y="83"/>
                        </a:lnTo>
                        <a:lnTo>
                          <a:pt x="324" y="83"/>
                        </a:lnTo>
                        <a:lnTo>
                          <a:pt x="294" y="83"/>
                        </a:lnTo>
                        <a:lnTo>
                          <a:pt x="268" y="80"/>
                        </a:lnTo>
                        <a:lnTo>
                          <a:pt x="241" y="78"/>
                        </a:lnTo>
                        <a:lnTo>
                          <a:pt x="214" y="75"/>
                        </a:lnTo>
                        <a:lnTo>
                          <a:pt x="187" y="72"/>
                        </a:lnTo>
                        <a:lnTo>
                          <a:pt x="161" y="70"/>
                        </a:lnTo>
                        <a:lnTo>
                          <a:pt x="137" y="64"/>
                        </a:lnTo>
                        <a:lnTo>
                          <a:pt x="112" y="59"/>
                        </a:lnTo>
                        <a:lnTo>
                          <a:pt x="88" y="54"/>
                        </a:lnTo>
                        <a:lnTo>
                          <a:pt x="67" y="48"/>
                        </a:lnTo>
                        <a:lnTo>
                          <a:pt x="46" y="40"/>
                        </a:lnTo>
                        <a:lnTo>
                          <a:pt x="24" y="32"/>
                        </a:lnTo>
                        <a:lnTo>
                          <a:pt x="5" y="24"/>
                        </a:lnTo>
                        <a:close/>
                        <a:moveTo>
                          <a:pt x="46" y="3"/>
                        </a:moveTo>
                        <a:lnTo>
                          <a:pt x="5" y="24"/>
                        </a:lnTo>
                        <a:lnTo>
                          <a:pt x="5" y="24"/>
                        </a:lnTo>
                        <a:lnTo>
                          <a:pt x="5" y="22"/>
                        </a:lnTo>
                        <a:lnTo>
                          <a:pt x="3" y="22"/>
                        </a:lnTo>
                        <a:lnTo>
                          <a:pt x="3" y="22"/>
                        </a:lnTo>
                        <a:lnTo>
                          <a:pt x="3" y="22"/>
                        </a:lnTo>
                        <a:lnTo>
                          <a:pt x="3" y="22"/>
                        </a:lnTo>
                        <a:lnTo>
                          <a:pt x="3" y="22"/>
                        </a:lnTo>
                        <a:lnTo>
                          <a:pt x="3" y="19"/>
                        </a:lnTo>
                        <a:lnTo>
                          <a:pt x="3" y="19"/>
                        </a:lnTo>
                        <a:lnTo>
                          <a:pt x="3" y="19"/>
                        </a:lnTo>
                        <a:lnTo>
                          <a:pt x="0" y="19"/>
                        </a:lnTo>
                        <a:lnTo>
                          <a:pt x="0" y="16"/>
                        </a:lnTo>
                        <a:lnTo>
                          <a:pt x="0" y="16"/>
                        </a:lnTo>
                        <a:lnTo>
                          <a:pt x="0" y="16"/>
                        </a:lnTo>
                        <a:lnTo>
                          <a:pt x="0" y="16"/>
                        </a:lnTo>
                        <a:lnTo>
                          <a:pt x="3" y="16"/>
                        </a:lnTo>
                        <a:lnTo>
                          <a:pt x="3" y="14"/>
                        </a:lnTo>
                        <a:lnTo>
                          <a:pt x="3" y="14"/>
                        </a:lnTo>
                        <a:lnTo>
                          <a:pt x="3" y="14"/>
                        </a:lnTo>
                        <a:lnTo>
                          <a:pt x="3" y="14"/>
                        </a:lnTo>
                        <a:lnTo>
                          <a:pt x="3" y="11"/>
                        </a:lnTo>
                        <a:lnTo>
                          <a:pt x="3" y="11"/>
                        </a:lnTo>
                        <a:lnTo>
                          <a:pt x="5" y="11"/>
                        </a:lnTo>
                        <a:lnTo>
                          <a:pt x="5" y="11"/>
                        </a:lnTo>
                        <a:lnTo>
                          <a:pt x="5" y="8"/>
                        </a:lnTo>
                        <a:lnTo>
                          <a:pt x="5" y="8"/>
                        </a:lnTo>
                        <a:lnTo>
                          <a:pt x="8" y="8"/>
                        </a:lnTo>
                        <a:lnTo>
                          <a:pt x="8" y="8"/>
                        </a:lnTo>
                        <a:lnTo>
                          <a:pt x="8" y="8"/>
                        </a:lnTo>
                        <a:lnTo>
                          <a:pt x="8" y="6"/>
                        </a:lnTo>
                        <a:lnTo>
                          <a:pt x="11" y="6"/>
                        </a:lnTo>
                        <a:lnTo>
                          <a:pt x="11" y="6"/>
                        </a:lnTo>
                        <a:lnTo>
                          <a:pt x="14" y="6"/>
                        </a:lnTo>
                        <a:lnTo>
                          <a:pt x="14" y="6"/>
                        </a:lnTo>
                        <a:lnTo>
                          <a:pt x="14" y="3"/>
                        </a:lnTo>
                        <a:lnTo>
                          <a:pt x="16" y="3"/>
                        </a:lnTo>
                        <a:lnTo>
                          <a:pt x="16" y="3"/>
                        </a:lnTo>
                        <a:lnTo>
                          <a:pt x="19" y="3"/>
                        </a:lnTo>
                        <a:lnTo>
                          <a:pt x="19" y="3"/>
                        </a:lnTo>
                        <a:lnTo>
                          <a:pt x="22" y="3"/>
                        </a:lnTo>
                        <a:lnTo>
                          <a:pt x="22" y="0"/>
                        </a:lnTo>
                        <a:lnTo>
                          <a:pt x="24" y="0"/>
                        </a:lnTo>
                        <a:lnTo>
                          <a:pt x="24" y="0"/>
                        </a:lnTo>
                        <a:lnTo>
                          <a:pt x="24" y="0"/>
                        </a:lnTo>
                        <a:lnTo>
                          <a:pt x="27" y="0"/>
                        </a:lnTo>
                        <a:lnTo>
                          <a:pt x="27" y="0"/>
                        </a:lnTo>
                        <a:lnTo>
                          <a:pt x="30" y="0"/>
                        </a:lnTo>
                        <a:lnTo>
                          <a:pt x="30" y="0"/>
                        </a:lnTo>
                        <a:lnTo>
                          <a:pt x="32" y="0"/>
                        </a:lnTo>
                        <a:lnTo>
                          <a:pt x="32" y="0"/>
                        </a:lnTo>
                        <a:lnTo>
                          <a:pt x="35" y="0"/>
                        </a:lnTo>
                        <a:lnTo>
                          <a:pt x="35" y="0"/>
                        </a:lnTo>
                        <a:lnTo>
                          <a:pt x="35" y="0"/>
                        </a:lnTo>
                        <a:lnTo>
                          <a:pt x="38" y="0"/>
                        </a:lnTo>
                        <a:lnTo>
                          <a:pt x="38" y="0"/>
                        </a:lnTo>
                        <a:lnTo>
                          <a:pt x="40" y="0"/>
                        </a:lnTo>
                        <a:lnTo>
                          <a:pt x="40" y="0"/>
                        </a:lnTo>
                        <a:lnTo>
                          <a:pt x="40" y="0"/>
                        </a:lnTo>
                        <a:lnTo>
                          <a:pt x="43" y="0"/>
                        </a:lnTo>
                        <a:lnTo>
                          <a:pt x="43" y="0"/>
                        </a:lnTo>
                        <a:lnTo>
                          <a:pt x="43" y="0"/>
                        </a:lnTo>
                        <a:lnTo>
                          <a:pt x="46" y="0"/>
                        </a:lnTo>
                        <a:lnTo>
                          <a:pt x="46" y="3"/>
                        </a:lnTo>
                        <a:lnTo>
                          <a:pt x="46" y="3"/>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58"/>
                  <p:cNvSpPr>
                    <a:spLocks noEditPoints="1"/>
                  </p:cNvSpPr>
                  <p:nvPr/>
                </p:nvSpPr>
                <p:spPr bwMode="auto">
                  <a:xfrm>
                    <a:off x="14454187" y="-1044575"/>
                    <a:ext cx="971550" cy="547688"/>
                  </a:xfrm>
                  <a:custGeom>
                    <a:avLst/>
                    <a:gdLst>
                      <a:gd name="T0" fmla="*/ 604 w 612"/>
                      <a:gd name="T1" fmla="*/ 3 h 345"/>
                      <a:gd name="T2" fmla="*/ 607 w 612"/>
                      <a:gd name="T3" fmla="*/ 6 h 345"/>
                      <a:gd name="T4" fmla="*/ 609 w 612"/>
                      <a:gd name="T5" fmla="*/ 6 h 345"/>
                      <a:gd name="T6" fmla="*/ 609 w 612"/>
                      <a:gd name="T7" fmla="*/ 6 h 345"/>
                      <a:gd name="T8" fmla="*/ 612 w 612"/>
                      <a:gd name="T9" fmla="*/ 8 h 345"/>
                      <a:gd name="T10" fmla="*/ 612 w 612"/>
                      <a:gd name="T11" fmla="*/ 11 h 345"/>
                      <a:gd name="T12" fmla="*/ 612 w 612"/>
                      <a:gd name="T13" fmla="*/ 11 h 345"/>
                      <a:gd name="T14" fmla="*/ 609 w 612"/>
                      <a:gd name="T15" fmla="*/ 14 h 345"/>
                      <a:gd name="T16" fmla="*/ 609 w 612"/>
                      <a:gd name="T17" fmla="*/ 16 h 345"/>
                      <a:gd name="T18" fmla="*/ 607 w 612"/>
                      <a:gd name="T19" fmla="*/ 19 h 345"/>
                      <a:gd name="T20" fmla="*/ 601 w 612"/>
                      <a:gd name="T21" fmla="*/ 19 h 345"/>
                      <a:gd name="T22" fmla="*/ 599 w 612"/>
                      <a:gd name="T23" fmla="*/ 22 h 345"/>
                      <a:gd name="T24" fmla="*/ 596 w 612"/>
                      <a:gd name="T25" fmla="*/ 22 h 345"/>
                      <a:gd name="T26" fmla="*/ 591 w 612"/>
                      <a:gd name="T27" fmla="*/ 24 h 345"/>
                      <a:gd name="T28" fmla="*/ 588 w 612"/>
                      <a:gd name="T29" fmla="*/ 24 h 345"/>
                      <a:gd name="T30" fmla="*/ 583 w 612"/>
                      <a:gd name="T31" fmla="*/ 24 h 345"/>
                      <a:gd name="T32" fmla="*/ 0 w 612"/>
                      <a:gd name="T33" fmla="*/ 334 h 345"/>
                      <a:gd name="T34" fmla="*/ 53 w 612"/>
                      <a:gd name="T35" fmla="*/ 267 h 345"/>
                      <a:gd name="T36" fmla="*/ 112 w 612"/>
                      <a:gd name="T37" fmla="*/ 203 h 345"/>
                      <a:gd name="T38" fmla="*/ 181 w 612"/>
                      <a:gd name="T39" fmla="*/ 145 h 345"/>
                      <a:gd name="T40" fmla="*/ 256 w 612"/>
                      <a:gd name="T41" fmla="*/ 94 h 345"/>
                      <a:gd name="T42" fmla="*/ 337 w 612"/>
                      <a:gd name="T43" fmla="*/ 51 h 345"/>
                      <a:gd name="T44" fmla="*/ 422 w 612"/>
                      <a:gd name="T45" fmla="*/ 19 h 345"/>
                      <a:gd name="T46" fmla="*/ 510 w 612"/>
                      <a:gd name="T47" fmla="*/ 3 h 345"/>
                      <a:gd name="T48" fmla="*/ 601 w 612"/>
                      <a:gd name="T49" fmla="*/ 3 h 345"/>
                      <a:gd name="T50" fmla="*/ 524 w 612"/>
                      <a:gd name="T51" fmla="*/ 22 h 345"/>
                      <a:gd name="T52" fmla="*/ 449 w 612"/>
                      <a:gd name="T53" fmla="*/ 33 h 345"/>
                      <a:gd name="T54" fmla="*/ 374 w 612"/>
                      <a:gd name="T55" fmla="*/ 57 h 345"/>
                      <a:gd name="T56" fmla="*/ 299 w 612"/>
                      <a:gd name="T57" fmla="*/ 94 h 345"/>
                      <a:gd name="T58" fmla="*/ 230 w 612"/>
                      <a:gd name="T59" fmla="*/ 139 h 345"/>
                      <a:gd name="T60" fmla="*/ 163 w 612"/>
                      <a:gd name="T61" fmla="*/ 193 h 345"/>
                      <a:gd name="T62" fmla="*/ 101 w 612"/>
                      <a:gd name="T63" fmla="*/ 254 h 345"/>
                      <a:gd name="T64" fmla="*/ 50 w 612"/>
                      <a:gd name="T65" fmla="*/ 318 h 345"/>
                      <a:gd name="T66" fmla="*/ 37 w 612"/>
                      <a:gd name="T67" fmla="*/ 334 h 345"/>
                      <a:gd name="T68" fmla="*/ 34 w 612"/>
                      <a:gd name="T69" fmla="*/ 337 h 345"/>
                      <a:gd name="T70" fmla="*/ 32 w 612"/>
                      <a:gd name="T71" fmla="*/ 340 h 345"/>
                      <a:gd name="T72" fmla="*/ 29 w 612"/>
                      <a:gd name="T73" fmla="*/ 340 h 345"/>
                      <a:gd name="T74" fmla="*/ 26 w 612"/>
                      <a:gd name="T75" fmla="*/ 342 h 345"/>
                      <a:gd name="T76" fmla="*/ 24 w 612"/>
                      <a:gd name="T77" fmla="*/ 342 h 345"/>
                      <a:gd name="T78" fmla="*/ 18 w 612"/>
                      <a:gd name="T79" fmla="*/ 342 h 345"/>
                      <a:gd name="T80" fmla="*/ 16 w 612"/>
                      <a:gd name="T81" fmla="*/ 345 h 345"/>
                      <a:gd name="T82" fmla="*/ 10 w 612"/>
                      <a:gd name="T83" fmla="*/ 345 h 345"/>
                      <a:gd name="T84" fmla="*/ 8 w 612"/>
                      <a:gd name="T85" fmla="*/ 345 h 345"/>
                      <a:gd name="T86" fmla="*/ 5 w 612"/>
                      <a:gd name="T87" fmla="*/ 342 h 345"/>
                      <a:gd name="T88" fmla="*/ 2 w 612"/>
                      <a:gd name="T89" fmla="*/ 342 h 345"/>
                      <a:gd name="T90" fmla="*/ 0 w 612"/>
                      <a:gd name="T91" fmla="*/ 340 h 345"/>
                      <a:gd name="T92" fmla="*/ 0 w 612"/>
                      <a:gd name="T93" fmla="*/ 340 h 345"/>
                      <a:gd name="T94" fmla="*/ 0 w 612"/>
                      <a:gd name="T95" fmla="*/ 337 h 345"/>
                      <a:gd name="T96" fmla="*/ 0 w 612"/>
                      <a:gd name="T97" fmla="*/ 33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2" h="345">
                        <a:moveTo>
                          <a:pt x="583" y="24"/>
                        </a:moveTo>
                        <a:lnTo>
                          <a:pt x="601" y="3"/>
                        </a:lnTo>
                        <a:lnTo>
                          <a:pt x="601" y="3"/>
                        </a:lnTo>
                        <a:lnTo>
                          <a:pt x="604" y="3"/>
                        </a:lnTo>
                        <a:lnTo>
                          <a:pt x="604" y="3"/>
                        </a:lnTo>
                        <a:lnTo>
                          <a:pt x="604" y="3"/>
                        </a:lnTo>
                        <a:lnTo>
                          <a:pt x="607" y="3"/>
                        </a:lnTo>
                        <a:lnTo>
                          <a:pt x="607" y="6"/>
                        </a:lnTo>
                        <a:lnTo>
                          <a:pt x="607" y="6"/>
                        </a:lnTo>
                        <a:lnTo>
                          <a:pt x="607" y="6"/>
                        </a:lnTo>
                        <a:lnTo>
                          <a:pt x="609" y="6"/>
                        </a:lnTo>
                        <a:lnTo>
                          <a:pt x="609" y="6"/>
                        </a:lnTo>
                        <a:lnTo>
                          <a:pt x="609" y="6"/>
                        </a:lnTo>
                        <a:lnTo>
                          <a:pt x="609" y="6"/>
                        </a:lnTo>
                        <a:lnTo>
                          <a:pt x="609" y="6"/>
                        </a:lnTo>
                        <a:lnTo>
                          <a:pt x="609" y="6"/>
                        </a:lnTo>
                        <a:lnTo>
                          <a:pt x="612" y="8"/>
                        </a:lnTo>
                        <a:lnTo>
                          <a:pt x="612" y="8"/>
                        </a:lnTo>
                        <a:lnTo>
                          <a:pt x="612" y="8"/>
                        </a:lnTo>
                        <a:lnTo>
                          <a:pt x="612" y="8"/>
                        </a:lnTo>
                        <a:lnTo>
                          <a:pt x="612" y="8"/>
                        </a:lnTo>
                        <a:lnTo>
                          <a:pt x="612" y="8"/>
                        </a:lnTo>
                        <a:lnTo>
                          <a:pt x="612" y="11"/>
                        </a:lnTo>
                        <a:lnTo>
                          <a:pt x="612" y="11"/>
                        </a:lnTo>
                        <a:lnTo>
                          <a:pt x="612" y="11"/>
                        </a:lnTo>
                        <a:lnTo>
                          <a:pt x="612" y="11"/>
                        </a:lnTo>
                        <a:lnTo>
                          <a:pt x="612" y="11"/>
                        </a:lnTo>
                        <a:lnTo>
                          <a:pt x="612" y="11"/>
                        </a:lnTo>
                        <a:lnTo>
                          <a:pt x="612" y="14"/>
                        </a:lnTo>
                        <a:lnTo>
                          <a:pt x="612" y="14"/>
                        </a:lnTo>
                        <a:lnTo>
                          <a:pt x="612" y="14"/>
                        </a:lnTo>
                        <a:lnTo>
                          <a:pt x="609" y="14"/>
                        </a:lnTo>
                        <a:lnTo>
                          <a:pt x="609" y="14"/>
                        </a:lnTo>
                        <a:lnTo>
                          <a:pt x="609" y="16"/>
                        </a:lnTo>
                        <a:lnTo>
                          <a:pt x="609" y="16"/>
                        </a:lnTo>
                        <a:lnTo>
                          <a:pt x="609" y="16"/>
                        </a:lnTo>
                        <a:lnTo>
                          <a:pt x="607" y="16"/>
                        </a:lnTo>
                        <a:lnTo>
                          <a:pt x="607" y="16"/>
                        </a:lnTo>
                        <a:lnTo>
                          <a:pt x="607" y="19"/>
                        </a:lnTo>
                        <a:lnTo>
                          <a:pt x="607" y="19"/>
                        </a:lnTo>
                        <a:lnTo>
                          <a:pt x="604" y="19"/>
                        </a:lnTo>
                        <a:lnTo>
                          <a:pt x="604" y="19"/>
                        </a:lnTo>
                        <a:lnTo>
                          <a:pt x="604" y="19"/>
                        </a:lnTo>
                        <a:lnTo>
                          <a:pt x="601" y="19"/>
                        </a:lnTo>
                        <a:lnTo>
                          <a:pt x="601" y="22"/>
                        </a:lnTo>
                        <a:lnTo>
                          <a:pt x="601" y="22"/>
                        </a:lnTo>
                        <a:lnTo>
                          <a:pt x="601" y="22"/>
                        </a:lnTo>
                        <a:lnTo>
                          <a:pt x="599" y="22"/>
                        </a:lnTo>
                        <a:lnTo>
                          <a:pt x="599" y="22"/>
                        </a:lnTo>
                        <a:lnTo>
                          <a:pt x="599" y="22"/>
                        </a:lnTo>
                        <a:lnTo>
                          <a:pt x="596" y="22"/>
                        </a:lnTo>
                        <a:lnTo>
                          <a:pt x="596" y="22"/>
                        </a:lnTo>
                        <a:lnTo>
                          <a:pt x="593" y="22"/>
                        </a:lnTo>
                        <a:lnTo>
                          <a:pt x="593" y="24"/>
                        </a:lnTo>
                        <a:lnTo>
                          <a:pt x="593" y="24"/>
                        </a:lnTo>
                        <a:lnTo>
                          <a:pt x="591" y="24"/>
                        </a:lnTo>
                        <a:lnTo>
                          <a:pt x="591" y="24"/>
                        </a:lnTo>
                        <a:lnTo>
                          <a:pt x="591" y="24"/>
                        </a:lnTo>
                        <a:lnTo>
                          <a:pt x="588" y="24"/>
                        </a:lnTo>
                        <a:lnTo>
                          <a:pt x="588" y="24"/>
                        </a:lnTo>
                        <a:lnTo>
                          <a:pt x="588" y="24"/>
                        </a:lnTo>
                        <a:lnTo>
                          <a:pt x="585" y="24"/>
                        </a:lnTo>
                        <a:lnTo>
                          <a:pt x="585" y="24"/>
                        </a:lnTo>
                        <a:lnTo>
                          <a:pt x="583" y="24"/>
                        </a:lnTo>
                        <a:lnTo>
                          <a:pt x="583" y="24"/>
                        </a:lnTo>
                        <a:lnTo>
                          <a:pt x="583" y="24"/>
                        </a:lnTo>
                        <a:close/>
                        <a:moveTo>
                          <a:pt x="37" y="334"/>
                        </a:moveTo>
                        <a:lnTo>
                          <a:pt x="0" y="334"/>
                        </a:lnTo>
                        <a:lnTo>
                          <a:pt x="13" y="316"/>
                        </a:lnTo>
                        <a:lnTo>
                          <a:pt x="26" y="299"/>
                        </a:lnTo>
                        <a:lnTo>
                          <a:pt x="40" y="283"/>
                        </a:lnTo>
                        <a:lnTo>
                          <a:pt x="53" y="267"/>
                        </a:lnTo>
                        <a:lnTo>
                          <a:pt x="66" y="251"/>
                        </a:lnTo>
                        <a:lnTo>
                          <a:pt x="82" y="235"/>
                        </a:lnTo>
                        <a:lnTo>
                          <a:pt x="96" y="219"/>
                        </a:lnTo>
                        <a:lnTo>
                          <a:pt x="112" y="203"/>
                        </a:lnTo>
                        <a:lnTo>
                          <a:pt x="128" y="187"/>
                        </a:lnTo>
                        <a:lnTo>
                          <a:pt x="147" y="174"/>
                        </a:lnTo>
                        <a:lnTo>
                          <a:pt x="163" y="158"/>
                        </a:lnTo>
                        <a:lnTo>
                          <a:pt x="181" y="145"/>
                        </a:lnTo>
                        <a:lnTo>
                          <a:pt x="197" y="131"/>
                        </a:lnTo>
                        <a:lnTo>
                          <a:pt x="216" y="118"/>
                        </a:lnTo>
                        <a:lnTo>
                          <a:pt x="235" y="105"/>
                        </a:lnTo>
                        <a:lnTo>
                          <a:pt x="256" y="94"/>
                        </a:lnTo>
                        <a:lnTo>
                          <a:pt x="275" y="83"/>
                        </a:lnTo>
                        <a:lnTo>
                          <a:pt x="294" y="73"/>
                        </a:lnTo>
                        <a:lnTo>
                          <a:pt x="315" y="62"/>
                        </a:lnTo>
                        <a:lnTo>
                          <a:pt x="337" y="51"/>
                        </a:lnTo>
                        <a:lnTo>
                          <a:pt x="355" y="43"/>
                        </a:lnTo>
                        <a:lnTo>
                          <a:pt x="377" y="35"/>
                        </a:lnTo>
                        <a:lnTo>
                          <a:pt x="401" y="27"/>
                        </a:lnTo>
                        <a:lnTo>
                          <a:pt x="422" y="19"/>
                        </a:lnTo>
                        <a:lnTo>
                          <a:pt x="444" y="14"/>
                        </a:lnTo>
                        <a:lnTo>
                          <a:pt x="465" y="11"/>
                        </a:lnTo>
                        <a:lnTo>
                          <a:pt x="489" y="6"/>
                        </a:lnTo>
                        <a:lnTo>
                          <a:pt x="510" y="3"/>
                        </a:lnTo>
                        <a:lnTo>
                          <a:pt x="534" y="3"/>
                        </a:lnTo>
                        <a:lnTo>
                          <a:pt x="556" y="0"/>
                        </a:lnTo>
                        <a:lnTo>
                          <a:pt x="580" y="3"/>
                        </a:lnTo>
                        <a:lnTo>
                          <a:pt x="601" y="3"/>
                        </a:lnTo>
                        <a:lnTo>
                          <a:pt x="583" y="24"/>
                        </a:lnTo>
                        <a:lnTo>
                          <a:pt x="564" y="22"/>
                        </a:lnTo>
                        <a:lnTo>
                          <a:pt x="543" y="22"/>
                        </a:lnTo>
                        <a:lnTo>
                          <a:pt x="524" y="22"/>
                        </a:lnTo>
                        <a:lnTo>
                          <a:pt x="505" y="24"/>
                        </a:lnTo>
                        <a:lnTo>
                          <a:pt x="486" y="27"/>
                        </a:lnTo>
                        <a:lnTo>
                          <a:pt x="468" y="30"/>
                        </a:lnTo>
                        <a:lnTo>
                          <a:pt x="449" y="33"/>
                        </a:lnTo>
                        <a:lnTo>
                          <a:pt x="430" y="38"/>
                        </a:lnTo>
                        <a:lnTo>
                          <a:pt x="411" y="43"/>
                        </a:lnTo>
                        <a:lnTo>
                          <a:pt x="393" y="51"/>
                        </a:lnTo>
                        <a:lnTo>
                          <a:pt x="374" y="57"/>
                        </a:lnTo>
                        <a:lnTo>
                          <a:pt x="355" y="65"/>
                        </a:lnTo>
                        <a:lnTo>
                          <a:pt x="337" y="73"/>
                        </a:lnTo>
                        <a:lnTo>
                          <a:pt x="318" y="83"/>
                        </a:lnTo>
                        <a:lnTo>
                          <a:pt x="299" y="94"/>
                        </a:lnTo>
                        <a:lnTo>
                          <a:pt x="283" y="105"/>
                        </a:lnTo>
                        <a:lnTo>
                          <a:pt x="264" y="115"/>
                        </a:lnTo>
                        <a:lnTo>
                          <a:pt x="246" y="126"/>
                        </a:lnTo>
                        <a:lnTo>
                          <a:pt x="230" y="139"/>
                        </a:lnTo>
                        <a:lnTo>
                          <a:pt x="211" y="153"/>
                        </a:lnTo>
                        <a:lnTo>
                          <a:pt x="195" y="166"/>
                        </a:lnTo>
                        <a:lnTo>
                          <a:pt x="179" y="179"/>
                        </a:lnTo>
                        <a:lnTo>
                          <a:pt x="163" y="193"/>
                        </a:lnTo>
                        <a:lnTo>
                          <a:pt x="147" y="209"/>
                        </a:lnTo>
                        <a:lnTo>
                          <a:pt x="131" y="222"/>
                        </a:lnTo>
                        <a:lnTo>
                          <a:pt x="117" y="238"/>
                        </a:lnTo>
                        <a:lnTo>
                          <a:pt x="101" y="254"/>
                        </a:lnTo>
                        <a:lnTo>
                          <a:pt x="88" y="270"/>
                        </a:lnTo>
                        <a:lnTo>
                          <a:pt x="74" y="286"/>
                        </a:lnTo>
                        <a:lnTo>
                          <a:pt x="61" y="302"/>
                        </a:lnTo>
                        <a:lnTo>
                          <a:pt x="50" y="318"/>
                        </a:lnTo>
                        <a:lnTo>
                          <a:pt x="37" y="334"/>
                        </a:lnTo>
                        <a:close/>
                        <a:moveTo>
                          <a:pt x="0" y="334"/>
                        </a:moveTo>
                        <a:lnTo>
                          <a:pt x="37" y="334"/>
                        </a:lnTo>
                        <a:lnTo>
                          <a:pt x="37" y="334"/>
                        </a:lnTo>
                        <a:lnTo>
                          <a:pt x="37" y="334"/>
                        </a:lnTo>
                        <a:lnTo>
                          <a:pt x="37" y="337"/>
                        </a:lnTo>
                        <a:lnTo>
                          <a:pt x="37" y="337"/>
                        </a:lnTo>
                        <a:lnTo>
                          <a:pt x="34" y="337"/>
                        </a:lnTo>
                        <a:lnTo>
                          <a:pt x="34" y="337"/>
                        </a:lnTo>
                        <a:lnTo>
                          <a:pt x="34" y="337"/>
                        </a:lnTo>
                        <a:lnTo>
                          <a:pt x="34" y="337"/>
                        </a:lnTo>
                        <a:lnTo>
                          <a:pt x="32" y="340"/>
                        </a:lnTo>
                        <a:lnTo>
                          <a:pt x="32" y="340"/>
                        </a:lnTo>
                        <a:lnTo>
                          <a:pt x="32" y="340"/>
                        </a:lnTo>
                        <a:lnTo>
                          <a:pt x="32" y="340"/>
                        </a:lnTo>
                        <a:lnTo>
                          <a:pt x="29" y="340"/>
                        </a:lnTo>
                        <a:lnTo>
                          <a:pt x="29" y="340"/>
                        </a:lnTo>
                        <a:lnTo>
                          <a:pt x="29" y="342"/>
                        </a:lnTo>
                        <a:lnTo>
                          <a:pt x="26" y="342"/>
                        </a:lnTo>
                        <a:lnTo>
                          <a:pt x="26" y="342"/>
                        </a:lnTo>
                        <a:lnTo>
                          <a:pt x="26" y="342"/>
                        </a:lnTo>
                        <a:lnTo>
                          <a:pt x="24" y="342"/>
                        </a:lnTo>
                        <a:lnTo>
                          <a:pt x="24" y="342"/>
                        </a:lnTo>
                        <a:lnTo>
                          <a:pt x="24" y="342"/>
                        </a:lnTo>
                        <a:lnTo>
                          <a:pt x="21" y="342"/>
                        </a:lnTo>
                        <a:lnTo>
                          <a:pt x="21" y="342"/>
                        </a:lnTo>
                        <a:lnTo>
                          <a:pt x="18" y="342"/>
                        </a:lnTo>
                        <a:lnTo>
                          <a:pt x="18" y="342"/>
                        </a:lnTo>
                        <a:lnTo>
                          <a:pt x="18" y="345"/>
                        </a:lnTo>
                        <a:lnTo>
                          <a:pt x="16" y="345"/>
                        </a:lnTo>
                        <a:lnTo>
                          <a:pt x="16" y="345"/>
                        </a:lnTo>
                        <a:lnTo>
                          <a:pt x="16" y="345"/>
                        </a:lnTo>
                        <a:lnTo>
                          <a:pt x="13" y="345"/>
                        </a:lnTo>
                        <a:lnTo>
                          <a:pt x="13" y="345"/>
                        </a:lnTo>
                        <a:lnTo>
                          <a:pt x="13" y="345"/>
                        </a:lnTo>
                        <a:lnTo>
                          <a:pt x="10" y="345"/>
                        </a:lnTo>
                        <a:lnTo>
                          <a:pt x="10" y="345"/>
                        </a:lnTo>
                        <a:lnTo>
                          <a:pt x="10" y="345"/>
                        </a:lnTo>
                        <a:lnTo>
                          <a:pt x="8" y="345"/>
                        </a:lnTo>
                        <a:lnTo>
                          <a:pt x="8" y="345"/>
                        </a:lnTo>
                        <a:lnTo>
                          <a:pt x="8" y="342"/>
                        </a:lnTo>
                        <a:lnTo>
                          <a:pt x="5" y="342"/>
                        </a:lnTo>
                        <a:lnTo>
                          <a:pt x="5" y="342"/>
                        </a:lnTo>
                        <a:lnTo>
                          <a:pt x="5" y="342"/>
                        </a:lnTo>
                        <a:lnTo>
                          <a:pt x="5" y="342"/>
                        </a:lnTo>
                        <a:lnTo>
                          <a:pt x="2" y="342"/>
                        </a:lnTo>
                        <a:lnTo>
                          <a:pt x="2" y="342"/>
                        </a:lnTo>
                        <a:lnTo>
                          <a:pt x="2" y="342"/>
                        </a:lnTo>
                        <a:lnTo>
                          <a:pt x="2" y="342"/>
                        </a:lnTo>
                        <a:lnTo>
                          <a:pt x="2" y="342"/>
                        </a:lnTo>
                        <a:lnTo>
                          <a:pt x="0" y="340"/>
                        </a:lnTo>
                        <a:lnTo>
                          <a:pt x="0" y="340"/>
                        </a:lnTo>
                        <a:lnTo>
                          <a:pt x="0" y="340"/>
                        </a:lnTo>
                        <a:lnTo>
                          <a:pt x="0" y="340"/>
                        </a:lnTo>
                        <a:lnTo>
                          <a:pt x="0" y="340"/>
                        </a:lnTo>
                        <a:lnTo>
                          <a:pt x="0" y="340"/>
                        </a:lnTo>
                        <a:lnTo>
                          <a:pt x="0" y="340"/>
                        </a:lnTo>
                        <a:lnTo>
                          <a:pt x="0" y="337"/>
                        </a:lnTo>
                        <a:lnTo>
                          <a:pt x="0" y="337"/>
                        </a:lnTo>
                        <a:lnTo>
                          <a:pt x="0" y="337"/>
                        </a:lnTo>
                        <a:lnTo>
                          <a:pt x="0" y="337"/>
                        </a:lnTo>
                        <a:lnTo>
                          <a:pt x="0" y="337"/>
                        </a:lnTo>
                        <a:lnTo>
                          <a:pt x="0" y="334"/>
                        </a:lnTo>
                        <a:lnTo>
                          <a:pt x="0" y="334"/>
                        </a:lnTo>
                        <a:lnTo>
                          <a:pt x="0" y="334"/>
                        </a:lnTo>
                        <a:lnTo>
                          <a:pt x="0" y="334"/>
                        </a:lnTo>
                        <a:lnTo>
                          <a:pt x="0" y="334"/>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59"/>
                  <p:cNvSpPr>
                    <a:spLocks noEditPoints="1"/>
                  </p:cNvSpPr>
                  <p:nvPr/>
                </p:nvSpPr>
                <p:spPr bwMode="auto">
                  <a:xfrm>
                    <a:off x="14424025" y="-908050"/>
                    <a:ext cx="411163" cy="101600"/>
                  </a:xfrm>
                  <a:custGeom>
                    <a:avLst/>
                    <a:gdLst>
                      <a:gd name="T0" fmla="*/ 235 w 259"/>
                      <a:gd name="T1" fmla="*/ 37 h 64"/>
                      <a:gd name="T2" fmla="*/ 241 w 259"/>
                      <a:gd name="T3" fmla="*/ 37 h 64"/>
                      <a:gd name="T4" fmla="*/ 243 w 259"/>
                      <a:gd name="T5" fmla="*/ 35 h 64"/>
                      <a:gd name="T6" fmla="*/ 249 w 259"/>
                      <a:gd name="T7" fmla="*/ 35 h 64"/>
                      <a:gd name="T8" fmla="*/ 251 w 259"/>
                      <a:gd name="T9" fmla="*/ 37 h 64"/>
                      <a:gd name="T10" fmla="*/ 254 w 259"/>
                      <a:gd name="T11" fmla="*/ 37 h 64"/>
                      <a:gd name="T12" fmla="*/ 257 w 259"/>
                      <a:gd name="T13" fmla="*/ 37 h 64"/>
                      <a:gd name="T14" fmla="*/ 259 w 259"/>
                      <a:gd name="T15" fmla="*/ 40 h 64"/>
                      <a:gd name="T16" fmla="*/ 259 w 259"/>
                      <a:gd name="T17" fmla="*/ 40 h 64"/>
                      <a:gd name="T18" fmla="*/ 259 w 259"/>
                      <a:gd name="T19" fmla="*/ 43 h 64"/>
                      <a:gd name="T20" fmla="*/ 259 w 259"/>
                      <a:gd name="T21" fmla="*/ 45 h 64"/>
                      <a:gd name="T22" fmla="*/ 257 w 259"/>
                      <a:gd name="T23" fmla="*/ 48 h 64"/>
                      <a:gd name="T24" fmla="*/ 257 w 259"/>
                      <a:gd name="T25" fmla="*/ 48 h 64"/>
                      <a:gd name="T26" fmla="*/ 254 w 259"/>
                      <a:gd name="T27" fmla="*/ 51 h 64"/>
                      <a:gd name="T28" fmla="*/ 251 w 259"/>
                      <a:gd name="T29" fmla="*/ 53 h 64"/>
                      <a:gd name="T30" fmla="*/ 246 w 259"/>
                      <a:gd name="T31" fmla="*/ 53 h 64"/>
                      <a:gd name="T32" fmla="*/ 35 w 259"/>
                      <a:gd name="T33" fmla="*/ 0 h 64"/>
                      <a:gd name="T34" fmla="*/ 67 w 259"/>
                      <a:gd name="T35" fmla="*/ 13 h 64"/>
                      <a:gd name="T36" fmla="*/ 93 w 259"/>
                      <a:gd name="T37" fmla="*/ 24 h 64"/>
                      <a:gd name="T38" fmla="*/ 120 w 259"/>
                      <a:gd name="T39" fmla="*/ 32 h 64"/>
                      <a:gd name="T40" fmla="*/ 144 w 259"/>
                      <a:gd name="T41" fmla="*/ 40 h 64"/>
                      <a:gd name="T42" fmla="*/ 168 w 259"/>
                      <a:gd name="T43" fmla="*/ 43 h 64"/>
                      <a:gd name="T44" fmla="*/ 190 w 259"/>
                      <a:gd name="T45" fmla="*/ 45 h 64"/>
                      <a:gd name="T46" fmla="*/ 211 w 259"/>
                      <a:gd name="T47" fmla="*/ 43 h 64"/>
                      <a:gd name="T48" fmla="*/ 235 w 259"/>
                      <a:gd name="T49" fmla="*/ 37 h 64"/>
                      <a:gd name="T50" fmla="*/ 219 w 259"/>
                      <a:gd name="T51" fmla="*/ 61 h 64"/>
                      <a:gd name="T52" fmla="*/ 187 w 259"/>
                      <a:gd name="T53" fmla="*/ 64 h 64"/>
                      <a:gd name="T54" fmla="*/ 155 w 259"/>
                      <a:gd name="T55" fmla="*/ 64 h 64"/>
                      <a:gd name="T56" fmla="*/ 126 w 259"/>
                      <a:gd name="T57" fmla="*/ 59 h 64"/>
                      <a:gd name="T58" fmla="*/ 99 w 259"/>
                      <a:gd name="T59" fmla="*/ 53 h 64"/>
                      <a:gd name="T60" fmla="*/ 72 w 259"/>
                      <a:gd name="T61" fmla="*/ 43 h 64"/>
                      <a:gd name="T62" fmla="*/ 43 w 259"/>
                      <a:gd name="T63" fmla="*/ 32 h 64"/>
                      <a:gd name="T64" fmla="*/ 13 w 259"/>
                      <a:gd name="T65" fmla="*/ 21 h 64"/>
                      <a:gd name="T66" fmla="*/ 5 w 259"/>
                      <a:gd name="T67" fmla="*/ 19 h 64"/>
                      <a:gd name="T68" fmla="*/ 2 w 259"/>
                      <a:gd name="T69" fmla="*/ 19 h 64"/>
                      <a:gd name="T70" fmla="*/ 0 w 259"/>
                      <a:gd name="T71" fmla="*/ 16 h 64"/>
                      <a:gd name="T72" fmla="*/ 0 w 259"/>
                      <a:gd name="T73" fmla="*/ 13 h 64"/>
                      <a:gd name="T74" fmla="*/ 0 w 259"/>
                      <a:gd name="T75" fmla="*/ 13 h 64"/>
                      <a:gd name="T76" fmla="*/ 2 w 259"/>
                      <a:gd name="T77" fmla="*/ 11 h 64"/>
                      <a:gd name="T78" fmla="*/ 2 w 259"/>
                      <a:gd name="T79" fmla="*/ 8 h 64"/>
                      <a:gd name="T80" fmla="*/ 5 w 259"/>
                      <a:gd name="T81" fmla="*/ 5 h 64"/>
                      <a:gd name="T82" fmla="*/ 8 w 259"/>
                      <a:gd name="T83" fmla="*/ 5 h 64"/>
                      <a:gd name="T84" fmla="*/ 11 w 259"/>
                      <a:gd name="T85" fmla="*/ 3 h 64"/>
                      <a:gd name="T86" fmla="*/ 16 w 259"/>
                      <a:gd name="T87" fmla="*/ 0 h 64"/>
                      <a:gd name="T88" fmla="*/ 19 w 259"/>
                      <a:gd name="T89" fmla="*/ 0 h 64"/>
                      <a:gd name="T90" fmla="*/ 24 w 259"/>
                      <a:gd name="T91" fmla="*/ 0 h 64"/>
                      <a:gd name="T92" fmla="*/ 27 w 259"/>
                      <a:gd name="T93" fmla="*/ 0 h 64"/>
                      <a:gd name="T94" fmla="*/ 29 w 259"/>
                      <a:gd name="T95" fmla="*/ 0 h 64"/>
                      <a:gd name="T96" fmla="*/ 35 w 259"/>
                      <a:gd name="T9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64">
                        <a:moveTo>
                          <a:pt x="246" y="56"/>
                        </a:moveTo>
                        <a:lnTo>
                          <a:pt x="235" y="37"/>
                        </a:lnTo>
                        <a:lnTo>
                          <a:pt x="235" y="37"/>
                        </a:lnTo>
                        <a:lnTo>
                          <a:pt x="235" y="37"/>
                        </a:lnTo>
                        <a:lnTo>
                          <a:pt x="238" y="37"/>
                        </a:lnTo>
                        <a:lnTo>
                          <a:pt x="238" y="37"/>
                        </a:lnTo>
                        <a:lnTo>
                          <a:pt x="238" y="37"/>
                        </a:lnTo>
                        <a:lnTo>
                          <a:pt x="241" y="37"/>
                        </a:lnTo>
                        <a:lnTo>
                          <a:pt x="241" y="37"/>
                        </a:lnTo>
                        <a:lnTo>
                          <a:pt x="243" y="35"/>
                        </a:lnTo>
                        <a:lnTo>
                          <a:pt x="243" y="35"/>
                        </a:lnTo>
                        <a:lnTo>
                          <a:pt x="243" y="35"/>
                        </a:lnTo>
                        <a:lnTo>
                          <a:pt x="246" y="35"/>
                        </a:lnTo>
                        <a:lnTo>
                          <a:pt x="246" y="35"/>
                        </a:lnTo>
                        <a:lnTo>
                          <a:pt x="246" y="35"/>
                        </a:lnTo>
                        <a:lnTo>
                          <a:pt x="249" y="35"/>
                        </a:lnTo>
                        <a:lnTo>
                          <a:pt x="249" y="35"/>
                        </a:lnTo>
                        <a:lnTo>
                          <a:pt x="249" y="35"/>
                        </a:lnTo>
                        <a:lnTo>
                          <a:pt x="251" y="37"/>
                        </a:lnTo>
                        <a:lnTo>
                          <a:pt x="251" y="37"/>
                        </a:lnTo>
                        <a:lnTo>
                          <a:pt x="251" y="37"/>
                        </a:lnTo>
                        <a:lnTo>
                          <a:pt x="251" y="37"/>
                        </a:lnTo>
                        <a:lnTo>
                          <a:pt x="254" y="37"/>
                        </a:lnTo>
                        <a:lnTo>
                          <a:pt x="254" y="37"/>
                        </a:lnTo>
                        <a:lnTo>
                          <a:pt x="254" y="37"/>
                        </a:lnTo>
                        <a:lnTo>
                          <a:pt x="254" y="37"/>
                        </a:lnTo>
                        <a:lnTo>
                          <a:pt x="257" y="37"/>
                        </a:lnTo>
                        <a:lnTo>
                          <a:pt x="257" y="37"/>
                        </a:lnTo>
                        <a:lnTo>
                          <a:pt x="257" y="37"/>
                        </a:lnTo>
                        <a:lnTo>
                          <a:pt x="257" y="37"/>
                        </a:lnTo>
                        <a:lnTo>
                          <a:pt x="257" y="40"/>
                        </a:lnTo>
                        <a:lnTo>
                          <a:pt x="259" y="40"/>
                        </a:lnTo>
                        <a:lnTo>
                          <a:pt x="259" y="40"/>
                        </a:lnTo>
                        <a:lnTo>
                          <a:pt x="259" y="40"/>
                        </a:lnTo>
                        <a:lnTo>
                          <a:pt x="259" y="40"/>
                        </a:lnTo>
                        <a:lnTo>
                          <a:pt x="259" y="40"/>
                        </a:lnTo>
                        <a:lnTo>
                          <a:pt x="259" y="43"/>
                        </a:lnTo>
                        <a:lnTo>
                          <a:pt x="259" y="43"/>
                        </a:lnTo>
                        <a:lnTo>
                          <a:pt x="259" y="43"/>
                        </a:lnTo>
                        <a:lnTo>
                          <a:pt x="259" y="43"/>
                        </a:lnTo>
                        <a:lnTo>
                          <a:pt x="259" y="43"/>
                        </a:lnTo>
                        <a:lnTo>
                          <a:pt x="259" y="45"/>
                        </a:lnTo>
                        <a:lnTo>
                          <a:pt x="259" y="45"/>
                        </a:lnTo>
                        <a:lnTo>
                          <a:pt x="259" y="45"/>
                        </a:lnTo>
                        <a:lnTo>
                          <a:pt x="259" y="45"/>
                        </a:lnTo>
                        <a:lnTo>
                          <a:pt x="259" y="45"/>
                        </a:lnTo>
                        <a:lnTo>
                          <a:pt x="259" y="45"/>
                        </a:lnTo>
                        <a:lnTo>
                          <a:pt x="257" y="48"/>
                        </a:lnTo>
                        <a:lnTo>
                          <a:pt x="257" y="48"/>
                        </a:lnTo>
                        <a:lnTo>
                          <a:pt x="257" y="48"/>
                        </a:lnTo>
                        <a:lnTo>
                          <a:pt x="257" y="48"/>
                        </a:lnTo>
                        <a:lnTo>
                          <a:pt x="257" y="48"/>
                        </a:lnTo>
                        <a:lnTo>
                          <a:pt x="257" y="51"/>
                        </a:lnTo>
                        <a:lnTo>
                          <a:pt x="254" y="51"/>
                        </a:lnTo>
                        <a:lnTo>
                          <a:pt x="254" y="51"/>
                        </a:lnTo>
                        <a:lnTo>
                          <a:pt x="254" y="51"/>
                        </a:lnTo>
                        <a:lnTo>
                          <a:pt x="254" y="51"/>
                        </a:lnTo>
                        <a:lnTo>
                          <a:pt x="251" y="51"/>
                        </a:lnTo>
                        <a:lnTo>
                          <a:pt x="251" y="53"/>
                        </a:lnTo>
                        <a:lnTo>
                          <a:pt x="251" y="53"/>
                        </a:lnTo>
                        <a:lnTo>
                          <a:pt x="249" y="53"/>
                        </a:lnTo>
                        <a:lnTo>
                          <a:pt x="249" y="53"/>
                        </a:lnTo>
                        <a:lnTo>
                          <a:pt x="249" y="53"/>
                        </a:lnTo>
                        <a:lnTo>
                          <a:pt x="246" y="53"/>
                        </a:lnTo>
                        <a:lnTo>
                          <a:pt x="246" y="53"/>
                        </a:lnTo>
                        <a:lnTo>
                          <a:pt x="246" y="56"/>
                        </a:lnTo>
                        <a:close/>
                        <a:moveTo>
                          <a:pt x="5" y="19"/>
                        </a:moveTo>
                        <a:lnTo>
                          <a:pt x="35" y="0"/>
                        </a:lnTo>
                        <a:lnTo>
                          <a:pt x="43" y="3"/>
                        </a:lnTo>
                        <a:lnTo>
                          <a:pt x="51" y="8"/>
                        </a:lnTo>
                        <a:lnTo>
                          <a:pt x="59" y="11"/>
                        </a:lnTo>
                        <a:lnTo>
                          <a:pt x="67" y="13"/>
                        </a:lnTo>
                        <a:lnTo>
                          <a:pt x="72" y="16"/>
                        </a:lnTo>
                        <a:lnTo>
                          <a:pt x="80" y="19"/>
                        </a:lnTo>
                        <a:lnTo>
                          <a:pt x="85" y="21"/>
                        </a:lnTo>
                        <a:lnTo>
                          <a:pt x="93" y="24"/>
                        </a:lnTo>
                        <a:lnTo>
                          <a:pt x="101" y="27"/>
                        </a:lnTo>
                        <a:lnTo>
                          <a:pt x="107" y="27"/>
                        </a:lnTo>
                        <a:lnTo>
                          <a:pt x="112" y="29"/>
                        </a:lnTo>
                        <a:lnTo>
                          <a:pt x="120" y="32"/>
                        </a:lnTo>
                        <a:lnTo>
                          <a:pt x="126" y="35"/>
                        </a:lnTo>
                        <a:lnTo>
                          <a:pt x="134" y="35"/>
                        </a:lnTo>
                        <a:lnTo>
                          <a:pt x="139" y="37"/>
                        </a:lnTo>
                        <a:lnTo>
                          <a:pt x="144" y="40"/>
                        </a:lnTo>
                        <a:lnTo>
                          <a:pt x="152" y="40"/>
                        </a:lnTo>
                        <a:lnTo>
                          <a:pt x="158" y="40"/>
                        </a:lnTo>
                        <a:lnTo>
                          <a:pt x="163" y="43"/>
                        </a:lnTo>
                        <a:lnTo>
                          <a:pt x="168" y="43"/>
                        </a:lnTo>
                        <a:lnTo>
                          <a:pt x="174" y="43"/>
                        </a:lnTo>
                        <a:lnTo>
                          <a:pt x="179" y="45"/>
                        </a:lnTo>
                        <a:lnTo>
                          <a:pt x="184" y="45"/>
                        </a:lnTo>
                        <a:lnTo>
                          <a:pt x="190" y="45"/>
                        </a:lnTo>
                        <a:lnTo>
                          <a:pt x="195" y="45"/>
                        </a:lnTo>
                        <a:lnTo>
                          <a:pt x="200" y="43"/>
                        </a:lnTo>
                        <a:lnTo>
                          <a:pt x="206" y="43"/>
                        </a:lnTo>
                        <a:lnTo>
                          <a:pt x="211" y="43"/>
                        </a:lnTo>
                        <a:lnTo>
                          <a:pt x="216" y="43"/>
                        </a:lnTo>
                        <a:lnTo>
                          <a:pt x="222" y="40"/>
                        </a:lnTo>
                        <a:lnTo>
                          <a:pt x="227" y="40"/>
                        </a:lnTo>
                        <a:lnTo>
                          <a:pt x="235" y="37"/>
                        </a:lnTo>
                        <a:lnTo>
                          <a:pt x="246" y="56"/>
                        </a:lnTo>
                        <a:lnTo>
                          <a:pt x="235" y="56"/>
                        </a:lnTo>
                        <a:lnTo>
                          <a:pt x="227" y="59"/>
                        </a:lnTo>
                        <a:lnTo>
                          <a:pt x="219" y="61"/>
                        </a:lnTo>
                        <a:lnTo>
                          <a:pt x="211" y="61"/>
                        </a:lnTo>
                        <a:lnTo>
                          <a:pt x="203" y="64"/>
                        </a:lnTo>
                        <a:lnTo>
                          <a:pt x="195" y="64"/>
                        </a:lnTo>
                        <a:lnTo>
                          <a:pt x="187" y="64"/>
                        </a:lnTo>
                        <a:lnTo>
                          <a:pt x="179" y="64"/>
                        </a:lnTo>
                        <a:lnTo>
                          <a:pt x="171" y="64"/>
                        </a:lnTo>
                        <a:lnTo>
                          <a:pt x="163" y="64"/>
                        </a:lnTo>
                        <a:lnTo>
                          <a:pt x="155" y="64"/>
                        </a:lnTo>
                        <a:lnTo>
                          <a:pt x="147" y="64"/>
                        </a:lnTo>
                        <a:lnTo>
                          <a:pt x="142" y="61"/>
                        </a:lnTo>
                        <a:lnTo>
                          <a:pt x="134" y="61"/>
                        </a:lnTo>
                        <a:lnTo>
                          <a:pt x="126" y="59"/>
                        </a:lnTo>
                        <a:lnTo>
                          <a:pt x="120" y="59"/>
                        </a:lnTo>
                        <a:lnTo>
                          <a:pt x="112" y="56"/>
                        </a:lnTo>
                        <a:lnTo>
                          <a:pt x="104" y="56"/>
                        </a:lnTo>
                        <a:lnTo>
                          <a:pt x="99" y="53"/>
                        </a:lnTo>
                        <a:lnTo>
                          <a:pt x="91" y="51"/>
                        </a:lnTo>
                        <a:lnTo>
                          <a:pt x="85" y="48"/>
                        </a:lnTo>
                        <a:lnTo>
                          <a:pt x="77" y="45"/>
                        </a:lnTo>
                        <a:lnTo>
                          <a:pt x="72" y="43"/>
                        </a:lnTo>
                        <a:lnTo>
                          <a:pt x="64" y="40"/>
                        </a:lnTo>
                        <a:lnTo>
                          <a:pt x="56" y="40"/>
                        </a:lnTo>
                        <a:lnTo>
                          <a:pt x="51" y="35"/>
                        </a:lnTo>
                        <a:lnTo>
                          <a:pt x="43" y="32"/>
                        </a:lnTo>
                        <a:lnTo>
                          <a:pt x="35" y="29"/>
                        </a:lnTo>
                        <a:lnTo>
                          <a:pt x="27" y="27"/>
                        </a:lnTo>
                        <a:lnTo>
                          <a:pt x="21" y="24"/>
                        </a:lnTo>
                        <a:lnTo>
                          <a:pt x="13" y="21"/>
                        </a:lnTo>
                        <a:lnTo>
                          <a:pt x="5" y="19"/>
                        </a:lnTo>
                        <a:close/>
                        <a:moveTo>
                          <a:pt x="35" y="0"/>
                        </a:moveTo>
                        <a:lnTo>
                          <a:pt x="5" y="19"/>
                        </a:lnTo>
                        <a:lnTo>
                          <a:pt x="5" y="19"/>
                        </a:lnTo>
                        <a:lnTo>
                          <a:pt x="5" y="19"/>
                        </a:lnTo>
                        <a:lnTo>
                          <a:pt x="2" y="19"/>
                        </a:lnTo>
                        <a:lnTo>
                          <a:pt x="2" y="19"/>
                        </a:lnTo>
                        <a:lnTo>
                          <a:pt x="2" y="19"/>
                        </a:lnTo>
                        <a:lnTo>
                          <a:pt x="2" y="16"/>
                        </a:lnTo>
                        <a:lnTo>
                          <a:pt x="2" y="16"/>
                        </a:lnTo>
                        <a:lnTo>
                          <a:pt x="2" y="16"/>
                        </a:lnTo>
                        <a:lnTo>
                          <a:pt x="0" y="16"/>
                        </a:lnTo>
                        <a:lnTo>
                          <a:pt x="0" y="16"/>
                        </a:lnTo>
                        <a:lnTo>
                          <a:pt x="0" y="16"/>
                        </a:lnTo>
                        <a:lnTo>
                          <a:pt x="0" y="13"/>
                        </a:lnTo>
                        <a:lnTo>
                          <a:pt x="0" y="13"/>
                        </a:lnTo>
                        <a:lnTo>
                          <a:pt x="0" y="13"/>
                        </a:lnTo>
                        <a:lnTo>
                          <a:pt x="0" y="13"/>
                        </a:lnTo>
                        <a:lnTo>
                          <a:pt x="0" y="13"/>
                        </a:lnTo>
                        <a:lnTo>
                          <a:pt x="0" y="13"/>
                        </a:lnTo>
                        <a:lnTo>
                          <a:pt x="0" y="11"/>
                        </a:lnTo>
                        <a:lnTo>
                          <a:pt x="0" y="11"/>
                        </a:lnTo>
                        <a:lnTo>
                          <a:pt x="0" y="11"/>
                        </a:lnTo>
                        <a:lnTo>
                          <a:pt x="2" y="11"/>
                        </a:lnTo>
                        <a:lnTo>
                          <a:pt x="2" y="11"/>
                        </a:lnTo>
                        <a:lnTo>
                          <a:pt x="2" y="8"/>
                        </a:lnTo>
                        <a:lnTo>
                          <a:pt x="2" y="8"/>
                        </a:lnTo>
                        <a:lnTo>
                          <a:pt x="2" y="8"/>
                        </a:lnTo>
                        <a:lnTo>
                          <a:pt x="2" y="8"/>
                        </a:lnTo>
                        <a:lnTo>
                          <a:pt x="2" y="8"/>
                        </a:lnTo>
                        <a:lnTo>
                          <a:pt x="5" y="5"/>
                        </a:lnTo>
                        <a:lnTo>
                          <a:pt x="5" y="5"/>
                        </a:lnTo>
                        <a:lnTo>
                          <a:pt x="5" y="5"/>
                        </a:lnTo>
                        <a:lnTo>
                          <a:pt x="5" y="5"/>
                        </a:lnTo>
                        <a:lnTo>
                          <a:pt x="8" y="5"/>
                        </a:lnTo>
                        <a:lnTo>
                          <a:pt x="8" y="5"/>
                        </a:lnTo>
                        <a:lnTo>
                          <a:pt x="8" y="3"/>
                        </a:lnTo>
                        <a:lnTo>
                          <a:pt x="11" y="3"/>
                        </a:lnTo>
                        <a:lnTo>
                          <a:pt x="11" y="3"/>
                        </a:lnTo>
                        <a:lnTo>
                          <a:pt x="11" y="3"/>
                        </a:lnTo>
                        <a:lnTo>
                          <a:pt x="13" y="3"/>
                        </a:lnTo>
                        <a:lnTo>
                          <a:pt x="13" y="3"/>
                        </a:lnTo>
                        <a:lnTo>
                          <a:pt x="13" y="3"/>
                        </a:lnTo>
                        <a:lnTo>
                          <a:pt x="16" y="0"/>
                        </a:lnTo>
                        <a:lnTo>
                          <a:pt x="16" y="0"/>
                        </a:lnTo>
                        <a:lnTo>
                          <a:pt x="16" y="0"/>
                        </a:lnTo>
                        <a:lnTo>
                          <a:pt x="19" y="0"/>
                        </a:lnTo>
                        <a:lnTo>
                          <a:pt x="19" y="0"/>
                        </a:lnTo>
                        <a:lnTo>
                          <a:pt x="19" y="0"/>
                        </a:lnTo>
                        <a:lnTo>
                          <a:pt x="21" y="0"/>
                        </a:lnTo>
                        <a:lnTo>
                          <a:pt x="21" y="0"/>
                        </a:lnTo>
                        <a:lnTo>
                          <a:pt x="24" y="0"/>
                        </a:lnTo>
                        <a:lnTo>
                          <a:pt x="24" y="0"/>
                        </a:lnTo>
                        <a:lnTo>
                          <a:pt x="24" y="0"/>
                        </a:lnTo>
                        <a:lnTo>
                          <a:pt x="27" y="0"/>
                        </a:lnTo>
                        <a:lnTo>
                          <a:pt x="27" y="0"/>
                        </a:lnTo>
                        <a:lnTo>
                          <a:pt x="27" y="0"/>
                        </a:lnTo>
                        <a:lnTo>
                          <a:pt x="29" y="0"/>
                        </a:lnTo>
                        <a:lnTo>
                          <a:pt x="29" y="0"/>
                        </a:lnTo>
                        <a:lnTo>
                          <a:pt x="29" y="0"/>
                        </a:lnTo>
                        <a:lnTo>
                          <a:pt x="32" y="0"/>
                        </a:lnTo>
                        <a:lnTo>
                          <a:pt x="32" y="0"/>
                        </a:lnTo>
                        <a:lnTo>
                          <a:pt x="32" y="0"/>
                        </a:lnTo>
                        <a:lnTo>
                          <a:pt x="35" y="0"/>
                        </a:lnTo>
                        <a:lnTo>
                          <a:pt x="35" y="0"/>
                        </a:lnTo>
                        <a:lnTo>
                          <a:pt x="35" y="0"/>
                        </a:lnTo>
                        <a:lnTo>
                          <a:pt x="35" y="0"/>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60"/>
                  <p:cNvSpPr>
                    <a:spLocks noEditPoints="1"/>
                  </p:cNvSpPr>
                  <p:nvPr/>
                </p:nvSpPr>
                <p:spPr bwMode="auto">
                  <a:xfrm>
                    <a:off x="14576425" y="-712787"/>
                    <a:ext cx="119063" cy="373063"/>
                  </a:xfrm>
                  <a:custGeom>
                    <a:avLst/>
                    <a:gdLst>
                      <a:gd name="T0" fmla="*/ 24 w 75"/>
                      <a:gd name="T1" fmla="*/ 8 h 235"/>
                      <a:gd name="T2" fmla="*/ 27 w 75"/>
                      <a:gd name="T3" fmla="*/ 8 h 235"/>
                      <a:gd name="T4" fmla="*/ 30 w 75"/>
                      <a:gd name="T5" fmla="*/ 5 h 235"/>
                      <a:gd name="T6" fmla="*/ 32 w 75"/>
                      <a:gd name="T7" fmla="*/ 2 h 235"/>
                      <a:gd name="T8" fmla="*/ 35 w 75"/>
                      <a:gd name="T9" fmla="*/ 2 h 235"/>
                      <a:gd name="T10" fmla="*/ 40 w 75"/>
                      <a:gd name="T11" fmla="*/ 2 h 235"/>
                      <a:gd name="T12" fmla="*/ 43 w 75"/>
                      <a:gd name="T13" fmla="*/ 0 h 235"/>
                      <a:gd name="T14" fmla="*/ 48 w 75"/>
                      <a:gd name="T15" fmla="*/ 0 h 235"/>
                      <a:gd name="T16" fmla="*/ 51 w 75"/>
                      <a:gd name="T17" fmla="*/ 0 h 235"/>
                      <a:gd name="T18" fmla="*/ 54 w 75"/>
                      <a:gd name="T19" fmla="*/ 0 h 235"/>
                      <a:gd name="T20" fmla="*/ 56 w 75"/>
                      <a:gd name="T21" fmla="*/ 2 h 235"/>
                      <a:gd name="T22" fmla="*/ 59 w 75"/>
                      <a:gd name="T23" fmla="*/ 2 h 235"/>
                      <a:gd name="T24" fmla="*/ 62 w 75"/>
                      <a:gd name="T25" fmla="*/ 5 h 235"/>
                      <a:gd name="T26" fmla="*/ 62 w 75"/>
                      <a:gd name="T27" fmla="*/ 5 h 235"/>
                      <a:gd name="T28" fmla="*/ 62 w 75"/>
                      <a:gd name="T29" fmla="*/ 8 h 235"/>
                      <a:gd name="T30" fmla="*/ 62 w 75"/>
                      <a:gd name="T31" fmla="*/ 10 h 235"/>
                      <a:gd name="T32" fmla="*/ 35 w 75"/>
                      <a:gd name="T33" fmla="*/ 232 h 235"/>
                      <a:gd name="T34" fmla="*/ 22 w 75"/>
                      <a:gd name="T35" fmla="*/ 203 h 235"/>
                      <a:gd name="T36" fmla="*/ 11 w 75"/>
                      <a:gd name="T37" fmla="*/ 171 h 235"/>
                      <a:gd name="T38" fmla="*/ 3 w 75"/>
                      <a:gd name="T39" fmla="*/ 141 h 235"/>
                      <a:gd name="T40" fmla="*/ 0 w 75"/>
                      <a:gd name="T41" fmla="*/ 112 h 235"/>
                      <a:gd name="T42" fmla="*/ 0 w 75"/>
                      <a:gd name="T43" fmla="*/ 82 h 235"/>
                      <a:gd name="T44" fmla="*/ 3 w 75"/>
                      <a:gd name="T45" fmla="*/ 56 h 235"/>
                      <a:gd name="T46" fmla="*/ 11 w 75"/>
                      <a:gd name="T47" fmla="*/ 32 h 235"/>
                      <a:gd name="T48" fmla="*/ 22 w 75"/>
                      <a:gd name="T49" fmla="*/ 10 h 235"/>
                      <a:gd name="T50" fmla="*/ 51 w 75"/>
                      <a:gd name="T51" fmla="*/ 24 h 235"/>
                      <a:gd name="T52" fmla="*/ 43 w 75"/>
                      <a:gd name="T53" fmla="*/ 45 h 235"/>
                      <a:gd name="T54" fmla="*/ 40 w 75"/>
                      <a:gd name="T55" fmla="*/ 69 h 235"/>
                      <a:gd name="T56" fmla="*/ 40 w 75"/>
                      <a:gd name="T57" fmla="*/ 96 h 235"/>
                      <a:gd name="T58" fmla="*/ 43 w 75"/>
                      <a:gd name="T59" fmla="*/ 125 h 235"/>
                      <a:gd name="T60" fmla="*/ 48 w 75"/>
                      <a:gd name="T61" fmla="*/ 155 h 235"/>
                      <a:gd name="T62" fmla="*/ 59 w 75"/>
                      <a:gd name="T63" fmla="*/ 184 h 235"/>
                      <a:gd name="T64" fmla="*/ 70 w 75"/>
                      <a:gd name="T65" fmla="*/ 213 h 235"/>
                      <a:gd name="T66" fmla="*/ 75 w 75"/>
                      <a:gd name="T67" fmla="*/ 221 h 235"/>
                      <a:gd name="T68" fmla="*/ 75 w 75"/>
                      <a:gd name="T69" fmla="*/ 221 h 235"/>
                      <a:gd name="T70" fmla="*/ 75 w 75"/>
                      <a:gd name="T71" fmla="*/ 224 h 235"/>
                      <a:gd name="T72" fmla="*/ 72 w 75"/>
                      <a:gd name="T73" fmla="*/ 227 h 235"/>
                      <a:gd name="T74" fmla="*/ 70 w 75"/>
                      <a:gd name="T75" fmla="*/ 227 h 235"/>
                      <a:gd name="T76" fmla="*/ 70 w 75"/>
                      <a:gd name="T77" fmla="*/ 229 h 235"/>
                      <a:gd name="T78" fmla="*/ 64 w 75"/>
                      <a:gd name="T79" fmla="*/ 232 h 235"/>
                      <a:gd name="T80" fmla="*/ 62 w 75"/>
                      <a:gd name="T81" fmla="*/ 232 h 235"/>
                      <a:gd name="T82" fmla="*/ 59 w 75"/>
                      <a:gd name="T83" fmla="*/ 235 h 235"/>
                      <a:gd name="T84" fmla="*/ 54 w 75"/>
                      <a:gd name="T85" fmla="*/ 235 h 235"/>
                      <a:gd name="T86" fmla="*/ 51 w 75"/>
                      <a:gd name="T87" fmla="*/ 235 h 235"/>
                      <a:gd name="T88" fmla="*/ 46 w 75"/>
                      <a:gd name="T89" fmla="*/ 235 h 235"/>
                      <a:gd name="T90" fmla="*/ 43 w 75"/>
                      <a:gd name="T91" fmla="*/ 235 h 235"/>
                      <a:gd name="T92" fmla="*/ 40 w 75"/>
                      <a:gd name="T93" fmla="*/ 235 h 235"/>
                      <a:gd name="T94" fmla="*/ 38 w 75"/>
                      <a:gd name="T95" fmla="*/ 235 h 235"/>
                      <a:gd name="T96" fmla="*/ 35 w 75"/>
                      <a:gd name="T97" fmla="*/ 23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235">
                        <a:moveTo>
                          <a:pt x="59" y="10"/>
                        </a:moveTo>
                        <a:lnTo>
                          <a:pt x="22" y="10"/>
                        </a:lnTo>
                        <a:lnTo>
                          <a:pt x="24" y="10"/>
                        </a:lnTo>
                        <a:lnTo>
                          <a:pt x="24" y="8"/>
                        </a:lnTo>
                        <a:lnTo>
                          <a:pt x="24" y="8"/>
                        </a:lnTo>
                        <a:lnTo>
                          <a:pt x="24" y="8"/>
                        </a:lnTo>
                        <a:lnTo>
                          <a:pt x="24" y="8"/>
                        </a:lnTo>
                        <a:lnTo>
                          <a:pt x="27" y="8"/>
                        </a:lnTo>
                        <a:lnTo>
                          <a:pt x="27" y="5"/>
                        </a:lnTo>
                        <a:lnTo>
                          <a:pt x="27" y="5"/>
                        </a:lnTo>
                        <a:lnTo>
                          <a:pt x="27" y="5"/>
                        </a:lnTo>
                        <a:lnTo>
                          <a:pt x="30" y="5"/>
                        </a:lnTo>
                        <a:lnTo>
                          <a:pt x="30" y="5"/>
                        </a:lnTo>
                        <a:lnTo>
                          <a:pt x="30" y="5"/>
                        </a:lnTo>
                        <a:lnTo>
                          <a:pt x="32" y="5"/>
                        </a:lnTo>
                        <a:lnTo>
                          <a:pt x="32" y="2"/>
                        </a:lnTo>
                        <a:lnTo>
                          <a:pt x="32" y="2"/>
                        </a:lnTo>
                        <a:lnTo>
                          <a:pt x="35" y="2"/>
                        </a:lnTo>
                        <a:lnTo>
                          <a:pt x="35" y="2"/>
                        </a:lnTo>
                        <a:lnTo>
                          <a:pt x="35" y="2"/>
                        </a:lnTo>
                        <a:lnTo>
                          <a:pt x="38" y="2"/>
                        </a:lnTo>
                        <a:lnTo>
                          <a:pt x="38" y="2"/>
                        </a:lnTo>
                        <a:lnTo>
                          <a:pt x="38" y="2"/>
                        </a:lnTo>
                        <a:lnTo>
                          <a:pt x="40" y="2"/>
                        </a:lnTo>
                        <a:lnTo>
                          <a:pt x="40" y="0"/>
                        </a:lnTo>
                        <a:lnTo>
                          <a:pt x="40" y="0"/>
                        </a:lnTo>
                        <a:lnTo>
                          <a:pt x="43" y="0"/>
                        </a:lnTo>
                        <a:lnTo>
                          <a:pt x="43" y="0"/>
                        </a:lnTo>
                        <a:lnTo>
                          <a:pt x="46" y="0"/>
                        </a:lnTo>
                        <a:lnTo>
                          <a:pt x="46" y="0"/>
                        </a:lnTo>
                        <a:lnTo>
                          <a:pt x="46" y="0"/>
                        </a:lnTo>
                        <a:lnTo>
                          <a:pt x="48" y="0"/>
                        </a:lnTo>
                        <a:lnTo>
                          <a:pt x="48" y="0"/>
                        </a:lnTo>
                        <a:lnTo>
                          <a:pt x="48" y="0"/>
                        </a:lnTo>
                        <a:lnTo>
                          <a:pt x="51" y="0"/>
                        </a:lnTo>
                        <a:lnTo>
                          <a:pt x="51" y="0"/>
                        </a:lnTo>
                        <a:lnTo>
                          <a:pt x="51" y="0"/>
                        </a:lnTo>
                        <a:lnTo>
                          <a:pt x="54" y="0"/>
                        </a:lnTo>
                        <a:lnTo>
                          <a:pt x="54" y="0"/>
                        </a:lnTo>
                        <a:lnTo>
                          <a:pt x="54" y="0"/>
                        </a:lnTo>
                        <a:lnTo>
                          <a:pt x="56" y="2"/>
                        </a:lnTo>
                        <a:lnTo>
                          <a:pt x="56" y="2"/>
                        </a:lnTo>
                        <a:lnTo>
                          <a:pt x="56" y="2"/>
                        </a:lnTo>
                        <a:lnTo>
                          <a:pt x="56" y="2"/>
                        </a:lnTo>
                        <a:lnTo>
                          <a:pt x="59" y="2"/>
                        </a:lnTo>
                        <a:lnTo>
                          <a:pt x="59" y="2"/>
                        </a:lnTo>
                        <a:lnTo>
                          <a:pt x="59" y="2"/>
                        </a:lnTo>
                        <a:lnTo>
                          <a:pt x="59" y="2"/>
                        </a:lnTo>
                        <a:lnTo>
                          <a:pt x="59" y="2"/>
                        </a:lnTo>
                        <a:lnTo>
                          <a:pt x="59" y="5"/>
                        </a:lnTo>
                        <a:lnTo>
                          <a:pt x="62" y="5"/>
                        </a:lnTo>
                        <a:lnTo>
                          <a:pt x="62" y="5"/>
                        </a:lnTo>
                        <a:lnTo>
                          <a:pt x="62" y="5"/>
                        </a:lnTo>
                        <a:lnTo>
                          <a:pt x="62" y="5"/>
                        </a:lnTo>
                        <a:lnTo>
                          <a:pt x="62" y="5"/>
                        </a:lnTo>
                        <a:lnTo>
                          <a:pt x="62" y="5"/>
                        </a:lnTo>
                        <a:lnTo>
                          <a:pt x="62" y="8"/>
                        </a:lnTo>
                        <a:lnTo>
                          <a:pt x="62" y="8"/>
                        </a:lnTo>
                        <a:lnTo>
                          <a:pt x="62" y="8"/>
                        </a:lnTo>
                        <a:lnTo>
                          <a:pt x="62" y="8"/>
                        </a:lnTo>
                        <a:lnTo>
                          <a:pt x="62" y="8"/>
                        </a:lnTo>
                        <a:lnTo>
                          <a:pt x="62" y="10"/>
                        </a:lnTo>
                        <a:lnTo>
                          <a:pt x="62" y="10"/>
                        </a:lnTo>
                        <a:lnTo>
                          <a:pt x="62" y="10"/>
                        </a:lnTo>
                        <a:lnTo>
                          <a:pt x="59" y="10"/>
                        </a:lnTo>
                        <a:lnTo>
                          <a:pt x="59" y="10"/>
                        </a:lnTo>
                        <a:close/>
                        <a:moveTo>
                          <a:pt x="75" y="219"/>
                        </a:moveTo>
                        <a:lnTo>
                          <a:pt x="35" y="232"/>
                        </a:lnTo>
                        <a:lnTo>
                          <a:pt x="32" y="224"/>
                        </a:lnTo>
                        <a:lnTo>
                          <a:pt x="27" y="216"/>
                        </a:lnTo>
                        <a:lnTo>
                          <a:pt x="24" y="208"/>
                        </a:lnTo>
                        <a:lnTo>
                          <a:pt x="22" y="203"/>
                        </a:lnTo>
                        <a:lnTo>
                          <a:pt x="19" y="195"/>
                        </a:lnTo>
                        <a:lnTo>
                          <a:pt x="16" y="187"/>
                        </a:lnTo>
                        <a:lnTo>
                          <a:pt x="13" y="179"/>
                        </a:lnTo>
                        <a:lnTo>
                          <a:pt x="11" y="171"/>
                        </a:lnTo>
                        <a:lnTo>
                          <a:pt x="8" y="165"/>
                        </a:lnTo>
                        <a:lnTo>
                          <a:pt x="5" y="157"/>
                        </a:lnTo>
                        <a:lnTo>
                          <a:pt x="5" y="149"/>
                        </a:lnTo>
                        <a:lnTo>
                          <a:pt x="3" y="141"/>
                        </a:lnTo>
                        <a:lnTo>
                          <a:pt x="3" y="133"/>
                        </a:lnTo>
                        <a:lnTo>
                          <a:pt x="0" y="125"/>
                        </a:lnTo>
                        <a:lnTo>
                          <a:pt x="0" y="120"/>
                        </a:lnTo>
                        <a:lnTo>
                          <a:pt x="0" y="112"/>
                        </a:lnTo>
                        <a:lnTo>
                          <a:pt x="0" y="104"/>
                        </a:lnTo>
                        <a:lnTo>
                          <a:pt x="0" y="96"/>
                        </a:lnTo>
                        <a:lnTo>
                          <a:pt x="0" y="90"/>
                        </a:lnTo>
                        <a:lnTo>
                          <a:pt x="0" y="82"/>
                        </a:lnTo>
                        <a:lnTo>
                          <a:pt x="0" y="77"/>
                        </a:lnTo>
                        <a:lnTo>
                          <a:pt x="0" y="69"/>
                        </a:lnTo>
                        <a:lnTo>
                          <a:pt x="0" y="61"/>
                        </a:lnTo>
                        <a:lnTo>
                          <a:pt x="3" y="56"/>
                        </a:lnTo>
                        <a:lnTo>
                          <a:pt x="3" y="50"/>
                        </a:lnTo>
                        <a:lnTo>
                          <a:pt x="5" y="42"/>
                        </a:lnTo>
                        <a:lnTo>
                          <a:pt x="8" y="37"/>
                        </a:lnTo>
                        <a:lnTo>
                          <a:pt x="11" y="32"/>
                        </a:lnTo>
                        <a:lnTo>
                          <a:pt x="13" y="26"/>
                        </a:lnTo>
                        <a:lnTo>
                          <a:pt x="16" y="21"/>
                        </a:lnTo>
                        <a:lnTo>
                          <a:pt x="19" y="16"/>
                        </a:lnTo>
                        <a:lnTo>
                          <a:pt x="22" y="10"/>
                        </a:lnTo>
                        <a:lnTo>
                          <a:pt x="59" y="10"/>
                        </a:lnTo>
                        <a:lnTo>
                          <a:pt x="56" y="16"/>
                        </a:lnTo>
                        <a:lnTo>
                          <a:pt x="54" y="18"/>
                        </a:lnTo>
                        <a:lnTo>
                          <a:pt x="51" y="24"/>
                        </a:lnTo>
                        <a:lnTo>
                          <a:pt x="48" y="29"/>
                        </a:lnTo>
                        <a:lnTo>
                          <a:pt x="48" y="34"/>
                        </a:lnTo>
                        <a:lnTo>
                          <a:pt x="46" y="40"/>
                        </a:lnTo>
                        <a:lnTo>
                          <a:pt x="43" y="45"/>
                        </a:lnTo>
                        <a:lnTo>
                          <a:pt x="43" y="50"/>
                        </a:lnTo>
                        <a:lnTo>
                          <a:pt x="40" y="58"/>
                        </a:lnTo>
                        <a:lnTo>
                          <a:pt x="40" y="64"/>
                        </a:lnTo>
                        <a:lnTo>
                          <a:pt x="40" y="69"/>
                        </a:lnTo>
                        <a:lnTo>
                          <a:pt x="40" y="77"/>
                        </a:lnTo>
                        <a:lnTo>
                          <a:pt x="40" y="82"/>
                        </a:lnTo>
                        <a:lnTo>
                          <a:pt x="40" y="90"/>
                        </a:lnTo>
                        <a:lnTo>
                          <a:pt x="40" y="96"/>
                        </a:lnTo>
                        <a:lnTo>
                          <a:pt x="40" y="104"/>
                        </a:lnTo>
                        <a:lnTo>
                          <a:pt x="40" y="112"/>
                        </a:lnTo>
                        <a:lnTo>
                          <a:pt x="40" y="117"/>
                        </a:lnTo>
                        <a:lnTo>
                          <a:pt x="43" y="125"/>
                        </a:lnTo>
                        <a:lnTo>
                          <a:pt x="43" y="133"/>
                        </a:lnTo>
                        <a:lnTo>
                          <a:pt x="46" y="141"/>
                        </a:lnTo>
                        <a:lnTo>
                          <a:pt x="46" y="147"/>
                        </a:lnTo>
                        <a:lnTo>
                          <a:pt x="48" y="155"/>
                        </a:lnTo>
                        <a:lnTo>
                          <a:pt x="51" y="163"/>
                        </a:lnTo>
                        <a:lnTo>
                          <a:pt x="54" y="171"/>
                        </a:lnTo>
                        <a:lnTo>
                          <a:pt x="56" y="176"/>
                        </a:lnTo>
                        <a:lnTo>
                          <a:pt x="59" y="184"/>
                        </a:lnTo>
                        <a:lnTo>
                          <a:pt x="62" y="192"/>
                        </a:lnTo>
                        <a:lnTo>
                          <a:pt x="64" y="200"/>
                        </a:lnTo>
                        <a:lnTo>
                          <a:pt x="67" y="205"/>
                        </a:lnTo>
                        <a:lnTo>
                          <a:pt x="70" y="213"/>
                        </a:lnTo>
                        <a:lnTo>
                          <a:pt x="75" y="219"/>
                        </a:lnTo>
                        <a:close/>
                        <a:moveTo>
                          <a:pt x="35" y="232"/>
                        </a:moveTo>
                        <a:lnTo>
                          <a:pt x="75" y="219"/>
                        </a:lnTo>
                        <a:lnTo>
                          <a:pt x="75" y="221"/>
                        </a:lnTo>
                        <a:lnTo>
                          <a:pt x="75" y="221"/>
                        </a:lnTo>
                        <a:lnTo>
                          <a:pt x="75" y="221"/>
                        </a:lnTo>
                        <a:lnTo>
                          <a:pt x="75" y="221"/>
                        </a:lnTo>
                        <a:lnTo>
                          <a:pt x="75" y="221"/>
                        </a:lnTo>
                        <a:lnTo>
                          <a:pt x="75" y="221"/>
                        </a:lnTo>
                        <a:lnTo>
                          <a:pt x="75" y="224"/>
                        </a:lnTo>
                        <a:lnTo>
                          <a:pt x="75" y="224"/>
                        </a:lnTo>
                        <a:lnTo>
                          <a:pt x="75" y="224"/>
                        </a:lnTo>
                        <a:lnTo>
                          <a:pt x="75" y="224"/>
                        </a:lnTo>
                        <a:lnTo>
                          <a:pt x="72" y="224"/>
                        </a:lnTo>
                        <a:lnTo>
                          <a:pt x="72" y="227"/>
                        </a:lnTo>
                        <a:lnTo>
                          <a:pt x="72" y="227"/>
                        </a:lnTo>
                        <a:lnTo>
                          <a:pt x="72" y="227"/>
                        </a:lnTo>
                        <a:lnTo>
                          <a:pt x="72" y="227"/>
                        </a:lnTo>
                        <a:lnTo>
                          <a:pt x="72" y="227"/>
                        </a:lnTo>
                        <a:lnTo>
                          <a:pt x="70" y="227"/>
                        </a:lnTo>
                        <a:lnTo>
                          <a:pt x="70" y="229"/>
                        </a:lnTo>
                        <a:lnTo>
                          <a:pt x="70" y="229"/>
                        </a:lnTo>
                        <a:lnTo>
                          <a:pt x="70" y="229"/>
                        </a:lnTo>
                        <a:lnTo>
                          <a:pt x="70" y="229"/>
                        </a:lnTo>
                        <a:lnTo>
                          <a:pt x="67" y="229"/>
                        </a:lnTo>
                        <a:lnTo>
                          <a:pt x="67" y="229"/>
                        </a:lnTo>
                        <a:lnTo>
                          <a:pt x="67" y="232"/>
                        </a:lnTo>
                        <a:lnTo>
                          <a:pt x="64" y="232"/>
                        </a:lnTo>
                        <a:lnTo>
                          <a:pt x="64" y="232"/>
                        </a:lnTo>
                        <a:lnTo>
                          <a:pt x="64" y="232"/>
                        </a:lnTo>
                        <a:lnTo>
                          <a:pt x="62" y="232"/>
                        </a:lnTo>
                        <a:lnTo>
                          <a:pt x="62" y="232"/>
                        </a:lnTo>
                        <a:lnTo>
                          <a:pt x="62" y="232"/>
                        </a:lnTo>
                        <a:lnTo>
                          <a:pt x="59" y="235"/>
                        </a:lnTo>
                        <a:lnTo>
                          <a:pt x="59" y="235"/>
                        </a:lnTo>
                        <a:lnTo>
                          <a:pt x="59" y="235"/>
                        </a:lnTo>
                        <a:lnTo>
                          <a:pt x="56" y="235"/>
                        </a:lnTo>
                        <a:lnTo>
                          <a:pt x="56" y="235"/>
                        </a:lnTo>
                        <a:lnTo>
                          <a:pt x="54" y="235"/>
                        </a:lnTo>
                        <a:lnTo>
                          <a:pt x="54" y="235"/>
                        </a:lnTo>
                        <a:lnTo>
                          <a:pt x="54" y="235"/>
                        </a:lnTo>
                        <a:lnTo>
                          <a:pt x="51" y="235"/>
                        </a:lnTo>
                        <a:lnTo>
                          <a:pt x="51" y="235"/>
                        </a:lnTo>
                        <a:lnTo>
                          <a:pt x="51" y="235"/>
                        </a:lnTo>
                        <a:lnTo>
                          <a:pt x="48" y="235"/>
                        </a:lnTo>
                        <a:lnTo>
                          <a:pt x="48" y="235"/>
                        </a:lnTo>
                        <a:lnTo>
                          <a:pt x="48" y="235"/>
                        </a:lnTo>
                        <a:lnTo>
                          <a:pt x="46" y="235"/>
                        </a:lnTo>
                        <a:lnTo>
                          <a:pt x="46" y="235"/>
                        </a:lnTo>
                        <a:lnTo>
                          <a:pt x="46" y="235"/>
                        </a:lnTo>
                        <a:lnTo>
                          <a:pt x="43" y="235"/>
                        </a:lnTo>
                        <a:lnTo>
                          <a:pt x="43" y="235"/>
                        </a:lnTo>
                        <a:lnTo>
                          <a:pt x="43" y="235"/>
                        </a:lnTo>
                        <a:lnTo>
                          <a:pt x="40" y="235"/>
                        </a:lnTo>
                        <a:lnTo>
                          <a:pt x="40" y="235"/>
                        </a:lnTo>
                        <a:lnTo>
                          <a:pt x="40" y="235"/>
                        </a:lnTo>
                        <a:lnTo>
                          <a:pt x="40" y="235"/>
                        </a:lnTo>
                        <a:lnTo>
                          <a:pt x="38" y="235"/>
                        </a:lnTo>
                        <a:lnTo>
                          <a:pt x="38" y="235"/>
                        </a:lnTo>
                        <a:lnTo>
                          <a:pt x="38" y="235"/>
                        </a:lnTo>
                        <a:lnTo>
                          <a:pt x="38" y="232"/>
                        </a:lnTo>
                        <a:lnTo>
                          <a:pt x="38" y="232"/>
                        </a:lnTo>
                        <a:lnTo>
                          <a:pt x="35" y="232"/>
                        </a:lnTo>
                        <a:lnTo>
                          <a:pt x="35" y="232"/>
                        </a:lnTo>
                        <a:lnTo>
                          <a:pt x="35" y="232"/>
                        </a:lnTo>
                        <a:lnTo>
                          <a:pt x="35" y="232"/>
                        </a:lnTo>
                        <a:lnTo>
                          <a:pt x="35" y="232"/>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61"/>
                  <p:cNvSpPr>
                    <a:spLocks noEditPoints="1"/>
                  </p:cNvSpPr>
                  <p:nvPr/>
                </p:nvSpPr>
                <p:spPr bwMode="auto">
                  <a:xfrm>
                    <a:off x="15081250" y="-1416050"/>
                    <a:ext cx="514350" cy="401638"/>
                  </a:xfrm>
                  <a:custGeom>
                    <a:avLst/>
                    <a:gdLst>
                      <a:gd name="T0" fmla="*/ 313 w 324"/>
                      <a:gd name="T1" fmla="*/ 232 h 253"/>
                      <a:gd name="T2" fmla="*/ 316 w 324"/>
                      <a:gd name="T3" fmla="*/ 232 h 253"/>
                      <a:gd name="T4" fmla="*/ 319 w 324"/>
                      <a:gd name="T5" fmla="*/ 232 h 253"/>
                      <a:gd name="T6" fmla="*/ 321 w 324"/>
                      <a:gd name="T7" fmla="*/ 234 h 253"/>
                      <a:gd name="T8" fmla="*/ 324 w 324"/>
                      <a:gd name="T9" fmla="*/ 234 h 253"/>
                      <a:gd name="T10" fmla="*/ 324 w 324"/>
                      <a:gd name="T11" fmla="*/ 237 h 253"/>
                      <a:gd name="T12" fmla="*/ 324 w 324"/>
                      <a:gd name="T13" fmla="*/ 240 h 253"/>
                      <a:gd name="T14" fmla="*/ 324 w 324"/>
                      <a:gd name="T15" fmla="*/ 240 h 253"/>
                      <a:gd name="T16" fmla="*/ 324 w 324"/>
                      <a:gd name="T17" fmla="*/ 242 h 253"/>
                      <a:gd name="T18" fmla="*/ 321 w 324"/>
                      <a:gd name="T19" fmla="*/ 245 h 253"/>
                      <a:gd name="T20" fmla="*/ 319 w 324"/>
                      <a:gd name="T21" fmla="*/ 248 h 253"/>
                      <a:gd name="T22" fmla="*/ 316 w 324"/>
                      <a:gd name="T23" fmla="*/ 248 h 253"/>
                      <a:gd name="T24" fmla="*/ 311 w 324"/>
                      <a:gd name="T25" fmla="*/ 250 h 253"/>
                      <a:gd name="T26" fmla="*/ 308 w 324"/>
                      <a:gd name="T27" fmla="*/ 250 h 253"/>
                      <a:gd name="T28" fmla="*/ 305 w 324"/>
                      <a:gd name="T29" fmla="*/ 253 h 253"/>
                      <a:gd name="T30" fmla="*/ 300 w 324"/>
                      <a:gd name="T31" fmla="*/ 253 h 253"/>
                      <a:gd name="T32" fmla="*/ 41 w 324"/>
                      <a:gd name="T33" fmla="*/ 5 h 253"/>
                      <a:gd name="T34" fmla="*/ 62 w 324"/>
                      <a:gd name="T35" fmla="*/ 42 h 253"/>
                      <a:gd name="T36" fmla="*/ 91 w 324"/>
                      <a:gd name="T37" fmla="*/ 82 h 253"/>
                      <a:gd name="T38" fmla="*/ 126 w 324"/>
                      <a:gd name="T39" fmla="*/ 122 h 253"/>
                      <a:gd name="T40" fmla="*/ 166 w 324"/>
                      <a:gd name="T41" fmla="*/ 157 h 253"/>
                      <a:gd name="T42" fmla="*/ 206 w 324"/>
                      <a:gd name="T43" fmla="*/ 189 h 253"/>
                      <a:gd name="T44" fmla="*/ 246 w 324"/>
                      <a:gd name="T45" fmla="*/ 213 h 253"/>
                      <a:gd name="T46" fmla="*/ 284 w 324"/>
                      <a:gd name="T47" fmla="*/ 226 h 253"/>
                      <a:gd name="T48" fmla="*/ 311 w 324"/>
                      <a:gd name="T49" fmla="*/ 232 h 253"/>
                      <a:gd name="T50" fmla="*/ 265 w 324"/>
                      <a:gd name="T51" fmla="*/ 248 h 253"/>
                      <a:gd name="T52" fmla="*/ 225 w 324"/>
                      <a:gd name="T53" fmla="*/ 234 h 253"/>
                      <a:gd name="T54" fmla="*/ 182 w 324"/>
                      <a:gd name="T55" fmla="*/ 210 h 253"/>
                      <a:gd name="T56" fmla="*/ 139 w 324"/>
                      <a:gd name="T57" fmla="*/ 181 h 253"/>
                      <a:gd name="T58" fmla="*/ 99 w 324"/>
                      <a:gd name="T59" fmla="*/ 146 h 253"/>
                      <a:gd name="T60" fmla="*/ 62 w 324"/>
                      <a:gd name="T61" fmla="*/ 106 h 253"/>
                      <a:gd name="T62" fmla="*/ 30 w 324"/>
                      <a:gd name="T63" fmla="*/ 66 h 253"/>
                      <a:gd name="T64" fmla="*/ 6 w 324"/>
                      <a:gd name="T65" fmla="*/ 24 h 253"/>
                      <a:gd name="T66" fmla="*/ 0 w 324"/>
                      <a:gd name="T67" fmla="*/ 16 h 253"/>
                      <a:gd name="T68" fmla="*/ 0 w 324"/>
                      <a:gd name="T69" fmla="*/ 13 h 253"/>
                      <a:gd name="T70" fmla="*/ 0 w 324"/>
                      <a:gd name="T71" fmla="*/ 10 h 253"/>
                      <a:gd name="T72" fmla="*/ 3 w 324"/>
                      <a:gd name="T73" fmla="*/ 8 h 253"/>
                      <a:gd name="T74" fmla="*/ 3 w 324"/>
                      <a:gd name="T75" fmla="*/ 8 h 253"/>
                      <a:gd name="T76" fmla="*/ 6 w 324"/>
                      <a:gd name="T77" fmla="*/ 5 h 253"/>
                      <a:gd name="T78" fmla="*/ 11 w 324"/>
                      <a:gd name="T79" fmla="*/ 2 h 253"/>
                      <a:gd name="T80" fmla="*/ 14 w 324"/>
                      <a:gd name="T81" fmla="*/ 2 h 253"/>
                      <a:gd name="T82" fmla="*/ 16 w 324"/>
                      <a:gd name="T83" fmla="*/ 0 h 253"/>
                      <a:gd name="T84" fmla="*/ 22 w 324"/>
                      <a:gd name="T85" fmla="*/ 0 h 253"/>
                      <a:gd name="T86" fmla="*/ 24 w 324"/>
                      <a:gd name="T87" fmla="*/ 0 h 253"/>
                      <a:gd name="T88" fmla="*/ 30 w 324"/>
                      <a:gd name="T89" fmla="*/ 0 h 253"/>
                      <a:gd name="T90" fmla="*/ 32 w 324"/>
                      <a:gd name="T91" fmla="*/ 0 h 253"/>
                      <a:gd name="T92" fmla="*/ 35 w 324"/>
                      <a:gd name="T93" fmla="*/ 0 h 253"/>
                      <a:gd name="T94" fmla="*/ 38 w 324"/>
                      <a:gd name="T95" fmla="*/ 2 h 253"/>
                      <a:gd name="T96" fmla="*/ 41 w 324"/>
                      <a:gd name="T97" fmla="*/ 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 h="253">
                        <a:moveTo>
                          <a:pt x="297" y="253"/>
                        </a:moveTo>
                        <a:lnTo>
                          <a:pt x="311" y="232"/>
                        </a:lnTo>
                        <a:lnTo>
                          <a:pt x="311" y="232"/>
                        </a:lnTo>
                        <a:lnTo>
                          <a:pt x="313" y="232"/>
                        </a:lnTo>
                        <a:lnTo>
                          <a:pt x="313" y="232"/>
                        </a:lnTo>
                        <a:lnTo>
                          <a:pt x="313" y="232"/>
                        </a:lnTo>
                        <a:lnTo>
                          <a:pt x="316" y="232"/>
                        </a:lnTo>
                        <a:lnTo>
                          <a:pt x="316" y="232"/>
                        </a:lnTo>
                        <a:lnTo>
                          <a:pt x="316" y="232"/>
                        </a:lnTo>
                        <a:lnTo>
                          <a:pt x="319" y="232"/>
                        </a:lnTo>
                        <a:lnTo>
                          <a:pt x="319" y="232"/>
                        </a:lnTo>
                        <a:lnTo>
                          <a:pt x="319" y="232"/>
                        </a:lnTo>
                        <a:lnTo>
                          <a:pt x="319" y="234"/>
                        </a:lnTo>
                        <a:lnTo>
                          <a:pt x="321" y="234"/>
                        </a:lnTo>
                        <a:lnTo>
                          <a:pt x="321" y="234"/>
                        </a:lnTo>
                        <a:lnTo>
                          <a:pt x="321" y="234"/>
                        </a:lnTo>
                        <a:lnTo>
                          <a:pt x="321" y="234"/>
                        </a:lnTo>
                        <a:lnTo>
                          <a:pt x="321" y="234"/>
                        </a:lnTo>
                        <a:lnTo>
                          <a:pt x="324" y="234"/>
                        </a:lnTo>
                        <a:lnTo>
                          <a:pt x="324" y="234"/>
                        </a:lnTo>
                        <a:lnTo>
                          <a:pt x="324" y="237"/>
                        </a:lnTo>
                        <a:lnTo>
                          <a:pt x="324" y="237"/>
                        </a:lnTo>
                        <a:lnTo>
                          <a:pt x="324" y="237"/>
                        </a:lnTo>
                        <a:lnTo>
                          <a:pt x="324" y="237"/>
                        </a:lnTo>
                        <a:lnTo>
                          <a:pt x="324" y="237"/>
                        </a:lnTo>
                        <a:lnTo>
                          <a:pt x="324" y="237"/>
                        </a:lnTo>
                        <a:lnTo>
                          <a:pt x="324" y="240"/>
                        </a:lnTo>
                        <a:lnTo>
                          <a:pt x="324" y="240"/>
                        </a:lnTo>
                        <a:lnTo>
                          <a:pt x="324" y="240"/>
                        </a:lnTo>
                        <a:lnTo>
                          <a:pt x="324" y="240"/>
                        </a:lnTo>
                        <a:lnTo>
                          <a:pt x="324" y="240"/>
                        </a:lnTo>
                        <a:lnTo>
                          <a:pt x="324" y="240"/>
                        </a:lnTo>
                        <a:lnTo>
                          <a:pt x="324" y="242"/>
                        </a:lnTo>
                        <a:lnTo>
                          <a:pt x="324" y="242"/>
                        </a:lnTo>
                        <a:lnTo>
                          <a:pt x="324" y="242"/>
                        </a:lnTo>
                        <a:lnTo>
                          <a:pt x="324" y="242"/>
                        </a:lnTo>
                        <a:lnTo>
                          <a:pt x="321" y="242"/>
                        </a:lnTo>
                        <a:lnTo>
                          <a:pt x="321" y="245"/>
                        </a:lnTo>
                        <a:lnTo>
                          <a:pt x="321" y="245"/>
                        </a:lnTo>
                        <a:lnTo>
                          <a:pt x="321" y="245"/>
                        </a:lnTo>
                        <a:lnTo>
                          <a:pt x="321" y="245"/>
                        </a:lnTo>
                        <a:lnTo>
                          <a:pt x="319" y="245"/>
                        </a:lnTo>
                        <a:lnTo>
                          <a:pt x="319" y="248"/>
                        </a:lnTo>
                        <a:lnTo>
                          <a:pt x="319" y="248"/>
                        </a:lnTo>
                        <a:lnTo>
                          <a:pt x="319" y="248"/>
                        </a:lnTo>
                        <a:lnTo>
                          <a:pt x="316" y="248"/>
                        </a:lnTo>
                        <a:lnTo>
                          <a:pt x="316" y="248"/>
                        </a:lnTo>
                        <a:lnTo>
                          <a:pt x="316" y="248"/>
                        </a:lnTo>
                        <a:lnTo>
                          <a:pt x="313" y="250"/>
                        </a:lnTo>
                        <a:lnTo>
                          <a:pt x="313" y="250"/>
                        </a:lnTo>
                        <a:lnTo>
                          <a:pt x="313" y="250"/>
                        </a:lnTo>
                        <a:lnTo>
                          <a:pt x="311" y="250"/>
                        </a:lnTo>
                        <a:lnTo>
                          <a:pt x="311" y="250"/>
                        </a:lnTo>
                        <a:lnTo>
                          <a:pt x="311" y="250"/>
                        </a:lnTo>
                        <a:lnTo>
                          <a:pt x="308" y="250"/>
                        </a:lnTo>
                        <a:lnTo>
                          <a:pt x="308" y="250"/>
                        </a:lnTo>
                        <a:lnTo>
                          <a:pt x="308" y="250"/>
                        </a:lnTo>
                        <a:lnTo>
                          <a:pt x="305" y="253"/>
                        </a:lnTo>
                        <a:lnTo>
                          <a:pt x="305" y="253"/>
                        </a:lnTo>
                        <a:lnTo>
                          <a:pt x="305" y="253"/>
                        </a:lnTo>
                        <a:lnTo>
                          <a:pt x="303" y="253"/>
                        </a:lnTo>
                        <a:lnTo>
                          <a:pt x="303" y="253"/>
                        </a:lnTo>
                        <a:lnTo>
                          <a:pt x="300" y="253"/>
                        </a:lnTo>
                        <a:lnTo>
                          <a:pt x="300" y="253"/>
                        </a:lnTo>
                        <a:lnTo>
                          <a:pt x="300" y="253"/>
                        </a:lnTo>
                        <a:lnTo>
                          <a:pt x="297" y="253"/>
                        </a:lnTo>
                        <a:close/>
                        <a:moveTo>
                          <a:pt x="0" y="16"/>
                        </a:moveTo>
                        <a:lnTo>
                          <a:pt x="41" y="5"/>
                        </a:lnTo>
                        <a:lnTo>
                          <a:pt x="46" y="13"/>
                        </a:lnTo>
                        <a:lnTo>
                          <a:pt x="51" y="24"/>
                        </a:lnTo>
                        <a:lnTo>
                          <a:pt x="57" y="34"/>
                        </a:lnTo>
                        <a:lnTo>
                          <a:pt x="62" y="42"/>
                        </a:lnTo>
                        <a:lnTo>
                          <a:pt x="70" y="53"/>
                        </a:lnTo>
                        <a:lnTo>
                          <a:pt x="75" y="64"/>
                        </a:lnTo>
                        <a:lnTo>
                          <a:pt x="83" y="74"/>
                        </a:lnTo>
                        <a:lnTo>
                          <a:pt x="91" y="82"/>
                        </a:lnTo>
                        <a:lnTo>
                          <a:pt x="99" y="93"/>
                        </a:lnTo>
                        <a:lnTo>
                          <a:pt x="110" y="104"/>
                        </a:lnTo>
                        <a:lnTo>
                          <a:pt x="118" y="112"/>
                        </a:lnTo>
                        <a:lnTo>
                          <a:pt x="126" y="122"/>
                        </a:lnTo>
                        <a:lnTo>
                          <a:pt x="137" y="130"/>
                        </a:lnTo>
                        <a:lnTo>
                          <a:pt x="148" y="141"/>
                        </a:lnTo>
                        <a:lnTo>
                          <a:pt x="156" y="149"/>
                        </a:lnTo>
                        <a:lnTo>
                          <a:pt x="166" y="157"/>
                        </a:lnTo>
                        <a:lnTo>
                          <a:pt x="177" y="165"/>
                        </a:lnTo>
                        <a:lnTo>
                          <a:pt x="188" y="173"/>
                        </a:lnTo>
                        <a:lnTo>
                          <a:pt x="196" y="181"/>
                        </a:lnTo>
                        <a:lnTo>
                          <a:pt x="206" y="189"/>
                        </a:lnTo>
                        <a:lnTo>
                          <a:pt x="217" y="194"/>
                        </a:lnTo>
                        <a:lnTo>
                          <a:pt x="228" y="202"/>
                        </a:lnTo>
                        <a:lnTo>
                          <a:pt x="238" y="208"/>
                        </a:lnTo>
                        <a:lnTo>
                          <a:pt x="246" y="213"/>
                        </a:lnTo>
                        <a:lnTo>
                          <a:pt x="257" y="216"/>
                        </a:lnTo>
                        <a:lnTo>
                          <a:pt x="265" y="221"/>
                        </a:lnTo>
                        <a:lnTo>
                          <a:pt x="276" y="224"/>
                        </a:lnTo>
                        <a:lnTo>
                          <a:pt x="284" y="226"/>
                        </a:lnTo>
                        <a:lnTo>
                          <a:pt x="292" y="229"/>
                        </a:lnTo>
                        <a:lnTo>
                          <a:pt x="300" y="232"/>
                        </a:lnTo>
                        <a:lnTo>
                          <a:pt x="305" y="232"/>
                        </a:lnTo>
                        <a:lnTo>
                          <a:pt x="311" y="232"/>
                        </a:lnTo>
                        <a:lnTo>
                          <a:pt x="297" y="253"/>
                        </a:lnTo>
                        <a:lnTo>
                          <a:pt x="287" y="253"/>
                        </a:lnTo>
                        <a:lnTo>
                          <a:pt x="276" y="250"/>
                        </a:lnTo>
                        <a:lnTo>
                          <a:pt x="265" y="248"/>
                        </a:lnTo>
                        <a:lnTo>
                          <a:pt x="254" y="245"/>
                        </a:lnTo>
                        <a:lnTo>
                          <a:pt x="246" y="242"/>
                        </a:lnTo>
                        <a:lnTo>
                          <a:pt x="236" y="240"/>
                        </a:lnTo>
                        <a:lnTo>
                          <a:pt x="225" y="234"/>
                        </a:lnTo>
                        <a:lnTo>
                          <a:pt x="214" y="229"/>
                        </a:lnTo>
                        <a:lnTo>
                          <a:pt x="204" y="224"/>
                        </a:lnTo>
                        <a:lnTo>
                          <a:pt x="193" y="218"/>
                        </a:lnTo>
                        <a:lnTo>
                          <a:pt x="182" y="210"/>
                        </a:lnTo>
                        <a:lnTo>
                          <a:pt x="172" y="205"/>
                        </a:lnTo>
                        <a:lnTo>
                          <a:pt x="161" y="197"/>
                        </a:lnTo>
                        <a:lnTo>
                          <a:pt x="150" y="189"/>
                        </a:lnTo>
                        <a:lnTo>
                          <a:pt x="139" y="181"/>
                        </a:lnTo>
                        <a:lnTo>
                          <a:pt x="131" y="173"/>
                        </a:lnTo>
                        <a:lnTo>
                          <a:pt x="121" y="162"/>
                        </a:lnTo>
                        <a:lnTo>
                          <a:pt x="110" y="154"/>
                        </a:lnTo>
                        <a:lnTo>
                          <a:pt x="99" y="146"/>
                        </a:lnTo>
                        <a:lnTo>
                          <a:pt x="91" y="136"/>
                        </a:lnTo>
                        <a:lnTo>
                          <a:pt x="81" y="125"/>
                        </a:lnTo>
                        <a:lnTo>
                          <a:pt x="73" y="117"/>
                        </a:lnTo>
                        <a:lnTo>
                          <a:pt x="62" y="106"/>
                        </a:lnTo>
                        <a:lnTo>
                          <a:pt x="54" y="96"/>
                        </a:lnTo>
                        <a:lnTo>
                          <a:pt x="46" y="85"/>
                        </a:lnTo>
                        <a:lnTo>
                          <a:pt x="38" y="77"/>
                        </a:lnTo>
                        <a:lnTo>
                          <a:pt x="30" y="66"/>
                        </a:lnTo>
                        <a:lnTo>
                          <a:pt x="24" y="56"/>
                        </a:lnTo>
                        <a:lnTo>
                          <a:pt x="16" y="45"/>
                        </a:lnTo>
                        <a:lnTo>
                          <a:pt x="11" y="34"/>
                        </a:lnTo>
                        <a:lnTo>
                          <a:pt x="6" y="24"/>
                        </a:lnTo>
                        <a:lnTo>
                          <a:pt x="0" y="16"/>
                        </a:lnTo>
                        <a:close/>
                        <a:moveTo>
                          <a:pt x="41" y="5"/>
                        </a:moveTo>
                        <a:lnTo>
                          <a:pt x="0" y="16"/>
                        </a:lnTo>
                        <a:lnTo>
                          <a:pt x="0" y="16"/>
                        </a:lnTo>
                        <a:lnTo>
                          <a:pt x="0" y="13"/>
                        </a:lnTo>
                        <a:lnTo>
                          <a:pt x="0" y="13"/>
                        </a:lnTo>
                        <a:lnTo>
                          <a:pt x="0" y="13"/>
                        </a:lnTo>
                        <a:lnTo>
                          <a:pt x="0" y="13"/>
                        </a:lnTo>
                        <a:lnTo>
                          <a:pt x="0" y="13"/>
                        </a:lnTo>
                        <a:lnTo>
                          <a:pt x="0" y="10"/>
                        </a:lnTo>
                        <a:lnTo>
                          <a:pt x="0" y="10"/>
                        </a:lnTo>
                        <a:lnTo>
                          <a:pt x="0" y="10"/>
                        </a:lnTo>
                        <a:lnTo>
                          <a:pt x="0" y="10"/>
                        </a:lnTo>
                        <a:lnTo>
                          <a:pt x="0" y="10"/>
                        </a:lnTo>
                        <a:lnTo>
                          <a:pt x="3" y="8"/>
                        </a:lnTo>
                        <a:lnTo>
                          <a:pt x="3" y="8"/>
                        </a:lnTo>
                        <a:lnTo>
                          <a:pt x="3" y="8"/>
                        </a:lnTo>
                        <a:lnTo>
                          <a:pt x="3" y="8"/>
                        </a:lnTo>
                        <a:lnTo>
                          <a:pt x="3" y="8"/>
                        </a:lnTo>
                        <a:lnTo>
                          <a:pt x="3" y="8"/>
                        </a:lnTo>
                        <a:lnTo>
                          <a:pt x="6" y="5"/>
                        </a:lnTo>
                        <a:lnTo>
                          <a:pt x="6" y="5"/>
                        </a:lnTo>
                        <a:lnTo>
                          <a:pt x="6" y="5"/>
                        </a:lnTo>
                        <a:lnTo>
                          <a:pt x="6" y="5"/>
                        </a:lnTo>
                        <a:lnTo>
                          <a:pt x="8" y="5"/>
                        </a:lnTo>
                        <a:lnTo>
                          <a:pt x="8" y="5"/>
                        </a:lnTo>
                        <a:lnTo>
                          <a:pt x="8" y="2"/>
                        </a:lnTo>
                        <a:lnTo>
                          <a:pt x="11" y="2"/>
                        </a:lnTo>
                        <a:lnTo>
                          <a:pt x="11" y="2"/>
                        </a:lnTo>
                        <a:lnTo>
                          <a:pt x="11" y="2"/>
                        </a:lnTo>
                        <a:lnTo>
                          <a:pt x="14" y="2"/>
                        </a:lnTo>
                        <a:lnTo>
                          <a:pt x="14" y="2"/>
                        </a:lnTo>
                        <a:lnTo>
                          <a:pt x="14" y="2"/>
                        </a:lnTo>
                        <a:lnTo>
                          <a:pt x="16" y="0"/>
                        </a:lnTo>
                        <a:lnTo>
                          <a:pt x="16" y="0"/>
                        </a:lnTo>
                        <a:lnTo>
                          <a:pt x="16" y="0"/>
                        </a:lnTo>
                        <a:lnTo>
                          <a:pt x="19" y="0"/>
                        </a:lnTo>
                        <a:lnTo>
                          <a:pt x="19" y="0"/>
                        </a:lnTo>
                        <a:lnTo>
                          <a:pt x="22" y="0"/>
                        </a:lnTo>
                        <a:lnTo>
                          <a:pt x="22" y="0"/>
                        </a:lnTo>
                        <a:lnTo>
                          <a:pt x="22" y="0"/>
                        </a:lnTo>
                        <a:lnTo>
                          <a:pt x="24" y="0"/>
                        </a:lnTo>
                        <a:lnTo>
                          <a:pt x="24" y="0"/>
                        </a:lnTo>
                        <a:lnTo>
                          <a:pt x="24" y="0"/>
                        </a:lnTo>
                        <a:lnTo>
                          <a:pt x="27" y="0"/>
                        </a:lnTo>
                        <a:lnTo>
                          <a:pt x="27" y="0"/>
                        </a:lnTo>
                        <a:lnTo>
                          <a:pt x="27" y="0"/>
                        </a:lnTo>
                        <a:lnTo>
                          <a:pt x="30" y="0"/>
                        </a:lnTo>
                        <a:lnTo>
                          <a:pt x="30" y="0"/>
                        </a:lnTo>
                        <a:lnTo>
                          <a:pt x="30" y="0"/>
                        </a:lnTo>
                        <a:lnTo>
                          <a:pt x="32" y="0"/>
                        </a:lnTo>
                        <a:lnTo>
                          <a:pt x="32" y="0"/>
                        </a:lnTo>
                        <a:lnTo>
                          <a:pt x="32" y="0"/>
                        </a:lnTo>
                        <a:lnTo>
                          <a:pt x="35" y="0"/>
                        </a:lnTo>
                        <a:lnTo>
                          <a:pt x="35" y="0"/>
                        </a:lnTo>
                        <a:lnTo>
                          <a:pt x="35" y="0"/>
                        </a:lnTo>
                        <a:lnTo>
                          <a:pt x="35" y="0"/>
                        </a:lnTo>
                        <a:lnTo>
                          <a:pt x="38" y="0"/>
                        </a:lnTo>
                        <a:lnTo>
                          <a:pt x="38" y="2"/>
                        </a:lnTo>
                        <a:lnTo>
                          <a:pt x="38" y="2"/>
                        </a:lnTo>
                        <a:lnTo>
                          <a:pt x="38" y="2"/>
                        </a:lnTo>
                        <a:lnTo>
                          <a:pt x="38" y="2"/>
                        </a:lnTo>
                        <a:lnTo>
                          <a:pt x="38" y="2"/>
                        </a:lnTo>
                        <a:lnTo>
                          <a:pt x="41" y="2"/>
                        </a:lnTo>
                        <a:lnTo>
                          <a:pt x="41" y="2"/>
                        </a:lnTo>
                        <a:lnTo>
                          <a:pt x="41" y="5"/>
                        </a:lnTo>
                        <a:lnTo>
                          <a:pt x="41" y="5"/>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62"/>
                  <p:cNvSpPr>
                    <a:spLocks noEditPoints="1"/>
                  </p:cNvSpPr>
                  <p:nvPr/>
                </p:nvSpPr>
                <p:spPr bwMode="auto">
                  <a:xfrm>
                    <a:off x="14733587" y="-1362075"/>
                    <a:ext cx="182563" cy="339725"/>
                  </a:xfrm>
                  <a:custGeom>
                    <a:avLst/>
                    <a:gdLst>
                      <a:gd name="T0" fmla="*/ 112 w 115"/>
                      <a:gd name="T1" fmla="*/ 195 h 214"/>
                      <a:gd name="T2" fmla="*/ 112 w 115"/>
                      <a:gd name="T3" fmla="*/ 195 h 214"/>
                      <a:gd name="T4" fmla="*/ 115 w 115"/>
                      <a:gd name="T5" fmla="*/ 198 h 214"/>
                      <a:gd name="T6" fmla="*/ 115 w 115"/>
                      <a:gd name="T7" fmla="*/ 200 h 214"/>
                      <a:gd name="T8" fmla="*/ 115 w 115"/>
                      <a:gd name="T9" fmla="*/ 200 h 214"/>
                      <a:gd name="T10" fmla="*/ 115 w 115"/>
                      <a:gd name="T11" fmla="*/ 203 h 214"/>
                      <a:gd name="T12" fmla="*/ 112 w 115"/>
                      <a:gd name="T13" fmla="*/ 206 h 214"/>
                      <a:gd name="T14" fmla="*/ 110 w 115"/>
                      <a:gd name="T15" fmla="*/ 208 h 214"/>
                      <a:gd name="T16" fmla="*/ 107 w 115"/>
                      <a:gd name="T17" fmla="*/ 208 h 214"/>
                      <a:gd name="T18" fmla="*/ 104 w 115"/>
                      <a:gd name="T19" fmla="*/ 211 h 214"/>
                      <a:gd name="T20" fmla="*/ 99 w 115"/>
                      <a:gd name="T21" fmla="*/ 211 h 214"/>
                      <a:gd name="T22" fmla="*/ 96 w 115"/>
                      <a:gd name="T23" fmla="*/ 214 h 214"/>
                      <a:gd name="T24" fmla="*/ 91 w 115"/>
                      <a:gd name="T25" fmla="*/ 214 h 214"/>
                      <a:gd name="T26" fmla="*/ 88 w 115"/>
                      <a:gd name="T27" fmla="*/ 214 h 214"/>
                      <a:gd name="T28" fmla="*/ 86 w 115"/>
                      <a:gd name="T29" fmla="*/ 214 h 214"/>
                      <a:gd name="T30" fmla="*/ 80 w 115"/>
                      <a:gd name="T31" fmla="*/ 214 h 214"/>
                      <a:gd name="T32" fmla="*/ 51 w 115"/>
                      <a:gd name="T33" fmla="*/ 11 h 214"/>
                      <a:gd name="T34" fmla="*/ 46 w 115"/>
                      <a:gd name="T35" fmla="*/ 27 h 214"/>
                      <a:gd name="T36" fmla="*/ 40 w 115"/>
                      <a:gd name="T37" fmla="*/ 51 h 214"/>
                      <a:gd name="T38" fmla="*/ 40 w 115"/>
                      <a:gd name="T39" fmla="*/ 78 h 214"/>
                      <a:gd name="T40" fmla="*/ 46 w 115"/>
                      <a:gd name="T41" fmla="*/ 107 h 214"/>
                      <a:gd name="T42" fmla="*/ 54 w 115"/>
                      <a:gd name="T43" fmla="*/ 134 h 214"/>
                      <a:gd name="T44" fmla="*/ 70 w 115"/>
                      <a:gd name="T45" fmla="*/ 160 h 214"/>
                      <a:gd name="T46" fmla="*/ 88 w 115"/>
                      <a:gd name="T47" fmla="*/ 182 h 214"/>
                      <a:gd name="T48" fmla="*/ 110 w 115"/>
                      <a:gd name="T49" fmla="*/ 195 h 214"/>
                      <a:gd name="T50" fmla="*/ 56 w 115"/>
                      <a:gd name="T51" fmla="*/ 200 h 214"/>
                      <a:gd name="T52" fmla="*/ 35 w 115"/>
                      <a:gd name="T53" fmla="*/ 179 h 214"/>
                      <a:gd name="T54" fmla="*/ 19 w 115"/>
                      <a:gd name="T55" fmla="*/ 152 h 214"/>
                      <a:gd name="T56" fmla="*/ 8 w 115"/>
                      <a:gd name="T57" fmla="*/ 123 h 214"/>
                      <a:gd name="T58" fmla="*/ 3 w 115"/>
                      <a:gd name="T59" fmla="*/ 94 h 214"/>
                      <a:gd name="T60" fmla="*/ 0 w 115"/>
                      <a:gd name="T61" fmla="*/ 64 h 214"/>
                      <a:gd name="T62" fmla="*/ 3 w 115"/>
                      <a:gd name="T63" fmla="*/ 38 h 214"/>
                      <a:gd name="T64" fmla="*/ 11 w 115"/>
                      <a:gd name="T65" fmla="*/ 16 h 214"/>
                      <a:gd name="T66" fmla="*/ 13 w 115"/>
                      <a:gd name="T67" fmla="*/ 11 h 214"/>
                      <a:gd name="T68" fmla="*/ 13 w 115"/>
                      <a:gd name="T69" fmla="*/ 8 h 214"/>
                      <a:gd name="T70" fmla="*/ 16 w 115"/>
                      <a:gd name="T71" fmla="*/ 6 h 214"/>
                      <a:gd name="T72" fmla="*/ 19 w 115"/>
                      <a:gd name="T73" fmla="*/ 6 h 214"/>
                      <a:gd name="T74" fmla="*/ 21 w 115"/>
                      <a:gd name="T75" fmla="*/ 3 h 214"/>
                      <a:gd name="T76" fmla="*/ 27 w 115"/>
                      <a:gd name="T77" fmla="*/ 3 h 214"/>
                      <a:gd name="T78" fmla="*/ 29 w 115"/>
                      <a:gd name="T79" fmla="*/ 0 h 214"/>
                      <a:gd name="T80" fmla="*/ 35 w 115"/>
                      <a:gd name="T81" fmla="*/ 0 h 214"/>
                      <a:gd name="T82" fmla="*/ 38 w 115"/>
                      <a:gd name="T83" fmla="*/ 0 h 214"/>
                      <a:gd name="T84" fmla="*/ 43 w 115"/>
                      <a:gd name="T85" fmla="*/ 0 h 214"/>
                      <a:gd name="T86" fmla="*/ 46 w 115"/>
                      <a:gd name="T87" fmla="*/ 0 h 214"/>
                      <a:gd name="T88" fmla="*/ 48 w 115"/>
                      <a:gd name="T89" fmla="*/ 3 h 214"/>
                      <a:gd name="T90" fmla="*/ 51 w 115"/>
                      <a:gd name="T91" fmla="*/ 3 h 214"/>
                      <a:gd name="T92" fmla="*/ 51 w 115"/>
                      <a:gd name="T93" fmla="*/ 6 h 214"/>
                      <a:gd name="T94" fmla="*/ 51 w 115"/>
                      <a:gd name="T95" fmla="*/ 6 h 214"/>
                      <a:gd name="T96" fmla="*/ 51 w 115"/>
                      <a:gd name="T97"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214">
                        <a:moveTo>
                          <a:pt x="80" y="211"/>
                        </a:moveTo>
                        <a:lnTo>
                          <a:pt x="110" y="195"/>
                        </a:lnTo>
                        <a:lnTo>
                          <a:pt x="110" y="195"/>
                        </a:lnTo>
                        <a:lnTo>
                          <a:pt x="112" y="195"/>
                        </a:lnTo>
                        <a:lnTo>
                          <a:pt x="112" y="195"/>
                        </a:lnTo>
                        <a:lnTo>
                          <a:pt x="112" y="195"/>
                        </a:lnTo>
                        <a:lnTo>
                          <a:pt x="112" y="195"/>
                        </a:lnTo>
                        <a:lnTo>
                          <a:pt x="112" y="195"/>
                        </a:lnTo>
                        <a:lnTo>
                          <a:pt x="115" y="195"/>
                        </a:lnTo>
                        <a:lnTo>
                          <a:pt x="115" y="198"/>
                        </a:lnTo>
                        <a:lnTo>
                          <a:pt x="115" y="198"/>
                        </a:lnTo>
                        <a:lnTo>
                          <a:pt x="115" y="198"/>
                        </a:lnTo>
                        <a:lnTo>
                          <a:pt x="115" y="198"/>
                        </a:lnTo>
                        <a:lnTo>
                          <a:pt x="115" y="198"/>
                        </a:lnTo>
                        <a:lnTo>
                          <a:pt x="115" y="198"/>
                        </a:lnTo>
                        <a:lnTo>
                          <a:pt x="115" y="200"/>
                        </a:lnTo>
                        <a:lnTo>
                          <a:pt x="115" y="200"/>
                        </a:lnTo>
                        <a:lnTo>
                          <a:pt x="115" y="200"/>
                        </a:lnTo>
                        <a:lnTo>
                          <a:pt x="115" y="200"/>
                        </a:lnTo>
                        <a:lnTo>
                          <a:pt x="115" y="200"/>
                        </a:lnTo>
                        <a:lnTo>
                          <a:pt x="115" y="203"/>
                        </a:lnTo>
                        <a:lnTo>
                          <a:pt x="115" y="203"/>
                        </a:lnTo>
                        <a:lnTo>
                          <a:pt x="115" y="203"/>
                        </a:lnTo>
                        <a:lnTo>
                          <a:pt x="115" y="203"/>
                        </a:lnTo>
                        <a:lnTo>
                          <a:pt x="112" y="203"/>
                        </a:lnTo>
                        <a:lnTo>
                          <a:pt x="112" y="203"/>
                        </a:lnTo>
                        <a:lnTo>
                          <a:pt x="112" y="206"/>
                        </a:lnTo>
                        <a:lnTo>
                          <a:pt x="112" y="206"/>
                        </a:lnTo>
                        <a:lnTo>
                          <a:pt x="112" y="206"/>
                        </a:lnTo>
                        <a:lnTo>
                          <a:pt x="110" y="206"/>
                        </a:lnTo>
                        <a:lnTo>
                          <a:pt x="110" y="206"/>
                        </a:lnTo>
                        <a:lnTo>
                          <a:pt x="110" y="208"/>
                        </a:lnTo>
                        <a:lnTo>
                          <a:pt x="110" y="208"/>
                        </a:lnTo>
                        <a:lnTo>
                          <a:pt x="107" y="208"/>
                        </a:lnTo>
                        <a:lnTo>
                          <a:pt x="107" y="208"/>
                        </a:lnTo>
                        <a:lnTo>
                          <a:pt x="107" y="208"/>
                        </a:lnTo>
                        <a:lnTo>
                          <a:pt x="107" y="208"/>
                        </a:lnTo>
                        <a:lnTo>
                          <a:pt x="104" y="211"/>
                        </a:lnTo>
                        <a:lnTo>
                          <a:pt x="104" y="211"/>
                        </a:lnTo>
                        <a:lnTo>
                          <a:pt x="104" y="211"/>
                        </a:lnTo>
                        <a:lnTo>
                          <a:pt x="102" y="211"/>
                        </a:lnTo>
                        <a:lnTo>
                          <a:pt x="102" y="211"/>
                        </a:lnTo>
                        <a:lnTo>
                          <a:pt x="99" y="211"/>
                        </a:lnTo>
                        <a:lnTo>
                          <a:pt x="99" y="211"/>
                        </a:lnTo>
                        <a:lnTo>
                          <a:pt x="99" y="211"/>
                        </a:lnTo>
                        <a:lnTo>
                          <a:pt x="96" y="211"/>
                        </a:lnTo>
                        <a:lnTo>
                          <a:pt x="96" y="214"/>
                        </a:lnTo>
                        <a:lnTo>
                          <a:pt x="96" y="214"/>
                        </a:lnTo>
                        <a:lnTo>
                          <a:pt x="94" y="214"/>
                        </a:lnTo>
                        <a:lnTo>
                          <a:pt x="94" y="214"/>
                        </a:lnTo>
                        <a:lnTo>
                          <a:pt x="94" y="214"/>
                        </a:lnTo>
                        <a:lnTo>
                          <a:pt x="91" y="214"/>
                        </a:lnTo>
                        <a:lnTo>
                          <a:pt x="91" y="214"/>
                        </a:lnTo>
                        <a:lnTo>
                          <a:pt x="91" y="214"/>
                        </a:lnTo>
                        <a:lnTo>
                          <a:pt x="88" y="214"/>
                        </a:lnTo>
                        <a:lnTo>
                          <a:pt x="88" y="214"/>
                        </a:lnTo>
                        <a:lnTo>
                          <a:pt x="88" y="214"/>
                        </a:lnTo>
                        <a:lnTo>
                          <a:pt x="86" y="214"/>
                        </a:lnTo>
                        <a:lnTo>
                          <a:pt x="86" y="214"/>
                        </a:lnTo>
                        <a:lnTo>
                          <a:pt x="86" y="214"/>
                        </a:lnTo>
                        <a:lnTo>
                          <a:pt x="83" y="214"/>
                        </a:lnTo>
                        <a:lnTo>
                          <a:pt x="83" y="214"/>
                        </a:lnTo>
                        <a:lnTo>
                          <a:pt x="83" y="214"/>
                        </a:lnTo>
                        <a:lnTo>
                          <a:pt x="80" y="214"/>
                        </a:lnTo>
                        <a:lnTo>
                          <a:pt x="80" y="211"/>
                        </a:lnTo>
                        <a:lnTo>
                          <a:pt x="80" y="211"/>
                        </a:lnTo>
                        <a:close/>
                        <a:moveTo>
                          <a:pt x="13" y="11"/>
                        </a:moveTo>
                        <a:lnTo>
                          <a:pt x="51" y="11"/>
                        </a:lnTo>
                        <a:lnTo>
                          <a:pt x="48" y="14"/>
                        </a:lnTo>
                        <a:lnTo>
                          <a:pt x="48" y="19"/>
                        </a:lnTo>
                        <a:lnTo>
                          <a:pt x="46" y="22"/>
                        </a:lnTo>
                        <a:lnTo>
                          <a:pt x="46" y="27"/>
                        </a:lnTo>
                        <a:lnTo>
                          <a:pt x="43" y="32"/>
                        </a:lnTo>
                        <a:lnTo>
                          <a:pt x="43" y="40"/>
                        </a:lnTo>
                        <a:lnTo>
                          <a:pt x="43" y="46"/>
                        </a:lnTo>
                        <a:lnTo>
                          <a:pt x="40" y="51"/>
                        </a:lnTo>
                        <a:lnTo>
                          <a:pt x="40" y="59"/>
                        </a:lnTo>
                        <a:lnTo>
                          <a:pt x="40" y="64"/>
                        </a:lnTo>
                        <a:lnTo>
                          <a:pt x="40" y="72"/>
                        </a:lnTo>
                        <a:lnTo>
                          <a:pt x="40" y="78"/>
                        </a:lnTo>
                        <a:lnTo>
                          <a:pt x="43" y="86"/>
                        </a:lnTo>
                        <a:lnTo>
                          <a:pt x="43" y="94"/>
                        </a:lnTo>
                        <a:lnTo>
                          <a:pt x="46" y="99"/>
                        </a:lnTo>
                        <a:lnTo>
                          <a:pt x="46" y="107"/>
                        </a:lnTo>
                        <a:lnTo>
                          <a:pt x="48" y="115"/>
                        </a:lnTo>
                        <a:lnTo>
                          <a:pt x="51" y="120"/>
                        </a:lnTo>
                        <a:lnTo>
                          <a:pt x="51" y="128"/>
                        </a:lnTo>
                        <a:lnTo>
                          <a:pt x="54" y="134"/>
                        </a:lnTo>
                        <a:lnTo>
                          <a:pt x="59" y="142"/>
                        </a:lnTo>
                        <a:lnTo>
                          <a:pt x="62" y="147"/>
                        </a:lnTo>
                        <a:lnTo>
                          <a:pt x="64" y="155"/>
                        </a:lnTo>
                        <a:lnTo>
                          <a:pt x="70" y="160"/>
                        </a:lnTo>
                        <a:lnTo>
                          <a:pt x="72" y="166"/>
                        </a:lnTo>
                        <a:lnTo>
                          <a:pt x="78" y="171"/>
                        </a:lnTo>
                        <a:lnTo>
                          <a:pt x="83" y="176"/>
                        </a:lnTo>
                        <a:lnTo>
                          <a:pt x="88" y="182"/>
                        </a:lnTo>
                        <a:lnTo>
                          <a:pt x="94" y="184"/>
                        </a:lnTo>
                        <a:lnTo>
                          <a:pt x="99" y="187"/>
                        </a:lnTo>
                        <a:lnTo>
                          <a:pt x="104" y="192"/>
                        </a:lnTo>
                        <a:lnTo>
                          <a:pt x="110" y="195"/>
                        </a:lnTo>
                        <a:lnTo>
                          <a:pt x="80" y="211"/>
                        </a:lnTo>
                        <a:lnTo>
                          <a:pt x="72" y="208"/>
                        </a:lnTo>
                        <a:lnTo>
                          <a:pt x="64" y="206"/>
                        </a:lnTo>
                        <a:lnTo>
                          <a:pt x="56" y="200"/>
                        </a:lnTo>
                        <a:lnTo>
                          <a:pt x="51" y="195"/>
                        </a:lnTo>
                        <a:lnTo>
                          <a:pt x="46" y="190"/>
                        </a:lnTo>
                        <a:lnTo>
                          <a:pt x="40" y="184"/>
                        </a:lnTo>
                        <a:lnTo>
                          <a:pt x="35" y="179"/>
                        </a:lnTo>
                        <a:lnTo>
                          <a:pt x="29" y="174"/>
                        </a:lnTo>
                        <a:lnTo>
                          <a:pt x="27" y="166"/>
                        </a:lnTo>
                        <a:lnTo>
                          <a:pt x="21" y="160"/>
                        </a:lnTo>
                        <a:lnTo>
                          <a:pt x="19" y="152"/>
                        </a:lnTo>
                        <a:lnTo>
                          <a:pt x="16" y="144"/>
                        </a:lnTo>
                        <a:lnTo>
                          <a:pt x="13" y="139"/>
                        </a:lnTo>
                        <a:lnTo>
                          <a:pt x="11" y="131"/>
                        </a:lnTo>
                        <a:lnTo>
                          <a:pt x="8" y="123"/>
                        </a:lnTo>
                        <a:lnTo>
                          <a:pt x="5" y="115"/>
                        </a:lnTo>
                        <a:lnTo>
                          <a:pt x="3" y="110"/>
                        </a:lnTo>
                        <a:lnTo>
                          <a:pt x="3" y="102"/>
                        </a:lnTo>
                        <a:lnTo>
                          <a:pt x="3" y="94"/>
                        </a:lnTo>
                        <a:lnTo>
                          <a:pt x="0" y="86"/>
                        </a:lnTo>
                        <a:lnTo>
                          <a:pt x="0" y="78"/>
                        </a:lnTo>
                        <a:lnTo>
                          <a:pt x="0" y="72"/>
                        </a:lnTo>
                        <a:lnTo>
                          <a:pt x="0" y="64"/>
                        </a:lnTo>
                        <a:lnTo>
                          <a:pt x="0" y="59"/>
                        </a:lnTo>
                        <a:lnTo>
                          <a:pt x="3" y="51"/>
                        </a:lnTo>
                        <a:lnTo>
                          <a:pt x="3" y="46"/>
                        </a:lnTo>
                        <a:lnTo>
                          <a:pt x="3" y="38"/>
                        </a:lnTo>
                        <a:lnTo>
                          <a:pt x="5" y="32"/>
                        </a:lnTo>
                        <a:lnTo>
                          <a:pt x="5" y="27"/>
                        </a:lnTo>
                        <a:lnTo>
                          <a:pt x="8" y="22"/>
                        </a:lnTo>
                        <a:lnTo>
                          <a:pt x="11" y="16"/>
                        </a:lnTo>
                        <a:lnTo>
                          <a:pt x="13" y="11"/>
                        </a:lnTo>
                        <a:close/>
                        <a:moveTo>
                          <a:pt x="51" y="11"/>
                        </a:moveTo>
                        <a:lnTo>
                          <a:pt x="13" y="11"/>
                        </a:lnTo>
                        <a:lnTo>
                          <a:pt x="13" y="11"/>
                        </a:lnTo>
                        <a:lnTo>
                          <a:pt x="13" y="11"/>
                        </a:lnTo>
                        <a:lnTo>
                          <a:pt x="13" y="11"/>
                        </a:lnTo>
                        <a:lnTo>
                          <a:pt x="13" y="8"/>
                        </a:lnTo>
                        <a:lnTo>
                          <a:pt x="13" y="8"/>
                        </a:lnTo>
                        <a:lnTo>
                          <a:pt x="16" y="8"/>
                        </a:lnTo>
                        <a:lnTo>
                          <a:pt x="16" y="8"/>
                        </a:lnTo>
                        <a:lnTo>
                          <a:pt x="16" y="8"/>
                        </a:lnTo>
                        <a:lnTo>
                          <a:pt x="16" y="6"/>
                        </a:lnTo>
                        <a:lnTo>
                          <a:pt x="16" y="6"/>
                        </a:lnTo>
                        <a:lnTo>
                          <a:pt x="19" y="6"/>
                        </a:lnTo>
                        <a:lnTo>
                          <a:pt x="19" y="6"/>
                        </a:lnTo>
                        <a:lnTo>
                          <a:pt x="19" y="6"/>
                        </a:lnTo>
                        <a:lnTo>
                          <a:pt x="21" y="6"/>
                        </a:lnTo>
                        <a:lnTo>
                          <a:pt x="21" y="6"/>
                        </a:lnTo>
                        <a:lnTo>
                          <a:pt x="21" y="3"/>
                        </a:lnTo>
                        <a:lnTo>
                          <a:pt x="21" y="3"/>
                        </a:lnTo>
                        <a:lnTo>
                          <a:pt x="24" y="3"/>
                        </a:lnTo>
                        <a:lnTo>
                          <a:pt x="24" y="3"/>
                        </a:lnTo>
                        <a:lnTo>
                          <a:pt x="24" y="3"/>
                        </a:lnTo>
                        <a:lnTo>
                          <a:pt x="27" y="3"/>
                        </a:lnTo>
                        <a:lnTo>
                          <a:pt x="27" y="3"/>
                        </a:lnTo>
                        <a:lnTo>
                          <a:pt x="29" y="3"/>
                        </a:lnTo>
                        <a:lnTo>
                          <a:pt x="29" y="0"/>
                        </a:lnTo>
                        <a:lnTo>
                          <a:pt x="29" y="0"/>
                        </a:lnTo>
                        <a:lnTo>
                          <a:pt x="32" y="0"/>
                        </a:lnTo>
                        <a:lnTo>
                          <a:pt x="32" y="0"/>
                        </a:lnTo>
                        <a:lnTo>
                          <a:pt x="32" y="0"/>
                        </a:lnTo>
                        <a:lnTo>
                          <a:pt x="35" y="0"/>
                        </a:lnTo>
                        <a:lnTo>
                          <a:pt x="35" y="0"/>
                        </a:lnTo>
                        <a:lnTo>
                          <a:pt x="38" y="0"/>
                        </a:lnTo>
                        <a:lnTo>
                          <a:pt x="38" y="0"/>
                        </a:lnTo>
                        <a:lnTo>
                          <a:pt x="38" y="0"/>
                        </a:lnTo>
                        <a:lnTo>
                          <a:pt x="40" y="0"/>
                        </a:lnTo>
                        <a:lnTo>
                          <a:pt x="40" y="0"/>
                        </a:lnTo>
                        <a:lnTo>
                          <a:pt x="40" y="0"/>
                        </a:lnTo>
                        <a:lnTo>
                          <a:pt x="43" y="0"/>
                        </a:lnTo>
                        <a:lnTo>
                          <a:pt x="43" y="0"/>
                        </a:lnTo>
                        <a:lnTo>
                          <a:pt x="43" y="0"/>
                        </a:lnTo>
                        <a:lnTo>
                          <a:pt x="46" y="0"/>
                        </a:lnTo>
                        <a:lnTo>
                          <a:pt x="46" y="0"/>
                        </a:lnTo>
                        <a:lnTo>
                          <a:pt x="46" y="0"/>
                        </a:lnTo>
                        <a:lnTo>
                          <a:pt x="46" y="3"/>
                        </a:lnTo>
                        <a:lnTo>
                          <a:pt x="48" y="3"/>
                        </a:lnTo>
                        <a:lnTo>
                          <a:pt x="48" y="3"/>
                        </a:lnTo>
                        <a:lnTo>
                          <a:pt x="48" y="3"/>
                        </a:lnTo>
                        <a:lnTo>
                          <a:pt x="48" y="3"/>
                        </a:lnTo>
                        <a:lnTo>
                          <a:pt x="48" y="3"/>
                        </a:lnTo>
                        <a:lnTo>
                          <a:pt x="51" y="3"/>
                        </a:lnTo>
                        <a:lnTo>
                          <a:pt x="51" y="3"/>
                        </a:lnTo>
                        <a:lnTo>
                          <a:pt x="51" y="3"/>
                        </a:lnTo>
                        <a:lnTo>
                          <a:pt x="51" y="6"/>
                        </a:lnTo>
                        <a:lnTo>
                          <a:pt x="51" y="6"/>
                        </a:lnTo>
                        <a:lnTo>
                          <a:pt x="51" y="6"/>
                        </a:lnTo>
                        <a:lnTo>
                          <a:pt x="51" y="6"/>
                        </a:lnTo>
                        <a:lnTo>
                          <a:pt x="51" y="6"/>
                        </a:lnTo>
                        <a:lnTo>
                          <a:pt x="51" y="6"/>
                        </a:lnTo>
                        <a:lnTo>
                          <a:pt x="51" y="8"/>
                        </a:lnTo>
                        <a:lnTo>
                          <a:pt x="51" y="8"/>
                        </a:lnTo>
                        <a:lnTo>
                          <a:pt x="51" y="8"/>
                        </a:lnTo>
                        <a:lnTo>
                          <a:pt x="51" y="8"/>
                        </a:lnTo>
                        <a:lnTo>
                          <a:pt x="51" y="8"/>
                        </a:lnTo>
                        <a:lnTo>
                          <a:pt x="51" y="11"/>
                        </a:lnTo>
                        <a:lnTo>
                          <a:pt x="51" y="11"/>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63"/>
                  <p:cNvSpPr>
                    <a:spLocks noEditPoints="1"/>
                  </p:cNvSpPr>
                  <p:nvPr/>
                </p:nvSpPr>
                <p:spPr bwMode="auto">
                  <a:xfrm>
                    <a:off x="14984412" y="-1019175"/>
                    <a:ext cx="165100" cy="306388"/>
                  </a:xfrm>
                  <a:custGeom>
                    <a:avLst/>
                    <a:gdLst>
                      <a:gd name="T0" fmla="*/ 83 w 104"/>
                      <a:gd name="T1" fmla="*/ 3 h 193"/>
                      <a:gd name="T2" fmla="*/ 85 w 104"/>
                      <a:gd name="T3" fmla="*/ 0 h 193"/>
                      <a:gd name="T4" fmla="*/ 91 w 104"/>
                      <a:gd name="T5" fmla="*/ 0 h 193"/>
                      <a:gd name="T6" fmla="*/ 93 w 104"/>
                      <a:gd name="T7" fmla="*/ 0 h 193"/>
                      <a:gd name="T8" fmla="*/ 96 w 104"/>
                      <a:gd name="T9" fmla="*/ 3 h 193"/>
                      <a:gd name="T10" fmla="*/ 99 w 104"/>
                      <a:gd name="T11" fmla="*/ 3 h 193"/>
                      <a:gd name="T12" fmla="*/ 102 w 104"/>
                      <a:gd name="T13" fmla="*/ 3 h 193"/>
                      <a:gd name="T14" fmla="*/ 104 w 104"/>
                      <a:gd name="T15" fmla="*/ 6 h 193"/>
                      <a:gd name="T16" fmla="*/ 104 w 104"/>
                      <a:gd name="T17" fmla="*/ 6 h 193"/>
                      <a:gd name="T18" fmla="*/ 104 w 104"/>
                      <a:gd name="T19" fmla="*/ 8 h 193"/>
                      <a:gd name="T20" fmla="*/ 104 w 104"/>
                      <a:gd name="T21" fmla="*/ 11 h 193"/>
                      <a:gd name="T22" fmla="*/ 102 w 104"/>
                      <a:gd name="T23" fmla="*/ 14 h 193"/>
                      <a:gd name="T24" fmla="*/ 102 w 104"/>
                      <a:gd name="T25" fmla="*/ 14 h 193"/>
                      <a:gd name="T26" fmla="*/ 99 w 104"/>
                      <a:gd name="T27" fmla="*/ 17 h 193"/>
                      <a:gd name="T28" fmla="*/ 96 w 104"/>
                      <a:gd name="T29" fmla="*/ 19 h 193"/>
                      <a:gd name="T30" fmla="*/ 91 w 104"/>
                      <a:gd name="T31" fmla="*/ 19 h 193"/>
                      <a:gd name="T32" fmla="*/ 0 w 104"/>
                      <a:gd name="T33" fmla="*/ 185 h 193"/>
                      <a:gd name="T34" fmla="*/ 0 w 104"/>
                      <a:gd name="T35" fmla="*/ 155 h 193"/>
                      <a:gd name="T36" fmla="*/ 3 w 104"/>
                      <a:gd name="T37" fmla="*/ 129 h 193"/>
                      <a:gd name="T38" fmla="*/ 5 w 104"/>
                      <a:gd name="T39" fmla="*/ 102 h 193"/>
                      <a:gd name="T40" fmla="*/ 11 w 104"/>
                      <a:gd name="T41" fmla="*/ 75 h 193"/>
                      <a:gd name="T42" fmla="*/ 19 w 104"/>
                      <a:gd name="T43" fmla="*/ 54 h 193"/>
                      <a:gd name="T44" fmla="*/ 32 w 104"/>
                      <a:gd name="T45" fmla="*/ 33 h 193"/>
                      <a:gd name="T46" fmla="*/ 51 w 104"/>
                      <a:gd name="T47" fmla="*/ 17 h 193"/>
                      <a:gd name="T48" fmla="*/ 80 w 104"/>
                      <a:gd name="T49" fmla="*/ 3 h 193"/>
                      <a:gd name="T50" fmla="*/ 83 w 104"/>
                      <a:gd name="T51" fmla="*/ 25 h 193"/>
                      <a:gd name="T52" fmla="*/ 69 w 104"/>
                      <a:gd name="T53" fmla="*/ 33 h 193"/>
                      <a:gd name="T54" fmla="*/ 59 w 104"/>
                      <a:gd name="T55" fmla="*/ 49 h 193"/>
                      <a:gd name="T56" fmla="*/ 51 w 104"/>
                      <a:gd name="T57" fmla="*/ 67 h 193"/>
                      <a:gd name="T58" fmla="*/ 45 w 104"/>
                      <a:gd name="T59" fmla="*/ 89 h 193"/>
                      <a:gd name="T60" fmla="*/ 43 w 104"/>
                      <a:gd name="T61" fmla="*/ 115 h 193"/>
                      <a:gd name="T62" fmla="*/ 40 w 104"/>
                      <a:gd name="T63" fmla="*/ 142 h 193"/>
                      <a:gd name="T64" fmla="*/ 40 w 104"/>
                      <a:gd name="T65" fmla="*/ 171 h 193"/>
                      <a:gd name="T66" fmla="*/ 40 w 104"/>
                      <a:gd name="T67" fmla="*/ 179 h 193"/>
                      <a:gd name="T68" fmla="*/ 40 w 104"/>
                      <a:gd name="T69" fmla="*/ 182 h 193"/>
                      <a:gd name="T70" fmla="*/ 37 w 104"/>
                      <a:gd name="T71" fmla="*/ 182 h 193"/>
                      <a:gd name="T72" fmla="*/ 37 w 104"/>
                      <a:gd name="T73" fmla="*/ 185 h 193"/>
                      <a:gd name="T74" fmla="*/ 35 w 104"/>
                      <a:gd name="T75" fmla="*/ 187 h 193"/>
                      <a:gd name="T76" fmla="*/ 29 w 104"/>
                      <a:gd name="T77" fmla="*/ 187 h 193"/>
                      <a:gd name="T78" fmla="*/ 27 w 104"/>
                      <a:gd name="T79" fmla="*/ 190 h 193"/>
                      <a:gd name="T80" fmla="*/ 24 w 104"/>
                      <a:gd name="T81" fmla="*/ 190 h 193"/>
                      <a:gd name="T82" fmla="*/ 19 w 104"/>
                      <a:gd name="T83" fmla="*/ 193 h 193"/>
                      <a:gd name="T84" fmla="*/ 16 w 104"/>
                      <a:gd name="T85" fmla="*/ 193 h 193"/>
                      <a:gd name="T86" fmla="*/ 11 w 104"/>
                      <a:gd name="T87" fmla="*/ 193 h 193"/>
                      <a:gd name="T88" fmla="*/ 8 w 104"/>
                      <a:gd name="T89" fmla="*/ 193 h 193"/>
                      <a:gd name="T90" fmla="*/ 5 w 104"/>
                      <a:gd name="T91" fmla="*/ 190 h 193"/>
                      <a:gd name="T92" fmla="*/ 3 w 104"/>
                      <a:gd name="T93" fmla="*/ 190 h 193"/>
                      <a:gd name="T94" fmla="*/ 0 w 104"/>
                      <a:gd name="T95" fmla="*/ 187 h 193"/>
                      <a:gd name="T96" fmla="*/ 0 w 104"/>
                      <a:gd name="T97" fmla="*/ 1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93">
                        <a:moveTo>
                          <a:pt x="88" y="22"/>
                        </a:moveTo>
                        <a:lnTo>
                          <a:pt x="80" y="3"/>
                        </a:lnTo>
                        <a:lnTo>
                          <a:pt x="80" y="3"/>
                        </a:lnTo>
                        <a:lnTo>
                          <a:pt x="83" y="3"/>
                        </a:lnTo>
                        <a:lnTo>
                          <a:pt x="83" y="3"/>
                        </a:lnTo>
                        <a:lnTo>
                          <a:pt x="85" y="3"/>
                        </a:lnTo>
                        <a:lnTo>
                          <a:pt x="85" y="3"/>
                        </a:lnTo>
                        <a:lnTo>
                          <a:pt x="85" y="0"/>
                        </a:lnTo>
                        <a:lnTo>
                          <a:pt x="88" y="0"/>
                        </a:lnTo>
                        <a:lnTo>
                          <a:pt x="88" y="0"/>
                        </a:lnTo>
                        <a:lnTo>
                          <a:pt x="88" y="0"/>
                        </a:lnTo>
                        <a:lnTo>
                          <a:pt x="91" y="0"/>
                        </a:lnTo>
                        <a:lnTo>
                          <a:pt x="91" y="0"/>
                        </a:lnTo>
                        <a:lnTo>
                          <a:pt x="91" y="0"/>
                        </a:lnTo>
                        <a:lnTo>
                          <a:pt x="93" y="0"/>
                        </a:lnTo>
                        <a:lnTo>
                          <a:pt x="93" y="0"/>
                        </a:lnTo>
                        <a:lnTo>
                          <a:pt x="93" y="0"/>
                        </a:lnTo>
                        <a:lnTo>
                          <a:pt x="96" y="0"/>
                        </a:lnTo>
                        <a:lnTo>
                          <a:pt x="96" y="0"/>
                        </a:lnTo>
                        <a:lnTo>
                          <a:pt x="96" y="3"/>
                        </a:lnTo>
                        <a:lnTo>
                          <a:pt x="99" y="3"/>
                        </a:lnTo>
                        <a:lnTo>
                          <a:pt x="99" y="3"/>
                        </a:lnTo>
                        <a:lnTo>
                          <a:pt x="99" y="3"/>
                        </a:lnTo>
                        <a:lnTo>
                          <a:pt x="99" y="3"/>
                        </a:lnTo>
                        <a:lnTo>
                          <a:pt x="102" y="3"/>
                        </a:lnTo>
                        <a:lnTo>
                          <a:pt x="102" y="3"/>
                        </a:lnTo>
                        <a:lnTo>
                          <a:pt x="102" y="3"/>
                        </a:lnTo>
                        <a:lnTo>
                          <a:pt x="102" y="3"/>
                        </a:lnTo>
                        <a:lnTo>
                          <a:pt x="102" y="3"/>
                        </a:lnTo>
                        <a:lnTo>
                          <a:pt x="104" y="6"/>
                        </a:lnTo>
                        <a:lnTo>
                          <a:pt x="104" y="6"/>
                        </a:lnTo>
                        <a:lnTo>
                          <a:pt x="104" y="6"/>
                        </a:lnTo>
                        <a:lnTo>
                          <a:pt x="104" y="6"/>
                        </a:lnTo>
                        <a:lnTo>
                          <a:pt x="104" y="6"/>
                        </a:lnTo>
                        <a:lnTo>
                          <a:pt x="104" y="6"/>
                        </a:lnTo>
                        <a:lnTo>
                          <a:pt x="104" y="6"/>
                        </a:lnTo>
                        <a:lnTo>
                          <a:pt x="104" y="8"/>
                        </a:lnTo>
                        <a:lnTo>
                          <a:pt x="104" y="8"/>
                        </a:lnTo>
                        <a:lnTo>
                          <a:pt x="104" y="8"/>
                        </a:lnTo>
                        <a:lnTo>
                          <a:pt x="104" y="8"/>
                        </a:lnTo>
                        <a:lnTo>
                          <a:pt x="104" y="8"/>
                        </a:lnTo>
                        <a:lnTo>
                          <a:pt x="104" y="11"/>
                        </a:lnTo>
                        <a:lnTo>
                          <a:pt x="104" y="11"/>
                        </a:lnTo>
                        <a:lnTo>
                          <a:pt x="104" y="11"/>
                        </a:lnTo>
                        <a:lnTo>
                          <a:pt x="104" y="11"/>
                        </a:lnTo>
                        <a:lnTo>
                          <a:pt x="104" y="11"/>
                        </a:lnTo>
                        <a:lnTo>
                          <a:pt x="104" y="14"/>
                        </a:lnTo>
                        <a:lnTo>
                          <a:pt x="102" y="14"/>
                        </a:lnTo>
                        <a:lnTo>
                          <a:pt x="102" y="14"/>
                        </a:lnTo>
                        <a:lnTo>
                          <a:pt x="102" y="14"/>
                        </a:lnTo>
                        <a:lnTo>
                          <a:pt x="102" y="14"/>
                        </a:lnTo>
                        <a:lnTo>
                          <a:pt x="102" y="14"/>
                        </a:lnTo>
                        <a:lnTo>
                          <a:pt x="99" y="17"/>
                        </a:lnTo>
                        <a:lnTo>
                          <a:pt x="99" y="17"/>
                        </a:lnTo>
                        <a:lnTo>
                          <a:pt x="99" y="17"/>
                        </a:lnTo>
                        <a:lnTo>
                          <a:pt x="99" y="17"/>
                        </a:lnTo>
                        <a:lnTo>
                          <a:pt x="96" y="17"/>
                        </a:lnTo>
                        <a:lnTo>
                          <a:pt x="96" y="17"/>
                        </a:lnTo>
                        <a:lnTo>
                          <a:pt x="96" y="19"/>
                        </a:lnTo>
                        <a:lnTo>
                          <a:pt x="96" y="19"/>
                        </a:lnTo>
                        <a:lnTo>
                          <a:pt x="93" y="19"/>
                        </a:lnTo>
                        <a:lnTo>
                          <a:pt x="93" y="19"/>
                        </a:lnTo>
                        <a:lnTo>
                          <a:pt x="93" y="19"/>
                        </a:lnTo>
                        <a:lnTo>
                          <a:pt x="91" y="19"/>
                        </a:lnTo>
                        <a:lnTo>
                          <a:pt x="91" y="19"/>
                        </a:lnTo>
                        <a:lnTo>
                          <a:pt x="88" y="22"/>
                        </a:lnTo>
                        <a:close/>
                        <a:moveTo>
                          <a:pt x="40" y="179"/>
                        </a:moveTo>
                        <a:lnTo>
                          <a:pt x="0" y="185"/>
                        </a:lnTo>
                        <a:lnTo>
                          <a:pt x="0" y="179"/>
                        </a:lnTo>
                        <a:lnTo>
                          <a:pt x="0" y="171"/>
                        </a:lnTo>
                        <a:lnTo>
                          <a:pt x="0" y="163"/>
                        </a:lnTo>
                        <a:lnTo>
                          <a:pt x="0" y="155"/>
                        </a:lnTo>
                        <a:lnTo>
                          <a:pt x="0" y="150"/>
                        </a:lnTo>
                        <a:lnTo>
                          <a:pt x="0" y="142"/>
                        </a:lnTo>
                        <a:lnTo>
                          <a:pt x="3" y="134"/>
                        </a:lnTo>
                        <a:lnTo>
                          <a:pt x="3" y="129"/>
                        </a:lnTo>
                        <a:lnTo>
                          <a:pt x="3" y="121"/>
                        </a:lnTo>
                        <a:lnTo>
                          <a:pt x="3" y="115"/>
                        </a:lnTo>
                        <a:lnTo>
                          <a:pt x="3" y="107"/>
                        </a:lnTo>
                        <a:lnTo>
                          <a:pt x="5" y="102"/>
                        </a:lnTo>
                        <a:lnTo>
                          <a:pt x="5" y="94"/>
                        </a:lnTo>
                        <a:lnTo>
                          <a:pt x="8" y="89"/>
                        </a:lnTo>
                        <a:lnTo>
                          <a:pt x="8" y="83"/>
                        </a:lnTo>
                        <a:lnTo>
                          <a:pt x="11" y="75"/>
                        </a:lnTo>
                        <a:lnTo>
                          <a:pt x="11" y="70"/>
                        </a:lnTo>
                        <a:lnTo>
                          <a:pt x="13" y="65"/>
                        </a:lnTo>
                        <a:lnTo>
                          <a:pt x="16" y="59"/>
                        </a:lnTo>
                        <a:lnTo>
                          <a:pt x="19" y="54"/>
                        </a:lnTo>
                        <a:lnTo>
                          <a:pt x="21" y="49"/>
                        </a:lnTo>
                        <a:lnTo>
                          <a:pt x="24" y="43"/>
                        </a:lnTo>
                        <a:lnTo>
                          <a:pt x="27" y="38"/>
                        </a:lnTo>
                        <a:lnTo>
                          <a:pt x="32" y="33"/>
                        </a:lnTo>
                        <a:lnTo>
                          <a:pt x="35" y="30"/>
                        </a:lnTo>
                        <a:lnTo>
                          <a:pt x="40" y="25"/>
                        </a:lnTo>
                        <a:lnTo>
                          <a:pt x="45" y="19"/>
                        </a:lnTo>
                        <a:lnTo>
                          <a:pt x="51" y="17"/>
                        </a:lnTo>
                        <a:lnTo>
                          <a:pt x="56" y="14"/>
                        </a:lnTo>
                        <a:lnTo>
                          <a:pt x="64" y="8"/>
                        </a:lnTo>
                        <a:lnTo>
                          <a:pt x="72" y="6"/>
                        </a:lnTo>
                        <a:lnTo>
                          <a:pt x="80" y="3"/>
                        </a:lnTo>
                        <a:lnTo>
                          <a:pt x="88" y="22"/>
                        </a:lnTo>
                        <a:lnTo>
                          <a:pt x="85" y="22"/>
                        </a:lnTo>
                        <a:lnTo>
                          <a:pt x="85" y="22"/>
                        </a:lnTo>
                        <a:lnTo>
                          <a:pt x="83" y="25"/>
                        </a:lnTo>
                        <a:lnTo>
                          <a:pt x="80" y="25"/>
                        </a:lnTo>
                        <a:lnTo>
                          <a:pt x="77" y="27"/>
                        </a:lnTo>
                        <a:lnTo>
                          <a:pt x="72" y="30"/>
                        </a:lnTo>
                        <a:lnTo>
                          <a:pt x="69" y="33"/>
                        </a:lnTo>
                        <a:lnTo>
                          <a:pt x="67" y="35"/>
                        </a:lnTo>
                        <a:lnTo>
                          <a:pt x="64" y="41"/>
                        </a:lnTo>
                        <a:lnTo>
                          <a:pt x="61" y="43"/>
                        </a:lnTo>
                        <a:lnTo>
                          <a:pt x="59" y="49"/>
                        </a:lnTo>
                        <a:lnTo>
                          <a:pt x="59" y="51"/>
                        </a:lnTo>
                        <a:lnTo>
                          <a:pt x="56" y="57"/>
                        </a:lnTo>
                        <a:lnTo>
                          <a:pt x="53" y="62"/>
                        </a:lnTo>
                        <a:lnTo>
                          <a:pt x="51" y="67"/>
                        </a:lnTo>
                        <a:lnTo>
                          <a:pt x="51" y="73"/>
                        </a:lnTo>
                        <a:lnTo>
                          <a:pt x="48" y="78"/>
                        </a:lnTo>
                        <a:lnTo>
                          <a:pt x="48" y="83"/>
                        </a:lnTo>
                        <a:lnTo>
                          <a:pt x="45" y="89"/>
                        </a:lnTo>
                        <a:lnTo>
                          <a:pt x="45" y="97"/>
                        </a:lnTo>
                        <a:lnTo>
                          <a:pt x="45" y="102"/>
                        </a:lnTo>
                        <a:lnTo>
                          <a:pt x="43" y="110"/>
                        </a:lnTo>
                        <a:lnTo>
                          <a:pt x="43" y="115"/>
                        </a:lnTo>
                        <a:lnTo>
                          <a:pt x="43" y="123"/>
                        </a:lnTo>
                        <a:lnTo>
                          <a:pt x="43" y="129"/>
                        </a:lnTo>
                        <a:lnTo>
                          <a:pt x="40" y="137"/>
                        </a:lnTo>
                        <a:lnTo>
                          <a:pt x="40" y="142"/>
                        </a:lnTo>
                        <a:lnTo>
                          <a:pt x="40" y="150"/>
                        </a:lnTo>
                        <a:lnTo>
                          <a:pt x="40" y="158"/>
                        </a:lnTo>
                        <a:lnTo>
                          <a:pt x="40" y="163"/>
                        </a:lnTo>
                        <a:lnTo>
                          <a:pt x="40" y="171"/>
                        </a:lnTo>
                        <a:lnTo>
                          <a:pt x="40" y="179"/>
                        </a:lnTo>
                        <a:close/>
                        <a:moveTo>
                          <a:pt x="0" y="185"/>
                        </a:moveTo>
                        <a:lnTo>
                          <a:pt x="40" y="179"/>
                        </a:lnTo>
                        <a:lnTo>
                          <a:pt x="40" y="179"/>
                        </a:lnTo>
                        <a:lnTo>
                          <a:pt x="40" y="179"/>
                        </a:lnTo>
                        <a:lnTo>
                          <a:pt x="40" y="179"/>
                        </a:lnTo>
                        <a:lnTo>
                          <a:pt x="40" y="179"/>
                        </a:lnTo>
                        <a:lnTo>
                          <a:pt x="40" y="182"/>
                        </a:lnTo>
                        <a:lnTo>
                          <a:pt x="40" y="182"/>
                        </a:lnTo>
                        <a:lnTo>
                          <a:pt x="40" y="182"/>
                        </a:lnTo>
                        <a:lnTo>
                          <a:pt x="40" y="182"/>
                        </a:lnTo>
                        <a:lnTo>
                          <a:pt x="37" y="182"/>
                        </a:lnTo>
                        <a:lnTo>
                          <a:pt x="37" y="185"/>
                        </a:lnTo>
                        <a:lnTo>
                          <a:pt x="37" y="185"/>
                        </a:lnTo>
                        <a:lnTo>
                          <a:pt x="37" y="185"/>
                        </a:lnTo>
                        <a:lnTo>
                          <a:pt x="37" y="185"/>
                        </a:lnTo>
                        <a:lnTo>
                          <a:pt x="35" y="185"/>
                        </a:lnTo>
                        <a:lnTo>
                          <a:pt x="35" y="187"/>
                        </a:lnTo>
                        <a:lnTo>
                          <a:pt x="35" y="187"/>
                        </a:lnTo>
                        <a:lnTo>
                          <a:pt x="35" y="187"/>
                        </a:lnTo>
                        <a:lnTo>
                          <a:pt x="32" y="187"/>
                        </a:lnTo>
                        <a:lnTo>
                          <a:pt x="32" y="187"/>
                        </a:lnTo>
                        <a:lnTo>
                          <a:pt x="32" y="187"/>
                        </a:lnTo>
                        <a:lnTo>
                          <a:pt x="29" y="187"/>
                        </a:lnTo>
                        <a:lnTo>
                          <a:pt x="29" y="190"/>
                        </a:lnTo>
                        <a:lnTo>
                          <a:pt x="29" y="190"/>
                        </a:lnTo>
                        <a:lnTo>
                          <a:pt x="27" y="190"/>
                        </a:lnTo>
                        <a:lnTo>
                          <a:pt x="27" y="190"/>
                        </a:lnTo>
                        <a:lnTo>
                          <a:pt x="27" y="190"/>
                        </a:lnTo>
                        <a:lnTo>
                          <a:pt x="24" y="190"/>
                        </a:lnTo>
                        <a:lnTo>
                          <a:pt x="24" y="190"/>
                        </a:lnTo>
                        <a:lnTo>
                          <a:pt x="24" y="190"/>
                        </a:lnTo>
                        <a:lnTo>
                          <a:pt x="21" y="193"/>
                        </a:lnTo>
                        <a:lnTo>
                          <a:pt x="21" y="193"/>
                        </a:lnTo>
                        <a:lnTo>
                          <a:pt x="21" y="193"/>
                        </a:lnTo>
                        <a:lnTo>
                          <a:pt x="19" y="193"/>
                        </a:lnTo>
                        <a:lnTo>
                          <a:pt x="19" y="193"/>
                        </a:lnTo>
                        <a:lnTo>
                          <a:pt x="16" y="193"/>
                        </a:lnTo>
                        <a:lnTo>
                          <a:pt x="16" y="193"/>
                        </a:lnTo>
                        <a:lnTo>
                          <a:pt x="16" y="193"/>
                        </a:lnTo>
                        <a:lnTo>
                          <a:pt x="13" y="193"/>
                        </a:lnTo>
                        <a:lnTo>
                          <a:pt x="13" y="193"/>
                        </a:lnTo>
                        <a:lnTo>
                          <a:pt x="13" y="193"/>
                        </a:lnTo>
                        <a:lnTo>
                          <a:pt x="11" y="193"/>
                        </a:lnTo>
                        <a:lnTo>
                          <a:pt x="11" y="193"/>
                        </a:lnTo>
                        <a:lnTo>
                          <a:pt x="11" y="193"/>
                        </a:lnTo>
                        <a:lnTo>
                          <a:pt x="8" y="193"/>
                        </a:lnTo>
                        <a:lnTo>
                          <a:pt x="8" y="193"/>
                        </a:lnTo>
                        <a:lnTo>
                          <a:pt x="8" y="193"/>
                        </a:lnTo>
                        <a:lnTo>
                          <a:pt x="5" y="193"/>
                        </a:lnTo>
                        <a:lnTo>
                          <a:pt x="5" y="193"/>
                        </a:lnTo>
                        <a:lnTo>
                          <a:pt x="5" y="190"/>
                        </a:lnTo>
                        <a:lnTo>
                          <a:pt x="5" y="190"/>
                        </a:lnTo>
                        <a:lnTo>
                          <a:pt x="5" y="190"/>
                        </a:lnTo>
                        <a:lnTo>
                          <a:pt x="3" y="190"/>
                        </a:lnTo>
                        <a:lnTo>
                          <a:pt x="3" y="190"/>
                        </a:lnTo>
                        <a:lnTo>
                          <a:pt x="3" y="190"/>
                        </a:lnTo>
                        <a:lnTo>
                          <a:pt x="3" y="190"/>
                        </a:lnTo>
                        <a:lnTo>
                          <a:pt x="3" y="190"/>
                        </a:lnTo>
                        <a:lnTo>
                          <a:pt x="0" y="187"/>
                        </a:lnTo>
                        <a:lnTo>
                          <a:pt x="0" y="187"/>
                        </a:lnTo>
                        <a:lnTo>
                          <a:pt x="0" y="187"/>
                        </a:lnTo>
                        <a:lnTo>
                          <a:pt x="0" y="187"/>
                        </a:lnTo>
                        <a:lnTo>
                          <a:pt x="0" y="187"/>
                        </a:lnTo>
                        <a:lnTo>
                          <a:pt x="0" y="187"/>
                        </a:lnTo>
                        <a:lnTo>
                          <a:pt x="0" y="185"/>
                        </a:lnTo>
                        <a:lnTo>
                          <a:pt x="0" y="185"/>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64"/>
                  <p:cNvSpPr>
                    <a:spLocks noEditPoints="1"/>
                  </p:cNvSpPr>
                  <p:nvPr/>
                </p:nvSpPr>
                <p:spPr bwMode="auto">
                  <a:xfrm>
                    <a:off x="15263812" y="-1044575"/>
                    <a:ext cx="260350" cy="415925"/>
                  </a:xfrm>
                  <a:custGeom>
                    <a:avLst/>
                    <a:gdLst>
                      <a:gd name="T0" fmla="*/ 150 w 164"/>
                      <a:gd name="T1" fmla="*/ 0 h 262"/>
                      <a:gd name="T2" fmla="*/ 153 w 164"/>
                      <a:gd name="T3" fmla="*/ 0 h 262"/>
                      <a:gd name="T4" fmla="*/ 156 w 164"/>
                      <a:gd name="T5" fmla="*/ 3 h 262"/>
                      <a:gd name="T6" fmla="*/ 158 w 164"/>
                      <a:gd name="T7" fmla="*/ 3 h 262"/>
                      <a:gd name="T8" fmla="*/ 161 w 164"/>
                      <a:gd name="T9" fmla="*/ 3 h 262"/>
                      <a:gd name="T10" fmla="*/ 164 w 164"/>
                      <a:gd name="T11" fmla="*/ 6 h 262"/>
                      <a:gd name="T12" fmla="*/ 164 w 164"/>
                      <a:gd name="T13" fmla="*/ 8 h 262"/>
                      <a:gd name="T14" fmla="*/ 164 w 164"/>
                      <a:gd name="T15" fmla="*/ 8 h 262"/>
                      <a:gd name="T16" fmla="*/ 164 w 164"/>
                      <a:gd name="T17" fmla="*/ 11 h 262"/>
                      <a:gd name="T18" fmla="*/ 161 w 164"/>
                      <a:gd name="T19" fmla="*/ 14 h 262"/>
                      <a:gd name="T20" fmla="*/ 158 w 164"/>
                      <a:gd name="T21" fmla="*/ 16 h 262"/>
                      <a:gd name="T22" fmla="*/ 156 w 164"/>
                      <a:gd name="T23" fmla="*/ 16 h 262"/>
                      <a:gd name="T24" fmla="*/ 153 w 164"/>
                      <a:gd name="T25" fmla="*/ 19 h 262"/>
                      <a:gd name="T26" fmla="*/ 150 w 164"/>
                      <a:gd name="T27" fmla="*/ 19 h 262"/>
                      <a:gd name="T28" fmla="*/ 145 w 164"/>
                      <a:gd name="T29" fmla="*/ 22 h 262"/>
                      <a:gd name="T30" fmla="*/ 142 w 164"/>
                      <a:gd name="T31" fmla="*/ 22 h 262"/>
                      <a:gd name="T32" fmla="*/ 0 w 164"/>
                      <a:gd name="T33" fmla="*/ 257 h 262"/>
                      <a:gd name="T34" fmla="*/ 0 w 164"/>
                      <a:gd name="T35" fmla="*/ 209 h 262"/>
                      <a:gd name="T36" fmla="*/ 6 w 164"/>
                      <a:gd name="T37" fmla="*/ 166 h 262"/>
                      <a:gd name="T38" fmla="*/ 16 w 164"/>
                      <a:gd name="T39" fmla="*/ 123 h 262"/>
                      <a:gd name="T40" fmla="*/ 30 w 164"/>
                      <a:gd name="T41" fmla="*/ 89 h 262"/>
                      <a:gd name="T42" fmla="*/ 51 w 164"/>
                      <a:gd name="T43" fmla="*/ 57 h 262"/>
                      <a:gd name="T44" fmla="*/ 75 w 164"/>
                      <a:gd name="T45" fmla="*/ 30 h 262"/>
                      <a:gd name="T46" fmla="*/ 107 w 164"/>
                      <a:gd name="T47" fmla="*/ 11 h 262"/>
                      <a:gd name="T48" fmla="*/ 148 w 164"/>
                      <a:gd name="T49" fmla="*/ 0 h 262"/>
                      <a:gd name="T50" fmla="*/ 129 w 164"/>
                      <a:gd name="T51" fmla="*/ 24 h 262"/>
                      <a:gd name="T52" fmla="*/ 113 w 164"/>
                      <a:gd name="T53" fmla="*/ 33 h 262"/>
                      <a:gd name="T54" fmla="*/ 94 w 164"/>
                      <a:gd name="T55" fmla="*/ 51 h 262"/>
                      <a:gd name="T56" fmla="*/ 75 w 164"/>
                      <a:gd name="T57" fmla="*/ 78 h 262"/>
                      <a:gd name="T58" fmla="*/ 59 w 164"/>
                      <a:gd name="T59" fmla="*/ 113 h 262"/>
                      <a:gd name="T60" fmla="*/ 49 w 164"/>
                      <a:gd name="T61" fmla="*/ 150 h 262"/>
                      <a:gd name="T62" fmla="*/ 41 w 164"/>
                      <a:gd name="T63" fmla="*/ 193 h 262"/>
                      <a:gd name="T64" fmla="*/ 41 w 164"/>
                      <a:gd name="T65" fmla="*/ 235 h 262"/>
                      <a:gd name="T66" fmla="*/ 43 w 164"/>
                      <a:gd name="T67" fmla="*/ 249 h 262"/>
                      <a:gd name="T68" fmla="*/ 41 w 164"/>
                      <a:gd name="T69" fmla="*/ 251 h 262"/>
                      <a:gd name="T70" fmla="*/ 41 w 164"/>
                      <a:gd name="T71" fmla="*/ 251 h 262"/>
                      <a:gd name="T72" fmla="*/ 38 w 164"/>
                      <a:gd name="T73" fmla="*/ 254 h 262"/>
                      <a:gd name="T74" fmla="*/ 35 w 164"/>
                      <a:gd name="T75" fmla="*/ 257 h 262"/>
                      <a:gd name="T76" fmla="*/ 33 w 164"/>
                      <a:gd name="T77" fmla="*/ 257 h 262"/>
                      <a:gd name="T78" fmla="*/ 30 w 164"/>
                      <a:gd name="T79" fmla="*/ 259 h 262"/>
                      <a:gd name="T80" fmla="*/ 27 w 164"/>
                      <a:gd name="T81" fmla="*/ 259 h 262"/>
                      <a:gd name="T82" fmla="*/ 22 w 164"/>
                      <a:gd name="T83" fmla="*/ 262 h 262"/>
                      <a:gd name="T84" fmla="*/ 19 w 164"/>
                      <a:gd name="T85" fmla="*/ 262 h 262"/>
                      <a:gd name="T86" fmla="*/ 14 w 164"/>
                      <a:gd name="T87" fmla="*/ 262 h 262"/>
                      <a:gd name="T88" fmla="*/ 11 w 164"/>
                      <a:gd name="T89" fmla="*/ 262 h 262"/>
                      <a:gd name="T90" fmla="*/ 8 w 164"/>
                      <a:gd name="T91" fmla="*/ 262 h 262"/>
                      <a:gd name="T92" fmla="*/ 6 w 164"/>
                      <a:gd name="T93" fmla="*/ 259 h 262"/>
                      <a:gd name="T94" fmla="*/ 3 w 164"/>
                      <a:gd name="T95" fmla="*/ 259 h 262"/>
                      <a:gd name="T96" fmla="*/ 3 w 164"/>
                      <a:gd name="T97" fmla="*/ 25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 h="262">
                        <a:moveTo>
                          <a:pt x="139" y="22"/>
                        </a:moveTo>
                        <a:lnTo>
                          <a:pt x="148" y="0"/>
                        </a:lnTo>
                        <a:lnTo>
                          <a:pt x="150" y="0"/>
                        </a:lnTo>
                        <a:lnTo>
                          <a:pt x="150" y="0"/>
                        </a:lnTo>
                        <a:lnTo>
                          <a:pt x="150" y="0"/>
                        </a:lnTo>
                        <a:lnTo>
                          <a:pt x="153" y="0"/>
                        </a:lnTo>
                        <a:lnTo>
                          <a:pt x="153" y="0"/>
                        </a:lnTo>
                        <a:lnTo>
                          <a:pt x="153" y="0"/>
                        </a:lnTo>
                        <a:lnTo>
                          <a:pt x="156" y="0"/>
                        </a:lnTo>
                        <a:lnTo>
                          <a:pt x="156" y="0"/>
                        </a:lnTo>
                        <a:lnTo>
                          <a:pt x="156" y="0"/>
                        </a:lnTo>
                        <a:lnTo>
                          <a:pt x="156" y="3"/>
                        </a:lnTo>
                        <a:lnTo>
                          <a:pt x="158" y="3"/>
                        </a:lnTo>
                        <a:lnTo>
                          <a:pt x="158" y="3"/>
                        </a:lnTo>
                        <a:lnTo>
                          <a:pt x="158" y="3"/>
                        </a:lnTo>
                        <a:lnTo>
                          <a:pt x="158" y="3"/>
                        </a:lnTo>
                        <a:lnTo>
                          <a:pt x="161" y="3"/>
                        </a:lnTo>
                        <a:lnTo>
                          <a:pt x="161" y="3"/>
                        </a:lnTo>
                        <a:lnTo>
                          <a:pt x="161" y="3"/>
                        </a:lnTo>
                        <a:lnTo>
                          <a:pt x="161" y="3"/>
                        </a:lnTo>
                        <a:lnTo>
                          <a:pt x="161" y="3"/>
                        </a:lnTo>
                        <a:lnTo>
                          <a:pt x="164" y="6"/>
                        </a:lnTo>
                        <a:lnTo>
                          <a:pt x="164" y="6"/>
                        </a:lnTo>
                        <a:lnTo>
                          <a:pt x="164" y="6"/>
                        </a:lnTo>
                        <a:lnTo>
                          <a:pt x="164" y="6"/>
                        </a:lnTo>
                        <a:lnTo>
                          <a:pt x="164" y="6"/>
                        </a:lnTo>
                        <a:lnTo>
                          <a:pt x="164" y="6"/>
                        </a:lnTo>
                        <a:lnTo>
                          <a:pt x="164" y="8"/>
                        </a:lnTo>
                        <a:lnTo>
                          <a:pt x="164" y="8"/>
                        </a:lnTo>
                        <a:lnTo>
                          <a:pt x="164" y="8"/>
                        </a:lnTo>
                        <a:lnTo>
                          <a:pt x="164" y="8"/>
                        </a:lnTo>
                        <a:lnTo>
                          <a:pt x="164" y="8"/>
                        </a:lnTo>
                        <a:lnTo>
                          <a:pt x="164" y="11"/>
                        </a:lnTo>
                        <a:lnTo>
                          <a:pt x="164" y="11"/>
                        </a:lnTo>
                        <a:lnTo>
                          <a:pt x="164" y="11"/>
                        </a:lnTo>
                        <a:lnTo>
                          <a:pt x="164" y="11"/>
                        </a:lnTo>
                        <a:lnTo>
                          <a:pt x="164" y="11"/>
                        </a:lnTo>
                        <a:lnTo>
                          <a:pt x="161" y="11"/>
                        </a:lnTo>
                        <a:lnTo>
                          <a:pt x="161" y="14"/>
                        </a:lnTo>
                        <a:lnTo>
                          <a:pt x="161" y="14"/>
                        </a:lnTo>
                        <a:lnTo>
                          <a:pt x="161" y="14"/>
                        </a:lnTo>
                        <a:lnTo>
                          <a:pt x="161" y="14"/>
                        </a:lnTo>
                        <a:lnTo>
                          <a:pt x="158" y="14"/>
                        </a:lnTo>
                        <a:lnTo>
                          <a:pt x="158" y="16"/>
                        </a:lnTo>
                        <a:lnTo>
                          <a:pt x="158" y="16"/>
                        </a:lnTo>
                        <a:lnTo>
                          <a:pt x="158" y="16"/>
                        </a:lnTo>
                        <a:lnTo>
                          <a:pt x="156" y="16"/>
                        </a:lnTo>
                        <a:lnTo>
                          <a:pt x="156" y="16"/>
                        </a:lnTo>
                        <a:lnTo>
                          <a:pt x="156" y="16"/>
                        </a:lnTo>
                        <a:lnTo>
                          <a:pt x="156" y="19"/>
                        </a:lnTo>
                        <a:lnTo>
                          <a:pt x="153" y="19"/>
                        </a:lnTo>
                        <a:lnTo>
                          <a:pt x="153" y="19"/>
                        </a:lnTo>
                        <a:lnTo>
                          <a:pt x="153" y="19"/>
                        </a:lnTo>
                        <a:lnTo>
                          <a:pt x="150" y="19"/>
                        </a:lnTo>
                        <a:lnTo>
                          <a:pt x="150" y="19"/>
                        </a:lnTo>
                        <a:lnTo>
                          <a:pt x="150" y="19"/>
                        </a:lnTo>
                        <a:lnTo>
                          <a:pt x="148" y="19"/>
                        </a:lnTo>
                        <a:lnTo>
                          <a:pt x="148" y="22"/>
                        </a:lnTo>
                        <a:lnTo>
                          <a:pt x="145" y="22"/>
                        </a:lnTo>
                        <a:lnTo>
                          <a:pt x="145" y="22"/>
                        </a:lnTo>
                        <a:lnTo>
                          <a:pt x="145" y="22"/>
                        </a:lnTo>
                        <a:lnTo>
                          <a:pt x="142" y="22"/>
                        </a:lnTo>
                        <a:lnTo>
                          <a:pt x="142" y="22"/>
                        </a:lnTo>
                        <a:lnTo>
                          <a:pt x="142" y="22"/>
                        </a:lnTo>
                        <a:lnTo>
                          <a:pt x="139" y="22"/>
                        </a:lnTo>
                        <a:lnTo>
                          <a:pt x="139" y="22"/>
                        </a:lnTo>
                        <a:close/>
                        <a:moveTo>
                          <a:pt x="43" y="249"/>
                        </a:moveTo>
                        <a:lnTo>
                          <a:pt x="0" y="257"/>
                        </a:lnTo>
                        <a:lnTo>
                          <a:pt x="0" y="243"/>
                        </a:lnTo>
                        <a:lnTo>
                          <a:pt x="0" y="233"/>
                        </a:lnTo>
                        <a:lnTo>
                          <a:pt x="0" y="222"/>
                        </a:lnTo>
                        <a:lnTo>
                          <a:pt x="0" y="209"/>
                        </a:lnTo>
                        <a:lnTo>
                          <a:pt x="0" y="198"/>
                        </a:lnTo>
                        <a:lnTo>
                          <a:pt x="3" y="187"/>
                        </a:lnTo>
                        <a:lnTo>
                          <a:pt x="3" y="177"/>
                        </a:lnTo>
                        <a:lnTo>
                          <a:pt x="6" y="166"/>
                        </a:lnTo>
                        <a:lnTo>
                          <a:pt x="8" y="155"/>
                        </a:lnTo>
                        <a:lnTo>
                          <a:pt x="8" y="145"/>
                        </a:lnTo>
                        <a:lnTo>
                          <a:pt x="14" y="134"/>
                        </a:lnTo>
                        <a:lnTo>
                          <a:pt x="16" y="123"/>
                        </a:lnTo>
                        <a:lnTo>
                          <a:pt x="19" y="115"/>
                        </a:lnTo>
                        <a:lnTo>
                          <a:pt x="22" y="105"/>
                        </a:lnTo>
                        <a:lnTo>
                          <a:pt x="27" y="97"/>
                        </a:lnTo>
                        <a:lnTo>
                          <a:pt x="30" y="89"/>
                        </a:lnTo>
                        <a:lnTo>
                          <a:pt x="35" y="81"/>
                        </a:lnTo>
                        <a:lnTo>
                          <a:pt x="41" y="73"/>
                        </a:lnTo>
                        <a:lnTo>
                          <a:pt x="46" y="65"/>
                        </a:lnTo>
                        <a:lnTo>
                          <a:pt x="51" y="57"/>
                        </a:lnTo>
                        <a:lnTo>
                          <a:pt x="57" y="49"/>
                        </a:lnTo>
                        <a:lnTo>
                          <a:pt x="62" y="43"/>
                        </a:lnTo>
                        <a:lnTo>
                          <a:pt x="70" y="35"/>
                        </a:lnTo>
                        <a:lnTo>
                          <a:pt x="75" y="30"/>
                        </a:lnTo>
                        <a:lnTo>
                          <a:pt x="83" y="24"/>
                        </a:lnTo>
                        <a:lnTo>
                          <a:pt x="91" y="19"/>
                        </a:lnTo>
                        <a:lnTo>
                          <a:pt x="99" y="16"/>
                        </a:lnTo>
                        <a:lnTo>
                          <a:pt x="107" y="11"/>
                        </a:lnTo>
                        <a:lnTo>
                          <a:pt x="115" y="8"/>
                        </a:lnTo>
                        <a:lnTo>
                          <a:pt x="126" y="3"/>
                        </a:lnTo>
                        <a:lnTo>
                          <a:pt x="137" y="3"/>
                        </a:lnTo>
                        <a:lnTo>
                          <a:pt x="148" y="0"/>
                        </a:lnTo>
                        <a:lnTo>
                          <a:pt x="139" y="22"/>
                        </a:lnTo>
                        <a:lnTo>
                          <a:pt x="137" y="22"/>
                        </a:lnTo>
                        <a:lnTo>
                          <a:pt x="134" y="22"/>
                        </a:lnTo>
                        <a:lnTo>
                          <a:pt x="129" y="24"/>
                        </a:lnTo>
                        <a:lnTo>
                          <a:pt x="126" y="24"/>
                        </a:lnTo>
                        <a:lnTo>
                          <a:pt x="123" y="27"/>
                        </a:lnTo>
                        <a:lnTo>
                          <a:pt x="118" y="30"/>
                        </a:lnTo>
                        <a:lnTo>
                          <a:pt x="113" y="33"/>
                        </a:lnTo>
                        <a:lnTo>
                          <a:pt x="107" y="38"/>
                        </a:lnTo>
                        <a:lnTo>
                          <a:pt x="102" y="41"/>
                        </a:lnTo>
                        <a:lnTo>
                          <a:pt x="97" y="46"/>
                        </a:lnTo>
                        <a:lnTo>
                          <a:pt x="94" y="51"/>
                        </a:lnTo>
                        <a:lnTo>
                          <a:pt x="89" y="57"/>
                        </a:lnTo>
                        <a:lnTo>
                          <a:pt x="83" y="65"/>
                        </a:lnTo>
                        <a:lnTo>
                          <a:pt x="78" y="70"/>
                        </a:lnTo>
                        <a:lnTo>
                          <a:pt x="75" y="78"/>
                        </a:lnTo>
                        <a:lnTo>
                          <a:pt x="70" y="86"/>
                        </a:lnTo>
                        <a:lnTo>
                          <a:pt x="65" y="94"/>
                        </a:lnTo>
                        <a:lnTo>
                          <a:pt x="62" y="102"/>
                        </a:lnTo>
                        <a:lnTo>
                          <a:pt x="59" y="113"/>
                        </a:lnTo>
                        <a:lnTo>
                          <a:pt x="57" y="121"/>
                        </a:lnTo>
                        <a:lnTo>
                          <a:pt x="51" y="131"/>
                        </a:lnTo>
                        <a:lnTo>
                          <a:pt x="49" y="139"/>
                        </a:lnTo>
                        <a:lnTo>
                          <a:pt x="49" y="150"/>
                        </a:lnTo>
                        <a:lnTo>
                          <a:pt x="46" y="161"/>
                        </a:lnTo>
                        <a:lnTo>
                          <a:pt x="43" y="171"/>
                        </a:lnTo>
                        <a:lnTo>
                          <a:pt x="43" y="182"/>
                        </a:lnTo>
                        <a:lnTo>
                          <a:pt x="41" y="193"/>
                        </a:lnTo>
                        <a:lnTo>
                          <a:pt x="41" y="203"/>
                        </a:lnTo>
                        <a:lnTo>
                          <a:pt x="41" y="214"/>
                        </a:lnTo>
                        <a:lnTo>
                          <a:pt x="41" y="225"/>
                        </a:lnTo>
                        <a:lnTo>
                          <a:pt x="41" y="235"/>
                        </a:lnTo>
                        <a:lnTo>
                          <a:pt x="43" y="249"/>
                        </a:lnTo>
                        <a:close/>
                        <a:moveTo>
                          <a:pt x="0" y="257"/>
                        </a:moveTo>
                        <a:lnTo>
                          <a:pt x="43" y="249"/>
                        </a:lnTo>
                        <a:lnTo>
                          <a:pt x="43" y="249"/>
                        </a:lnTo>
                        <a:lnTo>
                          <a:pt x="43" y="249"/>
                        </a:lnTo>
                        <a:lnTo>
                          <a:pt x="43" y="249"/>
                        </a:lnTo>
                        <a:lnTo>
                          <a:pt x="41" y="249"/>
                        </a:lnTo>
                        <a:lnTo>
                          <a:pt x="41" y="251"/>
                        </a:lnTo>
                        <a:lnTo>
                          <a:pt x="41" y="251"/>
                        </a:lnTo>
                        <a:lnTo>
                          <a:pt x="41" y="251"/>
                        </a:lnTo>
                        <a:lnTo>
                          <a:pt x="41" y="251"/>
                        </a:lnTo>
                        <a:lnTo>
                          <a:pt x="41" y="251"/>
                        </a:lnTo>
                        <a:lnTo>
                          <a:pt x="41" y="254"/>
                        </a:lnTo>
                        <a:lnTo>
                          <a:pt x="41" y="254"/>
                        </a:lnTo>
                        <a:lnTo>
                          <a:pt x="38" y="254"/>
                        </a:lnTo>
                        <a:lnTo>
                          <a:pt x="38" y="254"/>
                        </a:lnTo>
                        <a:lnTo>
                          <a:pt x="38" y="254"/>
                        </a:lnTo>
                        <a:lnTo>
                          <a:pt x="38" y="254"/>
                        </a:lnTo>
                        <a:lnTo>
                          <a:pt x="38" y="257"/>
                        </a:lnTo>
                        <a:lnTo>
                          <a:pt x="35" y="257"/>
                        </a:lnTo>
                        <a:lnTo>
                          <a:pt x="35" y="257"/>
                        </a:lnTo>
                        <a:lnTo>
                          <a:pt x="35" y="257"/>
                        </a:lnTo>
                        <a:lnTo>
                          <a:pt x="35" y="257"/>
                        </a:lnTo>
                        <a:lnTo>
                          <a:pt x="33" y="257"/>
                        </a:lnTo>
                        <a:lnTo>
                          <a:pt x="33" y="259"/>
                        </a:lnTo>
                        <a:lnTo>
                          <a:pt x="33" y="259"/>
                        </a:lnTo>
                        <a:lnTo>
                          <a:pt x="30" y="259"/>
                        </a:lnTo>
                        <a:lnTo>
                          <a:pt x="30" y="259"/>
                        </a:lnTo>
                        <a:lnTo>
                          <a:pt x="30" y="259"/>
                        </a:lnTo>
                        <a:lnTo>
                          <a:pt x="27" y="259"/>
                        </a:lnTo>
                        <a:lnTo>
                          <a:pt x="27" y="259"/>
                        </a:lnTo>
                        <a:lnTo>
                          <a:pt x="27" y="259"/>
                        </a:lnTo>
                        <a:lnTo>
                          <a:pt x="24" y="262"/>
                        </a:lnTo>
                        <a:lnTo>
                          <a:pt x="24" y="262"/>
                        </a:lnTo>
                        <a:lnTo>
                          <a:pt x="22" y="262"/>
                        </a:lnTo>
                        <a:lnTo>
                          <a:pt x="22" y="262"/>
                        </a:lnTo>
                        <a:lnTo>
                          <a:pt x="22" y="262"/>
                        </a:lnTo>
                        <a:lnTo>
                          <a:pt x="19" y="262"/>
                        </a:lnTo>
                        <a:lnTo>
                          <a:pt x="19" y="262"/>
                        </a:lnTo>
                        <a:lnTo>
                          <a:pt x="19" y="262"/>
                        </a:lnTo>
                        <a:lnTo>
                          <a:pt x="16" y="262"/>
                        </a:lnTo>
                        <a:lnTo>
                          <a:pt x="16" y="262"/>
                        </a:lnTo>
                        <a:lnTo>
                          <a:pt x="14" y="262"/>
                        </a:lnTo>
                        <a:lnTo>
                          <a:pt x="14" y="262"/>
                        </a:lnTo>
                        <a:lnTo>
                          <a:pt x="14" y="262"/>
                        </a:lnTo>
                        <a:lnTo>
                          <a:pt x="11" y="262"/>
                        </a:lnTo>
                        <a:lnTo>
                          <a:pt x="11" y="262"/>
                        </a:lnTo>
                        <a:lnTo>
                          <a:pt x="11" y="262"/>
                        </a:lnTo>
                        <a:lnTo>
                          <a:pt x="11" y="262"/>
                        </a:lnTo>
                        <a:lnTo>
                          <a:pt x="8" y="262"/>
                        </a:lnTo>
                        <a:lnTo>
                          <a:pt x="8" y="262"/>
                        </a:lnTo>
                        <a:lnTo>
                          <a:pt x="8" y="262"/>
                        </a:lnTo>
                        <a:lnTo>
                          <a:pt x="6" y="262"/>
                        </a:lnTo>
                        <a:lnTo>
                          <a:pt x="6" y="259"/>
                        </a:lnTo>
                        <a:lnTo>
                          <a:pt x="6" y="259"/>
                        </a:lnTo>
                        <a:lnTo>
                          <a:pt x="6" y="259"/>
                        </a:lnTo>
                        <a:lnTo>
                          <a:pt x="6" y="259"/>
                        </a:lnTo>
                        <a:lnTo>
                          <a:pt x="3" y="259"/>
                        </a:lnTo>
                        <a:lnTo>
                          <a:pt x="3" y="259"/>
                        </a:lnTo>
                        <a:lnTo>
                          <a:pt x="3" y="259"/>
                        </a:lnTo>
                        <a:lnTo>
                          <a:pt x="3" y="259"/>
                        </a:lnTo>
                        <a:lnTo>
                          <a:pt x="3" y="257"/>
                        </a:lnTo>
                        <a:lnTo>
                          <a:pt x="3" y="257"/>
                        </a:lnTo>
                        <a:lnTo>
                          <a:pt x="3" y="257"/>
                        </a:lnTo>
                        <a:lnTo>
                          <a:pt x="3" y="257"/>
                        </a:lnTo>
                        <a:lnTo>
                          <a:pt x="3" y="257"/>
                        </a:lnTo>
                        <a:lnTo>
                          <a:pt x="0" y="257"/>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65"/>
                  <p:cNvSpPr>
                    <a:spLocks noEditPoints="1"/>
                  </p:cNvSpPr>
                  <p:nvPr/>
                </p:nvSpPr>
                <p:spPr bwMode="auto">
                  <a:xfrm>
                    <a:off x="14979650" y="-1255712"/>
                    <a:ext cx="296863" cy="122238"/>
                  </a:xfrm>
                  <a:custGeom>
                    <a:avLst/>
                    <a:gdLst>
                      <a:gd name="T0" fmla="*/ 185 w 187"/>
                      <a:gd name="T1" fmla="*/ 16 h 77"/>
                      <a:gd name="T2" fmla="*/ 187 w 187"/>
                      <a:gd name="T3" fmla="*/ 19 h 77"/>
                      <a:gd name="T4" fmla="*/ 187 w 187"/>
                      <a:gd name="T5" fmla="*/ 21 h 77"/>
                      <a:gd name="T6" fmla="*/ 187 w 187"/>
                      <a:gd name="T7" fmla="*/ 21 h 77"/>
                      <a:gd name="T8" fmla="*/ 185 w 187"/>
                      <a:gd name="T9" fmla="*/ 24 h 77"/>
                      <a:gd name="T10" fmla="*/ 185 w 187"/>
                      <a:gd name="T11" fmla="*/ 27 h 77"/>
                      <a:gd name="T12" fmla="*/ 182 w 187"/>
                      <a:gd name="T13" fmla="*/ 27 h 77"/>
                      <a:gd name="T14" fmla="*/ 179 w 187"/>
                      <a:gd name="T15" fmla="*/ 29 h 77"/>
                      <a:gd name="T16" fmla="*/ 174 w 187"/>
                      <a:gd name="T17" fmla="*/ 32 h 77"/>
                      <a:gd name="T18" fmla="*/ 171 w 187"/>
                      <a:gd name="T19" fmla="*/ 32 h 77"/>
                      <a:gd name="T20" fmla="*/ 166 w 187"/>
                      <a:gd name="T21" fmla="*/ 32 h 77"/>
                      <a:gd name="T22" fmla="*/ 163 w 187"/>
                      <a:gd name="T23" fmla="*/ 35 h 77"/>
                      <a:gd name="T24" fmla="*/ 158 w 187"/>
                      <a:gd name="T25" fmla="*/ 35 h 77"/>
                      <a:gd name="T26" fmla="*/ 155 w 187"/>
                      <a:gd name="T27" fmla="*/ 35 h 77"/>
                      <a:gd name="T28" fmla="*/ 153 w 187"/>
                      <a:gd name="T29" fmla="*/ 32 h 77"/>
                      <a:gd name="T30" fmla="*/ 150 w 187"/>
                      <a:gd name="T31" fmla="*/ 32 h 77"/>
                      <a:gd name="T32" fmla="*/ 0 w 187"/>
                      <a:gd name="T33" fmla="*/ 69 h 77"/>
                      <a:gd name="T34" fmla="*/ 6 w 187"/>
                      <a:gd name="T35" fmla="*/ 51 h 77"/>
                      <a:gd name="T36" fmla="*/ 22 w 187"/>
                      <a:gd name="T37" fmla="*/ 35 h 77"/>
                      <a:gd name="T38" fmla="*/ 43 w 187"/>
                      <a:gd name="T39" fmla="*/ 19 h 77"/>
                      <a:gd name="T40" fmla="*/ 72 w 187"/>
                      <a:gd name="T41" fmla="*/ 8 h 77"/>
                      <a:gd name="T42" fmla="*/ 102 w 187"/>
                      <a:gd name="T43" fmla="*/ 0 h 77"/>
                      <a:gd name="T44" fmla="*/ 134 w 187"/>
                      <a:gd name="T45" fmla="*/ 0 h 77"/>
                      <a:gd name="T46" fmla="*/ 161 w 187"/>
                      <a:gd name="T47" fmla="*/ 5 h 77"/>
                      <a:gd name="T48" fmla="*/ 185 w 187"/>
                      <a:gd name="T49" fmla="*/ 16 h 77"/>
                      <a:gd name="T50" fmla="*/ 137 w 187"/>
                      <a:gd name="T51" fmla="*/ 24 h 77"/>
                      <a:gd name="T52" fmla="*/ 121 w 187"/>
                      <a:gd name="T53" fmla="*/ 21 h 77"/>
                      <a:gd name="T54" fmla="*/ 105 w 187"/>
                      <a:gd name="T55" fmla="*/ 21 h 77"/>
                      <a:gd name="T56" fmla="*/ 88 w 187"/>
                      <a:gd name="T57" fmla="*/ 24 h 77"/>
                      <a:gd name="T58" fmla="*/ 72 w 187"/>
                      <a:gd name="T59" fmla="*/ 29 h 77"/>
                      <a:gd name="T60" fmla="*/ 59 w 187"/>
                      <a:gd name="T61" fmla="*/ 37 h 77"/>
                      <a:gd name="T62" fmla="*/ 46 w 187"/>
                      <a:gd name="T63" fmla="*/ 48 h 77"/>
                      <a:gd name="T64" fmla="*/ 40 w 187"/>
                      <a:gd name="T65" fmla="*/ 61 h 77"/>
                      <a:gd name="T66" fmla="*/ 40 w 187"/>
                      <a:gd name="T67" fmla="*/ 64 h 77"/>
                      <a:gd name="T68" fmla="*/ 40 w 187"/>
                      <a:gd name="T69" fmla="*/ 67 h 77"/>
                      <a:gd name="T70" fmla="*/ 38 w 187"/>
                      <a:gd name="T71" fmla="*/ 69 h 77"/>
                      <a:gd name="T72" fmla="*/ 35 w 187"/>
                      <a:gd name="T73" fmla="*/ 69 h 77"/>
                      <a:gd name="T74" fmla="*/ 32 w 187"/>
                      <a:gd name="T75" fmla="*/ 72 h 77"/>
                      <a:gd name="T76" fmla="*/ 30 w 187"/>
                      <a:gd name="T77" fmla="*/ 75 h 77"/>
                      <a:gd name="T78" fmla="*/ 27 w 187"/>
                      <a:gd name="T79" fmla="*/ 75 h 77"/>
                      <a:gd name="T80" fmla="*/ 22 w 187"/>
                      <a:gd name="T81" fmla="*/ 77 h 77"/>
                      <a:gd name="T82" fmla="*/ 19 w 187"/>
                      <a:gd name="T83" fmla="*/ 77 h 77"/>
                      <a:gd name="T84" fmla="*/ 14 w 187"/>
                      <a:gd name="T85" fmla="*/ 77 h 77"/>
                      <a:gd name="T86" fmla="*/ 11 w 187"/>
                      <a:gd name="T87" fmla="*/ 77 h 77"/>
                      <a:gd name="T88" fmla="*/ 8 w 187"/>
                      <a:gd name="T89" fmla="*/ 77 h 77"/>
                      <a:gd name="T90" fmla="*/ 6 w 187"/>
                      <a:gd name="T91" fmla="*/ 75 h 77"/>
                      <a:gd name="T92" fmla="*/ 3 w 187"/>
                      <a:gd name="T93" fmla="*/ 75 h 77"/>
                      <a:gd name="T94" fmla="*/ 0 w 187"/>
                      <a:gd name="T95" fmla="*/ 72 h 77"/>
                      <a:gd name="T96" fmla="*/ 0 w 187"/>
                      <a:gd name="T97"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77">
                        <a:moveTo>
                          <a:pt x="150" y="32"/>
                        </a:moveTo>
                        <a:lnTo>
                          <a:pt x="185" y="16"/>
                        </a:lnTo>
                        <a:lnTo>
                          <a:pt x="185" y="16"/>
                        </a:lnTo>
                        <a:lnTo>
                          <a:pt x="185" y="16"/>
                        </a:lnTo>
                        <a:lnTo>
                          <a:pt x="185" y="16"/>
                        </a:lnTo>
                        <a:lnTo>
                          <a:pt x="187" y="16"/>
                        </a:lnTo>
                        <a:lnTo>
                          <a:pt x="187" y="19"/>
                        </a:lnTo>
                        <a:lnTo>
                          <a:pt x="187" y="19"/>
                        </a:lnTo>
                        <a:lnTo>
                          <a:pt x="187" y="19"/>
                        </a:lnTo>
                        <a:lnTo>
                          <a:pt x="187" y="19"/>
                        </a:lnTo>
                        <a:lnTo>
                          <a:pt x="187" y="19"/>
                        </a:lnTo>
                        <a:lnTo>
                          <a:pt x="187" y="21"/>
                        </a:lnTo>
                        <a:lnTo>
                          <a:pt x="187" y="21"/>
                        </a:lnTo>
                        <a:lnTo>
                          <a:pt x="187" y="21"/>
                        </a:lnTo>
                        <a:lnTo>
                          <a:pt x="187" y="21"/>
                        </a:lnTo>
                        <a:lnTo>
                          <a:pt x="187" y="21"/>
                        </a:lnTo>
                        <a:lnTo>
                          <a:pt x="187" y="21"/>
                        </a:lnTo>
                        <a:lnTo>
                          <a:pt x="187" y="24"/>
                        </a:lnTo>
                        <a:lnTo>
                          <a:pt x="185" y="24"/>
                        </a:lnTo>
                        <a:lnTo>
                          <a:pt x="185" y="24"/>
                        </a:lnTo>
                        <a:lnTo>
                          <a:pt x="185" y="24"/>
                        </a:lnTo>
                        <a:lnTo>
                          <a:pt x="185" y="24"/>
                        </a:lnTo>
                        <a:lnTo>
                          <a:pt x="185" y="27"/>
                        </a:lnTo>
                        <a:lnTo>
                          <a:pt x="185" y="27"/>
                        </a:lnTo>
                        <a:lnTo>
                          <a:pt x="182" y="27"/>
                        </a:lnTo>
                        <a:lnTo>
                          <a:pt x="182" y="27"/>
                        </a:lnTo>
                        <a:lnTo>
                          <a:pt x="182" y="27"/>
                        </a:lnTo>
                        <a:lnTo>
                          <a:pt x="182" y="27"/>
                        </a:lnTo>
                        <a:lnTo>
                          <a:pt x="179" y="29"/>
                        </a:lnTo>
                        <a:lnTo>
                          <a:pt x="179" y="29"/>
                        </a:lnTo>
                        <a:lnTo>
                          <a:pt x="179" y="29"/>
                        </a:lnTo>
                        <a:lnTo>
                          <a:pt x="179" y="29"/>
                        </a:lnTo>
                        <a:lnTo>
                          <a:pt x="177" y="29"/>
                        </a:lnTo>
                        <a:lnTo>
                          <a:pt x="177" y="29"/>
                        </a:lnTo>
                        <a:lnTo>
                          <a:pt x="177" y="32"/>
                        </a:lnTo>
                        <a:lnTo>
                          <a:pt x="174" y="32"/>
                        </a:lnTo>
                        <a:lnTo>
                          <a:pt x="174" y="32"/>
                        </a:lnTo>
                        <a:lnTo>
                          <a:pt x="171" y="32"/>
                        </a:lnTo>
                        <a:lnTo>
                          <a:pt x="171" y="32"/>
                        </a:lnTo>
                        <a:lnTo>
                          <a:pt x="171" y="32"/>
                        </a:lnTo>
                        <a:lnTo>
                          <a:pt x="169" y="32"/>
                        </a:lnTo>
                        <a:lnTo>
                          <a:pt x="169" y="32"/>
                        </a:lnTo>
                        <a:lnTo>
                          <a:pt x="169" y="32"/>
                        </a:lnTo>
                        <a:lnTo>
                          <a:pt x="166" y="32"/>
                        </a:lnTo>
                        <a:lnTo>
                          <a:pt x="166" y="35"/>
                        </a:lnTo>
                        <a:lnTo>
                          <a:pt x="166" y="35"/>
                        </a:lnTo>
                        <a:lnTo>
                          <a:pt x="163" y="35"/>
                        </a:lnTo>
                        <a:lnTo>
                          <a:pt x="163" y="35"/>
                        </a:lnTo>
                        <a:lnTo>
                          <a:pt x="163" y="35"/>
                        </a:lnTo>
                        <a:lnTo>
                          <a:pt x="161" y="35"/>
                        </a:lnTo>
                        <a:lnTo>
                          <a:pt x="161" y="35"/>
                        </a:lnTo>
                        <a:lnTo>
                          <a:pt x="158" y="35"/>
                        </a:lnTo>
                        <a:lnTo>
                          <a:pt x="158" y="35"/>
                        </a:lnTo>
                        <a:lnTo>
                          <a:pt x="158" y="35"/>
                        </a:lnTo>
                        <a:lnTo>
                          <a:pt x="158" y="35"/>
                        </a:lnTo>
                        <a:lnTo>
                          <a:pt x="155" y="35"/>
                        </a:lnTo>
                        <a:lnTo>
                          <a:pt x="155" y="35"/>
                        </a:lnTo>
                        <a:lnTo>
                          <a:pt x="155" y="32"/>
                        </a:lnTo>
                        <a:lnTo>
                          <a:pt x="153" y="32"/>
                        </a:lnTo>
                        <a:lnTo>
                          <a:pt x="153" y="32"/>
                        </a:lnTo>
                        <a:lnTo>
                          <a:pt x="153" y="32"/>
                        </a:lnTo>
                        <a:lnTo>
                          <a:pt x="153" y="32"/>
                        </a:lnTo>
                        <a:lnTo>
                          <a:pt x="150" y="32"/>
                        </a:lnTo>
                        <a:lnTo>
                          <a:pt x="150" y="32"/>
                        </a:lnTo>
                        <a:lnTo>
                          <a:pt x="150" y="32"/>
                        </a:lnTo>
                        <a:lnTo>
                          <a:pt x="150" y="32"/>
                        </a:lnTo>
                        <a:close/>
                        <a:moveTo>
                          <a:pt x="40" y="64"/>
                        </a:moveTo>
                        <a:lnTo>
                          <a:pt x="0" y="69"/>
                        </a:lnTo>
                        <a:lnTo>
                          <a:pt x="0" y="67"/>
                        </a:lnTo>
                        <a:lnTo>
                          <a:pt x="3" y="61"/>
                        </a:lnTo>
                        <a:lnTo>
                          <a:pt x="6" y="56"/>
                        </a:lnTo>
                        <a:lnTo>
                          <a:pt x="6" y="51"/>
                        </a:lnTo>
                        <a:lnTo>
                          <a:pt x="11" y="48"/>
                        </a:lnTo>
                        <a:lnTo>
                          <a:pt x="14" y="43"/>
                        </a:lnTo>
                        <a:lnTo>
                          <a:pt x="16" y="40"/>
                        </a:lnTo>
                        <a:lnTo>
                          <a:pt x="22" y="35"/>
                        </a:lnTo>
                        <a:lnTo>
                          <a:pt x="27" y="29"/>
                        </a:lnTo>
                        <a:lnTo>
                          <a:pt x="32" y="27"/>
                        </a:lnTo>
                        <a:lnTo>
                          <a:pt x="38" y="24"/>
                        </a:lnTo>
                        <a:lnTo>
                          <a:pt x="43" y="19"/>
                        </a:lnTo>
                        <a:lnTo>
                          <a:pt x="51" y="16"/>
                        </a:lnTo>
                        <a:lnTo>
                          <a:pt x="56" y="13"/>
                        </a:lnTo>
                        <a:lnTo>
                          <a:pt x="64" y="11"/>
                        </a:lnTo>
                        <a:lnTo>
                          <a:pt x="72" y="8"/>
                        </a:lnTo>
                        <a:lnTo>
                          <a:pt x="78" y="5"/>
                        </a:lnTo>
                        <a:lnTo>
                          <a:pt x="86" y="3"/>
                        </a:lnTo>
                        <a:lnTo>
                          <a:pt x="94" y="3"/>
                        </a:lnTo>
                        <a:lnTo>
                          <a:pt x="102" y="0"/>
                        </a:lnTo>
                        <a:lnTo>
                          <a:pt x="110" y="0"/>
                        </a:lnTo>
                        <a:lnTo>
                          <a:pt x="118" y="0"/>
                        </a:lnTo>
                        <a:lnTo>
                          <a:pt x="126" y="0"/>
                        </a:lnTo>
                        <a:lnTo>
                          <a:pt x="134" y="0"/>
                        </a:lnTo>
                        <a:lnTo>
                          <a:pt x="142" y="0"/>
                        </a:lnTo>
                        <a:lnTo>
                          <a:pt x="147" y="0"/>
                        </a:lnTo>
                        <a:lnTo>
                          <a:pt x="155" y="3"/>
                        </a:lnTo>
                        <a:lnTo>
                          <a:pt x="161" y="5"/>
                        </a:lnTo>
                        <a:lnTo>
                          <a:pt x="169" y="5"/>
                        </a:lnTo>
                        <a:lnTo>
                          <a:pt x="174" y="8"/>
                        </a:lnTo>
                        <a:lnTo>
                          <a:pt x="179" y="13"/>
                        </a:lnTo>
                        <a:lnTo>
                          <a:pt x="185" y="16"/>
                        </a:lnTo>
                        <a:lnTo>
                          <a:pt x="150" y="32"/>
                        </a:lnTo>
                        <a:lnTo>
                          <a:pt x="145" y="29"/>
                        </a:lnTo>
                        <a:lnTo>
                          <a:pt x="142" y="27"/>
                        </a:lnTo>
                        <a:lnTo>
                          <a:pt x="137" y="24"/>
                        </a:lnTo>
                        <a:lnTo>
                          <a:pt x="134" y="24"/>
                        </a:lnTo>
                        <a:lnTo>
                          <a:pt x="129" y="21"/>
                        </a:lnTo>
                        <a:lnTo>
                          <a:pt x="126" y="21"/>
                        </a:lnTo>
                        <a:lnTo>
                          <a:pt x="121" y="21"/>
                        </a:lnTo>
                        <a:lnTo>
                          <a:pt x="115" y="21"/>
                        </a:lnTo>
                        <a:lnTo>
                          <a:pt x="113" y="21"/>
                        </a:lnTo>
                        <a:lnTo>
                          <a:pt x="107" y="21"/>
                        </a:lnTo>
                        <a:lnTo>
                          <a:pt x="105" y="21"/>
                        </a:lnTo>
                        <a:lnTo>
                          <a:pt x="99" y="21"/>
                        </a:lnTo>
                        <a:lnTo>
                          <a:pt x="96" y="21"/>
                        </a:lnTo>
                        <a:lnTo>
                          <a:pt x="91" y="21"/>
                        </a:lnTo>
                        <a:lnTo>
                          <a:pt x="88" y="24"/>
                        </a:lnTo>
                        <a:lnTo>
                          <a:pt x="83" y="24"/>
                        </a:lnTo>
                        <a:lnTo>
                          <a:pt x="80" y="27"/>
                        </a:lnTo>
                        <a:lnTo>
                          <a:pt x="75" y="27"/>
                        </a:lnTo>
                        <a:lnTo>
                          <a:pt x="72" y="29"/>
                        </a:lnTo>
                        <a:lnTo>
                          <a:pt x="67" y="32"/>
                        </a:lnTo>
                        <a:lnTo>
                          <a:pt x="64" y="35"/>
                        </a:lnTo>
                        <a:lnTo>
                          <a:pt x="62" y="35"/>
                        </a:lnTo>
                        <a:lnTo>
                          <a:pt x="59" y="37"/>
                        </a:lnTo>
                        <a:lnTo>
                          <a:pt x="54" y="40"/>
                        </a:lnTo>
                        <a:lnTo>
                          <a:pt x="51" y="43"/>
                        </a:lnTo>
                        <a:lnTo>
                          <a:pt x="48" y="45"/>
                        </a:lnTo>
                        <a:lnTo>
                          <a:pt x="46" y="48"/>
                        </a:lnTo>
                        <a:lnTo>
                          <a:pt x="46" y="51"/>
                        </a:lnTo>
                        <a:lnTo>
                          <a:pt x="43" y="53"/>
                        </a:lnTo>
                        <a:lnTo>
                          <a:pt x="43" y="59"/>
                        </a:lnTo>
                        <a:lnTo>
                          <a:pt x="40" y="61"/>
                        </a:lnTo>
                        <a:lnTo>
                          <a:pt x="40" y="64"/>
                        </a:lnTo>
                        <a:close/>
                        <a:moveTo>
                          <a:pt x="0" y="69"/>
                        </a:moveTo>
                        <a:lnTo>
                          <a:pt x="40" y="64"/>
                        </a:lnTo>
                        <a:lnTo>
                          <a:pt x="40" y="64"/>
                        </a:lnTo>
                        <a:lnTo>
                          <a:pt x="40" y="64"/>
                        </a:lnTo>
                        <a:lnTo>
                          <a:pt x="40" y="67"/>
                        </a:lnTo>
                        <a:lnTo>
                          <a:pt x="40" y="67"/>
                        </a:lnTo>
                        <a:lnTo>
                          <a:pt x="40" y="67"/>
                        </a:lnTo>
                        <a:lnTo>
                          <a:pt x="40" y="67"/>
                        </a:lnTo>
                        <a:lnTo>
                          <a:pt x="40" y="67"/>
                        </a:lnTo>
                        <a:lnTo>
                          <a:pt x="38" y="69"/>
                        </a:lnTo>
                        <a:lnTo>
                          <a:pt x="38" y="69"/>
                        </a:lnTo>
                        <a:lnTo>
                          <a:pt x="38" y="69"/>
                        </a:lnTo>
                        <a:lnTo>
                          <a:pt x="38" y="69"/>
                        </a:lnTo>
                        <a:lnTo>
                          <a:pt x="38" y="69"/>
                        </a:lnTo>
                        <a:lnTo>
                          <a:pt x="35" y="69"/>
                        </a:lnTo>
                        <a:lnTo>
                          <a:pt x="35" y="72"/>
                        </a:lnTo>
                        <a:lnTo>
                          <a:pt x="35" y="72"/>
                        </a:lnTo>
                        <a:lnTo>
                          <a:pt x="35" y="72"/>
                        </a:lnTo>
                        <a:lnTo>
                          <a:pt x="32" y="72"/>
                        </a:lnTo>
                        <a:lnTo>
                          <a:pt x="32" y="72"/>
                        </a:lnTo>
                        <a:lnTo>
                          <a:pt x="32" y="72"/>
                        </a:lnTo>
                        <a:lnTo>
                          <a:pt x="32" y="75"/>
                        </a:lnTo>
                        <a:lnTo>
                          <a:pt x="30" y="75"/>
                        </a:lnTo>
                        <a:lnTo>
                          <a:pt x="30" y="75"/>
                        </a:lnTo>
                        <a:lnTo>
                          <a:pt x="30" y="75"/>
                        </a:lnTo>
                        <a:lnTo>
                          <a:pt x="27" y="75"/>
                        </a:lnTo>
                        <a:lnTo>
                          <a:pt x="27" y="75"/>
                        </a:lnTo>
                        <a:lnTo>
                          <a:pt x="27" y="75"/>
                        </a:lnTo>
                        <a:lnTo>
                          <a:pt x="24" y="75"/>
                        </a:lnTo>
                        <a:lnTo>
                          <a:pt x="24" y="77"/>
                        </a:lnTo>
                        <a:lnTo>
                          <a:pt x="22" y="77"/>
                        </a:lnTo>
                        <a:lnTo>
                          <a:pt x="22" y="77"/>
                        </a:lnTo>
                        <a:lnTo>
                          <a:pt x="22" y="77"/>
                        </a:lnTo>
                        <a:lnTo>
                          <a:pt x="19" y="77"/>
                        </a:lnTo>
                        <a:lnTo>
                          <a:pt x="19" y="77"/>
                        </a:lnTo>
                        <a:lnTo>
                          <a:pt x="19" y="77"/>
                        </a:lnTo>
                        <a:lnTo>
                          <a:pt x="16" y="77"/>
                        </a:lnTo>
                        <a:lnTo>
                          <a:pt x="16" y="77"/>
                        </a:lnTo>
                        <a:lnTo>
                          <a:pt x="14" y="77"/>
                        </a:lnTo>
                        <a:lnTo>
                          <a:pt x="14" y="77"/>
                        </a:lnTo>
                        <a:lnTo>
                          <a:pt x="14" y="77"/>
                        </a:lnTo>
                        <a:lnTo>
                          <a:pt x="11" y="77"/>
                        </a:lnTo>
                        <a:lnTo>
                          <a:pt x="11" y="77"/>
                        </a:lnTo>
                        <a:lnTo>
                          <a:pt x="11" y="77"/>
                        </a:lnTo>
                        <a:lnTo>
                          <a:pt x="8" y="77"/>
                        </a:lnTo>
                        <a:lnTo>
                          <a:pt x="8" y="77"/>
                        </a:lnTo>
                        <a:lnTo>
                          <a:pt x="8" y="77"/>
                        </a:lnTo>
                        <a:lnTo>
                          <a:pt x="8" y="77"/>
                        </a:lnTo>
                        <a:lnTo>
                          <a:pt x="6" y="77"/>
                        </a:lnTo>
                        <a:lnTo>
                          <a:pt x="6" y="77"/>
                        </a:lnTo>
                        <a:lnTo>
                          <a:pt x="6" y="75"/>
                        </a:lnTo>
                        <a:lnTo>
                          <a:pt x="6" y="75"/>
                        </a:lnTo>
                        <a:lnTo>
                          <a:pt x="3" y="75"/>
                        </a:lnTo>
                        <a:lnTo>
                          <a:pt x="3" y="75"/>
                        </a:lnTo>
                        <a:lnTo>
                          <a:pt x="3" y="75"/>
                        </a:lnTo>
                        <a:lnTo>
                          <a:pt x="3" y="75"/>
                        </a:lnTo>
                        <a:lnTo>
                          <a:pt x="3" y="75"/>
                        </a:lnTo>
                        <a:lnTo>
                          <a:pt x="3" y="75"/>
                        </a:lnTo>
                        <a:lnTo>
                          <a:pt x="0" y="72"/>
                        </a:lnTo>
                        <a:lnTo>
                          <a:pt x="0" y="72"/>
                        </a:lnTo>
                        <a:lnTo>
                          <a:pt x="0" y="72"/>
                        </a:lnTo>
                        <a:lnTo>
                          <a:pt x="0" y="72"/>
                        </a:lnTo>
                        <a:lnTo>
                          <a:pt x="0" y="72"/>
                        </a:lnTo>
                        <a:lnTo>
                          <a:pt x="0" y="72"/>
                        </a:lnTo>
                        <a:lnTo>
                          <a:pt x="0" y="69"/>
                        </a:lnTo>
                        <a:lnTo>
                          <a:pt x="0" y="69"/>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66"/>
                  <p:cNvSpPr>
                    <a:spLocks/>
                  </p:cNvSpPr>
                  <p:nvPr/>
                </p:nvSpPr>
                <p:spPr bwMode="auto">
                  <a:xfrm>
                    <a:off x="14398625" y="-569912"/>
                    <a:ext cx="157163" cy="131763"/>
                  </a:xfrm>
                  <a:custGeom>
                    <a:avLst/>
                    <a:gdLst>
                      <a:gd name="T0" fmla="*/ 9 w 37"/>
                      <a:gd name="T1" fmla="*/ 31 h 31"/>
                      <a:gd name="T2" fmla="*/ 25 w 37"/>
                      <a:gd name="T3" fmla="*/ 22 h 31"/>
                      <a:gd name="T4" fmla="*/ 18 w 37"/>
                      <a:gd name="T5" fmla="*/ 2 h 31"/>
                      <a:gd name="T6" fmla="*/ 9 w 37"/>
                      <a:gd name="T7" fmla="*/ 31 h 31"/>
                    </a:gdLst>
                    <a:ahLst/>
                    <a:cxnLst>
                      <a:cxn ang="0">
                        <a:pos x="T0" y="T1"/>
                      </a:cxn>
                      <a:cxn ang="0">
                        <a:pos x="T2" y="T3"/>
                      </a:cxn>
                      <a:cxn ang="0">
                        <a:pos x="T4" y="T5"/>
                      </a:cxn>
                      <a:cxn ang="0">
                        <a:pos x="T6" y="T7"/>
                      </a:cxn>
                    </a:cxnLst>
                    <a:rect l="0" t="0" r="r" b="b"/>
                    <a:pathLst>
                      <a:path w="37" h="31">
                        <a:moveTo>
                          <a:pt x="9" y="31"/>
                        </a:moveTo>
                        <a:cubicBezTo>
                          <a:pt x="12" y="22"/>
                          <a:pt x="20" y="26"/>
                          <a:pt x="25" y="22"/>
                        </a:cubicBezTo>
                        <a:cubicBezTo>
                          <a:pt x="37" y="13"/>
                          <a:pt x="28" y="0"/>
                          <a:pt x="18" y="2"/>
                        </a:cubicBezTo>
                        <a:cubicBezTo>
                          <a:pt x="8" y="3"/>
                          <a:pt x="0" y="18"/>
                          <a:pt x="9" y="3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67"/>
                  <p:cNvSpPr>
                    <a:spLocks/>
                  </p:cNvSpPr>
                  <p:nvPr/>
                </p:nvSpPr>
                <p:spPr bwMode="auto">
                  <a:xfrm>
                    <a:off x="14619287" y="-390525"/>
                    <a:ext cx="109538" cy="147638"/>
                  </a:xfrm>
                  <a:custGeom>
                    <a:avLst/>
                    <a:gdLst>
                      <a:gd name="T0" fmla="*/ 26 w 26"/>
                      <a:gd name="T1" fmla="*/ 34 h 35"/>
                      <a:gd name="T2" fmla="*/ 25 w 26"/>
                      <a:gd name="T3" fmla="*/ 15 h 35"/>
                      <a:gd name="T4" fmla="*/ 3 w 26"/>
                      <a:gd name="T5" fmla="*/ 13 h 35"/>
                      <a:gd name="T6" fmla="*/ 26 w 26"/>
                      <a:gd name="T7" fmla="*/ 34 h 35"/>
                    </a:gdLst>
                    <a:ahLst/>
                    <a:cxnLst>
                      <a:cxn ang="0">
                        <a:pos x="T0" y="T1"/>
                      </a:cxn>
                      <a:cxn ang="0">
                        <a:pos x="T2" y="T3"/>
                      </a:cxn>
                      <a:cxn ang="0">
                        <a:pos x="T4" y="T5"/>
                      </a:cxn>
                      <a:cxn ang="0">
                        <a:pos x="T6" y="T7"/>
                      </a:cxn>
                    </a:cxnLst>
                    <a:rect l="0" t="0" r="r" b="b"/>
                    <a:pathLst>
                      <a:path w="26" h="35">
                        <a:moveTo>
                          <a:pt x="26" y="34"/>
                        </a:moveTo>
                        <a:cubicBezTo>
                          <a:pt x="19" y="27"/>
                          <a:pt x="26" y="21"/>
                          <a:pt x="25" y="15"/>
                        </a:cubicBezTo>
                        <a:cubicBezTo>
                          <a:pt x="21" y="0"/>
                          <a:pt x="5" y="3"/>
                          <a:pt x="3" y="13"/>
                        </a:cubicBezTo>
                        <a:cubicBezTo>
                          <a:pt x="0" y="22"/>
                          <a:pt x="10" y="35"/>
                          <a:pt x="26"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68"/>
                  <p:cNvSpPr>
                    <a:spLocks/>
                  </p:cNvSpPr>
                  <p:nvPr/>
                </p:nvSpPr>
                <p:spPr bwMode="auto">
                  <a:xfrm>
                    <a:off x="14971712" y="-776287"/>
                    <a:ext cx="114300" cy="152400"/>
                  </a:xfrm>
                  <a:custGeom>
                    <a:avLst/>
                    <a:gdLst>
                      <a:gd name="T0" fmla="*/ 21 w 27"/>
                      <a:gd name="T1" fmla="*/ 36 h 36"/>
                      <a:gd name="T2" fmla="*/ 26 w 27"/>
                      <a:gd name="T3" fmla="*/ 18 h 36"/>
                      <a:gd name="T4" fmla="*/ 6 w 27"/>
                      <a:gd name="T5" fmla="*/ 9 h 36"/>
                      <a:gd name="T6" fmla="*/ 21 w 27"/>
                      <a:gd name="T7" fmla="*/ 36 h 36"/>
                    </a:gdLst>
                    <a:ahLst/>
                    <a:cxnLst>
                      <a:cxn ang="0">
                        <a:pos x="T0" y="T1"/>
                      </a:cxn>
                      <a:cxn ang="0">
                        <a:pos x="T2" y="T3"/>
                      </a:cxn>
                      <a:cxn ang="0">
                        <a:pos x="T4" y="T5"/>
                      </a:cxn>
                      <a:cxn ang="0">
                        <a:pos x="T6" y="T7"/>
                      </a:cxn>
                    </a:cxnLst>
                    <a:rect l="0" t="0" r="r" b="b"/>
                    <a:pathLst>
                      <a:path w="27" h="36">
                        <a:moveTo>
                          <a:pt x="21" y="36"/>
                        </a:moveTo>
                        <a:cubicBezTo>
                          <a:pt x="16" y="27"/>
                          <a:pt x="25" y="24"/>
                          <a:pt x="26" y="18"/>
                        </a:cubicBezTo>
                        <a:cubicBezTo>
                          <a:pt x="27" y="3"/>
                          <a:pt x="11" y="0"/>
                          <a:pt x="6" y="9"/>
                        </a:cubicBezTo>
                        <a:cubicBezTo>
                          <a:pt x="0" y="17"/>
                          <a:pt x="5" y="33"/>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69"/>
                  <p:cNvSpPr>
                    <a:spLocks/>
                  </p:cNvSpPr>
                  <p:nvPr/>
                </p:nvSpPr>
                <p:spPr bwMode="auto">
                  <a:xfrm>
                    <a:off x="15243175" y="-684212"/>
                    <a:ext cx="114300" cy="153988"/>
                  </a:xfrm>
                  <a:custGeom>
                    <a:avLst/>
                    <a:gdLst>
                      <a:gd name="T0" fmla="*/ 21 w 27"/>
                      <a:gd name="T1" fmla="*/ 36 h 36"/>
                      <a:gd name="T2" fmla="*/ 25 w 27"/>
                      <a:gd name="T3" fmla="*/ 18 h 36"/>
                      <a:gd name="T4" fmla="*/ 5 w 27"/>
                      <a:gd name="T5" fmla="*/ 9 h 36"/>
                      <a:gd name="T6" fmla="*/ 21 w 27"/>
                      <a:gd name="T7" fmla="*/ 36 h 36"/>
                    </a:gdLst>
                    <a:ahLst/>
                    <a:cxnLst>
                      <a:cxn ang="0">
                        <a:pos x="T0" y="T1"/>
                      </a:cxn>
                      <a:cxn ang="0">
                        <a:pos x="T2" y="T3"/>
                      </a:cxn>
                      <a:cxn ang="0">
                        <a:pos x="T4" y="T5"/>
                      </a:cxn>
                      <a:cxn ang="0">
                        <a:pos x="T6" y="T7"/>
                      </a:cxn>
                    </a:cxnLst>
                    <a:rect l="0" t="0" r="r" b="b"/>
                    <a:pathLst>
                      <a:path w="27" h="36">
                        <a:moveTo>
                          <a:pt x="21" y="36"/>
                        </a:moveTo>
                        <a:cubicBezTo>
                          <a:pt x="16" y="27"/>
                          <a:pt x="25" y="24"/>
                          <a:pt x="25" y="18"/>
                        </a:cubicBezTo>
                        <a:cubicBezTo>
                          <a:pt x="27" y="3"/>
                          <a:pt x="11" y="0"/>
                          <a:pt x="5" y="9"/>
                        </a:cubicBezTo>
                        <a:cubicBezTo>
                          <a:pt x="0" y="17"/>
                          <a:pt x="5" y="33"/>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70"/>
                  <p:cNvSpPr>
                    <a:spLocks/>
                  </p:cNvSpPr>
                  <p:nvPr/>
                </p:nvSpPr>
                <p:spPr bwMode="auto">
                  <a:xfrm>
                    <a:off x="14343062" y="-954087"/>
                    <a:ext cx="149225" cy="109538"/>
                  </a:xfrm>
                  <a:custGeom>
                    <a:avLst/>
                    <a:gdLst>
                      <a:gd name="T0" fmla="*/ 1 w 35"/>
                      <a:gd name="T1" fmla="*/ 0 h 26"/>
                      <a:gd name="T2" fmla="*/ 20 w 35"/>
                      <a:gd name="T3" fmla="*/ 1 h 26"/>
                      <a:gd name="T4" fmla="*/ 23 w 35"/>
                      <a:gd name="T5" fmla="*/ 23 h 26"/>
                      <a:gd name="T6" fmla="*/ 1 w 35"/>
                      <a:gd name="T7" fmla="*/ 0 h 26"/>
                    </a:gdLst>
                    <a:ahLst/>
                    <a:cxnLst>
                      <a:cxn ang="0">
                        <a:pos x="T0" y="T1"/>
                      </a:cxn>
                      <a:cxn ang="0">
                        <a:pos x="T2" y="T3"/>
                      </a:cxn>
                      <a:cxn ang="0">
                        <a:pos x="T4" y="T5"/>
                      </a:cxn>
                      <a:cxn ang="0">
                        <a:pos x="T6" y="T7"/>
                      </a:cxn>
                    </a:cxnLst>
                    <a:rect l="0" t="0" r="r" b="b"/>
                    <a:pathLst>
                      <a:path w="35" h="26">
                        <a:moveTo>
                          <a:pt x="1" y="0"/>
                        </a:moveTo>
                        <a:cubicBezTo>
                          <a:pt x="8" y="8"/>
                          <a:pt x="14" y="0"/>
                          <a:pt x="20" y="1"/>
                        </a:cubicBezTo>
                        <a:cubicBezTo>
                          <a:pt x="35" y="4"/>
                          <a:pt x="32" y="20"/>
                          <a:pt x="23" y="23"/>
                        </a:cubicBezTo>
                        <a:cubicBezTo>
                          <a:pt x="13" y="26"/>
                          <a:pt x="0" y="16"/>
                          <a:pt x="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71"/>
                  <p:cNvSpPr>
                    <a:spLocks/>
                  </p:cNvSpPr>
                  <p:nvPr/>
                </p:nvSpPr>
                <p:spPr bwMode="auto">
                  <a:xfrm>
                    <a:off x="14525625" y="-1162050"/>
                    <a:ext cx="149225" cy="109538"/>
                  </a:xfrm>
                  <a:custGeom>
                    <a:avLst/>
                    <a:gdLst>
                      <a:gd name="T0" fmla="*/ 2 w 35"/>
                      <a:gd name="T1" fmla="*/ 0 h 26"/>
                      <a:gd name="T2" fmla="*/ 20 w 35"/>
                      <a:gd name="T3" fmla="*/ 1 h 26"/>
                      <a:gd name="T4" fmla="*/ 23 w 35"/>
                      <a:gd name="T5" fmla="*/ 23 h 26"/>
                      <a:gd name="T6" fmla="*/ 2 w 35"/>
                      <a:gd name="T7" fmla="*/ 0 h 26"/>
                    </a:gdLst>
                    <a:ahLst/>
                    <a:cxnLst>
                      <a:cxn ang="0">
                        <a:pos x="T0" y="T1"/>
                      </a:cxn>
                      <a:cxn ang="0">
                        <a:pos x="T2" y="T3"/>
                      </a:cxn>
                      <a:cxn ang="0">
                        <a:pos x="T4" y="T5"/>
                      </a:cxn>
                      <a:cxn ang="0">
                        <a:pos x="T6" y="T7"/>
                      </a:cxn>
                    </a:cxnLst>
                    <a:rect l="0" t="0" r="r" b="b"/>
                    <a:pathLst>
                      <a:path w="35" h="26">
                        <a:moveTo>
                          <a:pt x="2" y="0"/>
                        </a:moveTo>
                        <a:cubicBezTo>
                          <a:pt x="9" y="7"/>
                          <a:pt x="14" y="0"/>
                          <a:pt x="20" y="1"/>
                        </a:cubicBezTo>
                        <a:cubicBezTo>
                          <a:pt x="35" y="4"/>
                          <a:pt x="33" y="20"/>
                          <a:pt x="23" y="23"/>
                        </a:cubicBezTo>
                        <a:cubicBezTo>
                          <a:pt x="13" y="26"/>
                          <a:pt x="0" y="16"/>
                          <a:pt x="2"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72"/>
                  <p:cNvSpPr>
                    <a:spLocks/>
                  </p:cNvSpPr>
                  <p:nvPr/>
                </p:nvSpPr>
                <p:spPr bwMode="auto">
                  <a:xfrm>
                    <a:off x="14712950" y="-1433512"/>
                    <a:ext cx="119063" cy="152400"/>
                  </a:xfrm>
                  <a:custGeom>
                    <a:avLst/>
                    <a:gdLst>
                      <a:gd name="T0" fmla="*/ 21 w 28"/>
                      <a:gd name="T1" fmla="*/ 0 h 36"/>
                      <a:gd name="T2" fmla="*/ 26 w 28"/>
                      <a:gd name="T3" fmla="*/ 18 h 36"/>
                      <a:gd name="T4" fmla="*/ 6 w 28"/>
                      <a:gd name="T5" fmla="*/ 28 h 36"/>
                      <a:gd name="T6" fmla="*/ 21 w 28"/>
                      <a:gd name="T7" fmla="*/ 0 h 36"/>
                    </a:gdLst>
                    <a:ahLst/>
                    <a:cxnLst>
                      <a:cxn ang="0">
                        <a:pos x="T0" y="T1"/>
                      </a:cxn>
                      <a:cxn ang="0">
                        <a:pos x="T2" y="T3"/>
                      </a:cxn>
                      <a:cxn ang="0">
                        <a:pos x="T4" y="T5"/>
                      </a:cxn>
                      <a:cxn ang="0">
                        <a:pos x="T6" y="T7"/>
                      </a:cxn>
                    </a:cxnLst>
                    <a:rect l="0" t="0" r="r" b="b"/>
                    <a:pathLst>
                      <a:path w="28" h="36">
                        <a:moveTo>
                          <a:pt x="21" y="0"/>
                        </a:moveTo>
                        <a:cubicBezTo>
                          <a:pt x="16" y="9"/>
                          <a:pt x="25" y="12"/>
                          <a:pt x="26" y="18"/>
                        </a:cubicBezTo>
                        <a:cubicBezTo>
                          <a:pt x="28" y="34"/>
                          <a:pt x="12" y="36"/>
                          <a:pt x="6" y="28"/>
                        </a:cubicBezTo>
                        <a:cubicBezTo>
                          <a:pt x="0" y="20"/>
                          <a:pt x="5" y="4"/>
                          <a:pt x="2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74"/>
                  <p:cNvSpPr>
                    <a:spLocks/>
                  </p:cNvSpPr>
                  <p:nvPr/>
                </p:nvSpPr>
                <p:spPr bwMode="auto">
                  <a:xfrm>
                    <a:off x="14954250" y="-1238250"/>
                    <a:ext cx="111125" cy="155575"/>
                  </a:xfrm>
                  <a:custGeom>
                    <a:avLst/>
                    <a:gdLst>
                      <a:gd name="T0" fmla="*/ 0 w 26"/>
                      <a:gd name="T1" fmla="*/ 34 h 37"/>
                      <a:gd name="T2" fmla="*/ 2 w 26"/>
                      <a:gd name="T3" fmla="*/ 15 h 37"/>
                      <a:gd name="T4" fmla="*/ 24 w 26"/>
                      <a:gd name="T5" fmla="*/ 14 h 37"/>
                      <a:gd name="T6" fmla="*/ 0 w 26"/>
                      <a:gd name="T7" fmla="*/ 34 h 37"/>
                    </a:gdLst>
                    <a:ahLst/>
                    <a:cxnLst>
                      <a:cxn ang="0">
                        <a:pos x="T0" y="T1"/>
                      </a:cxn>
                      <a:cxn ang="0">
                        <a:pos x="T2" y="T3"/>
                      </a:cxn>
                      <a:cxn ang="0">
                        <a:pos x="T4" y="T5"/>
                      </a:cxn>
                      <a:cxn ang="0">
                        <a:pos x="T6" y="T7"/>
                      </a:cxn>
                    </a:cxnLst>
                    <a:rect l="0" t="0" r="r" b="b"/>
                    <a:pathLst>
                      <a:path w="26" h="37">
                        <a:moveTo>
                          <a:pt x="0" y="34"/>
                        </a:moveTo>
                        <a:cubicBezTo>
                          <a:pt x="8" y="27"/>
                          <a:pt x="1" y="21"/>
                          <a:pt x="2" y="15"/>
                        </a:cubicBezTo>
                        <a:cubicBezTo>
                          <a:pt x="7" y="0"/>
                          <a:pt x="22" y="4"/>
                          <a:pt x="24" y="14"/>
                        </a:cubicBezTo>
                        <a:cubicBezTo>
                          <a:pt x="26" y="24"/>
                          <a:pt x="16" y="37"/>
                          <a:pt x="0"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75"/>
                  <p:cNvSpPr>
                    <a:spLocks/>
                  </p:cNvSpPr>
                  <p:nvPr/>
                </p:nvSpPr>
                <p:spPr bwMode="auto">
                  <a:xfrm>
                    <a:off x="15162212" y="-1035050"/>
                    <a:ext cx="114300" cy="152400"/>
                  </a:xfrm>
                  <a:custGeom>
                    <a:avLst/>
                    <a:gdLst>
                      <a:gd name="T0" fmla="*/ 0 w 27"/>
                      <a:gd name="T1" fmla="*/ 33 h 36"/>
                      <a:gd name="T2" fmla="*/ 3 w 27"/>
                      <a:gd name="T3" fmla="*/ 15 h 36"/>
                      <a:gd name="T4" fmla="*/ 25 w 27"/>
                      <a:gd name="T5" fmla="*/ 14 h 36"/>
                      <a:gd name="T6" fmla="*/ 0 w 27"/>
                      <a:gd name="T7" fmla="*/ 33 h 36"/>
                    </a:gdLst>
                    <a:ahLst/>
                    <a:cxnLst>
                      <a:cxn ang="0">
                        <a:pos x="T0" y="T1"/>
                      </a:cxn>
                      <a:cxn ang="0">
                        <a:pos x="T2" y="T3"/>
                      </a:cxn>
                      <a:cxn ang="0">
                        <a:pos x="T4" y="T5"/>
                      </a:cxn>
                      <a:cxn ang="0">
                        <a:pos x="T6" y="T7"/>
                      </a:cxn>
                    </a:cxnLst>
                    <a:rect l="0" t="0" r="r" b="b"/>
                    <a:pathLst>
                      <a:path w="27" h="36">
                        <a:moveTo>
                          <a:pt x="0" y="33"/>
                        </a:moveTo>
                        <a:cubicBezTo>
                          <a:pt x="8" y="27"/>
                          <a:pt x="1" y="21"/>
                          <a:pt x="3" y="15"/>
                        </a:cubicBezTo>
                        <a:cubicBezTo>
                          <a:pt x="7" y="0"/>
                          <a:pt x="23" y="4"/>
                          <a:pt x="25" y="14"/>
                        </a:cubicBezTo>
                        <a:cubicBezTo>
                          <a:pt x="27" y="24"/>
                          <a:pt x="16"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76"/>
                  <p:cNvSpPr>
                    <a:spLocks/>
                  </p:cNvSpPr>
                  <p:nvPr/>
                </p:nvSpPr>
                <p:spPr bwMode="auto">
                  <a:xfrm>
                    <a:off x="14662150" y="-785812"/>
                    <a:ext cx="131763" cy="152400"/>
                  </a:xfrm>
                  <a:custGeom>
                    <a:avLst/>
                    <a:gdLst>
                      <a:gd name="T0" fmla="*/ 15 w 31"/>
                      <a:gd name="T1" fmla="*/ 36 h 36"/>
                      <a:gd name="T2" fmla="*/ 6 w 31"/>
                      <a:gd name="T3" fmla="*/ 20 h 36"/>
                      <a:gd name="T4" fmla="*/ 23 w 31"/>
                      <a:gd name="T5" fmla="*/ 6 h 36"/>
                      <a:gd name="T6" fmla="*/ 15 w 31"/>
                      <a:gd name="T7" fmla="*/ 36 h 36"/>
                    </a:gdLst>
                    <a:ahLst/>
                    <a:cxnLst>
                      <a:cxn ang="0">
                        <a:pos x="T0" y="T1"/>
                      </a:cxn>
                      <a:cxn ang="0">
                        <a:pos x="T2" y="T3"/>
                      </a:cxn>
                      <a:cxn ang="0">
                        <a:pos x="T4" y="T5"/>
                      </a:cxn>
                      <a:cxn ang="0">
                        <a:pos x="T6" y="T7"/>
                      </a:cxn>
                    </a:cxnLst>
                    <a:rect l="0" t="0" r="r" b="b"/>
                    <a:pathLst>
                      <a:path w="31" h="36">
                        <a:moveTo>
                          <a:pt x="15" y="36"/>
                        </a:moveTo>
                        <a:cubicBezTo>
                          <a:pt x="18" y="27"/>
                          <a:pt x="8" y="26"/>
                          <a:pt x="6" y="20"/>
                        </a:cubicBezTo>
                        <a:cubicBezTo>
                          <a:pt x="0" y="6"/>
                          <a:pt x="15" y="0"/>
                          <a:pt x="23" y="6"/>
                        </a:cubicBezTo>
                        <a:cubicBezTo>
                          <a:pt x="31" y="13"/>
                          <a:pt x="30" y="29"/>
                          <a:pt x="15"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77"/>
                  <p:cNvSpPr>
                    <a:spLocks/>
                  </p:cNvSpPr>
                  <p:nvPr/>
                </p:nvSpPr>
                <p:spPr bwMode="auto">
                  <a:xfrm>
                    <a:off x="15540037" y="-1047750"/>
                    <a:ext cx="111125" cy="152400"/>
                  </a:xfrm>
                  <a:custGeom>
                    <a:avLst/>
                    <a:gdLst>
                      <a:gd name="T0" fmla="*/ 0 w 26"/>
                      <a:gd name="T1" fmla="*/ 33 h 36"/>
                      <a:gd name="T2" fmla="*/ 2 w 26"/>
                      <a:gd name="T3" fmla="*/ 14 h 36"/>
                      <a:gd name="T4" fmla="*/ 24 w 26"/>
                      <a:gd name="T5" fmla="*/ 14 h 36"/>
                      <a:gd name="T6" fmla="*/ 0 w 26"/>
                      <a:gd name="T7" fmla="*/ 33 h 36"/>
                    </a:gdLst>
                    <a:ahLst/>
                    <a:cxnLst>
                      <a:cxn ang="0">
                        <a:pos x="T0" y="T1"/>
                      </a:cxn>
                      <a:cxn ang="0">
                        <a:pos x="T2" y="T3"/>
                      </a:cxn>
                      <a:cxn ang="0">
                        <a:pos x="T4" y="T5"/>
                      </a:cxn>
                      <a:cxn ang="0">
                        <a:pos x="T6" y="T7"/>
                      </a:cxn>
                    </a:cxnLst>
                    <a:rect l="0" t="0" r="r" b="b"/>
                    <a:pathLst>
                      <a:path w="26" h="36">
                        <a:moveTo>
                          <a:pt x="0" y="33"/>
                        </a:moveTo>
                        <a:cubicBezTo>
                          <a:pt x="8" y="27"/>
                          <a:pt x="0" y="21"/>
                          <a:pt x="2" y="14"/>
                        </a:cubicBezTo>
                        <a:cubicBezTo>
                          <a:pt x="7" y="0"/>
                          <a:pt x="22" y="4"/>
                          <a:pt x="24" y="14"/>
                        </a:cubicBezTo>
                        <a:cubicBezTo>
                          <a:pt x="26" y="24"/>
                          <a:pt x="15"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78"/>
                  <p:cNvSpPr>
                    <a:spLocks/>
                  </p:cNvSpPr>
                  <p:nvPr/>
                </p:nvSpPr>
                <p:spPr bwMode="auto">
                  <a:xfrm>
                    <a:off x="14644687" y="-1281112"/>
                    <a:ext cx="149225" cy="147638"/>
                  </a:xfrm>
                  <a:custGeom>
                    <a:avLst/>
                    <a:gdLst>
                      <a:gd name="T0" fmla="*/ 0 w 35"/>
                      <a:gd name="T1" fmla="*/ 11 h 35"/>
                      <a:gd name="T2" fmla="*/ 12 w 35"/>
                      <a:gd name="T3" fmla="*/ 25 h 35"/>
                      <a:gd name="T4" fmla="*/ 31 w 35"/>
                      <a:gd name="T5" fmla="*/ 14 h 35"/>
                      <a:gd name="T6" fmla="*/ 0 w 35"/>
                      <a:gd name="T7" fmla="*/ 11 h 35"/>
                    </a:gdLst>
                    <a:ahLst/>
                    <a:cxnLst>
                      <a:cxn ang="0">
                        <a:pos x="T0" y="T1"/>
                      </a:cxn>
                      <a:cxn ang="0">
                        <a:pos x="T2" y="T3"/>
                      </a:cxn>
                      <a:cxn ang="0">
                        <a:pos x="T4" y="T5"/>
                      </a:cxn>
                      <a:cxn ang="0">
                        <a:pos x="T6" y="T7"/>
                      </a:cxn>
                    </a:cxnLst>
                    <a:rect l="0" t="0" r="r" b="b"/>
                    <a:pathLst>
                      <a:path w="35" h="35">
                        <a:moveTo>
                          <a:pt x="0" y="11"/>
                        </a:moveTo>
                        <a:cubicBezTo>
                          <a:pt x="10" y="12"/>
                          <a:pt x="7" y="21"/>
                          <a:pt x="12" y="25"/>
                        </a:cubicBezTo>
                        <a:cubicBezTo>
                          <a:pt x="24" y="35"/>
                          <a:pt x="35" y="23"/>
                          <a:pt x="31" y="14"/>
                        </a:cubicBezTo>
                        <a:cubicBezTo>
                          <a:pt x="27" y="5"/>
                          <a:pt x="12" y="0"/>
                          <a:pt x="0" y="1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79"/>
                  <p:cNvSpPr>
                    <a:spLocks/>
                  </p:cNvSpPr>
                  <p:nvPr/>
                </p:nvSpPr>
                <p:spPr bwMode="auto">
                  <a:xfrm>
                    <a:off x="15260637" y="-1298575"/>
                    <a:ext cx="127000" cy="157163"/>
                  </a:xfrm>
                  <a:custGeom>
                    <a:avLst/>
                    <a:gdLst>
                      <a:gd name="T0" fmla="*/ 11 w 30"/>
                      <a:gd name="T1" fmla="*/ 0 h 37"/>
                      <a:gd name="T2" fmla="*/ 4 w 30"/>
                      <a:gd name="T3" fmla="*/ 18 h 37"/>
                      <a:gd name="T4" fmla="*/ 23 w 30"/>
                      <a:gd name="T5" fmla="*/ 30 h 37"/>
                      <a:gd name="T6" fmla="*/ 11 w 30"/>
                      <a:gd name="T7" fmla="*/ 0 h 37"/>
                    </a:gdLst>
                    <a:ahLst/>
                    <a:cxnLst>
                      <a:cxn ang="0">
                        <a:pos x="T0" y="T1"/>
                      </a:cxn>
                      <a:cxn ang="0">
                        <a:pos x="T2" y="T3"/>
                      </a:cxn>
                      <a:cxn ang="0">
                        <a:pos x="T4" y="T5"/>
                      </a:cxn>
                      <a:cxn ang="0">
                        <a:pos x="T6" y="T7"/>
                      </a:cxn>
                    </a:cxnLst>
                    <a:rect l="0" t="0" r="r" b="b"/>
                    <a:pathLst>
                      <a:path w="30" h="37">
                        <a:moveTo>
                          <a:pt x="11" y="0"/>
                        </a:moveTo>
                        <a:cubicBezTo>
                          <a:pt x="15" y="10"/>
                          <a:pt x="6" y="12"/>
                          <a:pt x="4" y="18"/>
                        </a:cubicBezTo>
                        <a:cubicBezTo>
                          <a:pt x="0" y="32"/>
                          <a:pt x="16" y="37"/>
                          <a:pt x="23" y="30"/>
                        </a:cubicBezTo>
                        <a:cubicBezTo>
                          <a:pt x="30" y="22"/>
                          <a:pt x="27" y="6"/>
                          <a:pt x="1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80"/>
                  <p:cNvSpPr>
                    <a:spLocks/>
                  </p:cNvSpPr>
                  <p:nvPr/>
                </p:nvSpPr>
                <p:spPr bwMode="auto">
                  <a:xfrm>
                    <a:off x="14457362" y="-717550"/>
                    <a:ext cx="144463" cy="109538"/>
                  </a:xfrm>
                  <a:custGeom>
                    <a:avLst/>
                    <a:gdLst>
                      <a:gd name="T0" fmla="*/ 0 w 34"/>
                      <a:gd name="T1" fmla="*/ 23 h 26"/>
                      <a:gd name="T2" fmla="*/ 18 w 34"/>
                      <a:gd name="T3" fmla="*/ 26 h 26"/>
                      <a:gd name="T4" fmla="*/ 25 w 34"/>
                      <a:gd name="T5" fmla="*/ 5 h 26"/>
                      <a:gd name="T6" fmla="*/ 0 w 34"/>
                      <a:gd name="T7" fmla="*/ 23 h 26"/>
                    </a:gdLst>
                    <a:ahLst/>
                    <a:cxnLst>
                      <a:cxn ang="0">
                        <a:pos x="T0" y="T1"/>
                      </a:cxn>
                      <a:cxn ang="0">
                        <a:pos x="T2" y="T3"/>
                      </a:cxn>
                      <a:cxn ang="0">
                        <a:pos x="T4" y="T5"/>
                      </a:cxn>
                      <a:cxn ang="0">
                        <a:pos x="T6" y="T7"/>
                      </a:cxn>
                    </a:cxnLst>
                    <a:rect l="0" t="0" r="r" b="b"/>
                    <a:pathLst>
                      <a:path w="34" h="26">
                        <a:moveTo>
                          <a:pt x="0" y="23"/>
                        </a:moveTo>
                        <a:cubicBezTo>
                          <a:pt x="8" y="18"/>
                          <a:pt x="12" y="26"/>
                          <a:pt x="18" y="26"/>
                        </a:cubicBezTo>
                        <a:cubicBezTo>
                          <a:pt x="33" y="25"/>
                          <a:pt x="34" y="9"/>
                          <a:pt x="25" y="5"/>
                        </a:cubicBezTo>
                        <a:cubicBezTo>
                          <a:pt x="16" y="0"/>
                          <a:pt x="1" y="7"/>
                          <a:pt x="0" y="2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81"/>
                  <p:cNvSpPr>
                    <a:spLocks/>
                  </p:cNvSpPr>
                  <p:nvPr/>
                </p:nvSpPr>
                <p:spPr bwMode="auto">
                  <a:xfrm>
                    <a:off x="14533562" y="-971550"/>
                    <a:ext cx="115888" cy="152400"/>
                  </a:xfrm>
                  <a:custGeom>
                    <a:avLst/>
                    <a:gdLst>
                      <a:gd name="T0" fmla="*/ 1 w 27"/>
                      <a:gd name="T1" fmla="*/ 2 h 36"/>
                      <a:gd name="T2" fmla="*/ 2 w 27"/>
                      <a:gd name="T3" fmla="*/ 21 h 36"/>
                      <a:gd name="T4" fmla="*/ 24 w 27"/>
                      <a:gd name="T5" fmla="*/ 23 h 36"/>
                      <a:gd name="T6" fmla="*/ 1 w 27"/>
                      <a:gd name="T7" fmla="*/ 2 h 36"/>
                    </a:gdLst>
                    <a:ahLst/>
                    <a:cxnLst>
                      <a:cxn ang="0">
                        <a:pos x="T0" y="T1"/>
                      </a:cxn>
                      <a:cxn ang="0">
                        <a:pos x="T2" y="T3"/>
                      </a:cxn>
                      <a:cxn ang="0">
                        <a:pos x="T4" y="T5"/>
                      </a:cxn>
                      <a:cxn ang="0">
                        <a:pos x="T6" y="T7"/>
                      </a:cxn>
                    </a:cxnLst>
                    <a:rect l="0" t="0" r="r" b="b"/>
                    <a:pathLst>
                      <a:path w="27" h="36">
                        <a:moveTo>
                          <a:pt x="1" y="2"/>
                        </a:moveTo>
                        <a:cubicBezTo>
                          <a:pt x="8" y="9"/>
                          <a:pt x="0" y="15"/>
                          <a:pt x="2" y="21"/>
                        </a:cubicBezTo>
                        <a:cubicBezTo>
                          <a:pt x="5" y="36"/>
                          <a:pt x="21" y="33"/>
                          <a:pt x="24" y="23"/>
                        </a:cubicBezTo>
                        <a:cubicBezTo>
                          <a:pt x="27" y="14"/>
                          <a:pt x="17" y="0"/>
                          <a:pt x="1" y="2"/>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82"/>
                  <p:cNvSpPr>
                    <a:spLocks/>
                  </p:cNvSpPr>
                  <p:nvPr/>
                </p:nvSpPr>
                <p:spPr bwMode="auto">
                  <a:xfrm>
                    <a:off x="14873287" y="-925512"/>
                    <a:ext cx="111125" cy="152400"/>
                  </a:xfrm>
                  <a:custGeom>
                    <a:avLst/>
                    <a:gdLst>
                      <a:gd name="T0" fmla="*/ 0 w 26"/>
                      <a:gd name="T1" fmla="*/ 33 h 36"/>
                      <a:gd name="T2" fmla="*/ 1 w 26"/>
                      <a:gd name="T3" fmla="*/ 15 h 36"/>
                      <a:gd name="T4" fmla="*/ 23 w 26"/>
                      <a:gd name="T5" fmla="*/ 13 h 36"/>
                      <a:gd name="T6" fmla="*/ 0 w 26"/>
                      <a:gd name="T7" fmla="*/ 33 h 36"/>
                    </a:gdLst>
                    <a:ahLst/>
                    <a:cxnLst>
                      <a:cxn ang="0">
                        <a:pos x="T0" y="T1"/>
                      </a:cxn>
                      <a:cxn ang="0">
                        <a:pos x="T2" y="T3"/>
                      </a:cxn>
                      <a:cxn ang="0">
                        <a:pos x="T4" y="T5"/>
                      </a:cxn>
                      <a:cxn ang="0">
                        <a:pos x="T6" y="T7"/>
                      </a:cxn>
                    </a:cxnLst>
                    <a:rect l="0" t="0" r="r" b="b"/>
                    <a:pathLst>
                      <a:path w="26" h="36">
                        <a:moveTo>
                          <a:pt x="0" y="33"/>
                        </a:moveTo>
                        <a:cubicBezTo>
                          <a:pt x="7" y="26"/>
                          <a:pt x="0" y="21"/>
                          <a:pt x="1" y="15"/>
                        </a:cubicBezTo>
                        <a:cubicBezTo>
                          <a:pt x="5" y="0"/>
                          <a:pt x="21" y="3"/>
                          <a:pt x="23" y="13"/>
                        </a:cubicBezTo>
                        <a:cubicBezTo>
                          <a:pt x="26" y="23"/>
                          <a:pt x="16"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83"/>
                  <p:cNvSpPr>
                    <a:spLocks/>
                  </p:cNvSpPr>
                  <p:nvPr/>
                </p:nvSpPr>
                <p:spPr bwMode="auto">
                  <a:xfrm>
                    <a:off x="15184437" y="-869950"/>
                    <a:ext cx="139700" cy="152400"/>
                  </a:xfrm>
                  <a:custGeom>
                    <a:avLst/>
                    <a:gdLst>
                      <a:gd name="T0" fmla="*/ 0 w 33"/>
                      <a:gd name="T1" fmla="*/ 26 h 36"/>
                      <a:gd name="T2" fmla="*/ 10 w 33"/>
                      <a:gd name="T3" fmla="*/ 11 h 36"/>
                      <a:gd name="T4" fmla="*/ 30 w 33"/>
                      <a:gd name="T5" fmla="*/ 20 h 36"/>
                      <a:gd name="T6" fmla="*/ 0 w 33"/>
                      <a:gd name="T7" fmla="*/ 26 h 36"/>
                    </a:gdLst>
                    <a:ahLst/>
                    <a:cxnLst>
                      <a:cxn ang="0">
                        <a:pos x="T0" y="T1"/>
                      </a:cxn>
                      <a:cxn ang="0">
                        <a:pos x="T2" y="T3"/>
                      </a:cxn>
                      <a:cxn ang="0">
                        <a:pos x="T4" y="T5"/>
                      </a:cxn>
                      <a:cxn ang="0">
                        <a:pos x="T6" y="T7"/>
                      </a:cxn>
                    </a:cxnLst>
                    <a:rect l="0" t="0" r="r" b="b"/>
                    <a:pathLst>
                      <a:path w="33" h="36">
                        <a:moveTo>
                          <a:pt x="0" y="26"/>
                        </a:moveTo>
                        <a:cubicBezTo>
                          <a:pt x="9" y="24"/>
                          <a:pt x="6" y="15"/>
                          <a:pt x="10" y="11"/>
                        </a:cubicBezTo>
                        <a:cubicBezTo>
                          <a:pt x="21" y="0"/>
                          <a:pt x="33" y="10"/>
                          <a:pt x="30" y="20"/>
                        </a:cubicBezTo>
                        <a:cubicBezTo>
                          <a:pt x="28" y="30"/>
                          <a:pt x="12" y="36"/>
                          <a:pt x="0" y="2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84"/>
                  <p:cNvSpPr>
                    <a:spLocks/>
                  </p:cNvSpPr>
                  <p:nvPr/>
                </p:nvSpPr>
                <p:spPr bwMode="auto">
                  <a:xfrm>
                    <a:off x="15316200" y="-958850"/>
                    <a:ext cx="139700" cy="152400"/>
                  </a:xfrm>
                  <a:custGeom>
                    <a:avLst/>
                    <a:gdLst>
                      <a:gd name="T0" fmla="*/ 21 w 33"/>
                      <a:gd name="T1" fmla="*/ 36 h 36"/>
                      <a:gd name="T2" fmla="*/ 8 w 33"/>
                      <a:gd name="T3" fmla="*/ 22 h 36"/>
                      <a:gd name="T4" fmla="*/ 22 w 33"/>
                      <a:gd name="T5" fmla="*/ 5 h 36"/>
                      <a:gd name="T6" fmla="*/ 21 w 33"/>
                      <a:gd name="T7" fmla="*/ 36 h 36"/>
                    </a:gdLst>
                    <a:ahLst/>
                    <a:cxnLst>
                      <a:cxn ang="0">
                        <a:pos x="T0" y="T1"/>
                      </a:cxn>
                      <a:cxn ang="0">
                        <a:pos x="T2" y="T3"/>
                      </a:cxn>
                      <a:cxn ang="0">
                        <a:pos x="T4" y="T5"/>
                      </a:cxn>
                      <a:cxn ang="0">
                        <a:pos x="T6" y="T7"/>
                      </a:cxn>
                    </a:cxnLst>
                    <a:rect l="0" t="0" r="r" b="b"/>
                    <a:pathLst>
                      <a:path w="33" h="36">
                        <a:moveTo>
                          <a:pt x="21" y="36"/>
                        </a:moveTo>
                        <a:cubicBezTo>
                          <a:pt x="21" y="26"/>
                          <a:pt x="12" y="27"/>
                          <a:pt x="8" y="22"/>
                        </a:cubicBezTo>
                        <a:cubicBezTo>
                          <a:pt x="0" y="9"/>
                          <a:pt x="13" y="0"/>
                          <a:pt x="22" y="5"/>
                        </a:cubicBezTo>
                        <a:cubicBezTo>
                          <a:pt x="31" y="9"/>
                          <a:pt x="33" y="26"/>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85"/>
                  <p:cNvSpPr>
                    <a:spLocks/>
                  </p:cNvSpPr>
                  <p:nvPr/>
                </p:nvSpPr>
                <p:spPr bwMode="auto">
                  <a:xfrm>
                    <a:off x="15684500" y="-1171575"/>
                    <a:ext cx="144463" cy="149225"/>
                  </a:xfrm>
                  <a:custGeom>
                    <a:avLst/>
                    <a:gdLst>
                      <a:gd name="T0" fmla="*/ 0 w 34"/>
                      <a:gd name="T1" fmla="*/ 10 h 35"/>
                      <a:gd name="T2" fmla="*/ 11 w 34"/>
                      <a:gd name="T3" fmla="*/ 25 h 35"/>
                      <a:gd name="T4" fmla="*/ 31 w 34"/>
                      <a:gd name="T5" fmla="*/ 14 h 35"/>
                      <a:gd name="T6" fmla="*/ 0 w 34"/>
                      <a:gd name="T7" fmla="*/ 10 h 35"/>
                    </a:gdLst>
                    <a:ahLst/>
                    <a:cxnLst>
                      <a:cxn ang="0">
                        <a:pos x="T0" y="T1"/>
                      </a:cxn>
                      <a:cxn ang="0">
                        <a:pos x="T2" y="T3"/>
                      </a:cxn>
                      <a:cxn ang="0">
                        <a:pos x="T4" y="T5"/>
                      </a:cxn>
                      <a:cxn ang="0">
                        <a:pos x="T6" y="T7"/>
                      </a:cxn>
                    </a:cxnLst>
                    <a:rect l="0" t="0" r="r" b="b"/>
                    <a:pathLst>
                      <a:path w="34" h="35">
                        <a:moveTo>
                          <a:pt x="0" y="10"/>
                        </a:moveTo>
                        <a:cubicBezTo>
                          <a:pt x="10" y="12"/>
                          <a:pt x="7" y="21"/>
                          <a:pt x="11" y="25"/>
                        </a:cubicBezTo>
                        <a:cubicBezTo>
                          <a:pt x="22" y="35"/>
                          <a:pt x="34" y="24"/>
                          <a:pt x="31" y="14"/>
                        </a:cubicBezTo>
                        <a:cubicBezTo>
                          <a:pt x="27" y="5"/>
                          <a:pt x="12" y="0"/>
                          <a:pt x="0" y="1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87"/>
                  <p:cNvSpPr>
                    <a:spLocks/>
                  </p:cNvSpPr>
                  <p:nvPr/>
                </p:nvSpPr>
                <p:spPr bwMode="auto">
                  <a:xfrm>
                    <a:off x="16198850" y="-1298575"/>
                    <a:ext cx="134938" cy="225425"/>
                  </a:xfrm>
                  <a:custGeom>
                    <a:avLst/>
                    <a:gdLst>
                      <a:gd name="T0" fmla="*/ 14 w 32"/>
                      <a:gd name="T1" fmla="*/ 52 h 53"/>
                      <a:gd name="T2" fmla="*/ 16 w 32"/>
                      <a:gd name="T3" fmla="*/ 1 h 53"/>
                      <a:gd name="T4" fmla="*/ 14 w 32"/>
                      <a:gd name="T5" fmla="*/ 52 h 53"/>
                    </a:gdLst>
                    <a:ahLst/>
                    <a:cxnLst>
                      <a:cxn ang="0">
                        <a:pos x="T0" y="T1"/>
                      </a:cxn>
                      <a:cxn ang="0">
                        <a:pos x="T2" y="T3"/>
                      </a:cxn>
                      <a:cxn ang="0">
                        <a:pos x="T4" y="T5"/>
                      </a:cxn>
                    </a:cxnLst>
                    <a:rect l="0" t="0" r="r" b="b"/>
                    <a:pathLst>
                      <a:path w="32" h="53">
                        <a:moveTo>
                          <a:pt x="14" y="52"/>
                        </a:moveTo>
                        <a:cubicBezTo>
                          <a:pt x="20" y="53"/>
                          <a:pt x="32" y="1"/>
                          <a:pt x="16" y="1"/>
                        </a:cubicBezTo>
                        <a:cubicBezTo>
                          <a:pt x="0" y="0"/>
                          <a:pt x="7" y="52"/>
                          <a:pt x="14" y="52"/>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88"/>
                  <p:cNvSpPr>
                    <a:spLocks/>
                  </p:cNvSpPr>
                  <p:nvPr/>
                </p:nvSpPr>
                <p:spPr bwMode="auto">
                  <a:xfrm>
                    <a:off x="16317912" y="-1187450"/>
                    <a:ext cx="458788" cy="376238"/>
                  </a:xfrm>
                  <a:custGeom>
                    <a:avLst/>
                    <a:gdLst>
                      <a:gd name="T0" fmla="*/ 10 w 108"/>
                      <a:gd name="T1" fmla="*/ 57 h 89"/>
                      <a:gd name="T2" fmla="*/ 57 w 108"/>
                      <a:gd name="T3" fmla="*/ 80 h 89"/>
                      <a:gd name="T4" fmla="*/ 108 w 108"/>
                      <a:gd name="T5" fmla="*/ 19 h 89"/>
                      <a:gd name="T6" fmla="*/ 28 w 108"/>
                      <a:gd name="T7" fmla="*/ 8 h 89"/>
                      <a:gd name="T8" fmla="*/ 10 w 108"/>
                      <a:gd name="T9" fmla="*/ 57 h 89"/>
                    </a:gdLst>
                    <a:ahLst/>
                    <a:cxnLst>
                      <a:cxn ang="0">
                        <a:pos x="T0" y="T1"/>
                      </a:cxn>
                      <a:cxn ang="0">
                        <a:pos x="T2" y="T3"/>
                      </a:cxn>
                      <a:cxn ang="0">
                        <a:pos x="T4" y="T5"/>
                      </a:cxn>
                      <a:cxn ang="0">
                        <a:pos x="T6" y="T7"/>
                      </a:cxn>
                      <a:cxn ang="0">
                        <a:pos x="T8" y="T9"/>
                      </a:cxn>
                    </a:cxnLst>
                    <a:rect l="0" t="0" r="r" b="b"/>
                    <a:pathLst>
                      <a:path w="108" h="89">
                        <a:moveTo>
                          <a:pt x="10" y="57"/>
                        </a:moveTo>
                        <a:cubicBezTo>
                          <a:pt x="20" y="84"/>
                          <a:pt x="39" y="89"/>
                          <a:pt x="57" y="80"/>
                        </a:cubicBezTo>
                        <a:cubicBezTo>
                          <a:pt x="81" y="68"/>
                          <a:pt x="81" y="39"/>
                          <a:pt x="108" y="19"/>
                        </a:cubicBezTo>
                        <a:cubicBezTo>
                          <a:pt x="75" y="23"/>
                          <a:pt x="58" y="0"/>
                          <a:pt x="28" y="8"/>
                        </a:cubicBezTo>
                        <a:cubicBezTo>
                          <a:pt x="8" y="13"/>
                          <a:pt x="0" y="30"/>
                          <a:pt x="10" y="57"/>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89"/>
                  <p:cNvSpPr>
                    <a:spLocks/>
                  </p:cNvSpPr>
                  <p:nvPr/>
                </p:nvSpPr>
                <p:spPr bwMode="auto">
                  <a:xfrm>
                    <a:off x="16224250" y="-928687"/>
                    <a:ext cx="390525" cy="419100"/>
                  </a:xfrm>
                  <a:custGeom>
                    <a:avLst/>
                    <a:gdLst>
                      <a:gd name="T0" fmla="*/ 23 w 92"/>
                      <a:gd name="T1" fmla="*/ 19 h 99"/>
                      <a:gd name="T2" fmla="*/ 16 w 92"/>
                      <a:gd name="T3" fmla="*/ 71 h 99"/>
                      <a:gd name="T4" fmla="*/ 91 w 92"/>
                      <a:gd name="T5" fmla="*/ 99 h 99"/>
                      <a:gd name="T6" fmla="*/ 75 w 92"/>
                      <a:gd name="T7" fmla="*/ 20 h 99"/>
                      <a:gd name="T8" fmla="*/ 23 w 92"/>
                      <a:gd name="T9" fmla="*/ 19 h 99"/>
                    </a:gdLst>
                    <a:ahLst/>
                    <a:cxnLst>
                      <a:cxn ang="0">
                        <a:pos x="T0" y="T1"/>
                      </a:cxn>
                      <a:cxn ang="0">
                        <a:pos x="T2" y="T3"/>
                      </a:cxn>
                      <a:cxn ang="0">
                        <a:pos x="T4" y="T5"/>
                      </a:cxn>
                      <a:cxn ang="0">
                        <a:pos x="T6" y="T7"/>
                      </a:cxn>
                      <a:cxn ang="0">
                        <a:pos x="T8" y="T9"/>
                      </a:cxn>
                    </a:cxnLst>
                    <a:rect l="0" t="0" r="r" b="b"/>
                    <a:pathLst>
                      <a:path w="92" h="99">
                        <a:moveTo>
                          <a:pt x="23" y="19"/>
                        </a:moveTo>
                        <a:cubicBezTo>
                          <a:pt x="0" y="38"/>
                          <a:pt x="2" y="57"/>
                          <a:pt x="16" y="71"/>
                        </a:cubicBezTo>
                        <a:cubicBezTo>
                          <a:pt x="35" y="89"/>
                          <a:pt x="63" y="80"/>
                          <a:pt x="91" y="99"/>
                        </a:cubicBezTo>
                        <a:cubicBezTo>
                          <a:pt x="76" y="69"/>
                          <a:pt x="92" y="46"/>
                          <a:pt x="75" y="20"/>
                        </a:cubicBezTo>
                        <a:cubicBezTo>
                          <a:pt x="63" y="2"/>
                          <a:pt x="45" y="0"/>
                          <a:pt x="23" y="19"/>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90"/>
                  <p:cNvSpPr>
                    <a:spLocks/>
                  </p:cNvSpPr>
                  <p:nvPr/>
                </p:nvSpPr>
                <p:spPr bwMode="auto">
                  <a:xfrm>
                    <a:off x="15922625" y="-915987"/>
                    <a:ext cx="385763" cy="452438"/>
                  </a:xfrm>
                  <a:custGeom>
                    <a:avLst/>
                    <a:gdLst>
                      <a:gd name="T0" fmla="*/ 61 w 91"/>
                      <a:gd name="T1" fmla="*/ 13 h 107"/>
                      <a:gd name="T2" fmla="*/ 10 w 91"/>
                      <a:gd name="T3" fmla="*/ 27 h 107"/>
                      <a:gd name="T4" fmla="*/ 12 w 91"/>
                      <a:gd name="T5" fmla="*/ 107 h 107"/>
                      <a:gd name="T6" fmla="*/ 80 w 91"/>
                      <a:gd name="T7" fmla="*/ 62 h 107"/>
                      <a:gd name="T8" fmla="*/ 61 w 91"/>
                      <a:gd name="T9" fmla="*/ 13 h 107"/>
                    </a:gdLst>
                    <a:ahLst/>
                    <a:cxnLst>
                      <a:cxn ang="0">
                        <a:pos x="T0" y="T1"/>
                      </a:cxn>
                      <a:cxn ang="0">
                        <a:pos x="T2" y="T3"/>
                      </a:cxn>
                      <a:cxn ang="0">
                        <a:pos x="T4" y="T5"/>
                      </a:cxn>
                      <a:cxn ang="0">
                        <a:pos x="T6" y="T7"/>
                      </a:cxn>
                      <a:cxn ang="0">
                        <a:pos x="T8" y="T9"/>
                      </a:cxn>
                    </a:cxnLst>
                    <a:rect l="0" t="0" r="r" b="b"/>
                    <a:pathLst>
                      <a:path w="91" h="107">
                        <a:moveTo>
                          <a:pt x="61" y="13"/>
                        </a:moveTo>
                        <a:cubicBezTo>
                          <a:pt x="35" y="0"/>
                          <a:pt x="17" y="9"/>
                          <a:pt x="10" y="27"/>
                        </a:cubicBezTo>
                        <a:cubicBezTo>
                          <a:pt x="0" y="52"/>
                          <a:pt x="20" y="74"/>
                          <a:pt x="12" y="107"/>
                        </a:cubicBezTo>
                        <a:cubicBezTo>
                          <a:pt x="34" y="82"/>
                          <a:pt x="62" y="87"/>
                          <a:pt x="80" y="62"/>
                        </a:cubicBezTo>
                        <a:cubicBezTo>
                          <a:pt x="91" y="45"/>
                          <a:pt x="87" y="27"/>
                          <a:pt x="61" y="13"/>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91"/>
                  <p:cNvSpPr>
                    <a:spLocks/>
                  </p:cNvSpPr>
                  <p:nvPr/>
                </p:nvSpPr>
                <p:spPr bwMode="auto">
                  <a:xfrm>
                    <a:off x="15752762" y="-1200150"/>
                    <a:ext cx="463550" cy="368300"/>
                  </a:xfrm>
                  <a:custGeom>
                    <a:avLst/>
                    <a:gdLst>
                      <a:gd name="T0" fmla="*/ 101 w 109"/>
                      <a:gd name="T1" fmla="*/ 51 h 87"/>
                      <a:gd name="T2" fmla="*/ 77 w 109"/>
                      <a:gd name="T3" fmla="*/ 4 h 87"/>
                      <a:gd name="T4" fmla="*/ 0 w 109"/>
                      <a:gd name="T5" fmla="*/ 24 h 87"/>
                      <a:gd name="T6" fmla="*/ 58 w 109"/>
                      <a:gd name="T7" fmla="*/ 80 h 87"/>
                      <a:gd name="T8" fmla="*/ 101 w 109"/>
                      <a:gd name="T9" fmla="*/ 51 h 87"/>
                    </a:gdLst>
                    <a:ahLst/>
                    <a:cxnLst>
                      <a:cxn ang="0">
                        <a:pos x="T0" y="T1"/>
                      </a:cxn>
                      <a:cxn ang="0">
                        <a:pos x="T2" y="T3"/>
                      </a:cxn>
                      <a:cxn ang="0">
                        <a:pos x="T4" y="T5"/>
                      </a:cxn>
                      <a:cxn ang="0">
                        <a:pos x="T6" y="T7"/>
                      </a:cxn>
                      <a:cxn ang="0">
                        <a:pos x="T8" y="T9"/>
                      </a:cxn>
                    </a:cxnLst>
                    <a:rect l="0" t="0" r="r" b="b"/>
                    <a:pathLst>
                      <a:path w="109" h="87">
                        <a:moveTo>
                          <a:pt x="101" y="51"/>
                        </a:moveTo>
                        <a:cubicBezTo>
                          <a:pt x="109" y="22"/>
                          <a:pt x="96" y="7"/>
                          <a:pt x="77" y="4"/>
                        </a:cubicBezTo>
                        <a:cubicBezTo>
                          <a:pt x="51" y="0"/>
                          <a:pt x="33" y="24"/>
                          <a:pt x="0" y="24"/>
                        </a:cubicBezTo>
                        <a:cubicBezTo>
                          <a:pt x="29" y="39"/>
                          <a:pt x="29" y="68"/>
                          <a:pt x="58" y="80"/>
                        </a:cubicBezTo>
                        <a:cubicBezTo>
                          <a:pt x="77" y="87"/>
                          <a:pt x="94" y="78"/>
                          <a:pt x="101" y="51"/>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92"/>
                  <p:cNvSpPr>
                    <a:spLocks/>
                  </p:cNvSpPr>
                  <p:nvPr/>
                </p:nvSpPr>
                <p:spPr bwMode="auto">
                  <a:xfrm>
                    <a:off x="16368712" y="-1098550"/>
                    <a:ext cx="233363" cy="139700"/>
                  </a:xfrm>
                  <a:custGeom>
                    <a:avLst/>
                    <a:gdLst>
                      <a:gd name="T0" fmla="*/ 1 w 55"/>
                      <a:gd name="T1" fmla="*/ 27 h 33"/>
                      <a:gd name="T2" fmla="*/ 52 w 55"/>
                      <a:gd name="T3" fmla="*/ 16 h 33"/>
                      <a:gd name="T4" fmla="*/ 1 w 55"/>
                      <a:gd name="T5" fmla="*/ 27 h 33"/>
                    </a:gdLst>
                    <a:ahLst/>
                    <a:cxnLst>
                      <a:cxn ang="0">
                        <a:pos x="T0" y="T1"/>
                      </a:cxn>
                      <a:cxn ang="0">
                        <a:pos x="T2" y="T3"/>
                      </a:cxn>
                      <a:cxn ang="0">
                        <a:pos x="T4" y="T5"/>
                      </a:cxn>
                    </a:cxnLst>
                    <a:rect l="0" t="0" r="r" b="b"/>
                    <a:pathLst>
                      <a:path w="55" h="33">
                        <a:moveTo>
                          <a:pt x="1" y="27"/>
                        </a:moveTo>
                        <a:cubicBezTo>
                          <a:pt x="3" y="33"/>
                          <a:pt x="55" y="32"/>
                          <a:pt x="52" y="16"/>
                        </a:cubicBezTo>
                        <a:cubicBezTo>
                          <a:pt x="49" y="0"/>
                          <a:pt x="0" y="21"/>
                          <a:pt x="1" y="27"/>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93"/>
                  <p:cNvSpPr>
                    <a:spLocks/>
                  </p:cNvSpPr>
                  <p:nvPr/>
                </p:nvSpPr>
                <p:spPr bwMode="auto">
                  <a:xfrm>
                    <a:off x="16317912" y="-882650"/>
                    <a:ext cx="211138" cy="233363"/>
                  </a:xfrm>
                  <a:custGeom>
                    <a:avLst/>
                    <a:gdLst>
                      <a:gd name="T0" fmla="*/ 4 w 50"/>
                      <a:gd name="T1" fmla="*/ 5 h 55"/>
                      <a:gd name="T2" fmla="*/ 37 w 50"/>
                      <a:gd name="T3" fmla="*/ 45 h 55"/>
                      <a:gd name="T4" fmla="*/ 4 w 50"/>
                      <a:gd name="T5" fmla="*/ 5 h 55"/>
                    </a:gdLst>
                    <a:ahLst/>
                    <a:cxnLst>
                      <a:cxn ang="0">
                        <a:pos x="T0" y="T1"/>
                      </a:cxn>
                      <a:cxn ang="0">
                        <a:pos x="T2" y="T3"/>
                      </a:cxn>
                      <a:cxn ang="0">
                        <a:pos x="T4" y="T5"/>
                      </a:cxn>
                    </a:cxnLst>
                    <a:rect l="0" t="0" r="r" b="b"/>
                    <a:pathLst>
                      <a:path w="50" h="55">
                        <a:moveTo>
                          <a:pt x="4" y="5"/>
                        </a:moveTo>
                        <a:cubicBezTo>
                          <a:pt x="0" y="9"/>
                          <a:pt x="24" y="55"/>
                          <a:pt x="37" y="45"/>
                        </a:cubicBezTo>
                        <a:cubicBezTo>
                          <a:pt x="50" y="35"/>
                          <a:pt x="10" y="0"/>
                          <a:pt x="4" y="5"/>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94"/>
                  <p:cNvSpPr>
                    <a:spLocks/>
                  </p:cNvSpPr>
                  <p:nvPr/>
                </p:nvSpPr>
                <p:spPr bwMode="auto">
                  <a:xfrm>
                    <a:off x="16006762" y="-865187"/>
                    <a:ext cx="204788" cy="231775"/>
                  </a:xfrm>
                  <a:custGeom>
                    <a:avLst/>
                    <a:gdLst>
                      <a:gd name="T0" fmla="*/ 43 w 48"/>
                      <a:gd name="T1" fmla="*/ 3 h 55"/>
                      <a:gd name="T2" fmla="*/ 13 w 48"/>
                      <a:gd name="T3" fmla="*/ 46 h 55"/>
                      <a:gd name="T4" fmla="*/ 43 w 48"/>
                      <a:gd name="T5" fmla="*/ 3 h 55"/>
                    </a:gdLst>
                    <a:ahLst/>
                    <a:cxnLst>
                      <a:cxn ang="0">
                        <a:pos x="T0" y="T1"/>
                      </a:cxn>
                      <a:cxn ang="0">
                        <a:pos x="T2" y="T3"/>
                      </a:cxn>
                      <a:cxn ang="0">
                        <a:pos x="T4" y="T5"/>
                      </a:cxn>
                    </a:cxnLst>
                    <a:rect l="0" t="0" r="r" b="b"/>
                    <a:pathLst>
                      <a:path w="48" h="55">
                        <a:moveTo>
                          <a:pt x="43" y="3"/>
                        </a:moveTo>
                        <a:cubicBezTo>
                          <a:pt x="38" y="0"/>
                          <a:pt x="0" y="36"/>
                          <a:pt x="13" y="46"/>
                        </a:cubicBezTo>
                        <a:cubicBezTo>
                          <a:pt x="27" y="55"/>
                          <a:pt x="48" y="7"/>
                          <a:pt x="43" y="3"/>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95"/>
                  <p:cNvSpPr>
                    <a:spLocks/>
                  </p:cNvSpPr>
                  <p:nvPr/>
                </p:nvSpPr>
                <p:spPr bwMode="auto">
                  <a:xfrm>
                    <a:off x="15905162" y="-1116012"/>
                    <a:ext cx="242888" cy="157163"/>
                  </a:xfrm>
                  <a:custGeom>
                    <a:avLst/>
                    <a:gdLst>
                      <a:gd name="T0" fmla="*/ 55 w 57"/>
                      <a:gd name="T1" fmla="*/ 30 h 37"/>
                      <a:gd name="T2" fmla="*/ 5 w 57"/>
                      <a:gd name="T3" fmla="*/ 16 h 37"/>
                      <a:gd name="T4" fmla="*/ 55 w 57"/>
                      <a:gd name="T5" fmla="*/ 30 h 37"/>
                    </a:gdLst>
                    <a:ahLst/>
                    <a:cxnLst>
                      <a:cxn ang="0">
                        <a:pos x="T0" y="T1"/>
                      </a:cxn>
                      <a:cxn ang="0">
                        <a:pos x="T2" y="T3"/>
                      </a:cxn>
                      <a:cxn ang="0">
                        <a:pos x="T4" y="T5"/>
                      </a:cxn>
                    </a:cxnLst>
                    <a:rect l="0" t="0" r="r" b="b"/>
                    <a:pathLst>
                      <a:path w="57" h="37">
                        <a:moveTo>
                          <a:pt x="55" y="30"/>
                        </a:moveTo>
                        <a:cubicBezTo>
                          <a:pt x="57" y="25"/>
                          <a:pt x="10" y="0"/>
                          <a:pt x="5" y="16"/>
                        </a:cubicBezTo>
                        <a:cubicBezTo>
                          <a:pt x="0" y="31"/>
                          <a:pt x="53" y="37"/>
                          <a:pt x="55" y="30"/>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96"/>
                  <p:cNvSpPr>
                    <a:spLocks/>
                  </p:cNvSpPr>
                  <p:nvPr/>
                </p:nvSpPr>
                <p:spPr bwMode="auto">
                  <a:xfrm>
                    <a:off x="16049625" y="-1120775"/>
                    <a:ext cx="395288" cy="347663"/>
                  </a:xfrm>
                  <a:custGeom>
                    <a:avLst/>
                    <a:gdLst>
                      <a:gd name="T0" fmla="*/ 82 w 93"/>
                      <a:gd name="T1" fmla="*/ 30 h 82"/>
                      <a:gd name="T2" fmla="*/ 61 w 93"/>
                      <a:gd name="T3" fmla="*/ 77 h 82"/>
                      <a:gd name="T4" fmla="*/ 18 w 93"/>
                      <a:gd name="T5" fmla="*/ 22 h 82"/>
                      <a:gd name="T6" fmla="*/ 82 w 93"/>
                      <a:gd name="T7" fmla="*/ 30 h 82"/>
                    </a:gdLst>
                    <a:ahLst/>
                    <a:cxnLst>
                      <a:cxn ang="0">
                        <a:pos x="T0" y="T1"/>
                      </a:cxn>
                      <a:cxn ang="0">
                        <a:pos x="T2" y="T3"/>
                      </a:cxn>
                      <a:cxn ang="0">
                        <a:pos x="T4" y="T5"/>
                      </a:cxn>
                      <a:cxn ang="0">
                        <a:pos x="T6" y="T7"/>
                      </a:cxn>
                    </a:cxnLst>
                    <a:rect l="0" t="0" r="r" b="b"/>
                    <a:pathLst>
                      <a:path w="93" h="82">
                        <a:moveTo>
                          <a:pt x="82" y="30"/>
                        </a:moveTo>
                        <a:cubicBezTo>
                          <a:pt x="93" y="52"/>
                          <a:pt x="76" y="76"/>
                          <a:pt x="61" y="77"/>
                        </a:cubicBezTo>
                        <a:cubicBezTo>
                          <a:pt x="20" y="82"/>
                          <a:pt x="0" y="50"/>
                          <a:pt x="18" y="22"/>
                        </a:cubicBezTo>
                        <a:cubicBezTo>
                          <a:pt x="32" y="0"/>
                          <a:pt x="68" y="2"/>
                          <a:pt x="82" y="30"/>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97"/>
                  <p:cNvSpPr>
                    <a:spLocks/>
                  </p:cNvSpPr>
                  <p:nvPr/>
                </p:nvSpPr>
                <p:spPr bwMode="auto">
                  <a:xfrm>
                    <a:off x="12925425" y="838200"/>
                    <a:ext cx="700088" cy="520700"/>
                  </a:xfrm>
                  <a:custGeom>
                    <a:avLst/>
                    <a:gdLst>
                      <a:gd name="T0" fmla="*/ 95 w 165"/>
                      <a:gd name="T1" fmla="*/ 8 h 123"/>
                      <a:gd name="T2" fmla="*/ 9 w 165"/>
                      <a:gd name="T3" fmla="*/ 64 h 123"/>
                      <a:gd name="T4" fmla="*/ 41 w 165"/>
                      <a:gd name="T5" fmla="*/ 63 h 123"/>
                      <a:gd name="T6" fmla="*/ 28 w 165"/>
                      <a:gd name="T7" fmla="*/ 99 h 123"/>
                      <a:gd name="T8" fmla="*/ 62 w 165"/>
                      <a:gd name="T9" fmla="*/ 81 h 123"/>
                      <a:gd name="T10" fmla="*/ 71 w 165"/>
                      <a:gd name="T11" fmla="*/ 122 h 123"/>
                      <a:gd name="T12" fmla="*/ 95 w 165"/>
                      <a:gd name="T13" fmla="*/ 91 h 123"/>
                      <a:gd name="T14" fmla="*/ 115 w 165"/>
                      <a:gd name="T15" fmla="*/ 121 h 123"/>
                      <a:gd name="T16" fmla="*/ 124 w 165"/>
                      <a:gd name="T17" fmla="*/ 90 h 123"/>
                      <a:gd name="T18" fmla="*/ 154 w 165"/>
                      <a:gd name="T19" fmla="*/ 94 h 123"/>
                      <a:gd name="T20" fmla="*/ 95 w 165"/>
                      <a:gd name="T21" fmla="*/ 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23">
                        <a:moveTo>
                          <a:pt x="95" y="8"/>
                        </a:moveTo>
                        <a:cubicBezTo>
                          <a:pt x="63" y="0"/>
                          <a:pt x="0" y="47"/>
                          <a:pt x="9" y="64"/>
                        </a:cubicBezTo>
                        <a:cubicBezTo>
                          <a:pt x="16" y="79"/>
                          <a:pt x="35" y="66"/>
                          <a:pt x="41" y="63"/>
                        </a:cubicBezTo>
                        <a:cubicBezTo>
                          <a:pt x="34" y="70"/>
                          <a:pt x="16" y="91"/>
                          <a:pt x="28" y="99"/>
                        </a:cubicBezTo>
                        <a:cubicBezTo>
                          <a:pt x="43" y="109"/>
                          <a:pt x="57" y="87"/>
                          <a:pt x="62" y="81"/>
                        </a:cubicBezTo>
                        <a:cubicBezTo>
                          <a:pt x="60" y="91"/>
                          <a:pt x="52" y="119"/>
                          <a:pt x="71" y="122"/>
                        </a:cubicBezTo>
                        <a:cubicBezTo>
                          <a:pt x="87" y="123"/>
                          <a:pt x="92" y="102"/>
                          <a:pt x="95" y="91"/>
                        </a:cubicBezTo>
                        <a:cubicBezTo>
                          <a:pt x="95" y="91"/>
                          <a:pt x="100" y="123"/>
                          <a:pt x="115" y="121"/>
                        </a:cubicBezTo>
                        <a:cubicBezTo>
                          <a:pt x="130" y="120"/>
                          <a:pt x="124" y="90"/>
                          <a:pt x="124" y="90"/>
                        </a:cubicBezTo>
                        <a:cubicBezTo>
                          <a:pt x="124" y="90"/>
                          <a:pt x="143" y="109"/>
                          <a:pt x="154" y="94"/>
                        </a:cubicBezTo>
                        <a:cubicBezTo>
                          <a:pt x="165" y="80"/>
                          <a:pt x="126" y="15"/>
                          <a:pt x="95" y="8"/>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98"/>
                  <p:cNvSpPr>
                    <a:spLocks/>
                  </p:cNvSpPr>
                  <p:nvPr/>
                </p:nvSpPr>
                <p:spPr bwMode="auto">
                  <a:xfrm>
                    <a:off x="13095287" y="850900"/>
                    <a:ext cx="431800" cy="249238"/>
                  </a:xfrm>
                  <a:custGeom>
                    <a:avLst/>
                    <a:gdLst>
                      <a:gd name="T0" fmla="*/ 56 w 102"/>
                      <a:gd name="T1" fmla="*/ 4 h 59"/>
                      <a:gd name="T2" fmla="*/ 1 w 102"/>
                      <a:gd name="T3" fmla="*/ 20 h 59"/>
                      <a:gd name="T4" fmla="*/ 28 w 102"/>
                      <a:gd name="T5" fmla="*/ 30 h 59"/>
                      <a:gd name="T6" fmla="*/ 45 w 102"/>
                      <a:gd name="T7" fmla="*/ 53 h 59"/>
                      <a:gd name="T8" fmla="*/ 68 w 102"/>
                      <a:gd name="T9" fmla="*/ 39 h 59"/>
                      <a:gd name="T10" fmla="*/ 95 w 102"/>
                      <a:gd name="T11" fmla="*/ 41 h 59"/>
                      <a:gd name="T12" fmla="*/ 56 w 102"/>
                      <a:gd name="T13" fmla="*/ 4 h 59"/>
                    </a:gdLst>
                    <a:ahLst/>
                    <a:cxnLst>
                      <a:cxn ang="0">
                        <a:pos x="T0" y="T1"/>
                      </a:cxn>
                      <a:cxn ang="0">
                        <a:pos x="T2" y="T3"/>
                      </a:cxn>
                      <a:cxn ang="0">
                        <a:pos x="T4" y="T5"/>
                      </a:cxn>
                      <a:cxn ang="0">
                        <a:pos x="T6" y="T7"/>
                      </a:cxn>
                      <a:cxn ang="0">
                        <a:pos x="T8" y="T9"/>
                      </a:cxn>
                      <a:cxn ang="0">
                        <a:pos x="T10" y="T11"/>
                      </a:cxn>
                      <a:cxn ang="0">
                        <a:pos x="T12" y="T13"/>
                      </a:cxn>
                    </a:cxnLst>
                    <a:rect l="0" t="0" r="r" b="b"/>
                    <a:pathLst>
                      <a:path w="102" h="59">
                        <a:moveTo>
                          <a:pt x="56" y="4"/>
                        </a:moveTo>
                        <a:cubicBezTo>
                          <a:pt x="39" y="0"/>
                          <a:pt x="0" y="12"/>
                          <a:pt x="1" y="20"/>
                        </a:cubicBezTo>
                        <a:cubicBezTo>
                          <a:pt x="3" y="38"/>
                          <a:pt x="28" y="30"/>
                          <a:pt x="28" y="30"/>
                        </a:cubicBezTo>
                        <a:cubicBezTo>
                          <a:pt x="28" y="30"/>
                          <a:pt x="25" y="48"/>
                          <a:pt x="45" y="53"/>
                        </a:cubicBezTo>
                        <a:cubicBezTo>
                          <a:pt x="64" y="59"/>
                          <a:pt x="68" y="39"/>
                          <a:pt x="68" y="39"/>
                        </a:cubicBezTo>
                        <a:cubicBezTo>
                          <a:pt x="68" y="39"/>
                          <a:pt x="85" y="54"/>
                          <a:pt x="95" y="41"/>
                        </a:cubicBezTo>
                        <a:cubicBezTo>
                          <a:pt x="102" y="33"/>
                          <a:pt x="71" y="8"/>
                          <a:pt x="56" y="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99"/>
                  <p:cNvSpPr>
                    <a:spLocks/>
                  </p:cNvSpPr>
                  <p:nvPr/>
                </p:nvSpPr>
                <p:spPr bwMode="auto">
                  <a:xfrm>
                    <a:off x="13293725" y="-174625"/>
                    <a:ext cx="428625" cy="1114425"/>
                  </a:xfrm>
                  <a:custGeom>
                    <a:avLst/>
                    <a:gdLst>
                      <a:gd name="T0" fmla="*/ 10 w 101"/>
                      <a:gd name="T1" fmla="*/ 248 h 263"/>
                      <a:gd name="T2" fmla="*/ 8 w 101"/>
                      <a:gd name="T3" fmla="*/ 260 h 263"/>
                      <a:gd name="T4" fmla="*/ 3 w 101"/>
                      <a:gd name="T5" fmla="*/ 258 h 263"/>
                      <a:gd name="T6" fmla="*/ 28 w 101"/>
                      <a:gd name="T7" fmla="*/ 126 h 263"/>
                      <a:gd name="T8" fmla="*/ 96 w 101"/>
                      <a:gd name="T9" fmla="*/ 3 h 263"/>
                      <a:gd name="T10" fmla="*/ 101 w 101"/>
                      <a:gd name="T11" fmla="*/ 6 h 263"/>
                      <a:gd name="T12" fmla="*/ 98 w 101"/>
                      <a:gd name="T13" fmla="*/ 18 h 263"/>
                      <a:gd name="T14" fmla="*/ 33 w 101"/>
                      <a:gd name="T15" fmla="*/ 135 h 263"/>
                      <a:gd name="T16" fmla="*/ 10 w 101"/>
                      <a:gd name="T1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63">
                        <a:moveTo>
                          <a:pt x="10" y="248"/>
                        </a:moveTo>
                        <a:cubicBezTo>
                          <a:pt x="10" y="252"/>
                          <a:pt x="9" y="258"/>
                          <a:pt x="8" y="260"/>
                        </a:cubicBezTo>
                        <a:cubicBezTo>
                          <a:pt x="6" y="263"/>
                          <a:pt x="4" y="262"/>
                          <a:pt x="3" y="258"/>
                        </a:cubicBezTo>
                        <a:cubicBezTo>
                          <a:pt x="0" y="241"/>
                          <a:pt x="5" y="188"/>
                          <a:pt x="28" y="126"/>
                        </a:cubicBezTo>
                        <a:cubicBezTo>
                          <a:pt x="42" y="87"/>
                          <a:pt x="64" y="44"/>
                          <a:pt x="96" y="3"/>
                        </a:cubicBezTo>
                        <a:cubicBezTo>
                          <a:pt x="98" y="0"/>
                          <a:pt x="100" y="2"/>
                          <a:pt x="101" y="6"/>
                        </a:cubicBezTo>
                        <a:cubicBezTo>
                          <a:pt x="101" y="10"/>
                          <a:pt x="100" y="15"/>
                          <a:pt x="98" y="18"/>
                        </a:cubicBezTo>
                        <a:cubicBezTo>
                          <a:pt x="67" y="57"/>
                          <a:pt x="46" y="98"/>
                          <a:pt x="33" y="135"/>
                        </a:cubicBezTo>
                        <a:cubicBezTo>
                          <a:pt x="12" y="190"/>
                          <a:pt x="7" y="234"/>
                          <a:pt x="10" y="24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00"/>
                  <p:cNvSpPr>
                    <a:spLocks/>
                  </p:cNvSpPr>
                  <p:nvPr/>
                </p:nvSpPr>
                <p:spPr bwMode="auto">
                  <a:xfrm>
                    <a:off x="12915900" y="460375"/>
                    <a:ext cx="258763" cy="344488"/>
                  </a:xfrm>
                  <a:custGeom>
                    <a:avLst/>
                    <a:gdLst>
                      <a:gd name="T0" fmla="*/ 58 w 61"/>
                      <a:gd name="T1" fmla="*/ 36 h 81"/>
                      <a:gd name="T2" fmla="*/ 17 w 61"/>
                      <a:gd name="T3" fmla="*/ 7 h 81"/>
                      <a:gd name="T4" fmla="*/ 23 w 61"/>
                      <a:gd name="T5" fmla="*/ 22 h 81"/>
                      <a:gd name="T6" fmla="*/ 4 w 61"/>
                      <a:gd name="T7" fmla="*/ 23 h 81"/>
                      <a:gd name="T8" fmla="*/ 19 w 61"/>
                      <a:gd name="T9" fmla="*/ 35 h 81"/>
                      <a:gd name="T10" fmla="*/ 2 w 61"/>
                      <a:gd name="T11" fmla="*/ 46 h 81"/>
                      <a:gd name="T12" fmla="*/ 21 w 61"/>
                      <a:gd name="T13" fmla="*/ 52 h 81"/>
                      <a:gd name="T14" fmla="*/ 10 w 61"/>
                      <a:gd name="T15" fmla="*/ 67 h 81"/>
                      <a:gd name="T16" fmla="*/ 26 w 61"/>
                      <a:gd name="T17" fmla="*/ 65 h 81"/>
                      <a:gd name="T18" fmla="*/ 30 w 61"/>
                      <a:gd name="T19" fmla="*/ 79 h 81"/>
                      <a:gd name="T20" fmla="*/ 58 w 61"/>
                      <a:gd name="T2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81">
                        <a:moveTo>
                          <a:pt x="58" y="36"/>
                        </a:moveTo>
                        <a:cubicBezTo>
                          <a:pt x="56" y="20"/>
                          <a:pt x="23" y="0"/>
                          <a:pt x="17" y="7"/>
                        </a:cubicBezTo>
                        <a:cubicBezTo>
                          <a:pt x="11" y="13"/>
                          <a:pt x="21" y="19"/>
                          <a:pt x="23" y="22"/>
                        </a:cubicBezTo>
                        <a:cubicBezTo>
                          <a:pt x="19" y="20"/>
                          <a:pt x="6" y="15"/>
                          <a:pt x="4" y="23"/>
                        </a:cubicBezTo>
                        <a:cubicBezTo>
                          <a:pt x="2" y="31"/>
                          <a:pt x="15" y="34"/>
                          <a:pt x="19" y="35"/>
                        </a:cubicBezTo>
                        <a:cubicBezTo>
                          <a:pt x="14" y="36"/>
                          <a:pt x="0" y="37"/>
                          <a:pt x="2" y="46"/>
                        </a:cubicBezTo>
                        <a:cubicBezTo>
                          <a:pt x="4" y="54"/>
                          <a:pt x="15" y="52"/>
                          <a:pt x="21" y="52"/>
                        </a:cubicBezTo>
                        <a:cubicBezTo>
                          <a:pt x="21" y="52"/>
                          <a:pt x="7" y="60"/>
                          <a:pt x="10" y="67"/>
                        </a:cubicBezTo>
                        <a:cubicBezTo>
                          <a:pt x="14" y="73"/>
                          <a:pt x="26" y="65"/>
                          <a:pt x="26" y="65"/>
                        </a:cubicBezTo>
                        <a:cubicBezTo>
                          <a:pt x="26" y="65"/>
                          <a:pt x="21" y="77"/>
                          <a:pt x="30" y="79"/>
                        </a:cubicBezTo>
                        <a:cubicBezTo>
                          <a:pt x="39" y="81"/>
                          <a:pt x="61" y="51"/>
                          <a:pt x="58" y="36"/>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01"/>
                  <p:cNvSpPr>
                    <a:spLocks/>
                  </p:cNvSpPr>
                  <p:nvPr/>
                </p:nvSpPr>
                <p:spPr bwMode="auto">
                  <a:xfrm>
                    <a:off x="13057187" y="511175"/>
                    <a:ext cx="114300" cy="215900"/>
                  </a:xfrm>
                  <a:custGeom>
                    <a:avLst/>
                    <a:gdLst>
                      <a:gd name="T0" fmla="*/ 26 w 27"/>
                      <a:gd name="T1" fmla="*/ 24 h 51"/>
                      <a:gd name="T2" fmla="*/ 9 w 27"/>
                      <a:gd name="T3" fmla="*/ 2 h 51"/>
                      <a:gd name="T4" fmla="*/ 9 w 27"/>
                      <a:gd name="T5" fmla="*/ 17 h 51"/>
                      <a:gd name="T6" fmla="*/ 1 w 27"/>
                      <a:gd name="T7" fmla="*/ 28 h 51"/>
                      <a:gd name="T8" fmla="*/ 13 w 27"/>
                      <a:gd name="T9" fmla="*/ 36 h 51"/>
                      <a:gd name="T10" fmla="*/ 17 w 27"/>
                      <a:gd name="T11" fmla="*/ 49 h 51"/>
                      <a:gd name="T12" fmla="*/ 26 w 27"/>
                      <a:gd name="T13" fmla="*/ 24 h 51"/>
                    </a:gdLst>
                    <a:ahLst/>
                    <a:cxnLst>
                      <a:cxn ang="0">
                        <a:pos x="T0" y="T1"/>
                      </a:cxn>
                      <a:cxn ang="0">
                        <a:pos x="T2" y="T3"/>
                      </a:cxn>
                      <a:cxn ang="0">
                        <a:pos x="T4" y="T5"/>
                      </a:cxn>
                      <a:cxn ang="0">
                        <a:pos x="T6" y="T7"/>
                      </a:cxn>
                      <a:cxn ang="0">
                        <a:pos x="T8" y="T9"/>
                      </a:cxn>
                      <a:cxn ang="0">
                        <a:pos x="T10" y="T11"/>
                      </a:cxn>
                      <a:cxn ang="0">
                        <a:pos x="T12" y="T13"/>
                      </a:cxn>
                    </a:cxnLst>
                    <a:rect l="0" t="0" r="r" b="b"/>
                    <a:pathLst>
                      <a:path w="27" h="51">
                        <a:moveTo>
                          <a:pt x="26" y="24"/>
                        </a:moveTo>
                        <a:cubicBezTo>
                          <a:pt x="25" y="16"/>
                          <a:pt x="12" y="0"/>
                          <a:pt x="9" y="2"/>
                        </a:cubicBezTo>
                        <a:cubicBezTo>
                          <a:pt x="1" y="6"/>
                          <a:pt x="9" y="17"/>
                          <a:pt x="9" y="17"/>
                        </a:cubicBezTo>
                        <a:cubicBezTo>
                          <a:pt x="9" y="17"/>
                          <a:pt x="0" y="18"/>
                          <a:pt x="1" y="28"/>
                        </a:cubicBezTo>
                        <a:cubicBezTo>
                          <a:pt x="2" y="38"/>
                          <a:pt x="13" y="36"/>
                          <a:pt x="13" y="36"/>
                        </a:cubicBezTo>
                        <a:cubicBezTo>
                          <a:pt x="13" y="36"/>
                          <a:pt x="8" y="47"/>
                          <a:pt x="17" y="49"/>
                        </a:cubicBezTo>
                        <a:cubicBezTo>
                          <a:pt x="21" y="51"/>
                          <a:pt x="27" y="32"/>
                          <a:pt x="26" y="2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02"/>
                  <p:cNvSpPr>
                    <a:spLocks/>
                  </p:cNvSpPr>
                  <p:nvPr/>
                </p:nvSpPr>
                <p:spPr bwMode="auto">
                  <a:xfrm>
                    <a:off x="13133387" y="368300"/>
                    <a:ext cx="309563" cy="241300"/>
                  </a:xfrm>
                  <a:custGeom>
                    <a:avLst/>
                    <a:gdLst>
                      <a:gd name="T0" fmla="*/ 64 w 73"/>
                      <a:gd name="T1" fmla="*/ 4 h 57"/>
                      <a:gd name="T2" fmla="*/ 68 w 73"/>
                      <a:gd name="T3" fmla="*/ 1 h 57"/>
                      <a:gd name="T4" fmla="*/ 72 w 73"/>
                      <a:gd name="T5" fmla="*/ 1 h 57"/>
                      <a:gd name="T6" fmla="*/ 47 w 73"/>
                      <a:gd name="T7" fmla="*/ 40 h 57"/>
                      <a:gd name="T8" fmla="*/ 2 w 73"/>
                      <a:gd name="T9" fmla="*/ 57 h 57"/>
                      <a:gd name="T10" fmla="*/ 1 w 73"/>
                      <a:gd name="T11" fmla="*/ 55 h 57"/>
                      <a:gd name="T12" fmla="*/ 8 w 73"/>
                      <a:gd name="T13" fmla="*/ 53 h 57"/>
                      <a:gd name="T14" fmla="*/ 40 w 73"/>
                      <a:gd name="T15" fmla="*/ 41 h 57"/>
                      <a:gd name="T16" fmla="*/ 64 w 73"/>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7">
                        <a:moveTo>
                          <a:pt x="64" y="4"/>
                        </a:moveTo>
                        <a:cubicBezTo>
                          <a:pt x="64" y="3"/>
                          <a:pt x="66" y="2"/>
                          <a:pt x="68" y="1"/>
                        </a:cubicBezTo>
                        <a:cubicBezTo>
                          <a:pt x="71" y="0"/>
                          <a:pt x="73" y="0"/>
                          <a:pt x="72" y="1"/>
                        </a:cubicBezTo>
                        <a:cubicBezTo>
                          <a:pt x="69" y="15"/>
                          <a:pt x="60" y="30"/>
                          <a:pt x="47" y="40"/>
                        </a:cubicBezTo>
                        <a:cubicBezTo>
                          <a:pt x="34" y="51"/>
                          <a:pt x="19" y="57"/>
                          <a:pt x="2" y="57"/>
                        </a:cubicBezTo>
                        <a:cubicBezTo>
                          <a:pt x="0" y="57"/>
                          <a:pt x="0" y="56"/>
                          <a:pt x="1" y="55"/>
                        </a:cubicBezTo>
                        <a:cubicBezTo>
                          <a:pt x="3" y="54"/>
                          <a:pt x="6" y="53"/>
                          <a:pt x="8" y="53"/>
                        </a:cubicBezTo>
                        <a:cubicBezTo>
                          <a:pt x="20" y="53"/>
                          <a:pt x="31" y="48"/>
                          <a:pt x="40" y="41"/>
                        </a:cubicBezTo>
                        <a:cubicBezTo>
                          <a:pt x="52" y="31"/>
                          <a:pt x="60" y="17"/>
                          <a:pt x="64" y="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03"/>
                  <p:cNvSpPr>
                    <a:spLocks/>
                  </p:cNvSpPr>
                  <p:nvPr/>
                </p:nvSpPr>
                <p:spPr bwMode="auto">
                  <a:xfrm>
                    <a:off x="13569950" y="460375"/>
                    <a:ext cx="280988" cy="292100"/>
                  </a:xfrm>
                  <a:custGeom>
                    <a:avLst/>
                    <a:gdLst>
                      <a:gd name="T0" fmla="*/ 10 w 66"/>
                      <a:gd name="T1" fmla="*/ 14 h 69"/>
                      <a:gd name="T2" fmla="*/ 61 w 66"/>
                      <a:gd name="T3" fmla="*/ 10 h 69"/>
                      <a:gd name="T4" fmla="*/ 48 w 66"/>
                      <a:gd name="T5" fmla="*/ 19 h 69"/>
                      <a:gd name="T6" fmla="*/ 64 w 66"/>
                      <a:gd name="T7" fmla="*/ 29 h 69"/>
                      <a:gd name="T8" fmla="*/ 45 w 66"/>
                      <a:gd name="T9" fmla="*/ 33 h 69"/>
                      <a:gd name="T10" fmla="*/ 54 w 66"/>
                      <a:gd name="T11" fmla="*/ 51 h 69"/>
                      <a:gd name="T12" fmla="*/ 36 w 66"/>
                      <a:gd name="T13" fmla="*/ 47 h 69"/>
                      <a:gd name="T14" fmla="*/ 37 w 66"/>
                      <a:gd name="T15" fmla="*/ 65 h 69"/>
                      <a:gd name="T16" fmla="*/ 24 w 66"/>
                      <a:gd name="T17" fmla="*/ 55 h 69"/>
                      <a:gd name="T18" fmla="*/ 14 w 66"/>
                      <a:gd name="T19" fmla="*/ 66 h 69"/>
                      <a:gd name="T20" fmla="*/ 10 w 66"/>
                      <a:gd name="T2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9">
                        <a:moveTo>
                          <a:pt x="10" y="14"/>
                        </a:moveTo>
                        <a:cubicBezTo>
                          <a:pt x="20" y="1"/>
                          <a:pt x="59" y="0"/>
                          <a:pt x="61" y="10"/>
                        </a:cubicBezTo>
                        <a:cubicBezTo>
                          <a:pt x="63" y="18"/>
                          <a:pt x="51" y="18"/>
                          <a:pt x="48" y="19"/>
                        </a:cubicBezTo>
                        <a:cubicBezTo>
                          <a:pt x="53" y="20"/>
                          <a:pt x="66" y="22"/>
                          <a:pt x="64" y="29"/>
                        </a:cubicBezTo>
                        <a:cubicBezTo>
                          <a:pt x="61" y="38"/>
                          <a:pt x="49" y="33"/>
                          <a:pt x="45" y="33"/>
                        </a:cubicBezTo>
                        <a:cubicBezTo>
                          <a:pt x="49" y="36"/>
                          <a:pt x="61" y="45"/>
                          <a:pt x="54" y="51"/>
                        </a:cubicBezTo>
                        <a:cubicBezTo>
                          <a:pt x="49" y="57"/>
                          <a:pt x="40" y="50"/>
                          <a:pt x="36" y="47"/>
                        </a:cubicBezTo>
                        <a:cubicBezTo>
                          <a:pt x="36" y="47"/>
                          <a:pt x="43" y="60"/>
                          <a:pt x="37" y="65"/>
                        </a:cubicBezTo>
                        <a:cubicBezTo>
                          <a:pt x="31" y="69"/>
                          <a:pt x="24" y="55"/>
                          <a:pt x="24" y="55"/>
                        </a:cubicBezTo>
                        <a:cubicBezTo>
                          <a:pt x="24" y="55"/>
                          <a:pt x="23" y="68"/>
                          <a:pt x="14" y="66"/>
                        </a:cubicBezTo>
                        <a:cubicBezTo>
                          <a:pt x="5" y="64"/>
                          <a:pt x="0" y="26"/>
                          <a:pt x="10" y="14"/>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04"/>
                  <p:cNvSpPr>
                    <a:spLocks/>
                  </p:cNvSpPr>
                  <p:nvPr/>
                </p:nvSpPr>
                <p:spPr bwMode="auto">
                  <a:xfrm>
                    <a:off x="13574712" y="460375"/>
                    <a:ext cx="165100" cy="182563"/>
                  </a:xfrm>
                  <a:custGeom>
                    <a:avLst/>
                    <a:gdLst>
                      <a:gd name="T0" fmla="*/ 9 w 39"/>
                      <a:gd name="T1" fmla="*/ 14 h 43"/>
                      <a:gd name="T2" fmla="*/ 35 w 39"/>
                      <a:gd name="T3" fmla="*/ 3 h 43"/>
                      <a:gd name="T4" fmla="*/ 27 w 39"/>
                      <a:gd name="T5" fmla="*/ 16 h 43"/>
                      <a:gd name="T6" fmla="*/ 28 w 39"/>
                      <a:gd name="T7" fmla="*/ 30 h 43"/>
                      <a:gd name="T8" fmla="*/ 14 w 39"/>
                      <a:gd name="T9" fmla="*/ 32 h 43"/>
                      <a:gd name="T10" fmla="*/ 4 w 39"/>
                      <a:gd name="T11" fmla="*/ 41 h 43"/>
                      <a:gd name="T12" fmla="*/ 9 w 39"/>
                      <a:gd name="T13" fmla="*/ 1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9" y="14"/>
                        </a:moveTo>
                        <a:cubicBezTo>
                          <a:pt x="14" y="8"/>
                          <a:pt x="33" y="0"/>
                          <a:pt x="35" y="3"/>
                        </a:cubicBezTo>
                        <a:cubicBezTo>
                          <a:pt x="39" y="11"/>
                          <a:pt x="27" y="16"/>
                          <a:pt x="27" y="16"/>
                        </a:cubicBezTo>
                        <a:cubicBezTo>
                          <a:pt x="27" y="16"/>
                          <a:pt x="34" y="22"/>
                          <a:pt x="28" y="30"/>
                        </a:cubicBezTo>
                        <a:cubicBezTo>
                          <a:pt x="22" y="38"/>
                          <a:pt x="14" y="32"/>
                          <a:pt x="14" y="32"/>
                        </a:cubicBezTo>
                        <a:cubicBezTo>
                          <a:pt x="14" y="32"/>
                          <a:pt x="13" y="43"/>
                          <a:pt x="4" y="41"/>
                        </a:cubicBezTo>
                        <a:cubicBezTo>
                          <a:pt x="0" y="40"/>
                          <a:pt x="4" y="20"/>
                          <a:pt x="9" y="1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05"/>
                  <p:cNvSpPr>
                    <a:spLocks/>
                  </p:cNvSpPr>
                  <p:nvPr/>
                </p:nvSpPr>
                <p:spPr bwMode="auto">
                  <a:xfrm>
                    <a:off x="13476287" y="173038"/>
                    <a:ext cx="169863" cy="360363"/>
                  </a:xfrm>
                  <a:custGeom>
                    <a:avLst/>
                    <a:gdLst>
                      <a:gd name="T0" fmla="*/ 10 w 40"/>
                      <a:gd name="T1" fmla="*/ 8 h 85"/>
                      <a:gd name="T2" fmla="*/ 7 w 40"/>
                      <a:gd name="T3" fmla="*/ 3 h 85"/>
                      <a:gd name="T4" fmla="*/ 3 w 40"/>
                      <a:gd name="T5" fmla="*/ 1 h 85"/>
                      <a:gd name="T6" fmla="*/ 7 w 40"/>
                      <a:gd name="T7" fmla="*/ 48 h 85"/>
                      <a:gd name="T8" fmla="*/ 38 w 40"/>
                      <a:gd name="T9" fmla="*/ 84 h 85"/>
                      <a:gd name="T10" fmla="*/ 39 w 40"/>
                      <a:gd name="T11" fmla="*/ 82 h 85"/>
                      <a:gd name="T12" fmla="*/ 35 w 40"/>
                      <a:gd name="T13" fmla="*/ 77 h 85"/>
                      <a:gd name="T14" fmla="*/ 13 w 40"/>
                      <a:gd name="T15" fmla="*/ 51 h 85"/>
                      <a:gd name="T16" fmla="*/ 10 w 40"/>
                      <a:gd name="T17"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5">
                        <a:moveTo>
                          <a:pt x="10" y="8"/>
                        </a:moveTo>
                        <a:cubicBezTo>
                          <a:pt x="10" y="7"/>
                          <a:pt x="9" y="4"/>
                          <a:pt x="7" y="3"/>
                        </a:cubicBezTo>
                        <a:cubicBezTo>
                          <a:pt x="5" y="1"/>
                          <a:pt x="4" y="0"/>
                          <a:pt x="3" y="1"/>
                        </a:cubicBezTo>
                        <a:cubicBezTo>
                          <a:pt x="0" y="15"/>
                          <a:pt x="1" y="32"/>
                          <a:pt x="7" y="48"/>
                        </a:cubicBezTo>
                        <a:cubicBezTo>
                          <a:pt x="12" y="63"/>
                          <a:pt x="23" y="76"/>
                          <a:pt x="38" y="84"/>
                        </a:cubicBezTo>
                        <a:cubicBezTo>
                          <a:pt x="39" y="85"/>
                          <a:pt x="40" y="84"/>
                          <a:pt x="39" y="82"/>
                        </a:cubicBezTo>
                        <a:cubicBezTo>
                          <a:pt x="38" y="81"/>
                          <a:pt x="36" y="78"/>
                          <a:pt x="35" y="77"/>
                        </a:cubicBezTo>
                        <a:cubicBezTo>
                          <a:pt x="24" y="72"/>
                          <a:pt x="17" y="62"/>
                          <a:pt x="13" y="51"/>
                        </a:cubicBezTo>
                        <a:cubicBezTo>
                          <a:pt x="7" y="37"/>
                          <a:pt x="6" y="21"/>
                          <a:pt x="10" y="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06"/>
                  <p:cNvSpPr>
                    <a:spLocks/>
                  </p:cNvSpPr>
                  <p:nvPr/>
                </p:nvSpPr>
                <p:spPr bwMode="auto">
                  <a:xfrm>
                    <a:off x="13404850" y="-900112"/>
                    <a:ext cx="1039813" cy="1139825"/>
                  </a:xfrm>
                  <a:custGeom>
                    <a:avLst/>
                    <a:gdLst>
                      <a:gd name="T0" fmla="*/ 19 w 245"/>
                      <a:gd name="T1" fmla="*/ 199 h 269"/>
                      <a:gd name="T2" fmla="*/ 97 w 245"/>
                      <a:gd name="T3" fmla="*/ 144 h 269"/>
                      <a:gd name="T4" fmla="*/ 46 w 245"/>
                      <a:gd name="T5" fmla="*/ 46 h 269"/>
                      <a:gd name="T6" fmla="*/ 119 w 245"/>
                      <a:gd name="T7" fmla="*/ 110 h 269"/>
                      <a:gd name="T8" fmla="*/ 203 w 245"/>
                      <a:gd name="T9" fmla="*/ 65 h 269"/>
                      <a:gd name="T10" fmla="*/ 157 w 245"/>
                      <a:gd name="T11" fmla="*/ 146 h 269"/>
                      <a:gd name="T12" fmla="*/ 227 w 245"/>
                      <a:gd name="T13" fmla="*/ 179 h 269"/>
                      <a:gd name="T14" fmla="*/ 138 w 245"/>
                      <a:gd name="T15" fmla="*/ 173 h 269"/>
                      <a:gd name="T16" fmla="*/ 139 w 245"/>
                      <a:gd name="T17" fmla="*/ 262 h 269"/>
                      <a:gd name="T18" fmla="*/ 106 w 245"/>
                      <a:gd name="T19" fmla="*/ 178 h 269"/>
                      <a:gd name="T20" fmla="*/ 19 w 245"/>
                      <a:gd name="T21" fmla="*/ 19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69">
                        <a:moveTo>
                          <a:pt x="19" y="199"/>
                        </a:moveTo>
                        <a:cubicBezTo>
                          <a:pt x="0" y="152"/>
                          <a:pt x="97" y="144"/>
                          <a:pt x="97" y="144"/>
                        </a:cubicBezTo>
                        <a:cubicBezTo>
                          <a:pt x="97" y="144"/>
                          <a:pt x="5" y="92"/>
                          <a:pt x="46" y="46"/>
                        </a:cubicBezTo>
                        <a:cubicBezTo>
                          <a:pt x="87" y="0"/>
                          <a:pt x="119" y="110"/>
                          <a:pt x="119" y="110"/>
                        </a:cubicBezTo>
                        <a:cubicBezTo>
                          <a:pt x="119" y="110"/>
                          <a:pt x="159" y="23"/>
                          <a:pt x="203" y="65"/>
                        </a:cubicBezTo>
                        <a:cubicBezTo>
                          <a:pt x="245" y="106"/>
                          <a:pt x="157" y="146"/>
                          <a:pt x="157" y="146"/>
                        </a:cubicBezTo>
                        <a:cubicBezTo>
                          <a:pt x="157" y="146"/>
                          <a:pt x="238" y="136"/>
                          <a:pt x="227" y="179"/>
                        </a:cubicBezTo>
                        <a:cubicBezTo>
                          <a:pt x="216" y="223"/>
                          <a:pt x="138" y="173"/>
                          <a:pt x="138" y="173"/>
                        </a:cubicBezTo>
                        <a:cubicBezTo>
                          <a:pt x="138" y="173"/>
                          <a:pt x="190" y="256"/>
                          <a:pt x="139" y="262"/>
                        </a:cubicBezTo>
                        <a:cubicBezTo>
                          <a:pt x="89" y="269"/>
                          <a:pt x="106" y="178"/>
                          <a:pt x="106" y="178"/>
                        </a:cubicBezTo>
                        <a:cubicBezTo>
                          <a:pt x="106" y="178"/>
                          <a:pt x="41" y="253"/>
                          <a:pt x="19" y="199"/>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07"/>
                  <p:cNvSpPr>
                    <a:spLocks/>
                  </p:cNvSpPr>
                  <p:nvPr/>
                </p:nvSpPr>
                <p:spPr bwMode="auto">
                  <a:xfrm>
                    <a:off x="13681075" y="-234950"/>
                    <a:ext cx="203200" cy="161925"/>
                  </a:xfrm>
                  <a:custGeom>
                    <a:avLst/>
                    <a:gdLst>
                      <a:gd name="T0" fmla="*/ 45 w 48"/>
                      <a:gd name="T1" fmla="*/ 3 h 38"/>
                      <a:gd name="T2" fmla="*/ 6 w 48"/>
                      <a:gd name="T3" fmla="*/ 29 h 38"/>
                      <a:gd name="T4" fmla="*/ 45 w 48"/>
                      <a:gd name="T5" fmla="*/ 3 h 38"/>
                    </a:gdLst>
                    <a:ahLst/>
                    <a:cxnLst>
                      <a:cxn ang="0">
                        <a:pos x="T0" y="T1"/>
                      </a:cxn>
                      <a:cxn ang="0">
                        <a:pos x="T2" y="T3"/>
                      </a:cxn>
                      <a:cxn ang="0">
                        <a:pos x="T4" y="T5"/>
                      </a:cxn>
                    </a:cxnLst>
                    <a:rect l="0" t="0" r="r" b="b"/>
                    <a:pathLst>
                      <a:path w="48" h="38">
                        <a:moveTo>
                          <a:pt x="45" y="3"/>
                        </a:moveTo>
                        <a:cubicBezTo>
                          <a:pt x="43" y="0"/>
                          <a:pt x="0" y="20"/>
                          <a:pt x="6" y="29"/>
                        </a:cubicBezTo>
                        <a:cubicBezTo>
                          <a:pt x="11" y="38"/>
                          <a:pt x="48" y="7"/>
                          <a:pt x="45"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08"/>
                  <p:cNvSpPr>
                    <a:spLocks/>
                  </p:cNvSpPr>
                  <p:nvPr/>
                </p:nvSpPr>
                <p:spPr bwMode="auto">
                  <a:xfrm>
                    <a:off x="13650912" y="-273050"/>
                    <a:ext cx="207963" cy="123825"/>
                  </a:xfrm>
                  <a:custGeom>
                    <a:avLst/>
                    <a:gdLst>
                      <a:gd name="T0" fmla="*/ 48 w 49"/>
                      <a:gd name="T1" fmla="*/ 3 h 29"/>
                      <a:gd name="T2" fmla="*/ 3 w 49"/>
                      <a:gd name="T3" fmla="*/ 19 h 29"/>
                      <a:gd name="T4" fmla="*/ 48 w 49"/>
                      <a:gd name="T5" fmla="*/ 3 h 29"/>
                    </a:gdLst>
                    <a:ahLst/>
                    <a:cxnLst>
                      <a:cxn ang="0">
                        <a:pos x="T0" y="T1"/>
                      </a:cxn>
                      <a:cxn ang="0">
                        <a:pos x="T2" y="T3"/>
                      </a:cxn>
                      <a:cxn ang="0">
                        <a:pos x="T4" y="T5"/>
                      </a:cxn>
                    </a:cxnLst>
                    <a:rect l="0" t="0" r="r" b="b"/>
                    <a:pathLst>
                      <a:path w="49" h="29">
                        <a:moveTo>
                          <a:pt x="48" y="3"/>
                        </a:moveTo>
                        <a:cubicBezTo>
                          <a:pt x="47" y="0"/>
                          <a:pt x="0" y="9"/>
                          <a:pt x="3" y="19"/>
                        </a:cubicBezTo>
                        <a:cubicBezTo>
                          <a:pt x="6" y="29"/>
                          <a:pt x="49" y="7"/>
                          <a:pt x="48"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09"/>
                  <p:cNvSpPr>
                    <a:spLocks/>
                  </p:cNvSpPr>
                  <p:nvPr/>
                </p:nvSpPr>
                <p:spPr bwMode="auto">
                  <a:xfrm>
                    <a:off x="13689012" y="-488950"/>
                    <a:ext cx="187325" cy="190500"/>
                  </a:xfrm>
                  <a:custGeom>
                    <a:avLst/>
                    <a:gdLst>
                      <a:gd name="T0" fmla="*/ 42 w 44"/>
                      <a:gd name="T1" fmla="*/ 42 h 45"/>
                      <a:gd name="T2" fmla="*/ 8 w 44"/>
                      <a:gd name="T3" fmla="*/ 8 h 45"/>
                      <a:gd name="T4" fmla="*/ 42 w 44"/>
                      <a:gd name="T5" fmla="*/ 42 h 45"/>
                    </a:gdLst>
                    <a:ahLst/>
                    <a:cxnLst>
                      <a:cxn ang="0">
                        <a:pos x="T0" y="T1"/>
                      </a:cxn>
                      <a:cxn ang="0">
                        <a:pos x="T2" y="T3"/>
                      </a:cxn>
                      <a:cxn ang="0">
                        <a:pos x="T4" y="T5"/>
                      </a:cxn>
                    </a:cxnLst>
                    <a:rect l="0" t="0" r="r" b="b"/>
                    <a:pathLst>
                      <a:path w="44" h="45">
                        <a:moveTo>
                          <a:pt x="42" y="42"/>
                        </a:moveTo>
                        <a:cubicBezTo>
                          <a:pt x="44" y="39"/>
                          <a:pt x="17" y="0"/>
                          <a:pt x="8" y="8"/>
                        </a:cubicBezTo>
                        <a:cubicBezTo>
                          <a:pt x="0" y="15"/>
                          <a:pt x="38" y="45"/>
                          <a:pt x="42" y="42"/>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10"/>
                  <p:cNvSpPr>
                    <a:spLocks/>
                  </p:cNvSpPr>
                  <p:nvPr/>
                </p:nvSpPr>
                <p:spPr bwMode="auto">
                  <a:xfrm>
                    <a:off x="13757275" y="-530225"/>
                    <a:ext cx="149225" cy="206375"/>
                  </a:xfrm>
                  <a:custGeom>
                    <a:avLst/>
                    <a:gdLst>
                      <a:gd name="T0" fmla="*/ 32 w 35"/>
                      <a:gd name="T1" fmla="*/ 47 h 49"/>
                      <a:gd name="T2" fmla="*/ 10 w 35"/>
                      <a:gd name="T3" fmla="*/ 4 h 49"/>
                      <a:gd name="T4" fmla="*/ 32 w 35"/>
                      <a:gd name="T5" fmla="*/ 47 h 49"/>
                    </a:gdLst>
                    <a:ahLst/>
                    <a:cxnLst>
                      <a:cxn ang="0">
                        <a:pos x="T0" y="T1"/>
                      </a:cxn>
                      <a:cxn ang="0">
                        <a:pos x="T2" y="T3"/>
                      </a:cxn>
                      <a:cxn ang="0">
                        <a:pos x="T4" y="T5"/>
                      </a:cxn>
                    </a:cxnLst>
                    <a:rect l="0" t="0" r="r" b="b"/>
                    <a:pathLst>
                      <a:path w="35" h="49">
                        <a:moveTo>
                          <a:pt x="32" y="47"/>
                        </a:moveTo>
                        <a:cubicBezTo>
                          <a:pt x="35" y="45"/>
                          <a:pt x="20" y="0"/>
                          <a:pt x="10" y="4"/>
                        </a:cubicBezTo>
                        <a:cubicBezTo>
                          <a:pt x="0" y="9"/>
                          <a:pt x="28" y="49"/>
                          <a:pt x="32" y="47"/>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11"/>
                  <p:cNvSpPr>
                    <a:spLocks/>
                  </p:cNvSpPr>
                  <p:nvPr/>
                </p:nvSpPr>
                <p:spPr bwMode="auto">
                  <a:xfrm>
                    <a:off x="13931900" y="-514350"/>
                    <a:ext cx="152400" cy="212725"/>
                  </a:xfrm>
                  <a:custGeom>
                    <a:avLst/>
                    <a:gdLst>
                      <a:gd name="T0" fmla="*/ 4 w 36"/>
                      <a:gd name="T1" fmla="*/ 48 h 50"/>
                      <a:gd name="T2" fmla="*/ 27 w 36"/>
                      <a:gd name="T3" fmla="*/ 6 h 50"/>
                      <a:gd name="T4" fmla="*/ 4 w 36"/>
                      <a:gd name="T5" fmla="*/ 48 h 50"/>
                    </a:gdLst>
                    <a:ahLst/>
                    <a:cxnLst>
                      <a:cxn ang="0">
                        <a:pos x="T0" y="T1"/>
                      </a:cxn>
                      <a:cxn ang="0">
                        <a:pos x="T2" y="T3"/>
                      </a:cxn>
                      <a:cxn ang="0">
                        <a:pos x="T4" y="T5"/>
                      </a:cxn>
                    </a:cxnLst>
                    <a:rect l="0" t="0" r="r" b="b"/>
                    <a:pathLst>
                      <a:path w="36" h="50">
                        <a:moveTo>
                          <a:pt x="4" y="48"/>
                        </a:moveTo>
                        <a:cubicBezTo>
                          <a:pt x="7" y="50"/>
                          <a:pt x="36" y="12"/>
                          <a:pt x="27" y="6"/>
                        </a:cubicBezTo>
                        <a:cubicBezTo>
                          <a:pt x="17" y="0"/>
                          <a:pt x="0" y="46"/>
                          <a:pt x="4" y="48"/>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12"/>
                  <p:cNvSpPr>
                    <a:spLocks/>
                  </p:cNvSpPr>
                  <p:nvPr/>
                </p:nvSpPr>
                <p:spPr bwMode="auto">
                  <a:xfrm>
                    <a:off x="13970000" y="-458787"/>
                    <a:ext cx="195263" cy="177800"/>
                  </a:xfrm>
                  <a:custGeom>
                    <a:avLst/>
                    <a:gdLst>
                      <a:gd name="T0" fmla="*/ 2 w 46"/>
                      <a:gd name="T1" fmla="*/ 39 h 42"/>
                      <a:gd name="T2" fmla="*/ 39 w 46"/>
                      <a:gd name="T3" fmla="*/ 9 h 42"/>
                      <a:gd name="T4" fmla="*/ 2 w 46"/>
                      <a:gd name="T5" fmla="*/ 39 h 42"/>
                    </a:gdLst>
                    <a:ahLst/>
                    <a:cxnLst>
                      <a:cxn ang="0">
                        <a:pos x="T0" y="T1"/>
                      </a:cxn>
                      <a:cxn ang="0">
                        <a:pos x="T2" y="T3"/>
                      </a:cxn>
                      <a:cxn ang="0">
                        <a:pos x="T4" y="T5"/>
                      </a:cxn>
                    </a:cxnLst>
                    <a:rect l="0" t="0" r="r" b="b"/>
                    <a:pathLst>
                      <a:path w="46" h="42">
                        <a:moveTo>
                          <a:pt x="2" y="39"/>
                        </a:moveTo>
                        <a:cubicBezTo>
                          <a:pt x="5" y="42"/>
                          <a:pt x="46" y="17"/>
                          <a:pt x="39" y="9"/>
                        </a:cubicBezTo>
                        <a:cubicBezTo>
                          <a:pt x="33" y="0"/>
                          <a:pt x="0" y="35"/>
                          <a:pt x="2" y="39"/>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13"/>
                  <p:cNvSpPr>
                    <a:spLocks/>
                  </p:cNvSpPr>
                  <p:nvPr/>
                </p:nvSpPr>
                <p:spPr bwMode="auto">
                  <a:xfrm>
                    <a:off x="13985875" y="-280987"/>
                    <a:ext cx="217488" cy="109538"/>
                  </a:xfrm>
                  <a:custGeom>
                    <a:avLst/>
                    <a:gdLst>
                      <a:gd name="T0" fmla="*/ 1 w 51"/>
                      <a:gd name="T1" fmla="*/ 5 h 26"/>
                      <a:gd name="T2" fmla="*/ 48 w 51"/>
                      <a:gd name="T3" fmla="*/ 15 h 26"/>
                      <a:gd name="T4" fmla="*/ 1 w 51"/>
                      <a:gd name="T5" fmla="*/ 5 h 26"/>
                    </a:gdLst>
                    <a:ahLst/>
                    <a:cxnLst>
                      <a:cxn ang="0">
                        <a:pos x="T0" y="T1"/>
                      </a:cxn>
                      <a:cxn ang="0">
                        <a:pos x="T2" y="T3"/>
                      </a:cxn>
                      <a:cxn ang="0">
                        <a:pos x="T4" y="T5"/>
                      </a:cxn>
                    </a:cxnLst>
                    <a:rect l="0" t="0" r="r" b="b"/>
                    <a:pathLst>
                      <a:path w="51" h="26">
                        <a:moveTo>
                          <a:pt x="1" y="5"/>
                        </a:moveTo>
                        <a:cubicBezTo>
                          <a:pt x="0" y="8"/>
                          <a:pt x="45" y="26"/>
                          <a:pt x="48" y="15"/>
                        </a:cubicBezTo>
                        <a:cubicBezTo>
                          <a:pt x="51" y="5"/>
                          <a:pt x="3" y="0"/>
                          <a:pt x="1" y="5"/>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14"/>
                  <p:cNvSpPr>
                    <a:spLocks/>
                  </p:cNvSpPr>
                  <p:nvPr/>
                </p:nvSpPr>
                <p:spPr bwMode="auto">
                  <a:xfrm>
                    <a:off x="13977937" y="-250825"/>
                    <a:ext cx="207963" cy="160338"/>
                  </a:xfrm>
                  <a:custGeom>
                    <a:avLst/>
                    <a:gdLst>
                      <a:gd name="T0" fmla="*/ 2 w 49"/>
                      <a:gd name="T1" fmla="*/ 3 h 38"/>
                      <a:gd name="T2" fmla="*/ 42 w 49"/>
                      <a:gd name="T3" fmla="*/ 29 h 38"/>
                      <a:gd name="T4" fmla="*/ 2 w 49"/>
                      <a:gd name="T5" fmla="*/ 3 h 38"/>
                    </a:gdLst>
                    <a:ahLst/>
                    <a:cxnLst>
                      <a:cxn ang="0">
                        <a:pos x="T0" y="T1"/>
                      </a:cxn>
                      <a:cxn ang="0">
                        <a:pos x="T2" y="T3"/>
                      </a:cxn>
                      <a:cxn ang="0">
                        <a:pos x="T4" y="T5"/>
                      </a:cxn>
                    </a:cxnLst>
                    <a:rect l="0" t="0" r="r" b="b"/>
                    <a:pathLst>
                      <a:path w="49" h="38">
                        <a:moveTo>
                          <a:pt x="2" y="3"/>
                        </a:moveTo>
                        <a:cubicBezTo>
                          <a:pt x="0" y="6"/>
                          <a:pt x="36" y="38"/>
                          <a:pt x="42" y="29"/>
                        </a:cubicBezTo>
                        <a:cubicBezTo>
                          <a:pt x="49" y="21"/>
                          <a:pt x="5" y="0"/>
                          <a:pt x="2"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15"/>
                  <p:cNvSpPr>
                    <a:spLocks/>
                  </p:cNvSpPr>
                  <p:nvPr/>
                </p:nvSpPr>
                <p:spPr bwMode="auto">
                  <a:xfrm>
                    <a:off x="13931900" y="-200025"/>
                    <a:ext cx="104775" cy="207963"/>
                  </a:xfrm>
                  <a:custGeom>
                    <a:avLst/>
                    <a:gdLst>
                      <a:gd name="T0" fmla="*/ 4 w 25"/>
                      <a:gd name="T1" fmla="*/ 1 h 49"/>
                      <a:gd name="T2" fmla="*/ 15 w 25"/>
                      <a:gd name="T3" fmla="*/ 47 h 49"/>
                      <a:gd name="T4" fmla="*/ 4 w 25"/>
                      <a:gd name="T5" fmla="*/ 1 h 49"/>
                    </a:gdLst>
                    <a:ahLst/>
                    <a:cxnLst>
                      <a:cxn ang="0">
                        <a:pos x="T0" y="T1"/>
                      </a:cxn>
                      <a:cxn ang="0">
                        <a:pos x="T2" y="T3"/>
                      </a:cxn>
                      <a:cxn ang="0">
                        <a:pos x="T4" y="T5"/>
                      </a:cxn>
                    </a:cxnLst>
                    <a:rect l="0" t="0" r="r" b="b"/>
                    <a:pathLst>
                      <a:path w="25" h="49">
                        <a:moveTo>
                          <a:pt x="4" y="1"/>
                        </a:moveTo>
                        <a:cubicBezTo>
                          <a:pt x="0" y="2"/>
                          <a:pt x="4" y="49"/>
                          <a:pt x="15" y="47"/>
                        </a:cubicBezTo>
                        <a:cubicBezTo>
                          <a:pt x="25" y="46"/>
                          <a:pt x="8" y="0"/>
                          <a:pt x="4" y="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16"/>
                  <p:cNvSpPr>
                    <a:spLocks/>
                  </p:cNvSpPr>
                  <p:nvPr/>
                </p:nvSpPr>
                <p:spPr bwMode="auto">
                  <a:xfrm>
                    <a:off x="13854112" y="-196850"/>
                    <a:ext cx="93663" cy="207963"/>
                  </a:xfrm>
                  <a:custGeom>
                    <a:avLst/>
                    <a:gdLst>
                      <a:gd name="T0" fmla="*/ 14 w 22"/>
                      <a:gd name="T1" fmla="*/ 1 h 49"/>
                      <a:gd name="T2" fmla="*/ 11 w 22"/>
                      <a:gd name="T3" fmla="*/ 48 h 49"/>
                      <a:gd name="T4" fmla="*/ 14 w 22"/>
                      <a:gd name="T5" fmla="*/ 1 h 49"/>
                    </a:gdLst>
                    <a:ahLst/>
                    <a:cxnLst>
                      <a:cxn ang="0">
                        <a:pos x="T0" y="T1"/>
                      </a:cxn>
                      <a:cxn ang="0">
                        <a:pos x="T2" y="T3"/>
                      </a:cxn>
                      <a:cxn ang="0">
                        <a:pos x="T4" y="T5"/>
                      </a:cxn>
                    </a:cxnLst>
                    <a:rect l="0" t="0" r="r" b="b"/>
                    <a:pathLst>
                      <a:path w="22" h="49">
                        <a:moveTo>
                          <a:pt x="14" y="1"/>
                        </a:moveTo>
                        <a:cubicBezTo>
                          <a:pt x="10" y="0"/>
                          <a:pt x="0" y="47"/>
                          <a:pt x="11" y="48"/>
                        </a:cubicBezTo>
                        <a:cubicBezTo>
                          <a:pt x="22" y="49"/>
                          <a:pt x="19" y="1"/>
                          <a:pt x="14" y="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17"/>
                  <p:cNvSpPr>
                    <a:spLocks/>
                  </p:cNvSpPr>
                  <p:nvPr/>
                </p:nvSpPr>
                <p:spPr bwMode="auto">
                  <a:xfrm>
                    <a:off x="13808075" y="-369887"/>
                    <a:ext cx="241300" cy="236538"/>
                  </a:xfrm>
                  <a:custGeom>
                    <a:avLst/>
                    <a:gdLst>
                      <a:gd name="T0" fmla="*/ 6 w 57"/>
                      <a:gd name="T1" fmla="*/ 37 h 56"/>
                      <a:gd name="T2" fmla="*/ 26 w 57"/>
                      <a:gd name="T3" fmla="*/ 1 h 56"/>
                      <a:gd name="T4" fmla="*/ 51 w 57"/>
                      <a:gd name="T5" fmla="*/ 35 h 56"/>
                      <a:gd name="T6" fmla="*/ 6 w 57"/>
                      <a:gd name="T7" fmla="*/ 37 h 56"/>
                    </a:gdLst>
                    <a:ahLst/>
                    <a:cxnLst>
                      <a:cxn ang="0">
                        <a:pos x="T0" y="T1"/>
                      </a:cxn>
                      <a:cxn ang="0">
                        <a:pos x="T2" y="T3"/>
                      </a:cxn>
                      <a:cxn ang="0">
                        <a:pos x="T4" y="T5"/>
                      </a:cxn>
                      <a:cxn ang="0">
                        <a:pos x="T6" y="T7"/>
                      </a:cxn>
                    </a:cxnLst>
                    <a:rect l="0" t="0" r="r" b="b"/>
                    <a:pathLst>
                      <a:path w="57" h="56">
                        <a:moveTo>
                          <a:pt x="6" y="37"/>
                        </a:moveTo>
                        <a:cubicBezTo>
                          <a:pt x="0" y="29"/>
                          <a:pt x="3" y="2"/>
                          <a:pt x="26" y="1"/>
                        </a:cubicBezTo>
                        <a:cubicBezTo>
                          <a:pt x="48" y="0"/>
                          <a:pt x="57" y="20"/>
                          <a:pt x="51" y="35"/>
                        </a:cubicBezTo>
                        <a:cubicBezTo>
                          <a:pt x="43" y="51"/>
                          <a:pt x="20" y="56"/>
                          <a:pt x="6" y="37"/>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45"/>
                  <p:cNvSpPr>
                    <a:spLocks/>
                  </p:cNvSpPr>
                  <p:nvPr/>
                </p:nvSpPr>
                <p:spPr bwMode="auto">
                  <a:xfrm>
                    <a:off x="12933362" y="1333500"/>
                    <a:ext cx="1082675" cy="1136650"/>
                  </a:xfrm>
                  <a:custGeom>
                    <a:avLst/>
                    <a:gdLst>
                      <a:gd name="T0" fmla="*/ 184 w 255"/>
                      <a:gd name="T1" fmla="*/ 148 h 268"/>
                      <a:gd name="T2" fmla="*/ 178 w 255"/>
                      <a:gd name="T3" fmla="*/ 111 h 268"/>
                      <a:gd name="T4" fmla="*/ 149 w 255"/>
                      <a:gd name="T5" fmla="*/ 87 h 268"/>
                      <a:gd name="T6" fmla="*/ 112 w 255"/>
                      <a:gd name="T7" fmla="*/ 87 h 268"/>
                      <a:gd name="T8" fmla="*/ 84 w 255"/>
                      <a:gd name="T9" fmla="*/ 111 h 268"/>
                      <a:gd name="T10" fmla="*/ 77 w 255"/>
                      <a:gd name="T11" fmla="*/ 148 h 268"/>
                      <a:gd name="T12" fmla="*/ 96 w 255"/>
                      <a:gd name="T13" fmla="*/ 180 h 268"/>
                      <a:gd name="T14" fmla="*/ 131 w 255"/>
                      <a:gd name="T15" fmla="*/ 193 h 268"/>
                      <a:gd name="T16" fmla="*/ 166 w 255"/>
                      <a:gd name="T17" fmla="*/ 180 h 268"/>
                      <a:gd name="T18" fmla="*/ 184 w 255"/>
                      <a:gd name="T19" fmla="*/ 1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68">
                        <a:moveTo>
                          <a:pt x="184" y="148"/>
                        </a:moveTo>
                        <a:cubicBezTo>
                          <a:pt x="243" y="152"/>
                          <a:pt x="231" y="91"/>
                          <a:pt x="178" y="111"/>
                        </a:cubicBezTo>
                        <a:cubicBezTo>
                          <a:pt x="237" y="61"/>
                          <a:pt x="189" y="23"/>
                          <a:pt x="149" y="87"/>
                        </a:cubicBezTo>
                        <a:cubicBezTo>
                          <a:pt x="162" y="0"/>
                          <a:pt x="100" y="3"/>
                          <a:pt x="112" y="87"/>
                        </a:cubicBezTo>
                        <a:cubicBezTo>
                          <a:pt x="79" y="29"/>
                          <a:pt x="31" y="68"/>
                          <a:pt x="84" y="111"/>
                        </a:cubicBezTo>
                        <a:cubicBezTo>
                          <a:pt x="10" y="87"/>
                          <a:pt x="0" y="149"/>
                          <a:pt x="77" y="148"/>
                        </a:cubicBezTo>
                        <a:cubicBezTo>
                          <a:pt x="26" y="162"/>
                          <a:pt x="58" y="215"/>
                          <a:pt x="96" y="180"/>
                        </a:cubicBezTo>
                        <a:cubicBezTo>
                          <a:pt x="62" y="230"/>
                          <a:pt x="120" y="251"/>
                          <a:pt x="131" y="193"/>
                        </a:cubicBezTo>
                        <a:cubicBezTo>
                          <a:pt x="148" y="268"/>
                          <a:pt x="206" y="246"/>
                          <a:pt x="166" y="180"/>
                        </a:cubicBezTo>
                        <a:cubicBezTo>
                          <a:pt x="225" y="228"/>
                          <a:pt x="255" y="174"/>
                          <a:pt x="184" y="148"/>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148"/>
                  <p:cNvSpPr>
                    <a:spLocks/>
                  </p:cNvSpPr>
                  <p:nvPr/>
                </p:nvSpPr>
                <p:spPr bwMode="auto">
                  <a:xfrm>
                    <a:off x="17294225" y="368300"/>
                    <a:ext cx="993775" cy="1028700"/>
                  </a:xfrm>
                  <a:custGeom>
                    <a:avLst/>
                    <a:gdLst>
                      <a:gd name="T0" fmla="*/ 167 w 234"/>
                      <a:gd name="T1" fmla="*/ 130 h 243"/>
                      <a:gd name="T2" fmla="*/ 156 w 234"/>
                      <a:gd name="T3" fmla="*/ 98 h 243"/>
                      <a:gd name="T4" fmla="*/ 127 w 234"/>
                      <a:gd name="T5" fmla="*/ 80 h 243"/>
                      <a:gd name="T6" fmla="*/ 93 w 234"/>
                      <a:gd name="T7" fmla="*/ 85 h 243"/>
                      <a:gd name="T8" fmla="*/ 71 w 234"/>
                      <a:gd name="T9" fmla="*/ 111 h 243"/>
                      <a:gd name="T10" fmla="*/ 70 w 234"/>
                      <a:gd name="T11" fmla="*/ 144 h 243"/>
                      <a:gd name="T12" fmla="*/ 91 w 234"/>
                      <a:gd name="T13" fmla="*/ 171 h 243"/>
                      <a:gd name="T14" fmla="*/ 124 w 234"/>
                      <a:gd name="T15" fmla="*/ 178 h 243"/>
                      <a:gd name="T16" fmla="*/ 154 w 234"/>
                      <a:gd name="T17" fmla="*/ 161 h 243"/>
                      <a:gd name="T18" fmla="*/ 167 w 234"/>
                      <a:gd name="T19"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43">
                        <a:moveTo>
                          <a:pt x="167" y="130"/>
                        </a:moveTo>
                        <a:cubicBezTo>
                          <a:pt x="220" y="126"/>
                          <a:pt x="201" y="73"/>
                          <a:pt x="156" y="98"/>
                        </a:cubicBezTo>
                        <a:cubicBezTo>
                          <a:pt x="203" y="45"/>
                          <a:pt x="154" y="16"/>
                          <a:pt x="127" y="80"/>
                        </a:cubicBezTo>
                        <a:cubicBezTo>
                          <a:pt x="127" y="0"/>
                          <a:pt x="71" y="10"/>
                          <a:pt x="93" y="85"/>
                        </a:cubicBezTo>
                        <a:cubicBezTo>
                          <a:pt x="56" y="37"/>
                          <a:pt x="18" y="79"/>
                          <a:pt x="71" y="111"/>
                        </a:cubicBezTo>
                        <a:cubicBezTo>
                          <a:pt x="1" y="99"/>
                          <a:pt x="0" y="156"/>
                          <a:pt x="70" y="144"/>
                        </a:cubicBezTo>
                        <a:cubicBezTo>
                          <a:pt x="26" y="164"/>
                          <a:pt x="62" y="208"/>
                          <a:pt x="91" y="171"/>
                        </a:cubicBezTo>
                        <a:cubicBezTo>
                          <a:pt x="67" y="220"/>
                          <a:pt x="123" y="232"/>
                          <a:pt x="124" y="178"/>
                        </a:cubicBezTo>
                        <a:cubicBezTo>
                          <a:pt x="150" y="243"/>
                          <a:pt x="200" y="215"/>
                          <a:pt x="154" y="161"/>
                        </a:cubicBezTo>
                        <a:cubicBezTo>
                          <a:pt x="214" y="197"/>
                          <a:pt x="234" y="144"/>
                          <a:pt x="167" y="130"/>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49"/>
                  <p:cNvSpPr>
                    <a:spLocks/>
                  </p:cNvSpPr>
                  <p:nvPr/>
                </p:nvSpPr>
                <p:spPr bwMode="auto">
                  <a:xfrm>
                    <a:off x="17502187" y="642938"/>
                    <a:ext cx="585788" cy="560388"/>
                  </a:xfrm>
                  <a:custGeom>
                    <a:avLst/>
                    <a:gdLst>
                      <a:gd name="T0" fmla="*/ 52 w 138"/>
                      <a:gd name="T1" fmla="*/ 91 h 132"/>
                      <a:gd name="T2" fmla="*/ 71 w 138"/>
                      <a:gd name="T3" fmla="*/ 94 h 132"/>
                      <a:gd name="T4" fmla="*/ 88 w 138"/>
                      <a:gd name="T5" fmla="*/ 84 h 132"/>
                      <a:gd name="T6" fmla="*/ 94 w 138"/>
                      <a:gd name="T7" fmla="*/ 66 h 132"/>
                      <a:gd name="T8" fmla="*/ 88 w 138"/>
                      <a:gd name="T9" fmla="*/ 48 h 132"/>
                      <a:gd name="T10" fmla="*/ 71 w 138"/>
                      <a:gd name="T11" fmla="*/ 38 h 132"/>
                      <a:gd name="T12" fmla="*/ 52 w 138"/>
                      <a:gd name="T13" fmla="*/ 41 h 132"/>
                      <a:gd name="T14" fmla="*/ 39 w 138"/>
                      <a:gd name="T15" fmla="*/ 56 h 132"/>
                      <a:gd name="T16" fmla="*/ 39 w 138"/>
                      <a:gd name="T17" fmla="*/ 76 h 132"/>
                      <a:gd name="T18" fmla="*/ 52 w 138"/>
                      <a:gd name="T19"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2">
                        <a:moveTo>
                          <a:pt x="52" y="91"/>
                        </a:moveTo>
                        <a:cubicBezTo>
                          <a:pt x="39" y="119"/>
                          <a:pt x="71" y="124"/>
                          <a:pt x="71" y="94"/>
                        </a:cubicBezTo>
                        <a:cubicBezTo>
                          <a:pt x="84" y="132"/>
                          <a:pt x="112" y="116"/>
                          <a:pt x="88" y="84"/>
                        </a:cubicBezTo>
                        <a:cubicBezTo>
                          <a:pt x="128" y="107"/>
                          <a:pt x="138" y="76"/>
                          <a:pt x="94" y="66"/>
                        </a:cubicBezTo>
                        <a:cubicBezTo>
                          <a:pt x="129" y="61"/>
                          <a:pt x="118" y="30"/>
                          <a:pt x="88" y="48"/>
                        </a:cubicBezTo>
                        <a:cubicBezTo>
                          <a:pt x="113" y="16"/>
                          <a:pt x="85" y="0"/>
                          <a:pt x="71" y="38"/>
                        </a:cubicBezTo>
                        <a:cubicBezTo>
                          <a:pt x="74" y="11"/>
                          <a:pt x="42" y="17"/>
                          <a:pt x="52" y="41"/>
                        </a:cubicBezTo>
                        <a:cubicBezTo>
                          <a:pt x="34" y="16"/>
                          <a:pt x="13" y="40"/>
                          <a:pt x="39" y="56"/>
                        </a:cubicBezTo>
                        <a:cubicBezTo>
                          <a:pt x="0" y="51"/>
                          <a:pt x="0" y="83"/>
                          <a:pt x="39" y="76"/>
                        </a:cubicBezTo>
                        <a:cubicBezTo>
                          <a:pt x="5" y="96"/>
                          <a:pt x="26" y="120"/>
                          <a:pt x="52" y="9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50"/>
                  <p:cNvSpPr>
                    <a:spLocks/>
                  </p:cNvSpPr>
                  <p:nvPr/>
                </p:nvSpPr>
                <p:spPr bwMode="auto">
                  <a:xfrm>
                    <a:off x="17684750" y="838200"/>
                    <a:ext cx="182563" cy="169863"/>
                  </a:xfrm>
                  <a:custGeom>
                    <a:avLst/>
                    <a:gdLst>
                      <a:gd name="T0" fmla="*/ 37 w 43"/>
                      <a:gd name="T1" fmla="*/ 12 h 40"/>
                      <a:gd name="T2" fmla="*/ 30 w 43"/>
                      <a:gd name="T3" fmla="*/ 35 h 40"/>
                      <a:gd name="T4" fmla="*/ 6 w 43"/>
                      <a:gd name="T5" fmla="*/ 12 h 40"/>
                      <a:gd name="T6" fmla="*/ 37 w 43"/>
                      <a:gd name="T7" fmla="*/ 12 h 40"/>
                    </a:gdLst>
                    <a:ahLst/>
                    <a:cxnLst>
                      <a:cxn ang="0">
                        <a:pos x="T0" y="T1"/>
                      </a:cxn>
                      <a:cxn ang="0">
                        <a:pos x="T2" y="T3"/>
                      </a:cxn>
                      <a:cxn ang="0">
                        <a:pos x="T4" y="T5"/>
                      </a:cxn>
                      <a:cxn ang="0">
                        <a:pos x="T6" y="T7"/>
                      </a:cxn>
                    </a:cxnLst>
                    <a:rect l="0" t="0" r="r" b="b"/>
                    <a:pathLst>
                      <a:path w="43" h="40">
                        <a:moveTo>
                          <a:pt x="37" y="12"/>
                        </a:moveTo>
                        <a:cubicBezTo>
                          <a:pt x="43" y="21"/>
                          <a:pt x="37" y="33"/>
                          <a:pt x="30" y="35"/>
                        </a:cubicBezTo>
                        <a:cubicBezTo>
                          <a:pt x="11" y="40"/>
                          <a:pt x="0" y="26"/>
                          <a:pt x="6" y="12"/>
                        </a:cubicBezTo>
                        <a:cubicBezTo>
                          <a:pt x="11" y="1"/>
                          <a:pt x="28" y="0"/>
                          <a:pt x="37" y="12"/>
                        </a:cubicBezTo>
                      </a:path>
                    </a:pathLst>
                  </a:custGeom>
                  <a:solidFill>
                    <a:srgbClr val="FFE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151"/>
                  <p:cNvSpPr>
                    <a:spLocks/>
                  </p:cNvSpPr>
                  <p:nvPr/>
                </p:nvSpPr>
                <p:spPr bwMode="auto">
                  <a:xfrm>
                    <a:off x="16979900" y="-590550"/>
                    <a:ext cx="760413" cy="1111250"/>
                  </a:xfrm>
                  <a:custGeom>
                    <a:avLst/>
                    <a:gdLst>
                      <a:gd name="T0" fmla="*/ 11 w 179"/>
                      <a:gd name="T1" fmla="*/ 15 h 262"/>
                      <a:gd name="T2" fmla="*/ 2 w 179"/>
                      <a:gd name="T3" fmla="*/ 4 h 262"/>
                      <a:gd name="T4" fmla="*/ 6 w 179"/>
                      <a:gd name="T5" fmla="*/ 3 h 262"/>
                      <a:gd name="T6" fmla="*/ 105 w 179"/>
                      <a:gd name="T7" fmla="*/ 119 h 262"/>
                      <a:gd name="T8" fmla="*/ 178 w 179"/>
                      <a:gd name="T9" fmla="*/ 259 h 262"/>
                      <a:gd name="T10" fmla="*/ 173 w 179"/>
                      <a:gd name="T11" fmla="*/ 260 h 262"/>
                      <a:gd name="T12" fmla="*/ 164 w 179"/>
                      <a:gd name="T13" fmla="*/ 249 h 262"/>
                      <a:gd name="T14" fmla="*/ 95 w 179"/>
                      <a:gd name="T15" fmla="*/ 115 h 262"/>
                      <a:gd name="T16" fmla="*/ 11 w 179"/>
                      <a:gd name="T17" fmla="*/ 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62">
                        <a:moveTo>
                          <a:pt x="11" y="15"/>
                        </a:moveTo>
                        <a:cubicBezTo>
                          <a:pt x="7" y="13"/>
                          <a:pt x="3" y="8"/>
                          <a:pt x="2" y="4"/>
                        </a:cubicBezTo>
                        <a:cubicBezTo>
                          <a:pt x="0" y="1"/>
                          <a:pt x="2" y="0"/>
                          <a:pt x="6" y="3"/>
                        </a:cubicBezTo>
                        <a:cubicBezTo>
                          <a:pt x="22" y="14"/>
                          <a:pt x="64" y="57"/>
                          <a:pt x="105" y="119"/>
                        </a:cubicBezTo>
                        <a:cubicBezTo>
                          <a:pt x="131" y="159"/>
                          <a:pt x="158" y="206"/>
                          <a:pt x="178" y="259"/>
                        </a:cubicBezTo>
                        <a:cubicBezTo>
                          <a:pt x="179" y="262"/>
                          <a:pt x="177" y="262"/>
                          <a:pt x="173" y="260"/>
                        </a:cubicBezTo>
                        <a:cubicBezTo>
                          <a:pt x="169" y="257"/>
                          <a:pt x="166" y="252"/>
                          <a:pt x="164" y="249"/>
                        </a:cubicBezTo>
                        <a:cubicBezTo>
                          <a:pt x="145" y="198"/>
                          <a:pt x="120" y="153"/>
                          <a:pt x="95" y="115"/>
                        </a:cubicBezTo>
                        <a:cubicBezTo>
                          <a:pt x="58" y="60"/>
                          <a:pt x="23" y="24"/>
                          <a:pt x="11" y="15"/>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152"/>
                  <p:cNvSpPr>
                    <a:spLocks/>
                  </p:cNvSpPr>
                  <p:nvPr/>
                </p:nvSpPr>
                <p:spPr bwMode="auto">
                  <a:xfrm>
                    <a:off x="16716375" y="-811212"/>
                    <a:ext cx="288925" cy="250825"/>
                  </a:xfrm>
                  <a:custGeom>
                    <a:avLst/>
                    <a:gdLst>
                      <a:gd name="T0" fmla="*/ 43 w 68"/>
                      <a:gd name="T1" fmla="*/ 17 h 59"/>
                      <a:gd name="T2" fmla="*/ 65 w 68"/>
                      <a:gd name="T3" fmla="*/ 55 h 59"/>
                      <a:gd name="T4" fmla="*/ 22 w 68"/>
                      <a:gd name="T5" fmla="*/ 43 h 59"/>
                      <a:gd name="T6" fmla="*/ 43 w 68"/>
                      <a:gd name="T7" fmla="*/ 17 h 59"/>
                    </a:gdLst>
                    <a:ahLst/>
                    <a:cxnLst>
                      <a:cxn ang="0">
                        <a:pos x="T0" y="T1"/>
                      </a:cxn>
                      <a:cxn ang="0">
                        <a:pos x="T2" y="T3"/>
                      </a:cxn>
                      <a:cxn ang="0">
                        <a:pos x="T4" y="T5"/>
                      </a:cxn>
                      <a:cxn ang="0">
                        <a:pos x="T6" y="T7"/>
                      </a:cxn>
                    </a:cxnLst>
                    <a:rect l="0" t="0" r="r" b="b"/>
                    <a:pathLst>
                      <a:path w="68" h="59">
                        <a:moveTo>
                          <a:pt x="43" y="17"/>
                        </a:moveTo>
                        <a:cubicBezTo>
                          <a:pt x="64" y="34"/>
                          <a:pt x="68" y="51"/>
                          <a:pt x="65" y="55"/>
                        </a:cubicBezTo>
                        <a:cubicBezTo>
                          <a:pt x="62" y="59"/>
                          <a:pt x="39" y="58"/>
                          <a:pt x="22" y="43"/>
                        </a:cubicBezTo>
                        <a:cubicBezTo>
                          <a:pt x="0" y="25"/>
                          <a:pt x="22" y="0"/>
                          <a:pt x="43" y="1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53"/>
                  <p:cNvSpPr>
                    <a:spLocks/>
                  </p:cNvSpPr>
                  <p:nvPr/>
                </p:nvSpPr>
                <p:spPr bwMode="auto">
                  <a:xfrm>
                    <a:off x="16856075" y="-684212"/>
                    <a:ext cx="136525" cy="106363"/>
                  </a:xfrm>
                  <a:custGeom>
                    <a:avLst/>
                    <a:gdLst>
                      <a:gd name="T0" fmla="*/ 12 w 32"/>
                      <a:gd name="T1" fmla="*/ 4 h 25"/>
                      <a:gd name="T2" fmla="*/ 31 w 32"/>
                      <a:gd name="T3" fmla="*/ 24 h 25"/>
                      <a:gd name="T4" fmla="*/ 7 w 32"/>
                      <a:gd name="T5" fmla="*/ 11 h 25"/>
                      <a:gd name="T6" fmla="*/ 12 w 32"/>
                      <a:gd name="T7" fmla="*/ 4 h 25"/>
                    </a:gdLst>
                    <a:ahLst/>
                    <a:cxnLst>
                      <a:cxn ang="0">
                        <a:pos x="T0" y="T1"/>
                      </a:cxn>
                      <a:cxn ang="0">
                        <a:pos x="T2" y="T3"/>
                      </a:cxn>
                      <a:cxn ang="0">
                        <a:pos x="T4" y="T5"/>
                      </a:cxn>
                      <a:cxn ang="0">
                        <a:pos x="T6" y="T7"/>
                      </a:cxn>
                    </a:cxnLst>
                    <a:rect l="0" t="0" r="r" b="b"/>
                    <a:pathLst>
                      <a:path w="32" h="25">
                        <a:moveTo>
                          <a:pt x="12" y="4"/>
                        </a:moveTo>
                        <a:cubicBezTo>
                          <a:pt x="27" y="17"/>
                          <a:pt x="32" y="23"/>
                          <a:pt x="31" y="24"/>
                        </a:cubicBezTo>
                        <a:cubicBezTo>
                          <a:pt x="30" y="25"/>
                          <a:pt x="18" y="20"/>
                          <a:pt x="7" y="11"/>
                        </a:cubicBezTo>
                        <a:cubicBezTo>
                          <a:pt x="0" y="5"/>
                          <a:pt x="8" y="0"/>
                          <a:pt x="12" y="4"/>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54"/>
                  <p:cNvSpPr>
                    <a:spLocks/>
                  </p:cNvSpPr>
                  <p:nvPr/>
                </p:nvSpPr>
                <p:spPr bwMode="auto">
                  <a:xfrm>
                    <a:off x="16822737" y="-577850"/>
                    <a:ext cx="306388" cy="195263"/>
                  </a:xfrm>
                  <a:custGeom>
                    <a:avLst/>
                    <a:gdLst>
                      <a:gd name="T0" fmla="*/ 36 w 72"/>
                      <a:gd name="T1" fmla="*/ 7 h 46"/>
                      <a:gd name="T2" fmla="*/ 71 w 72"/>
                      <a:gd name="T3" fmla="*/ 34 h 46"/>
                      <a:gd name="T4" fmla="*/ 27 w 72"/>
                      <a:gd name="T5" fmla="*/ 40 h 46"/>
                      <a:gd name="T6" fmla="*/ 36 w 72"/>
                      <a:gd name="T7" fmla="*/ 7 h 46"/>
                    </a:gdLst>
                    <a:ahLst/>
                    <a:cxnLst>
                      <a:cxn ang="0">
                        <a:pos x="T0" y="T1"/>
                      </a:cxn>
                      <a:cxn ang="0">
                        <a:pos x="T2" y="T3"/>
                      </a:cxn>
                      <a:cxn ang="0">
                        <a:pos x="T4" y="T5"/>
                      </a:cxn>
                      <a:cxn ang="0">
                        <a:pos x="T6" y="T7"/>
                      </a:cxn>
                    </a:cxnLst>
                    <a:rect l="0" t="0" r="r" b="b"/>
                    <a:pathLst>
                      <a:path w="72" h="46">
                        <a:moveTo>
                          <a:pt x="36" y="7"/>
                        </a:moveTo>
                        <a:cubicBezTo>
                          <a:pt x="62" y="14"/>
                          <a:pt x="72" y="29"/>
                          <a:pt x="71" y="34"/>
                        </a:cubicBezTo>
                        <a:cubicBezTo>
                          <a:pt x="70" y="38"/>
                          <a:pt x="48" y="46"/>
                          <a:pt x="27" y="40"/>
                        </a:cubicBezTo>
                        <a:cubicBezTo>
                          <a:pt x="0" y="32"/>
                          <a:pt x="10" y="0"/>
                          <a:pt x="36" y="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155"/>
                  <p:cNvSpPr>
                    <a:spLocks/>
                  </p:cNvSpPr>
                  <p:nvPr/>
                </p:nvSpPr>
                <p:spPr bwMode="auto">
                  <a:xfrm>
                    <a:off x="16967200" y="-488950"/>
                    <a:ext cx="152400" cy="60325"/>
                  </a:xfrm>
                  <a:custGeom>
                    <a:avLst/>
                    <a:gdLst>
                      <a:gd name="T0" fmla="*/ 11 w 36"/>
                      <a:gd name="T1" fmla="*/ 1 h 14"/>
                      <a:gd name="T2" fmla="*/ 36 w 36"/>
                      <a:gd name="T3" fmla="*/ 12 h 14"/>
                      <a:gd name="T4" fmla="*/ 8 w 36"/>
                      <a:gd name="T5" fmla="*/ 10 h 14"/>
                      <a:gd name="T6" fmla="*/ 11 w 36"/>
                      <a:gd name="T7" fmla="*/ 1 h 14"/>
                    </a:gdLst>
                    <a:ahLst/>
                    <a:cxnLst>
                      <a:cxn ang="0">
                        <a:pos x="T0" y="T1"/>
                      </a:cxn>
                      <a:cxn ang="0">
                        <a:pos x="T2" y="T3"/>
                      </a:cxn>
                      <a:cxn ang="0">
                        <a:pos x="T4" y="T5"/>
                      </a:cxn>
                      <a:cxn ang="0">
                        <a:pos x="T6" y="T7"/>
                      </a:cxn>
                    </a:cxnLst>
                    <a:rect l="0" t="0" r="r" b="b"/>
                    <a:pathLst>
                      <a:path w="36" h="14">
                        <a:moveTo>
                          <a:pt x="11" y="1"/>
                        </a:moveTo>
                        <a:cubicBezTo>
                          <a:pt x="29" y="7"/>
                          <a:pt x="36" y="11"/>
                          <a:pt x="36" y="12"/>
                        </a:cubicBezTo>
                        <a:cubicBezTo>
                          <a:pt x="36" y="14"/>
                          <a:pt x="23" y="14"/>
                          <a:pt x="8" y="10"/>
                        </a:cubicBezTo>
                        <a:cubicBezTo>
                          <a:pt x="0" y="7"/>
                          <a:pt x="5" y="0"/>
                          <a:pt x="11" y="1"/>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56"/>
                  <p:cNvSpPr>
                    <a:spLocks/>
                  </p:cNvSpPr>
                  <p:nvPr/>
                </p:nvSpPr>
                <p:spPr bwMode="auto">
                  <a:xfrm>
                    <a:off x="17149762" y="-636587"/>
                    <a:ext cx="144463" cy="292100"/>
                  </a:xfrm>
                  <a:custGeom>
                    <a:avLst/>
                    <a:gdLst>
                      <a:gd name="T0" fmla="*/ 34 w 34"/>
                      <a:gd name="T1" fmla="*/ 28 h 69"/>
                      <a:gd name="T2" fmla="*/ 18 w 34"/>
                      <a:gd name="T3" fmla="*/ 69 h 69"/>
                      <a:gd name="T4" fmla="*/ 0 w 34"/>
                      <a:gd name="T5" fmla="*/ 29 h 69"/>
                      <a:gd name="T6" fmla="*/ 34 w 34"/>
                      <a:gd name="T7" fmla="*/ 28 h 69"/>
                    </a:gdLst>
                    <a:ahLst/>
                    <a:cxnLst>
                      <a:cxn ang="0">
                        <a:pos x="T0" y="T1"/>
                      </a:cxn>
                      <a:cxn ang="0">
                        <a:pos x="T2" y="T3"/>
                      </a:cxn>
                      <a:cxn ang="0">
                        <a:pos x="T4" y="T5"/>
                      </a:cxn>
                      <a:cxn ang="0">
                        <a:pos x="T6" y="T7"/>
                      </a:cxn>
                    </a:cxnLst>
                    <a:rect l="0" t="0" r="r" b="b"/>
                    <a:pathLst>
                      <a:path w="34" h="69">
                        <a:moveTo>
                          <a:pt x="34" y="28"/>
                        </a:moveTo>
                        <a:cubicBezTo>
                          <a:pt x="34" y="55"/>
                          <a:pt x="23" y="69"/>
                          <a:pt x="18" y="69"/>
                        </a:cubicBezTo>
                        <a:cubicBezTo>
                          <a:pt x="13" y="69"/>
                          <a:pt x="0" y="51"/>
                          <a:pt x="0" y="29"/>
                        </a:cubicBezTo>
                        <a:cubicBezTo>
                          <a:pt x="1" y="0"/>
                          <a:pt x="34" y="1"/>
                          <a:pt x="34" y="28"/>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157"/>
                  <p:cNvSpPr>
                    <a:spLocks/>
                  </p:cNvSpPr>
                  <p:nvPr/>
                </p:nvSpPr>
                <p:spPr bwMode="auto">
                  <a:xfrm>
                    <a:off x="17205325" y="-501650"/>
                    <a:ext cx="38100" cy="152400"/>
                  </a:xfrm>
                  <a:custGeom>
                    <a:avLst/>
                    <a:gdLst>
                      <a:gd name="T0" fmla="*/ 9 w 9"/>
                      <a:gd name="T1" fmla="*/ 9 h 36"/>
                      <a:gd name="T2" fmla="*/ 5 w 9"/>
                      <a:gd name="T3" fmla="*/ 36 h 36"/>
                      <a:gd name="T4" fmla="*/ 0 w 9"/>
                      <a:gd name="T5" fmla="*/ 9 h 36"/>
                      <a:gd name="T6" fmla="*/ 9 w 9"/>
                      <a:gd name="T7" fmla="*/ 9 h 36"/>
                    </a:gdLst>
                    <a:ahLst/>
                    <a:cxnLst>
                      <a:cxn ang="0">
                        <a:pos x="T0" y="T1"/>
                      </a:cxn>
                      <a:cxn ang="0">
                        <a:pos x="T2" y="T3"/>
                      </a:cxn>
                      <a:cxn ang="0">
                        <a:pos x="T4" y="T5"/>
                      </a:cxn>
                      <a:cxn ang="0">
                        <a:pos x="T6" y="T7"/>
                      </a:cxn>
                    </a:cxnLst>
                    <a:rect l="0" t="0" r="r" b="b"/>
                    <a:pathLst>
                      <a:path w="9" h="36">
                        <a:moveTo>
                          <a:pt x="9" y="9"/>
                        </a:moveTo>
                        <a:cubicBezTo>
                          <a:pt x="8" y="28"/>
                          <a:pt x="6" y="36"/>
                          <a:pt x="5" y="36"/>
                        </a:cubicBezTo>
                        <a:cubicBezTo>
                          <a:pt x="3" y="36"/>
                          <a:pt x="0" y="24"/>
                          <a:pt x="0" y="9"/>
                        </a:cubicBezTo>
                        <a:cubicBezTo>
                          <a:pt x="0" y="0"/>
                          <a:pt x="9" y="3"/>
                          <a:pt x="9" y="9"/>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158"/>
                  <p:cNvSpPr>
                    <a:spLocks/>
                  </p:cNvSpPr>
                  <p:nvPr/>
                </p:nvSpPr>
                <p:spPr bwMode="auto">
                  <a:xfrm>
                    <a:off x="16916400" y="-420687"/>
                    <a:ext cx="339725" cy="203200"/>
                  </a:xfrm>
                  <a:custGeom>
                    <a:avLst/>
                    <a:gdLst>
                      <a:gd name="T0" fmla="*/ 37 w 80"/>
                      <a:gd name="T1" fmla="*/ 6 h 48"/>
                      <a:gd name="T2" fmla="*/ 79 w 80"/>
                      <a:gd name="T3" fmla="*/ 32 h 48"/>
                      <a:gd name="T4" fmla="*/ 31 w 80"/>
                      <a:gd name="T5" fmla="*/ 43 h 48"/>
                      <a:gd name="T6" fmla="*/ 37 w 80"/>
                      <a:gd name="T7" fmla="*/ 6 h 48"/>
                    </a:gdLst>
                    <a:ahLst/>
                    <a:cxnLst>
                      <a:cxn ang="0">
                        <a:pos x="T0" y="T1"/>
                      </a:cxn>
                      <a:cxn ang="0">
                        <a:pos x="T2" y="T3"/>
                      </a:cxn>
                      <a:cxn ang="0">
                        <a:pos x="T4" y="T5"/>
                      </a:cxn>
                      <a:cxn ang="0">
                        <a:pos x="T6" y="T7"/>
                      </a:cxn>
                    </a:cxnLst>
                    <a:rect l="0" t="0" r="r" b="b"/>
                    <a:pathLst>
                      <a:path w="80" h="48">
                        <a:moveTo>
                          <a:pt x="37" y="6"/>
                        </a:moveTo>
                        <a:cubicBezTo>
                          <a:pt x="67" y="12"/>
                          <a:pt x="80" y="27"/>
                          <a:pt x="79" y="32"/>
                        </a:cubicBezTo>
                        <a:cubicBezTo>
                          <a:pt x="78" y="37"/>
                          <a:pt x="55" y="48"/>
                          <a:pt x="31" y="43"/>
                        </a:cubicBezTo>
                        <a:cubicBezTo>
                          <a:pt x="0" y="36"/>
                          <a:pt x="8" y="0"/>
                          <a:pt x="37" y="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159"/>
                  <p:cNvSpPr>
                    <a:spLocks/>
                  </p:cNvSpPr>
                  <p:nvPr/>
                </p:nvSpPr>
                <p:spPr bwMode="auto">
                  <a:xfrm>
                    <a:off x="17073562" y="-336550"/>
                    <a:ext cx="173038" cy="63500"/>
                  </a:xfrm>
                  <a:custGeom>
                    <a:avLst/>
                    <a:gdLst>
                      <a:gd name="T0" fmla="*/ 11 w 41"/>
                      <a:gd name="T1" fmla="*/ 2 h 15"/>
                      <a:gd name="T2" fmla="*/ 41 w 41"/>
                      <a:gd name="T3" fmla="*/ 12 h 15"/>
                      <a:gd name="T4" fmla="*/ 10 w 41"/>
                      <a:gd name="T5" fmla="*/ 11 h 15"/>
                      <a:gd name="T6" fmla="*/ 11 w 41"/>
                      <a:gd name="T7" fmla="*/ 2 h 15"/>
                    </a:gdLst>
                    <a:ahLst/>
                    <a:cxnLst>
                      <a:cxn ang="0">
                        <a:pos x="T0" y="T1"/>
                      </a:cxn>
                      <a:cxn ang="0">
                        <a:pos x="T2" y="T3"/>
                      </a:cxn>
                      <a:cxn ang="0">
                        <a:pos x="T4" y="T5"/>
                      </a:cxn>
                      <a:cxn ang="0">
                        <a:pos x="T6" y="T7"/>
                      </a:cxn>
                    </a:cxnLst>
                    <a:rect l="0" t="0" r="r" b="b"/>
                    <a:pathLst>
                      <a:path w="41" h="15">
                        <a:moveTo>
                          <a:pt x="11" y="2"/>
                        </a:moveTo>
                        <a:cubicBezTo>
                          <a:pt x="32" y="7"/>
                          <a:pt x="41" y="10"/>
                          <a:pt x="41" y="12"/>
                        </a:cubicBezTo>
                        <a:cubicBezTo>
                          <a:pt x="40" y="13"/>
                          <a:pt x="26" y="15"/>
                          <a:pt x="10" y="11"/>
                        </a:cubicBezTo>
                        <a:cubicBezTo>
                          <a:pt x="0" y="9"/>
                          <a:pt x="5" y="0"/>
                          <a:pt x="11" y="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160"/>
                  <p:cNvSpPr>
                    <a:spLocks/>
                  </p:cNvSpPr>
                  <p:nvPr/>
                </p:nvSpPr>
                <p:spPr bwMode="auto">
                  <a:xfrm>
                    <a:off x="17264062" y="-522287"/>
                    <a:ext cx="204788" cy="338138"/>
                  </a:xfrm>
                  <a:custGeom>
                    <a:avLst/>
                    <a:gdLst>
                      <a:gd name="T0" fmla="*/ 42 w 48"/>
                      <a:gd name="T1" fmla="*/ 37 h 80"/>
                      <a:gd name="T2" fmla="*/ 16 w 48"/>
                      <a:gd name="T3" fmla="*/ 79 h 80"/>
                      <a:gd name="T4" fmla="*/ 5 w 48"/>
                      <a:gd name="T5" fmla="*/ 31 h 80"/>
                      <a:gd name="T6" fmla="*/ 42 w 48"/>
                      <a:gd name="T7" fmla="*/ 37 h 80"/>
                    </a:gdLst>
                    <a:ahLst/>
                    <a:cxnLst>
                      <a:cxn ang="0">
                        <a:pos x="T0" y="T1"/>
                      </a:cxn>
                      <a:cxn ang="0">
                        <a:pos x="T2" y="T3"/>
                      </a:cxn>
                      <a:cxn ang="0">
                        <a:pos x="T4" y="T5"/>
                      </a:cxn>
                      <a:cxn ang="0">
                        <a:pos x="T6" y="T7"/>
                      </a:cxn>
                    </a:cxnLst>
                    <a:rect l="0" t="0" r="r" b="b"/>
                    <a:pathLst>
                      <a:path w="48" h="80">
                        <a:moveTo>
                          <a:pt x="42" y="37"/>
                        </a:moveTo>
                        <a:cubicBezTo>
                          <a:pt x="36" y="67"/>
                          <a:pt x="21" y="80"/>
                          <a:pt x="16" y="79"/>
                        </a:cubicBezTo>
                        <a:cubicBezTo>
                          <a:pt x="11" y="78"/>
                          <a:pt x="0" y="55"/>
                          <a:pt x="5" y="31"/>
                        </a:cubicBezTo>
                        <a:cubicBezTo>
                          <a:pt x="12" y="0"/>
                          <a:pt x="48" y="8"/>
                          <a:pt x="42" y="3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161"/>
                  <p:cNvSpPr>
                    <a:spLocks/>
                  </p:cNvSpPr>
                  <p:nvPr/>
                </p:nvSpPr>
                <p:spPr bwMode="auto">
                  <a:xfrm>
                    <a:off x="17319625" y="-365125"/>
                    <a:ext cx="63500" cy="173038"/>
                  </a:xfrm>
                  <a:custGeom>
                    <a:avLst/>
                    <a:gdLst>
                      <a:gd name="T0" fmla="*/ 13 w 15"/>
                      <a:gd name="T1" fmla="*/ 12 h 41"/>
                      <a:gd name="T2" fmla="*/ 3 w 15"/>
                      <a:gd name="T3" fmla="*/ 41 h 41"/>
                      <a:gd name="T4" fmla="*/ 4 w 15"/>
                      <a:gd name="T5" fmla="*/ 10 h 41"/>
                      <a:gd name="T6" fmla="*/ 13 w 15"/>
                      <a:gd name="T7" fmla="*/ 12 h 41"/>
                    </a:gdLst>
                    <a:ahLst/>
                    <a:cxnLst>
                      <a:cxn ang="0">
                        <a:pos x="T0" y="T1"/>
                      </a:cxn>
                      <a:cxn ang="0">
                        <a:pos x="T2" y="T3"/>
                      </a:cxn>
                      <a:cxn ang="0">
                        <a:pos x="T4" y="T5"/>
                      </a:cxn>
                      <a:cxn ang="0">
                        <a:pos x="T6" y="T7"/>
                      </a:cxn>
                    </a:cxnLst>
                    <a:rect l="0" t="0" r="r" b="b"/>
                    <a:pathLst>
                      <a:path w="15" h="41">
                        <a:moveTo>
                          <a:pt x="13" y="12"/>
                        </a:moveTo>
                        <a:cubicBezTo>
                          <a:pt x="8" y="33"/>
                          <a:pt x="5" y="41"/>
                          <a:pt x="3" y="41"/>
                        </a:cubicBezTo>
                        <a:cubicBezTo>
                          <a:pt x="2" y="40"/>
                          <a:pt x="0" y="26"/>
                          <a:pt x="4" y="10"/>
                        </a:cubicBezTo>
                        <a:cubicBezTo>
                          <a:pt x="6" y="0"/>
                          <a:pt x="15" y="5"/>
                          <a:pt x="13" y="1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162"/>
                  <p:cNvSpPr>
                    <a:spLocks/>
                  </p:cNvSpPr>
                  <p:nvPr/>
                </p:nvSpPr>
                <p:spPr bwMode="auto">
                  <a:xfrm>
                    <a:off x="17022762" y="-250825"/>
                    <a:ext cx="368300" cy="215900"/>
                  </a:xfrm>
                  <a:custGeom>
                    <a:avLst/>
                    <a:gdLst>
                      <a:gd name="T0" fmla="*/ 40 w 87"/>
                      <a:gd name="T1" fmla="*/ 6 h 51"/>
                      <a:gd name="T2" fmla="*/ 86 w 87"/>
                      <a:gd name="T3" fmla="*/ 33 h 51"/>
                      <a:gd name="T4" fmla="*/ 34 w 87"/>
                      <a:gd name="T5" fmla="*/ 46 h 51"/>
                      <a:gd name="T6" fmla="*/ 40 w 87"/>
                      <a:gd name="T7" fmla="*/ 6 h 51"/>
                    </a:gdLst>
                    <a:ahLst/>
                    <a:cxnLst>
                      <a:cxn ang="0">
                        <a:pos x="T0" y="T1"/>
                      </a:cxn>
                      <a:cxn ang="0">
                        <a:pos x="T2" y="T3"/>
                      </a:cxn>
                      <a:cxn ang="0">
                        <a:pos x="T4" y="T5"/>
                      </a:cxn>
                      <a:cxn ang="0">
                        <a:pos x="T6" y="T7"/>
                      </a:cxn>
                    </a:cxnLst>
                    <a:rect l="0" t="0" r="r" b="b"/>
                    <a:pathLst>
                      <a:path w="87" h="51">
                        <a:moveTo>
                          <a:pt x="40" y="6"/>
                        </a:moveTo>
                        <a:cubicBezTo>
                          <a:pt x="72" y="11"/>
                          <a:pt x="87" y="27"/>
                          <a:pt x="86" y="33"/>
                        </a:cubicBezTo>
                        <a:cubicBezTo>
                          <a:pt x="85" y="39"/>
                          <a:pt x="60" y="51"/>
                          <a:pt x="34" y="46"/>
                        </a:cubicBezTo>
                        <a:cubicBezTo>
                          <a:pt x="0" y="39"/>
                          <a:pt x="8" y="0"/>
                          <a:pt x="40" y="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63"/>
                  <p:cNvSpPr>
                    <a:spLocks/>
                  </p:cNvSpPr>
                  <p:nvPr/>
                </p:nvSpPr>
                <p:spPr bwMode="auto">
                  <a:xfrm>
                    <a:off x="17192625" y="-161925"/>
                    <a:ext cx="190500" cy="63500"/>
                  </a:xfrm>
                  <a:custGeom>
                    <a:avLst/>
                    <a:gdLst>
                      <a:gd name="T0" fmla="*/ 13 w 45"/>
                      <a:gd name="T1" fmla="*/ 2 h 15"/>
                      <a:gd name="T2" fmla="*/ 45 w 45"/>
                      <a:gd name="T3" fmla="*/ 12 h 15"/>
                      <a:gd name="T4" fmla="*/ 11 w 45"/>
                      <a:gd name="T5" fmla="*/ 12 h 15"/>
                      <a:gd name="T6" fmla="*/ 13 w 45"/>
                      <a:gd name="T7" fmla="*/ 2 h 15"/>
                    </a:gdLst>
                    <a:ahLst/>
                    <a:cxnLst>
                      <a:cxn ang="0">
                        <a:pos x="T0" y="T1"/>
                      </a:cxn>
                      <a:cxn ang="0">
                        <a:pos x="T2" y="T3"/>
                      </a:cxn>
                      <a:cxn ang="0">
                        <a:pos x="T4" y="T5"/>
                      </a:cxn>
                      <a:cxn ang="0">
                        <a:pos x="T6" y="T7"/>
                      </a:cxn>
                    </a:cxnLst>
                    <a:rect l="0" t="0" r="r" b="b"/>
                    <a:pathLst>
                      <a:path w="45" h="15">
                        <a:moveTo>
                          <a:pt x="13" y="2"/>
                        </a:moveTo>
                        <a:cubicBezTo>
                          <a:pt x="36" y="6"/>
                          <a:pt x="45" y="10"/>
                          <a:pt x="45" y="12"/>
                        </a:cubicBezTo>
                        <a:cubicBezTo>
                          <a:pt x="44" y="13"/>
                          <a:pt x="29" y="15"/>
                          <a:pt x="11" y="12"/>
                        </a:cubicBezTo>
                        <a:cubicBezTo>
                          <a:pt x="0" y="10"/>
                          <a:pt x="6" y="0"/>
                          <a:pt x="13" y="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64"/>
                  <p:cNvSpPr>
                    <a:spLocks/>
                  </p:cNvSpPr>
                  <p:nvPr/>
                </p:nvSpPr>
                <p:spPr bwMode="auto">
                  <a:xfrm>
                    <a:off x="17400587" y="-377825"/>
                    <a:ext cx="238125" cy="363538"/>
                  </a:xfrm>
                  <a:custGeom>
                    <a:avLst/>
                    <a:gdLst>
                      <a:gd name="T0" fmla="*/ 46 w 56"/>
                      <a:gd name="T1" fmla="*/ 44 h 86"/>
                      <a:gd name="T2" fmla="*/ 13 w 56"/>
                      <a:gd name="T3" fmla="*/ 85 h 86"/>
                      <a:gd name="T4" fmla="*/ 8 w 56"/>
                      <a:gd name="T5" fmla="*/ 33 h 86"/>
                      <a:gd name="T6" fmla="*/ 46 w 56"/>
                      <a:gd name="T7" fmla="*/ 44 h 86"/>
                    </a:gdLst>
                    <a:ahLst/>
                    <a:cxnLst>
                      <a:cxn ang="0">
                        <a:pos x="T0" y="T1"/>
                      </a:cxn>
                      <a:cxn ang="0">
                        <a:pos x="T2" y="T3"/>
                      </a:cxn>
                      <a:cxn ang="0">
                        <a:pos x="T4" y="T5"/>
                      </a:cxn>
                      <a:cxn ang="0">
                        <a:pos x="T6" y="T7"/>
                      </a:cxn>
                    </a:cxnLst>
                    <a:rect l="0" t="0" r="r" b="b"/>
                    <a:pathLst>
                      <a:path w="56" h="86">
                        <a:moveTo>
                          <a:pt x="46" y="44"/>
                        </a:moveTo>
                        <a:cubicBezTo>
                          <a:pt x="36" y="75"/>
                          <a:pt x="19" y="86"/>
                          <a:pt x="13" y="85"/>
                        </a:cubicBezTo>
                        <a:cubicBezTo>
                          <a:pt x="8" y="83"/>
                          <a:pt x="0" y="57"/>
                          <a:pt x="8" y="33"/>
                        </a:cubicBezTo>
                        <a:cubicBezTo>
                          <a:pt x="19" y="0"/>
                          <a:pt x="56" y="14"/>
                          <a:pt x="46" y="44"/>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165"/>
                  <p:cNvSpPr>
                    <a:spLocks/>
                  </p:cNvSpPr>
                  <p:nvPr/>
                </p:nvSpPr>
                <p:spPr bwMode="auto">
                  <a:xfrm>
                    <a:off x="17451387" y="-204787"/>
                    <a:ext cx="76200" cy="182563"/>
                  </a:xfrm>
                  <a:custGeom>
                    <a:avLst/>
                    <a:gdLst>
                      <a:gd name="T0" fmla="*/ 16 w 18"/>
                      <a:gd name="T1" fmla="*/ 13 h 43"/>
                      <a:gd name="T2" fmla="*/ 1 w 18"/>
                      <a:gd name="T3" fmla="*/ 42 h 43"/>
                      <a:gd name="T4" fmla="*/ 6 w 18"/>
                      <a:gd name="T5" fmla="*/ 10 h 43"/>
                      <a:gd name="T6" fmla="*/ 16 w 18"/>
                      <a:gd name="T7" fmla="*/ 13 h 43"/>
                    </a:gdLst>
                    <a:ahLst/>
                    <a:cxnLst>
                      <a:cxn ang="0">
                        <a:pos x="T0" y="T1"/>
                      </a:cxn>
                      <a:cxn ang="0">
                        <a:pos x="T2" y="T3"/>
                      </a:cxn>
                      <a:cxn ang="0">
                        <a:pos x="T4" y="T5"/>
                      </a:cxn>
                      <a:cxn ang="0">
                        <a:pos x="T6" y="T7"/>
                      </a:cxn>
                    </a:cxnLst>
                    <a:rect l="0" t="0" r="r" b="b"/>
                    <a:pathLst>
                      <a:path w="18" h="43">
                        <a:moveTo>
                          <a:pt x="16" y="13"/>
                        </a:moveTo>
                        <a:cubicBezTo>
                          <a:pt x="8" y="34"/>
                          <a:pt x="3" y="43"/>
                          <a:pt x="1" y="42"/>
                        </a:cubicBezTo>
                        <a:cubicBezTo>
                          <a:pt x="0" y="42"/>
                          <a:pt x="0" y="26"/>
                          <a:pt x="6" y="10"/>
                        </a:cubicBezTo>
                        <a:cubicBezTo>
                          <a:pt x="9" y="0"/>
                          <a:pt x="18" y="6"/>
                          <a:pt x="16" y="13"/>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166"/>
                  <p:cNvSpPr>
                    <a:spLocks/>
                  </p:cNvSpPr>
                  <p:nvPr/>
                </p:nvSpPr>
                <p:spPr bwMode="auto">
                  <a:xfrm>
                    <a:off x="17106900" y="-47625"/>
                    <a:ext cx="390525" cy="198438"/>
                  </a:xfrm>
                  <a:custGeom>
                    <a:avLst/>
                    <a:gdLst>
                      <a:gd name="T0" fmla="*/ 38 w 92"/>
                      <a:gd name="T1" fmla="*/ 1 h 47"/>
                      <a:gd name="T2" fmla="*/ 92 w 92"/>
                      <a:gd name="T3" fmla="*/ 23 h 47"/>
                      <a:gd name="T4" fmla="*/ 38 w 92"/>
                      <a:gd name="T5" fmla="*/ 45 h 47"/>
                      <a:gd name="T6" fmla="*/ 38 w 92"/>
                      <a:gd name="T7" fmla="*/ 1 h 47"/>
                    </a:gdLst>
                    <a:ahLst/>
                    <a:cxnLst>
                      <a:cxn ang="0">
                        <a:pos x="T0" y="T1"/>
                      </a:cxn>
                      <a:cxn ang="0">
                        <a:pos x="T2" y="T3"/>
                      </a:cxn>
                      <a:cxn ang="0">
                        <a:pos x="T4" y="T5"/>
                      </a:cxn>
                      <a:cxn ang="0">
                        <a:pos x="T6" y="T7"/>
                      </a:cxn>
                    </a:cxnLst>
                    <a:rect l="0" t="0" r="r" b="b"/>
                    <a:pathLst>
                      <a:path w="92" h="47">
                        <a:moveTo>
                          <a:pt x="38" y="1"/>
                        </a:moveTo>
                        <a:cubicBezTo>
                          <a:pt x="74" y="2"/>
                          <a:pt x="92" y="17"/>
                          <a:pt x="92" y="23"/>
                        </a:cubicBezTo>
                        <a:cubicBezTo>
                          <a:pt x="92" y="30"/>
                          <a:pt x="67" y="47"/>
                          <a:pt x="38" y="45"/>
                        </a:cubicBezTo>
                        <a:cubicBezTo>
                          <a:pt x="0" y="44"/>
                          <a:pt x="2" y="0"/>
                          <a:pt x="38" y="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167"/>
                  <p:cNvSpPr>
                    <a:spLocks/>
                  </p:cNvSpPr>
                  <p:nvPr/>
                </p:nvSpPr>
                <p:spPr bwMode="auto">
                  <a:xfrm>
                    <a:off x="17286287" y="23813"/>
                    <a:ext cx="203200" cy="55563"/>
                  </a:xfrm>
                  <a:custGeom>
                    <a:avLst/>
                    <a:gdLst>
                      <a:gd name="T0" fmla="*/ 12 w 48"/>
                      <a:gd name="T1" fmla="*/ 0 h 13"/>
                      <a:gd name="T2" fmla="*/ 48 w 48"/>
                      <a:gd name="T3" fmla="*/ 6 h 13"/>
                      <a:gd name="T4" fmla="*/ 12 w 48"/>
                      <a:gd name="T5" fmla="*/ 12 h 13"/>
                      <a:gd name="T6" fmla="*/ 12 w 48"/>
                      <a:gd name="T7" fmla="*/ 0 h 13"/>
                    </a:gdLst>
                    <a:ahLst/>
                    <a:cxnLst>
                      <a:cxn ang="0">
                        <a:pos x="T0" y="T1"/>
                      </a:cxn>
                      <a:cxn ang="0">
                        <a:pos x="T2" y="T3"/>
                      </a:cxn>
                      <a:cxn ang="0">
                        <a:pos x="T4" y="T5"/>
                      </a:cxn>
                      <a:cxn ang="0">
                        <a:pos x="T6" y="T7"/>
                      </a:cxn>
                    </a:cxnLst>
                    <a:rect l="0" t="0" r="r" b="b"/>
                    <a:pathLst>
                      <a:path w="48" h="13">
                        <a:moveTo>
                          <a:pt x="12" y="0"/>
                        </a:moveTo>
                        <a:cubicBezTo>
                          <a:pt x="38" y="2"/>
                          <a:pt x="48" y="5"/>
                          <a:pt x="48" y="6"/>
                        </a:cubicBezTo>
                        <a:cubicBezTo>
                          <a:pt x="48" y="8"/>
                          <a:pt x="32" y="13"/>
                          <a:pt x="12" y="12"/>
                        </a:cubicBezTo>
                        <a:cubicBezTo>
                          <a:pt x="0" y="12"/>
                          <a:pt x="4" y="0"/>
                          <a:pt x="12" y="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168"/>
                  <p:cNvSpPr>
                    <a:spLocks/>
                  </p:cNvSpPr>
                  <p:nvPr/>
                </p:nvSpPr>
                <p:spPr bwMode="auto">
                  <a:xfrm>
                    <a:off x="17510125" y="-234950"/>
                    <a:ext cx="285750" cy="395288"/>
                  </a:xfrm>
                  <a:custGeom>
                    <a:avLst/>
                    <a:gdLst>
                      <a:gd name="T0" fmla="*/ 52 w 67"/>
                      <a:gd name="T1" fmla="*/ 51 h 93"/>
                      <a:gd name="T2" fmla="*/ 11 w 67"/>
                      <a:gd name="T3" fmla="*/ 90 h 93"/>
                      <a:gd name="T4" fmla="*/ 13 w 67"/>
                      <a:gd name="T5" fmla="*/ 33 h 93"/>
                      <a:gd name="T6" fmla="*/ 52 w 67"/>
                      <a:gd name="T7" fmla="*/ 51 h 93"/>
                    </a:gdLst>
                    <a:ahLst/>
                    <a:cxnLst>
                      <a:cxn ang="0">
                        <a:pos x="T0" y="T1"/>
                      </a:cxn>
                      <a:cxn ang="0">
                        <a:pos x="T2" y="T3"/>
                      </a:cxn>
                      <a:cxn ang="0">
                        <a:pos x="T4" y="T5"/>
                      </a:cxn>
                      <a:cxn ang="0">
                        <a:pos x="T6" y="T7"/>
                      </a:cxn>
                    </a:cxnLst>
                    <a:rect l="0" t="0" r="r" b="b"/>
                    <a:pathLst>
                      <a:path w="67" h="93">
                        <a:moveTo>
                          <a:pt x="52" y="51"/>
                        </a:moveTo>
                        <a:cubicBezTo>
                          <a:pt x="37" y="83"/>
                          <a:pt x="16" y="93"/>
                          <a:pt x="11" y="90"/>
                        </a:cubicBezTo>
                        <a:cubicBezTo>
                          <a:pt x="5" y="88"/>
                          <a:pt x="0" y="59"/>
                          <a:pt x="13" y="33"/>
                        </a:cubicBezTo>
                        <a:cubicBezTo>
                          <a:pt x="29" y="0"/>
                          <a:pt x="67" y="20"/>
                          <a:pt x="52" y="5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169"/>
                  <p:cNvSpPr>
                    <a:spLocks/>
                  </p:cNvSpPr>
                  <p:nvPr/>
                </p:nvSpPr>
                <p:spPr bwMode="auto">
                  <a:xfrm>
                    <a:off x="17552987" y="-47625"/>
                    <a:ext cx="106363" cy="195263"/>
                  </a:xfrm>
                  <a:custGeom>
                    <a:avLst/>
                    <a:gdLst>
                      <a:gd name="T0" fmla="*/ 21 w 25"/>
                      <a:gd name="T1" fmla="*/ 15 h 46"/>
                      <a:gd name="T2" fmla="*/ 1 w 25"/>
                      <a:gd name="T3" fmla="*/ 45 h 46"/>
                      <a:gd name="T4" fmla="*/ 11 w 25"/>
                      <a:gd name="T5" fmla="*/ 10 h 46"/>
                      <a:gd name="T6" fmla="*/ 21 w 25"/>
                      <a:gd name="T7" fmla="*/ 15 h 46"/>
                    </a:gdLst>
                    <a:ahLst/>
                    <a:cxnLst>
                      <a:cxn ang="0">
                        <a:pos x="T0" y="T1"/>
                      </a:cxn>
                      <a:cxn ang="0">
                        <a:pos x="T2" y="T3"/>
                      </a:cxn>
                      <a:cxn ang="0">
                        <a:pos x="T4" y="T5"/>
                      </a:cxn>
                      <a:cxn ang="0">
                        <a:pos x="T6" y="T7"/>
                      </a:cxn>
                    </a:cxnLst>
                    <a:rect l="0" t="0" r="r" b="b"/>
                    <a:pathLst>
                      <a:path w="25" h="46">
                        <a:moveTo>
                          <a:pt x="21" y="15"/>
                        </a:moveTo>
                        <a:cubicBezTo>
                          <a:pt x="10" y="37"/>
                          <a:pt x="3" y="46"/>
                          <a:pt x="1" y="45"/>
                        </a:cubicBezTo>
                        <a:cubicBezTo>
                          <a:pt x="0" y="44"/>
                          <a:pt x="2" y="28"/>
                          <a:pt x="11" y="10"/>
                        </a:cubicBezTo>
                        <a:cubicBezTo>
                          <a:pt x="16" y="0"/>
                          <a:pt x="25" y="8"/>
                          <a:pt x="21" y="15"/>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170"/>
                  <p:cNvSpPr>
                    <a:spLocks/>
                  </p:cNvSpPr>
                  <p:nvPr/>
                </p:nvSpPr>
                <p:spPr bwMode="auto">
                  <a:xfrm>
                    <a:off x="17175162" y="147638"/>
                    <a:ext cx="420688" cy="211138"/>
                  </a:xfrm>
                  <a:custGeom>
                    <a:avLst/>
                    <a:gdLst>
                      <a:gd name="T0" fmla="*/ 41 w 99"/>
                      <a:gd name="T1" fmla="*/ 1 h 50"/>
                      <a:gd name="T2" fmla="*/ 99 w 99"/>
                      <a:gd name="T3" fmla="*/ 25 h 50"/>
                      <a:gd name="T4" fmla="*/ 41 w 99"/>
                      <a:gd name="T5" fmla="*/ 49 h 50"/>
                      <a:gd name="T6" fmla="*/ 41 w 99"/>
                      <a:gd name="T7" fmla="*/ 1 h 50"/>
                    </a:gdLst>
                    <a:ahLst/>
                    <a:cxnLst>
                      <a:cxn ang="0">
                        <a:pos x="T0" y="T1"/>
                      </a:cxn>
                      <a:cxn ang="0">
                        <a:pos x="T2" y="T3"/>
                      </a:cxn>
                      <a:cxn ang="0">
                        <a:pos x="T4" y="T5"/>
                      </a:cxn>
                      <a:cxn ang="0">
                        <a:pos x="T6" y="T7"/>
                      </a:cxn>
                    </a:cxnLst>
                    <a:rect l="0" t="0" r="r" b="b"/>
                    <a:pathLst>
                      <a:path w="99" h="50">
                        <a:moveTo>
                          <a:pt x="41" y="1"/>
                        </a:moveTo>
                        <a:cubicBezTo>
                          <a:pt x="80" y="2"/>
                          <a:pt x="99" y="18"/>
                          <a:pt x="99" y="25"/>
                        </a:cubicBezTo>
                        <a:cubicBezTo>
                          <a:pt x="99" y="32"/>
                          <a:pt x="73" y="50"/>
                          <a:pt x="41" y="49"/>
                        </a:cubicBezTo>
                        <a:cubicBezTo>
                          <a:pt x="0" y="47"/>
                          <a:pt x="3" y="0"/>
                          <a:pt x="41" y="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171"/>
                  <p:cNvSpPr>
                    <a:spLocks/>
                  </p:cNvSpPr>
                  <p:nvPr/>
                </p:nvSpPr>
                <p:spPr bwMode="auto">
                  <a:xfrm>
                    <a:off x="17370425" y="223838"/>
                    <a:ext cx="220663" cy="58738"/>
                  </a:xfrm>
                  <a:custGeom>
                    <a:avLst/>
                    <a:gdLst>
                      <a:gd name="T0" fmla="*/ 13 w 52"/>
                      <a:gd name="T1" fmla="*/ 1 h 14"/>
                      <a:gd name="T2" fmla="*/ 52 w 52"/>
                      <a:gd name="T3" fmla="*/ 7 h 14"/>
                      <a:gd name="T4" fmla="*/ 13 w 52"/>
                      <a:gd name="T5" fmla="*/ 13 h 14"/>
                      <a:gd name="T6" fmla="*/ 13 w 52"/>
                      <a:gd name="T7" fmla="*/ 1 h 14"/>
                    </a:gdLst>
                    <a:ahLst/>
                    <a:cxnLst>
                      <a:cxn ang="0">
                        <a:pos x="T0" y="T1"/>
                      </a:cxn>
                      <a:cxn ang="0">
                        <a:pos x="T2" y="T3"/>
                      </a:cxn>
                      <a:cxn ang="0">
                        <a:pos x="T4" y="T5"/>
                      </a:cxn>
                      <a:cxn ang="0">
                        <a:pos x="T6" y="T7"/>
                      </a:cxn>
                    </a:cxnLst>
                    <a:rect l="0" t="0" r="r" b="b"/>
                    <a:pathLst>
                      <a:path w="52" h="14">
                        <a:moveTo>
                          <a:pt x="13" y="1"/>
                        </a:moveTo>
                        <a:cubicBezTo>
                          <a:pt x="40" y="2"/>
                          <a:pt x="52" y="5"/>
                          <a:pt x="52" y="7"/>
                        </a:cubicBezTo>
                        <a:cubicBezTo>
                          <a:pt x="52" y="9"/>
                          <a:pt x="34" y="14"/>
                          <a:pt x="13" y="13"/>
                        </a:cubicBezTo>
                        <a:cubicBezTo>
                          <a:pt x="0" y="13"/>
                          <a:pt x="4" y="0"/>
                          <a:pt x="13" y="1"/>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172"/>
                  <p:cNvSpPr>
                    <a:spLocks/>
                  </p:cNvSpPr>
                  <p:nvPr/>
                </p:nvSpPr>
                <p:spPr bwMode="auto">
                  <a:xfrm>
                    <a:off x="17621250" y="-55562"/>
                    <a:ext cx="330200" cy="427038"/>
                  </a:xfrm>
                  <a:custGeom>
                    <a:avLst/>
                    <a:gdLst>
                      <a:gd name="T0" fmla="*/ 58 w 78"/>
                      <a:gd name="T1" fmla="*/ 58 h 101"/>
                      <a:gd name="T2" fmla="*/ 9 w 78"/>
                      <a:gd name="T3" fmla="*/ 98 h 101"/>
                      <a:gd name="T4" fmla="*/ 16 w 78"/>
                      <a:gd name="T5" fmla="*/ 35 h 101"/>
                      <a:gd name="T6" fmla="*/ 58 w 78"/>
                      <a:gd name="T7" fmla="*/ 58 h 101"/>
                    </a:gdLst>
                    <a:ahLst/>
                    <a:cxnLst>
                      <a:cxn ang="0">
                        <a:pos x="T0" y="T1"/>
                      </a:cxn>
                      <a:cxn ang="0">
                        <a:pos x="T2" y="T3"/>
                      </a:cxn>
                      <a:cxn ang="0">
                        <a:pos x="T4" y="T5"/>
                      </a:cxn>
                      <a:cxn ang="0">
                        <a:pos x="T6" y="T7"/>
                      </a:cxn>
                    </a:cxnLst>
                    <a:rect l="0" t="0" r="r" b="b"/>
                    <a:pathLst>
                      <a:path w="78" h="101">
                        <a:moveTo>
                          <a:pt x="58" y="58"/>
                        </a:moveTo>
                        <a:cubicBezTo>
                          <a:pt x="39" y="92"/>
                          <a:pt x="15" y="101"/>
                          <a:pt x="9" y="98"/>
                        </a:cubicBezTo>
                        <a:cubicBezTo>
                          <a:pt x="3" y="94"/>
                          <a:pt x="0" y="62"/>
                          <a:pt x="16" y="35"/>
                        </a:cubicBezTo>
                        <a:cubicBezTo>
                          <a:pt x="38" y="0"/>
                          <a:pt x="78" y="25"/>
                          <a:pt x="58" y="58"/>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173"/>
                  <p:cNvSpPr>
                    <a:spLocks/>
                  </p:cNvSpPr>
                  <p:nvPr/>
                </p:nvSpPr>
                <p:spPr bwMode="auto">
                  <a:xfrm>
                    <a:off x="17654587" y="147638"/>
                    <a:ext cx="131763" cy="207963"/>
                  </a:xfrm>
                  <a:custGeom>
                    <a:avLst/>
                    <a:gdLst>
                      <a:gd name="T0" fmla="*/ 26 w 31"/>
                      <a:gd name="T1" fmla="*/ 17 h 49"/>
                      <a:gd name="T2" fmla="*/ 2 w 31"/>
                      <a:gd name="T3" fmla="*/ 48 h 49"/>
                      <a:gd name="T4" fmla="*/ 15 w 31"/>
                      <a:gd name="T5" fmla="*/ 11 h 49"/>
                      <a:gd name="T6" fmla="*/ 26 w 31"/>
                      <a:gd name="T7" fmla="*/ 17 h 49"/>
                    </a:gdLst>
                    <a:ahLst/>
                    <a:cxnLst>
                      <a:cxn ang="0">
                        <a:pos x="T0" y="T1"/>
                      </a:cxn>
                      <a:cxn ang="0">
                        <a:pos x="T2" y="T3"/>
                      </a:cxn>
                      <a:cxn ang="0">
                        <a:pos x="T4" y="T5"/>
                      </a:cxn>
                      <a:cxn ang="0">
                        <a:pos x="T6" y="T7"/>
                      </a:cxn>
                    </a:cxnLst>
                    <a:rect l="0" t="0" r="r" b="b"/>
                    <a:pathLst>
                      <a:path w="31" h="49">
                        <a:moveTo>
                          <a:pt x="26" y="17"/>
                        </a:moveTo>
                        <a:cubicBezTo>
                          <a:pt x="11" y="40"/>
                          <a:pt x="3" y="49"/>
                          <a:pt x="2" y="48"/>
                        </a:cubicBezTo>
                        <a:cubicBezTo>
                          <a:pt x="0" y="47"/>
                          <a:pt x="4" y="29"/>
                          <a:pt x="15" y="11"/>
                        </a:cubicBezTo>
                        <a:cubicBezTo>
                          <a:pt x="22" y="0"/>
                          <a:pt x="31" y="10"/>
                          <a:pt x="26" y="17"/>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174"/>
                  <p:cNvSpPr>
                    <a:spLocks/>
                  </p:cNvSpPr>
                  <p:nvPr/>
                </p:nvSpPr>
                <p:spPr bwMode="auto">
                  <a:xfrm>
                    <a:off x="17243425" y="350838"/>
                    <a:ext cx="449263" cy="228600"/>
                  </a:xfrm>
                  <a:custGeom>
                    <a:avLst/>
                    <a:gdLst>
                      <a:gd name="T0" fmla="*/ 41 w 106"/>
                      <a:gd name="T1" fmla="*/ 2 h 54"/>
                      <a:gd name="T2" fmla="*/ 105 w 106"/>
                      <a:gd name="T3" fmla="*/ 24 h 54"/>
                      <a:gd name="T4" fmla="*/ 44 w 106"/>
                      <a:gd name="T5" fmla="*/ 53 h 54"/>
                      <a:gd name="T6" fmla="*/ 41 w 106"/>
                      <a:gd name="T7" fmla="*/ 2 h 54"/>
                    </a:gdLst>
                    <a:ahLst/>
                    <a:cxnLst>
                      <a:cxn ang="0">
                        <a:pos x="T0" y="T1"/>
                      </a:cxn>
                      <a:cxn ang="0">
                        <a:pos x="T2" y="T3"/>
                      </a:cxn>
                      <a:cxn ang="0">
                        <a:pos x="T4" y="T5"/>
                      </a:cxn>
                      <a:cxn ang="0">
                        <a:pos x="T6" y="T7"/>
                      </a:cxn>
                    </a:cxnLst>
                    <a:rect l="0" t="0" r="r" b="b"/>
                    <a:pathLst>
                      <a:path w="106" h="54">
                        <a:moveTo>
                          <a:pt x="41" y="2"/>
                        </a:moveTo>
                        <a:cubicBezTo>
                          <a:pt x="83" y="0"/>
                          <a:pt x="105" y="16"/>
                          <a:pt x="105" y="24"/>
                        </a:cubicBezTo>
                        <a:cubicBezTo>
                          <a:pt x="106" y="31"/>
                          <a:pt x="78" y="52"/>
                          <a:pt x="44" y="53"/>
                        </a:cubicBezTo>
                        <a:cubicBezTo>
                          <a:pt x="1" y="54"/>
                          <a:pt x="0" y="3"/>
                          <a:pt x="41" y="2"/>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175"/>
                  <p:cNvSpPr>
                    <a:spLocks/>
                  </p:cNvSpPr>
                  <p:nvPr/>
                </p:nvSpPr>
                <p:spPr bwMode="auto">
                  <a:xfrm>
                    <a:off x="17446625" y="431800"/>
                    <a:ext cx="238125" cy="58738"/>
                  </a:xfrm>
                  <a:custGeom>
                    <a:avLst/>
                    <a:gdLst>
                      <a:gd name="T0" fmla="*/ 13 w 56"/>
                      <a:gd name="T1" fmla="*/ 0 h 14"/>
                      <a:gd name="T2" fmla="*/ 56 w 56"/>
                      <a:gd name="T3" fmla="*/ 5 h 14"/>
                      <a:gd name="T4" fmla="*/ 14 w 56"/>
                      <a:gd name="T5" fmla="*/ 14 h 14"/>
                      <a:gd name="T6" fmla="*/ 13 w 56"/>
                      <a:gd name="T7" fmla="*/ 0 h 14"/>
                    </a:gdLst>
                    <a:ahLst/>
                    <a:cxnLst>
                      <a:cxn ang="0">
                        <a:pos x="T0" y="T1"/>
                      </a:cxn>
                      <a:cxn ang="0">
                        <a:pos x="T2" y="T3"/>
                      </a:cxn>
                      <a:cxn ang="0">
                        <a:pos x="T4" y="T5"/>
                      </a:cxn>
                      <a:cxn ang="0">
                        <a:pos x="T6" y="T7"/>
                      </a:cxn>
                    </a:cxnLst>
                    <a:rect l="0" t="0" r="r" b="b"/>
                    <a:pathLst>
                      <a:path w="56" h="14">
                        <a:moveTo>
                          <a:pt x="13" y="0"/>
                        </a:moveTo>
                        <a:cubicBezTo>
                          <a:pt x="43" y="0"/>
                          <a:pt x="56" y="3"/>
                          <a:pt x="56" y="5"/>
                        </a:cubicBezTo>
                        <a:cubicBezTo>
                          <a:pt x="56" y="7"/>
                          <a:pt x="37" y="13"/>
                          <a:pt x="14" y="14"/>
                        </a:cubicBezTo>
                        <a:cubicBezTo>
                          <a:pt x="0" y="14"/>
                          <a:pt x="4" y="1"/>
                          <a:pt x="13" y="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176"/>
                  <p:cNvSpPr>
                    <a:spLocks/>
                  </p:cNvSpPr>
                  <p:nvPr/>
                </p:nvSpPr>
                <p:spPr bwMode="auto">
                  <a:xfrm>
                    <a:off x="17025937" y="-750887"/>
                    <a:ext cx="128588" cy="261938"/>
                  </a:xfrm>
                  <a:custGeom>
                    <a:avLst/>
                    <a:gdLst>
                      <a:gd name="T0" fmla="*/ 30 w 30"/>
                      <a:gd name="T1" fmla="*/ 25 h 62"/>
                      <a:gd name="T2" fmla="*/ 16 w 30"/>
                      <a:gd name="T3" fmla="*/ 62 h 62"/>
                      <a:gd name="T4" fmla="*/ 0 w 30"/>
                      <a:gd name="T5" fmla="*/ 25 h 62"/>
                      <a:gd name="T6" fmla="*/ 30 w 30"/>
                      <a:gd name="T7" fmla="*/ 25 h 62"/>
                    </a:gdLst>
                    <a:ahLst/>
                    <a:cxnLst>
                      <a:cxn ang="0">
                        <a:pos x="T0" y="T1"/>
                      </a:cxn>
                      <a:cxn ang="0">
                        <a:pos x="T2" y="T3"/>
                      </a:cxn>
                      <a:cxn ang="0">
                        <a:pos x="T4" y="T5"/>
                      </a:cxn>
                      <a:cxn ang="0">
                        <a:pos x="T6" y="T7"/>
                      </a:cxn>
                    </a:cxnLst>
                    <a:rect l="0" t="0" r="r" b="b"/>
                    <a:pathLst>
                      <a:path w="30" h="62">
                        <a:moveTo>
                          <a:pt x="30" y="25"/>
                        </a:moveTo>
                        <a:cubicBezTo>
                          <a:pt x="30" y="49"/>
                          <a:pt x="20" y="62"/>
                          <a:pt x="16" y="62"/>
                        </a:cubicBezTo>
                        <a:cubicBezTo>
                          <a:pt x="12" y="62"/>
                          <a:pt x="0" y="45"/>
                          <a:pt x="0" y="25"/>
                        </a:cubicBezTo>
                        <a:cubicBezTo>
                          <a:pt x="1" y="0"/>
                          <a:pt x="30" y="1"/>
                          <a:pt x="30" y="25"/>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177"/>
                  <p:cNvSpPr>
                    <a:spLocks/>
                  </p:cNvSpPr>
                  <p:nvPr/>
                </p:nvSpPr>
                <p:spPr bwMode="auto">
                  <a:xfrm>
                    <a:off x="17073562" y="-633412"/>
                    <a:ext cx="33338" cy="141288"/>
                  </a:xfrm>
                  <a:custGeom>
                    <a:avLst/>
                    <a:gdLst>
                      <a:gd name="T0" fmla="*/ 8 w 8"/>
                      <a:gd name="T1" fmla="*/ 8 h 33"/>
                      <a:gd name="T2" fmla="*/ 5 w 8"/>
                      <a:gd name="T3" fmla="*/ 33 h 33"/>
                      <a:gd name="T4" fmla="*/ 0 w 8"/>
                      <a:gd name="T5" fmla="*/ 8 h 33"/>
                      <a:gd name="T6" fmla="*/ 8 w 8"/>
                      <a:gd name="T7" fmla="*/ 8 h 33"/>
                    </a:gdLst>
                    <a:ahLst/>
                    <a:cxnLst>
                      <a:cxn ang="0">
                        <a:pos x="T0" y="T1"/>
                      </a:cxn>
                      <a:cxn ang="0">
                        <a:pos x="T2" y="T3"/>
                      </a:cxn>
                      <a:cxn ang="0">
                        <a:pos x="T4" y="T5"/>
                      </a:cxn>
                      <a:cxn ang="0">
                        <a:pos x="T6" y="T7"/>
                      </a:cxn>
                    </a:cxnLst>
                    <a:rect l="0" t="0" r="r" b="b"/>
                    <a:pathLst>
                      <a:path w="8" h="33">
                        <a:moveTo>
                          <a:pt x="8" y="8"/>
                        </a:moveTo>
                        <a:cubicBezTo>
                          <a:pt x="8" y="25"/>
                          <a:pt x="6" y="33"/>
                          <a:pt x="5" y="33"/>
                        </a:cubicBezTo>
                        <a:cubicBezTo>
                          <a:pt x="4" y="33"/>
                          <a:pt x="0" y="21"/>
                          <a:pt x="0" y="8"/>
                        </a:cubicBezTo>
                        <a:cubicBezTo>
                          <a:pt x="1" y="0"/>
                          <a:pt x="8" y="3"/>
                          <a:pt x="8" y="8"/>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5" name="矩形 4"/>
            <p:cNvSpPr/>
            <p:nvPr/>
          </p:nvSpPr>
          <p:spPr>
            <a:xfrm>
              <a:off x="5280557" y="3533680"/>
              <a:ext cx="1689739"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碧玉妆成一树高</a:t>
              </a:r>
              <a:r>
                <a:rPr lang="en-US" altLang="zh-CN" sz="1400" dirty="0">
                  <a:solidFill>
                    <a:schemeClr val="tx1">
                      <a:lumMod val="75000"/>
                      <a:lumOff val="25000"/>
                    </a:schemeClr>
                  </a:solidFill>
                </a:rPr>
                <a:t>, </a:t>
              </a:r>
            </a:p>
            <a:p>
              <a:pPr>
                <a:lnSpc>
                  <a:spcPct val="150000"/>
                </a:lnSpc>
              </a:pPr>
              <a:r>
                <a:rPr lang="zh-CN" altLang="en-US" sz="1400" dirty="0">
                  <a:solidFill>
                    <a:schemeClr val="tx1">
                      <a:lumMod val="75000"/>
                      <a:lumOff val="25000"/>
                    </a:schemeClr>
                  </a:solidFill>
                </a:rPr>
                <a:t>万条垂下绿丝绦。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不知细叶谁裁出，</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二月春风似剪刀。</a:t>
              </a:r>
            </a:p>
          </p:txBody>
        </p:sp>
        <p:sp>
          <p:nvSpPr>
            <p:cNvPr id="6" name="矩形 5"/>
            <p:cNvSpPr/>
            <p:nvPr/>
          </p:nvSpPr>
          <p:spPr>
            <a:xfrm>
              <a:off x="5517751" y="2651122"/>
              <a:ext cx="1075455"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咏 柳 </a:t>
              </a:r>
            </a:p>
          </p:txBody>
        </p:sp>
        <p:sp>
          <p:nvSpPr>
            <p:cNvPr id="7" name="矩形 6"/>
            <p:cNvSpPr/>
            <p:nvPr/>
          </p:nvSpPr>
          <p:spPr>
            <a:xfrm>
              <a:off x="5711778" y="3181114"/>
              <a:ext cx="997389" cy="307777"/>
            </a:xfrm>
            <a:prstGeom prst="rect">
              <a:avLst/>
            </a:prstGeom>
          </p:spPr>
          <p:txBody>
            <a:bodyPr wrap="non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贺知章</a:t>
              </a:r>
              <a:endParaRPr lang="zh-CN" altLang="en-US" sz="1400" dirty="0">
                <a:solidFill>
                  <a:schemeClr val="bg1">
                    <a:lumMod val="75000"/>
                  </a:schemeClr>
                </a:solidFill>
              </a:endParaRPr>
            </a:p>
          </p:txBody>
        </p:sp>
      </p:grpSp>
      <p:grpSp>
        <p:nvGrpSpPr>
          <p:cNvPr id="12" name="组合 11"/>
          <p:cNvGrpSpPr/>
          <p:nvPr/>
        </p:nvGrpSpPr>
        <p:grpSpPr>
          <a:xfrm>
            <a:off x="460375" y="2346866"/>
            <a:ext cx="3517900" cy="3616809"/>
            <a:chOff x="460375" y="2346866"/>
            <a:chExt cx="3517900" cy="3616809"/>
          </a:xfrm>
        </p:grpSpPr>
        <p:grpSp>
          <p:nvGrpSpPr>
            <p:cNvPr id="250" name="组合 249"/>
            <p:cNvGrpSpPr/>
            <p:nvPr/>
          </p:nvGrpSpPr>
          <p:grpSpPr>
            <a:xfrm>
              <a:off x="460375" y="2346866"/>
              <a:ext cx="3517900" cy="3616809"/>
              <a:chOff x="1028700" y="3018670"/>
              <a:chExt cx="2629767" cy="2703705"/>
            </a:xfrm>
          </p:grpSpPr>
          <p:grpSp>
            <p:nvGrpSpPr>
              <p:cNvPr id="247" name="组合 246"/>
              <p:cNvGrpSpPr/>
              <p:nvPr/>
            </p:nvGrpSpPr>
            <p:grpSpPr>
              <a:xfrm>
                <a:off x="1253869" y="3018670"/>
                <a:ext cx="2355051" cy="2360125"/>
                <a:chOff x="2070101" y="921813"/>
                <a:chExt cx="3149599" cy="3156386"/>
              </a:xfrm>
            </p:grpSpPr>
            <p:sp>
              <p:nvSpPr>
                <p:cNvPr id="248" name="Freeform 5"/>
                <p:cNvSpPr>
                  <a:spLocks/>
                </p:cNvSpPr>
                <p:nvPr/>
              </p:nvSpPr>
              <p:spPr bwMode="auto">
                <a:xfrm>
                  <a:off x="2070101" y="921813"/>
                  <a:ext cx="31495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2700">
                  <a:solidFill>
                    <a:schemeClr val="bg1">
                      <a:lumMod val="65000"/>
                    </a:schemeClr>
                  </a:solidFill>
                  <a:prstDash val="sysDash"/>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5"/>
                <p:cNvSpPr>
                  <a:spLocks/>
                </p:cNvSpPr>
                <p:nvPr/>
              </p:nvSpPr>
              <p:spPr bwMode="auto">
                <a:xfrm>
                  <a:off x="2133601" y="921813"/>
                  <a:ext cx="30860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9050" cap="flat">
                  <a:solidFill>
                    <a:srgbClr val="0C727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6" name="组合 245"/>
              <p:cNvGrpSpPr/>
              <p:nvPr/>
            </p:nvGrpSpPr>
            <p:grpSpPr>
              <a:xfrm rot="10800000">
                <a:off x="1028700" y="3799708"/>
                <a:ext cx="2629767" cy="1922667"/>
                <a:chOff x="12915900" y="-1509712"/>
                <a:chExt cx="5443538" cy="3979862"/>
              </a:xfrm>
            </p:grpSpPr>
            <p:sp>
              <p:nvSpPr>
                <p:cNvPr id="73" name="Freeform 73"/>
                <p:cNvSpPr>
                  <a:spLocks/>
                </p:cNvSpPr>
                <p:nvPr/>
              </p:nvSpPr>
              <p:spPr bwMode="auto">
                <a:xfrm>
                  <a:off x="15027275" y="-1509712"/>
                  <a:ext cx="157163" cy="139700"/>
                </a:xfrm>
                <a:custGeom>
                  <a:avLst/>
                  <a:gdLst>
                    <a:gd name="T0" fmla="*/ 10 w 37"/>
                    <a:gd name="T1" fmla="*/ 0 h 33"/>
                    <a:gd name="T2" fmla="*/ 25 w 37"/>
                    <a:gd name="T3" fmla="*/ 10 h 33"/>
                    <a:gd name="T4" fmla="*/ 16 w 37"/>
                    <a:gd name="T5" fmla="*/ 30 h 33"/>
                    <a:gd name="T6" fmla="*/ 10 w 37"/>
                    <a:gd name="T7" fmla="*/ 0 h 33"/>
                  </a:gdLst>
                  <a:ahLst/>
                  <a:cxnLst>
                    <a:cxn ang="0">
                      <a:pos x="T0" y="T1"/>
                    </a:cxn>
                    <a:cxn ang="0">
                      <a:pos x="T2" y="T3"/>
                    </a:cxn>
                    <a:cxn ang="0">
                      <a:pos x="T4" y="T5"/>
                    </a:cxn>
                    <a:cxn ang="0">
                      <a:pos x="T6" y="T7"/>
                    </a:cxn>
                  </a:cxnLst>
                  <a:rect l="0" t="0" r="r" b="b"/>
                  <a:pathLst>
                    <a:path w="37" h="33">
                      <a:moveTo>
                        <a:pt x="10" y="0"/>
                      </a:moveTo>
                      <a:cubicBezTo>
                        <a:pt x="12" y="9"/>
                        <a:pt x="21" y="6"/>
                        <a:pt x="25" y="10"/>
                      </a:cubicBezTo>
                      <a:cubicBezTo>
                        <a:pt x="37" y="20"/>
                        <a:pt x="26" y="33"/>
                        <a:pt x="16" y="30"/>
                      </a:cubicBezTo>
                      <a:cubicBezTo>
                        <a:pt x="6" y="28"/>
                        <a:pt x="0" y="12"/>
                        <a:pt x="10"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6"/>
                <p:cNvSpPr>
                  <a:spLocks/>
                </p:cNvSpPr>
                <p:nvPr/>
              </p:nvSpPr>
              <p:spPr bwMode="auto">
                <a:xfrm>
                  <a:off x="16097250" y="-1497012"/>
                  <a:ext cx="347663" cy="449263"/>
                </a:xfrm>
                <a:custGeom>
                  <a:avLst/>
                  <a:gdLst>
                    <a:gd name="T0" fmla="*/ 41 w 82"/>
                    <a:gd name="T1" fmla="*/ 106 h 106"/>
                    <a:gd name="T2" fmla="*/ 80 w 82"/>
                    <a:gd name="T3" fmla="*/ 70 h 106"/>
                    <a:gd name="T4" fmla="*/ 41 w 82"/>
                    <a:gd name="T5" fmla="*/ 0 h 106"/>
                    <a:gd name="T6" fmla="*/ 2 w 82"/>
                    <a:gd name="T7" fmla="*/ 72 h 106"/>
                    <a:gd name="T8" fmla="*/ 41 w 82"/>
                    <a:gd name="T9" fmla="*/ 106 h 106"/>
                  </a:gdLst>
                  <a:ahLst/>
                  <a:cxnLst>
                    <a:cxn ang="0">
                      <a:pos x="T0" y="T1"/>
                    </a:cxn>
                    <a:cxn ang="0">
                      <a:pos x="T2" y="T3"/>
                    </a:cxn>
                    <a:cxn ang="0">
                      <a:pos x="T4" y="T5"/>
                    </a:cxn>
                    <a:cxn ang="0">
                      <a:pos x="T6" y="T7"/>
                    </a:cxn>
                    <a:cxn ang="0">
                      <a:pos x="T8" y="T9"/>
                    </a:cxn>
                  </a:cxnLst>
                  <a:rect l="0" t="0" r="r" b="b"/>
                  <a:pathLst>
                    <a:path w="82" h="106">
                      <a:moveTo>
                        <a:pt x="41" y="106"/>
                      </a:moveTo>
                      <a:cubicBezTo>
                        <a:pt x="70" y="106"/>
                        <a:pt x="82" y="89"/>
                        <a:pt x="80" y="70"/>
                      </a:cubicBezTo>
                      <a:cubicBezTo>
                        <a:pt x="77" y="43"/>
                        <a:pt x="50" y="33"/>
                        <a:pt x="41" y="0"/>
                      </a:cubicBezTo>
                      <a:cubicBezTo>
                        <a:pt x="33" y="32"/>
                        <a:pt x="6" y="40"/>
                        <a:pt x="2" y="72"/>
                      </a:cubicBezTo>
                      <a:cubicBezTo>
                        <a:pt x="0" y="92"/>
                        <a:pt x="12" y="106"/>
                        <a:pt x="41" y="106"/>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45" name="组合 244"/>
                <p:cNvGrpSpPr/>
                <p:nvPr/>
              </p:nvGrpSpPr>
              <p:grpSpPr>
                <a:xfrm>
                  <a:off x="12915900" y="-1433512"/>
                  <a:ext cx="5443538" cy="3903662"/>
                  <a:chOff x="12915900" y="-1433512"/>
                  <a:chExt cx="5443538" cy="3903662"/>
                </a:xfrm>
              </p:grpSpPr>
              <p:sp>
                <p:nvSpPr>
                  <p:cNvPr id="45" name="Freeform 45"/>
                  <p:cNvSpPr>
                    <a:spLocks/>
                  </p:cNvSpPr>
                  <p:nvPr/>
                </p:nvSpPr>
                <p:spPr bwMode="auto">
                  <a:xfrm>
                    <a:off x="17281525" y="1295400"/>
                    <a:ext cx="1077913" cy="979488"/>
                  </a:xfrm>
                  <a:custGeom>
                    <a:avLst/>
                    <a:gdLst>
                      <a:gd name="T0" fmla="*/ 64 w 254"/>
                      <a:gd name="T1" fmla="*/ 20 h 231"/>
                      <a:gd name="T2" fmla="*/ 118 w 254"/>
                      <a:gd name="T3" fmla="*/ 91 h 231"/>
                      <a:gd name="T4" fmla="*/ 209 w 254"/>
                      <a:gd name="T5" fmla="*/ 40 h 231"/>
                      <a:gd name="T6" fmla="*/ 151 w 254"/>
                      <a:gd name="T7" fmla="*/ 111 h 231"/>
                      <a:gd name="T8" fmla="*/ 197 w 254"/>
                      <a:gd name="T9" fmla="*/ 189 h 231"/>
                      <a:gd name="T10" fmla="*/ 118 w 254"/>
                      <a:gd name="T11" fmla="*/ 148 h 231"/>
                      <a:gd name="T12" fmla="*/ 90 w 254"/>
                      <a:gd name="T13" fmla="*/ 216 h 231"/>
                      <a:gd name="T14" fmla="*/ 93 w 254"/>
                      <a:gd name="T15" fmla="*/ 131 h 231"/>
                      <a:gd name="T16" fmla="*/ 8 w 254"/>
                      <a:gd name="T17" fmla="*/ 135 h 231"/>
                      <a:gd name="T18" fmla="*/ 87 w 254"/>
                      <a:gd name="T19" fmla="*/ 101 h 231"/>
                      <a:gd name="T20" fmla="*/ 64 w 254"/>
                      <a:gd name="T21" fmla="*/ 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31">
                        <a:moveTo>
                          <a:pt x="64" y="20"/>
                        </a:moveTo>
                        <a:cubicBezTo>
                          <a:pt x="108" y="0"/>
                          <a:pt x="118" y="91"/>
                          <a:pt x="118" y="91"/>
                        </a:cubicBezTo>
                        <a:cubicBezTo>
                          <a:pt x="118" y="91"/>
                          <a:pt x="164" y="3"/>
                          <a:pt x="209" y="40"/>
                        </a:cubicBezTo>
                        <a:cubicBezTo>
                          <a:pt x="254" y="77"/>
                          <a:pt x="151" y="111"/>
                          <a:pt x="151" y="111"/>
                        </a:cubicBezTo>
                        <a:cubicBezTo>
                          <a:pt x="151" y="111"/>
                          <a:pt x="235" y="146"/>
                          <a:pt x="197" y="189"/>
                        </a:cubicBezTo>
                        <a:cubicBezTo>
                          <a:pt x="160" y="231"/>
                          <a:pt x="118" y="148"/>
                          <a:pt x="118" y="148"/>
                        </a:cubicBezTo>
                        <a:cubicBezTo>
                          <a:pt x="118" y="148"/>
                          <a:pt x="130" y="225"/>
                          <a:pt x="90" y="216"/>
                        </a:cubicBezTo>
                        <a:cubicBezTo>
                          <a:pt x="48" y="206"/>
                          <a:pt x="93" y="131"/>
                          <a:pt x="93" y="131"/>
                        </a:cubicBezTo>
                        <a:cubicBezTo>
                          <a:pt x="93" y="131"/>
                          <a:pt x="15" y="183"/>
                          <a:pt x="8" y="135"/>
                        </a:cubicBezTo>
                        <a:cubicBezTo>
                          <a:pt x="0" y="88"/>
                          <a:pt x="87" y="101"/>
                          <a:pt x="87" y="101"/>
                        </a:cubicBezTo>
                        <a:cubicBezTo>
                          <a:pt x="87" y="101"/>
                          <a:pt x="13" y="42"/>
                          <a:pt x="64" y="20"/>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7"/>
                  <p:cNvSpPr>
                    <a:spLocks noEditPoints="1"/>
                  </p:cNvSpPr>
                  <p:nvPr/>
                </p:nvSpPr>
                <p:spPr bwMode="auto">
                  <a:xfrm>
                    <a:off x="14589125" y="-1133475"/>
                    <a:ext cx="1376363" cy="136525"/>
                  </a:xfrm>
                  <a:custGeom>
                    <a:avLst/>
                    <a:gdLst>
                      <a:gd name="T0" fmla="*/ 848 w 867"/>
                      <a:gd name="T1" fmla="*/ 30 h 86"/>
                      <a:gd name="T2" fmla="*/ 853 w 867"/>
                      <a:gd name="T3" fmla="*/ 30 h 86"/>
                      <a:gd name="T4" fmla="*/ 856 w 867"/>
                      <a:gd name="T5" fmla="*/ 30 h 86"/>
                      <a:gd name="T6" fmla="*/ 861 w 867"/>
                      <a:gd name="T7" fmla="*/ 30 h 86"/>
                      <a:gd name="T8" fmla="*/ 864 w 867"/>
                      <a:gd name="T9" fmla="*/ 32 h 86"/>
                      <a:gd name="T10" fmla="*/ 867 w 867"/>
                      <a:gd name="T11" fmla="*/ 32 h 86"/>
                      <a:gd name="T12" fmla="*/ 867 w 867"/>
                      <a:gd name="T13" fmla="*/ 35 h 86"/>
                      <a:gd name="T14" fmla="*/ 867 w 867"/>
                      <a:gd name="T15" fmla="*/ 38 h 86"/>
                      <a:gd name="T16" fmla="*/ 867 w 867"/>
                      <a:gd name="T17" fmla="*/ 40 h 86"/>
                      <a:gd name="T18" fmla="*/ 864 w 867"/>
                      <a:gd name="T19" fmla="*/ 43 h 86"/>
                      <a:gd name="T20" fmla="*/ 861 w 867"/>
                      <a:gd name="T21" fmla="*/ 46 h 86"/>
                      <a:gd name="T22" fmla="*/ 859 w 867"/>
                      <a:gd name="T23" fmla="*/ 48 h 86"/>
                      <a:gd name="T24" fmla="*/ 856 w 867"/>
                      <a:gd name="T25" fmla="*/ 48 h 86"/>
                      <a:gd name="T26" fmla="*/ 851 w 867"/>
                      <a:gd name="T27" fmla="*/ 51 h 86"/>
                      <a:gd name="T28" fmla="*/ 845 w 867"/>
                      <a:gd name="T29" fmla="*/ 54 h 86"/>
                      <a:gd name="T30" fmla="*/ 843 w 867"/>
                      <a:gd name="T31" fmla="*/ 54 h 86"/>
                      <a:gd name="T32" fmla="*/ 46 w 867"/>
                      <a:gd name="T33" fmla="*/ 3 h 86"/>
                      <a:gd name="T34" fmla="*/ 123 w 867"/>
                      <a:gd name="T35" fmla="*/ 30 h 86"/>
                      <a:gd name="T36" fmla="*/ 214 w 867"/>
                      <a:gd name="T37" fmla="*/ 48 h 86"/>
                      <a:gd name="T38" fmla="*/ 316 w 867"/>
                      <a:gd name="T39" fmla="*/ 56 h 86"/>
                      <a:gd name="T40" fmla="*/ 425 w 867"/>
                      <a:gd name="T41" fmla="*/ 59 h 86"/>
                      <a:gd name="T42" fmla="*/ 535 w 867"/>
                      <a:gd name="T43" fmla="*/ 56 h 86"/>
                      <a:gd name="T44" fmla="*/ 647 w 867"/>
                      <a:gd name="T45" fmla="*/ 48 h 86"/>
                      <a:gd name="T46" fmla="*/ 752 w 867"/>
                      <a:gd name="T47" fmla="*/ 38 h 86"/>
                      <a:gd name="T48" fmla="*/ 845 w 867"/>
                      <a:gd name="T49" fmla="*/ 30 h 86"/>
                      <a:gd name="T50" fmla="*/ 768 w 867"/>
                      <a:gd name="T51" fmla="*/ 62 h 86"/>
                      <a:gd name="T52" fmla="*/ 663 w 867"/>
                      <a:gd name="T53" fmla="*/ 72 h 86"/>
                      <a:gd name="T54" fmla="*/ 554 w 867"/>
                      <a:gd name="T55" fmla="*/ 80 h 86"/>
                      <a:gd name="T56" fmla="*/ 439 w 867"/>
                      <a:gd name="T57" fmla="*/ 83 h 86"/>
                      <a:gd name="T58" fmla="*/ 324 w 867"/>
                      <a:gd name="T59" fmla="*/ 83 h 86"/>
                      <a:gd name="T60" fmla="*/ 214 w 867"/>
                      <a:gd name="T61" fmla="*/ 75 h 86"/>
                      <a:gd name="T62" fmla="*/ 112 w 867"/>
                      <a:gd name="T63" fmla="*/ 59 h 86"/>
                      <a:gd name="T64" fmla="*/ 24 w 867"/>
                      <a:gd name="T65" fmla="*/ 32 h 86"/>
                      <a:gd name="T66" fmla="*/ 5 w 867"/>
                      <a:gd name="T67" fmla="*/ 24 h 86"/>
                      <a:gd name="T68" fmla="*/ 3 w 867"/>
                      <a:gd name="T69" fmla="*/ 22 h 86"/>
                      <a:gd name="T70" fmla="*/ 3 w 867"/>
                      <a:gd name="T71" fmla="*/ 19 h 86"/>
                      <a:gd name="T72" fmla="*/ 0 w 867"/>
                      <a:gd name="T73" fmla="*/ 16 h 86"/>
                      <a:gd name="T74" fmla="*/ 3 w 867"/>
                      <a:gd name="T75" fmla="*/ 14 h 86"/>
                      <a:gd name="T76" fmla="*/ 3 w 867"/>
                      <a:gd name="T77" fmla="*/ 11 h 86"/>
                      <a:gd name="T78" fmla="*/ 5 w 867"/>
                      <a:gd name="T79" fmla="*/ 8 h 86"/>
                      <a:gd name="T80" fmla="*/ 8 w 867"/>
                      <a:gd name="T81" fmla="*/ 8 h 86"/>
                      <a:gd name="T82" fmla="*/ 14 w 867"/>
                      <a:gd name="T83" fmla="*/ 6 h 86"/>
                      <a:gd name="T84" fmla="*/ 16 w 867"/>
                      <a:gd name="T85" fmla="*/ 3 h 86"/>
                      <a:gd name="T86" fmla="*/ 22 w 867"/>
                      <a:gd name="T87" fmla="*/ 0 h 86"/>
                      <a:gd name="T88" fmla="*/ 27 w 867"/>
                      <a:gd name="T89" fmla="*/ 0 h 86"/>
                      <a:gd name="T90" fmla="*/ 32 w 867"/>
                      <a:gd name="T91" fmla="*/ 0 h 86"/>
                      <a:gd name="T92" fmla="*/ 35 w 867"/>
                      <a:gd name="T93" fmla="*/ 0 h 86"/>
                      <a:gd name="T94" fmla="*/ 40 w 867"/>
                      <a:gd name="T95" fmla="*/ 0 h 86"/>
                      <a:gd name="T96" fmla="*/ 43 w 867"/>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7" h="86">
                        <a:moveTo>
                          <a:pt x="840" y="54"/>
                        </a:moveTo>
                        <a:lnTo>
                          <a:pt x="845" y="30"/>
                        </a:lnTo>
                        <a:lnTo>
                          <a:pt x="845" y="30"/>
                        </a:lnTo>
                        <a:lnTo>
                          <a:pt x="848" y="30"/>
                        </a:lnTo>
                        <a:lnTo>
                          <a:pt x="848" y="30"/>
                        </a:lnTo>
                        <a:lnTo>
                          <a:pt x="851" y="30"/>
                        </a:lnTo>
                        <a:lnTo>
                          <a:pt x="851" y="30"/>
                        </a:lnTo>
                        <a:lnTo>
                          <a:pt x="853" y="30"/>
                        </a:lnTo>
                        <a:lnTo>
                          <a:pt x="853" y="30"/>
                        </a:lnTo>
                        <a:lnTo>
                          <a:pt x="856" y="30"/>
                        </a:lnTo>
                        <a:lnTo>
                          <a:pt x="856" y="30"/>
                        </a:lnTo>
                        <a:lnTo>
                          <a:pt x="856" y="30"/>
                        </a:lnTo>
                        <a:lnTo>
                          <a:pt x="859" y="30"/>
                        </a:lnTo>
                        <a:lnTo>
                          <a:pt x="859" y="30"/>
                        </a:lnTo>
                        <a:lnTo>
                          <a:pt x="859" y="30"/>
                        </a:lnTo>
                        <a:lnTo>
                          <a:pt x="861" y="30"/>
                        </a:lnTo>
                        <a:lnTo>
                          <a:pt x="861" y="30"/>
                        </a:lnTo>
                        <a:lnTo>
                          <a:pt x="861" y="30"/>
                        </a:lnTo>
                        <a:lnTo>
                          <a:pt x="864" y="30"/>
                        </a:lnTo>
                        <a:lnTo>
                          <a:pt x="864" y="32"/>
                        </a:lnTo>
                        <a:lnTo>
                          <a:pt x="864" y="32"/>
                        </a:lnTo>
                        <a:lnTo>
                          <a:pt x="864" y="32"/>
                        </a:lnTo>
                        <a:lnTo>
                          <a:pt x="864" y="32"/>
                        </a:lnTo>
                        <a:lnTo>
                          <a:pt x="867" y="32"/>
                        </a:lnTo>
                        <a:lnTo>
                          <a:pt x="867" y="32"/>
                        </a:lnTo>
                        <a:lnTo>
                          <a:pt x="867" y="35"/>
                        </a:lnTo>
                        <a:lnTo>
                          <a:pt x="867" y="35"/>
                        </a:lnTo>
                        <a:lnTo>
                          <a:pt x="867" y="35"/>
                        </a:lnTo>
                        <a:lnTo>
                          <a:pt x="867" y="35"/>
                        </a:lnTo>
                        <a:lnTo>
                          <a:pt x="867" y="35"/>
                        </a:lnTo>
                        <a:lnTo>
                          <a:pt x="867" y="38"/>
                        </a:lnTo>
                        <a:lnTo>
                          <a:pt x="867" y="38"/>
                        </a:lnTo>
                        <a:lnTo>
                          <a:pt x="867" y="38"/>
                        </a:lnTo>
                        <a:lnTo>
                          <a:pt x="867" y="38"/>
                        </a:lnTo>
                        <a:lnTo>
                          <a:pt x="867" y="40"/>
                        </a:lnTo>
                        <a:lnTo>
                          <a:pt x="867" y="40"/>
                        </a:lnTo>
                        <a:lnTo>
                          <a:pt x="867" y="40"/>
                        </a:lnTo>
                        <a:lnTo>
                          <a:pt x="867" y="40"/>
                        </a:lnTo>
                        <a:lnTo>
                          <a:pt x="867" y="43"/>
                        </a:lnTo>
                        <a:lnTo>
                          <a:pt x="864" y="43"/>
                        </a:lnTo>
                        <a:lnTo>
                          <a:pt x="864" y="43"/>
                        </a:lnTo>
                        <a:lnTo>
                          <a:pt x="864" y="43"/>
                        </a:lnTo>
                        <a:lnTo>
                          <a:pt x="864" y="46"/>
                        </a:lnTo>
                        <a:lnTo>
                          <a:pt x="861" y="46"/>
                        </a:lnTo>
                        <a:lnTo>
                          <a:pt x="861" y="46"/>
                        </a:lnTo>
                        <a:lnTo>
                          <a:pt x="861" y="46"/>
                        </a:lnTo>
                        <a:lnTo>
                          <a:pt x="861" y="46"/>
                        </a:lnTo>
                        <a:lnTo>
                          <a:pt x="859" y="48"/>
                        </a:lnTo>
                        <a:lnTo>
                          <a:pt x="859" y="48"/>
                        </a:lnTo>
                        <a:lnTo>
                          <a:pt x="859" y="48"/>
                        </a:lnTo>
                        <a:lnTo>
                          <a:pt x="856" y="48"/>
                        </a:lnTo>
                        <a:lnTo>
                          <a:pt x="856" y="48"/>
                        </a:lnTo>
                        <a:lnTo>
                          <a:pt x="853" y="51"/>
                        </a:lnTo>
                        <a:lnTo>
                          <a:pt x="853" y="51"/>
                        </a:lnTo>
                        <a:lnTo>
                          <a:pt x="853" y="51"/>
                        </a:lnTo>
                        <a:lnTo>
                          <a:pt x="851" y="51"/>
                        </a:lnTo>
                        <a:lnTo>
                          <a:pt x="851" y="51"/>
                        </a:lnTo>
                        <a:lnTo>
                          <a:pt x="848" y="51"/>
                        </a:lnTo>
                        <a:lnTo>
                          <a:pt x="848" y="54"/>
                        </a:lnTo>
                        <a:lnTo>
                          <a:pt x="845" y="54"/>
                        </a:lnTo>
                        <a:lnTo>
                          <a:pt x="845" y="54"/>
                        </a:lnTo>
                        <a:lnTo>
                          <a:pt x="843" y="54"/>
                        </a:lnTo>
                        <a:lnTo>
                          <a:pt x="843" y="54"/>
                        </a:lnTo>
                        <a:lnTo>
                          <a:pt x="843" y="54"/>
                        </a:lnTo>
                        <a:lnTo>
                          <a:pt x="840" y="54"/>
                        </a:lnTo>
                        <a:lnTo>
                          <a:pt x="840" y="54"/>
                        </a:lnTo>
                        <a:close/>
                        <a:moveTo>
                          <a:pt x="5" y="24"/>
                        </a:moveTo>
                        <a:lnTo>
                          <a:pt x="46" y="3"/>
                        </a:lnTo>
                        <a:lnTo>
                          <a:pt x="64" y="11"/>
                        </a:lnTo>
                        <a:lnTo>
                          <a:pt x="83" y="16"/>
                        </a:lnTo>
                        <a:lnTo>
                          <a:pt x="102" y="24"/>
                        </a:lnTo>
                        <a:lnTo>
                          <a:pt x="123" y="30"/>
                        </a:lnTo>
                        <a:lnTo>
                          <a:pt x="145" y="35"/>
                        </a:lnTo>
                        <a:lnTo>
                          <a:pt x="166" y="40"/>
                        </a:lnTo>
                        <a:lnTo>
                          <a:pt x="190" y="43"/>
                        </a:lnTo>
                        <a:lnTo>
                          <a:pt x="214" y="48"/>
                        </a:lnTo>
                        <a:lnTo>
                          <a:pt x="238" y="51"/>
                        </a:lnTo>
                        <a:lnTo>
                          <a:pt x="265" y="54"/>
                        </a:lnTo>
                        <a:lnTo>
                          <a:pt x="289" y="54"/>
                        </a:lnTo>
                        <a:lnTo>
                          <a:pt x="316" y="56"/>
                        </a:lnTo>
                        <a:lnTo>
                          <a:pt x="342" y="56"/>
                        </a:lnTo>
                        <a:lnTo>
                          <a:pt x="369" y="59"/>
                        </a:lnTo>
                        <a:lnTo>
                          <a:pt x="396" y="59"/>
                        </a:lnTo>
                        <a:lnTo>
                          <a:pt x="425" y="59"/>
                        </a:lnTo>
                        <a:lnTo>
                          <a:pt x="452" y="59"/>
                        </a:lnTo>
                        <a:lnTo>
                          <a:pt x="482" y="56"/>
                        </a:lnTo>
                        <a:lnTo>
                          <a:pt x="508" y="56"/>
                        </a:lnTo>
                        <a:lnTo>
                          <a:pt x="535" y="56"/>
                        </a:lnTo>
                        <a:lnTo>
                          <a:pt x="564" y="54"/>
                        </a:lnTo>
                        <a:lnTo>
                          <a:pt x="591" y="51"/>
                        </a:lnTo>
                        <a:lnTo>
                          <a:pt x="618" y="51"/>
                        </a:lnTo>
                        <a:lnTo>
                          <a:pt x="647" y="48"/>
                        </a:lnTo>
                        <a:lnTo>
                          <a:pt x="674" y="46"/>
                        </a:lnTo>
                        <a:lnTo>
                          <a:pt x="698" y="43"/>
                        </a:lnTo>
                        <a:lnTo>
                          <a:pt x="725" y="40"/>
                        </a:lnTo>
                        <a:lnTo>
                          <a:pt x="752" y="38"/>
                        </a:lnTo>
                        <a:lnTo>
                          <a:pt x="776" y="35"/>
                        </a:lnTo>
                        <a:lnTo>
                          <a:pt x="800" y="35"/>
                        </a:lnTo>
                        <a:lnTo>
                          <a:pt x="824" y="32"/>
                        </a:lnTo>
                        <a:lnTo>
                          <a:pt x="845" y="30"/>
                        </a:lnTo>
                        <a:lnTo>
                          <a:pt x="840" y="54"/>
                        </a:lnTo>
                        <a:lnTo>
                          <a:pt x="816" y="56"/>
                        </a:lnTo>
                        <a:lnTo>
                          <a:pt x="792" y="59"/>
                        </a:lnTo>
                        <a:lnTo>
                          <a:pt x="768" y="62"/>
                        </a:lnTo>
                        <a:lnTo>
                          <a:pt x="744" y="64"/>
                        </a:lnTo>
                        <a:lnTo>
                          <a:pt x="717" y="67"/>
                        </a:lnTo>
                        <a:lnTo>
                          <a:pt x="690" y="70"/>
                        </a:lnTo>
                        <a:lnTo>
                          <a:pt x="663" y="72"/>
                        </a:lnTo>
                        <a:lnTo>
                          <a:pt x="637" y="72"/>
                        </a:lnTo>
                        <a:lnTo>
                          <a:pt x="610" y="75"/>
                        </a:lnTo>
                        <a:lnTo>
                          <a:pt x="581" y="78"/>
                        </a:lnTo>
                        <a:lnTo>
                          <a:pt x="554" y="80"/>
                        </a:lnTo>
                        <a:lnTo>
                          <a:pt x="524" y="80"/>
                        </a:lnTo>
                        <a:lnTo>
                          <a:pt x="495" y="83"/>
                        </a:lnTo>
                        <a:lnTo>
                          <a:pt x="466" y="83"/>
                        </a:lnTo>
                        <a:lnTo>
                          <a:pt x="439" y="83"/>
                        </a:lnTo>
                        <a:lnTo>
                          <a:pt x="409" y="86"/>
                        </a:lnTo>
                        <a:lnTo>
                          <a:pt x="380" y="86"/>
                        </a:lnTo>
                        <a:lnTo>
                          <a:pt x="351" y="83"/>
                        </a:lnTo>
                        <a:lnTo>
                          <a:pt x="324" y="83"/>
                        </a:lnTo>
                        <a:lnTo>
                          <a:pt x="294" y="83"/>
                        </a:lnTo>
                        <a:lnTo>
                          <a:pt x="268" y="80"/>
                        </a:lnTo>
                        <a:lnTo>
                          <a:pt x="241" y="78"/>
                        </a:lnTo>
                        <a:lnTo>
                          <a:pt x="214" y="75"/>
                        </a:lnTo>
                        <a:lnTo>
                          <a:pt x="187" y="72"/>
                        </a:lnTo>
                        <a:lnTo>
                          <a:pt x="161" y="70"/>
                        </a:lnTo>
                        <a:lnTo>
                          <a:pt x="137" y="64"/>
                        </a:lnTo>
                        <a:lnTo>
                          <a:pt x="112" y="59"/>
                        </a:lnTo>
                        <a:lnTo>
                          <a:pt x="88" y="54"/>
                        </a:lnTo>
                        <a:lnTo>
                          <a:pt x="67" y="48"/>
                        </a:lnTo>
                        <a:lnTo>
                          <a:pt x="46" y="40"/>
                        </a:lnTo>
                        <a:lnTo>
                          <a:pt x="24" y="32"/>
                        </a:lnTo>
                        <a:lnTo>
                          <a:pt x="5" y="24"/>
                        </a:lnTo>
                        <a:close/>
                        <a:moveTo>
                          <a:pt x="46" y="3"/>
                        </a:moveTo>
                        <a:lnTo>
                          <a:pt x="5" y="24"/>
                        </a:lnTo>
                        <a:lnTo>
                          <a:pt x="5" y="24"/>
                        </a:lnTo>
                        <a:lnTo>
                          <a:pt x="5" y="22"/>
                        </a:lnTo>
                        <a:lnTo>
                          <a:pt x="3" y="22"/>
                        </a:lnTo>
                        <a:lnTo>
                          <a:pt x="3" y="22"/>
                        </a:lnTo>
                        <a:lnTo>
                          <a:pt x="3" y="22"/>
                        </a:lnTo>
                        <a:lnTo>
                          <a:pt x="3" y="22"/>
                        </a:lnTo>
                        <a:lnTo>
                          <a:pt x="3" y="22"/>
                        </a:lnTo>
                        <a:lnTo>
                          <a:pt x="3" y="19"/>
                        </a:lnTo>
                        <a:lnTo>
                          <a:pt x="3" y="19"/>
                        </a:lnTo>
                        <a:lnTo>
                          <a:pt x="3" y="19"/>
                        </a:lnTo>
                        <a:lnTo>
                          <a:pt x="0" y="19"/>
                        </a:lnTo>
                        <a:lnTo>
                          <a:pt x="0" y="16"/>
                        </a:lnTo>
                        <a:lnTo>
                          <a:pt x="0" y="16"/>
                        </a:lnTo>
                        <a:lnTo>
                          <a:pt x="0" y="16"/>
                        </a:lnTo>
                        <a:lnTo>
                          <a:pt x="0" y="16"/>
                        </a:lnTo>
                        <a:lnTo>
                          <a:pt x="3" y="16"/>
                        </a:lnTo>
                        <a:lnTo>
                          <a:pt x="3" y="14"/>
                        </a:lnTo>
                        <a:lnTo>
                          <a:pt x="3" y="14"/>
                        </a:lnTo>
                        <a:lnTo>
                          <a:pt x="3" y="14"/>
                        </a:lnTo>
                        <a:lnTo>
                          <a:pt x="3" y="14"/>
                        </a:lnTo>
                        <a:lnTo>
                          <a:pt x="3" y="11"/>
                        </a:lnTo>
                        <a:lnTo>
                          <a:pt x="3" y="11"/>
                        </a:lnTo>
                        <a:lnTo>
                          <a:pt x="5" y="11"/>
                        </a:lnTo>
                        <a:lnTo>
                          <a:pt x="5" y="11"/>
                        </a:lnTo>
                        <a:lnTo>
                          <a:pt x="5" y="8"/>
                        </a:lnTo>
                        <a:lnTo>
                          <a:pt x="5" y="8"/>
                        </a:lnTo>
                        <a:lnTo>
                          <a:pt x="8" y="8"/>
                        </a:lnTo>
                        <a:lnTo>
                          <a:pt x="8" y="8"/>
                        </a:lnTo>
                        <a:lnTo>
                          <a:pt x="8" y="8"/>
                        </a:lnTo>
                        <a:lnTo>
                          <a:pt x="8" y="6"/>
                        </a:lnTo>
                        <a:lnTo>
                          <a:pt x="11" y="6"/>
                        </a:lnTo>
                        <a:lnTo>
                          <a:pt x="11" y="6"/>
                        </a:lnTo>
                        <a:lnTo>
                          <a:pt x="14" y="6"/>
                        </a:lnTo>
                        <a:lnTo>
                          <a:pt x="14" y="6"/>
                        </a:lnTo>
                        <a:lnTo>
                          <a:pt x="14" y="3"/>
                        </a:lnTo>
                        <a:lnTo>
                          <a:pt x="16" y="3"/>
                        </a:lnTo>
                        <a:lnTo>
                          <a:pt x="16" y="3"/>
                        </a:lnTo>
                        <a:lnTo>
                          <a:pt x="19" y="3"/>
                        </a:lnTo>
                        <a:lnTo>
                          <a:pt x="19" y="3"/>
                        </a:lnTo>
                        <a:lnTo>
                          <a:pt x="22" y="3"/>
                        </a:lnTo>
                        <a:lnTo>
                          <a:pt x="22" y="0"/>
                        </a:lnTo>
                        <a:lnTo>
                          <a:pt x="24" y="0"/>
                        </a:lnTo>
                        <a:lnTo>
                          <a:pt x="24" y="0"/>
                        </a:lnTo>
                        <a:lnTo>
                          <a:pt x="24" y="0"/>
                        </a:lnTo>
                        <a:lnTo>
                          <a:pt x="27" y="0"/>
                        </a:lnTo>
                        <a:lnTo>
                          <a:pt x="27" y="0"/>
                        </a:lnTo>
                        <a:lnTo>
                          <a:pt x="30" y="0"/>
                        </a:lnTo>
                        <a:lnTo>
                          <a:pt x="30" y="0"/>
                        </a:lnTo>
                        <a:lnTo>
                          <a:pt x="32" y="0"/>
                        </a:lnTo>
                        <a:lnTo>
                          <a:pt x="32" y="0"/>
                        </a:lnTo>
                        <a:lnTo>
                          <a:pt x="35" y="0"/>
                        </a:lnTo>
                        <a:lnTo>
                          <a:pt x="35" y="0"/>
                        </a:lnTo>
                        <a:lnTo>
                          <a:pt x="35" y="0"/>
                        </a:lnTo>
                        <a:lnTo>
                          <a:pt x="38" y="0"/>
                        </a:lnTo>
                        <a:lnTo>
                          <a:pt x="38" y="0"/>
                        </a:lnTo>
                        <a:lnTo>
                          <a:pt x="40" y="0"/>
                        </a:lnTo>
                        <a:lnTo>
                          <a:pt x="40" y="0"/>
                        </a:lnTo>
                        <a:lnTo>
                          <a:pt x="40" y="0"/>
                        </a:lnTo>
                        <a:lnTo>
                          <a:pt x="43" y="0"/>
                        </a:lnTo>
                        <a:lnTo>
                          <a:pt x="43" y="0"/>
                        </a:lnTo>
                        <a:lnTo>
                          <a:pt x="43" y="0"/>
                        </a:lnTo>
                        <a:lnTo>
                          <a:pt x="46" y="0"/>
                        </a:lnTo>
                        <a:lnTo>
                          <a:pt x="46" y="3"/>
                        </a:lnTo>
                        <a:lnTo>
                          <a:pt x="46" y="3"/>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8"/>
                  <p:cNvSpPr>
                    <a:spLocks noEditPoints="1"/>
                  </p:cNvSpPr>
                  <p:nvPr/>
                </p:nvSpPr>
                <p:spPr bwMode="auto">
                  <a:xfrm>
                    <a:off x="14454187" y="-1044575"/>
                    <a:ext cx="971550" cy="547688"/>
                  </a:xfrm>
                  <a:custGeom>
                    <a:avLst/>
                    <a:gdLst>
                      <a:gd name="T0" fmla="*/ 604 w 612"/>
                      <a:gd name="T1" fmla="*/ 3 h 345"/>
                      <a:gd name="T2" fmla="*/ 607 w 612"/>
                      <a:gd name="T3" fmla="*/ 6 h 345"/>
                      <a:gd name="T4" fmla="*/ 609 w 612"/>
                      <a:gd name="T5" fmla="*/ 6 h 345"/>
                      <a:gd name="T6" fmla="*/ 609 w 612"/>
                      <a:gd name="T7" fmla="*/ 6 h 345"/>
                      <a:gd name="T8" fmla="*/ 612 w 612"/>
                      <a:gd name="T9" fmla="*/ 8 h 345"/>
                      <a:gd name="T10" fmla="*/ 612 w 612"/>
                      <a:gd name="T11" fmla="*/ 11 h 345"/>
                      <a:gd name="T12" fmla="*/ 612 w 612"/>
                      <a:gd name="T13" fmla="*/ 11 h 345"/>
                      <a:gd name="T14" fmla="*/ 609 w 612"/>
                      <a:gd name="T15" fmla="*/ 14 h 345"/>
                      <a:gd name="T16" fmla="*/ 609 w 612"/>
                      <a:gd name="T17" fmla="*/ 16 h 345"/>
                      <a:gd name="T18" fmla="*/ 607 w 612"/>
                      <a:gd name="T19" fmla="*/ 19 h 345"/>
                      <a:gd name="T20" fmla="*/ 601 w 612"/>
                      <a:gd name="T21" fmla="*/ 19 h 345"/>
                      <a:gd name="T22" fmla="*/ 599 w 612"/>
                      <a:gd name="T23" fmla="*/ 22 h 345"/>
                      <a:gd name="T24" fmla="*/ 596 w 612"/>
                      <a:gd name="T25" fmla="*/ 22 h 345"/>
                      <a:gd name="T26" fmla="*/ 591 w 612"/>
                      <a:gd name="T27" fmla="*/ 24 h 345"/>
                      <a:gd name="T28" fmla="*/ 588 w 612"/>
                      <a:gd name="T29" fmla="*/ 24 h 345"/>
                      <a:gd name="T30" fmla="*/ 583 w 612"/>
                      <a:gd name="T31" fmla="*/ 24 h 345"/>
                      <a:gd name="T32" fmla="*/ 0 w 612"/>
                      <a:gd name="T33" fmla="*/ 334 h 345"/>
                      <a:gd name="T34" fmla="*/ 53 w 612"/>
                      <a:gd name="T35" fmla="*/ 267 h 345"/>
                      <a:gd name="T36" fmla="*/ 112 w 612"/>
                      <a:gd name="T37" fmla="*/ 203 h 345"/>
                      <a:gd name="T38" fmla="*/ 181 w 612"/>
                      <a:gd name="T39" fmla="*/ 145 h 345"/>
                      <a:gd name="T40" fmla="*/ 256 w 612"/>
                      <a:gd name="T41" fmla="*/ 94 h 345"/>
                      <a:gd name="T42" fmla="*/ 337 w 612"/>
                      <a:gd name="T43" fmla="*/ 51 h 345"/>
                      <a:gd name="T44" fmla="*/ 422 w 612"/>
                      <a:gd name="T45" fmla="*/ 19 h 345"/>
                      <a:gd name="T46" fmla="*/ 510 w 612"/>
                      <a:gd name="T47" fmla="*/ 3 h 345"/>
                      <a:gd name="T48" fmla="*/ 601 w 612"/>
                      <a:gd name="T49" fmla="*/ 3 h 345"/>
                      <a:gd name="T50" fmla="*/ 524 w 612"/>
                      <a:gd name="T51" fmla="*/ 22 h 345"/>
                      <a:gd name="T52" fmla="*/ 449 w 612"/>
                      <a:gd name="T53" fmla="*/ 33 h 345"/>
                      <a:gd name="T54" fmla="*/ 374 w 612"/>
                      <a:gd name="T55" fmla="*/ 57 h 345"/>
                      <a:gd name="T56" fmla="*/ 299 w 612"/>
                      <a:gd name="T57" fmla="*/ 94 h 345"/>
                      <a:gd name="T58" fmla="*/ 230 w 612"/>
                      <a:gd name="T59" fmla="*/ 139 h 345"/>
                      <a:gd name="T60" fmla="*/ 163 w 612"/>
                      <a:gd name="T61" fmla="*/ 193 h 345"/>
                      <a:gd name="T62" fmla="*/ 101 w 612"/>
                      <a:gd name="T63" fmla="*/ 254 h 345"/>
                      <a:gd name="T64" fmla="*/ 50 w 612"/>
                      <a:gd name="T65" fmla="*/ 318 h 345"/>
                      <a:gd name="T66" fmla="*/ 37 w 612"/>
                      <a:gd name="T67" fmla="*/ 334 h 345"/>
                      <a:gd name="T68" fmla="*/ 34 w 612"/>
                      <a:gd name="T69" fmla="*/ 337 h 345"/>
                      <a:gd name="T70" fmla="*/ 32 w 612"/>
                      <a:gd name="T71" fmla="*/ 340 h 345"/>
                      <a:gd name="T72" fmla="*/ 29 w 612"/>
                      <a:gd name="T73" fmla="*/ 340 h 345"/>
                      <a:gd name="T74" fmla="*/ 26 w 612"/>
                      <a:gd name="T75" fmla="*/ 342 h 345"/>
                      <a:gd name="T76" fmla="*/ 24 w 612"/>
                      <a:gd name="T77" fmla="*/ 342 h 345"/>
                      <a:gd name="T78" fmla="*/ 18 w 612"/>
                      <a:gd name="T79" fmla="*/ 342 h 345"/>
                      <a:gd name="T80" fmla="*/ 16 w 612"/>
                      <a:gd name="T81" fmla="*/ 345 h 345"/>
                      <a:gd name="T82" fmla="*/ 10 w 612"/>
                      <a:gd name="T83" fmla="*/ 345 h 345"/>
                      <a:gd name="T84" fmla="*/ 8 w 612"/>
                      <a:gd name="T85" fmla="*/ 345 h 345"/>
                      <a:gd name="T86" fmla="*/ 5 w 612"/>
                      <a:gd name="T87" fmla="*/ 342 h 345"/>
                      <a:gd name="T88" fmla="*/ 2 w 612"/>
                      <a:gd name="T89" fmla="*/ 342 h 345"/>
                      <a:gd name="T90" fmla="*/ 0 w 612"/>
                      <a:gd name="T91" fmla="*/ 340 h 345"/>
                      <a:gd name="T92" fmla="*/ 0 w 612"/>
                      <a:gd name="T93" fmla="*/ 340 h 345"/>
                      <a:gd name="T94" fmla="*/ 0 w 612"/>
                      <a:gd name="T95" fmla="*/ 337 h 345"/>
                      <a:gd name="T96" fmla="*/ 0 w 612"/>
                      <a:gd name="T97" fmla="*/ 33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2" h="345">
                        <a:moveTo>
                          <a:pt x="583" y="24"/>
                        </a:moveTo>
                        <a:lnTo>
                          <a:pt x="601" y="3"/>
                        </a:lnTo>
                        <a:lnTo>
                          <a:pt x="601" y="3"/>
                        </a:lnTo>
                        <a:lnTo>
                          <a:pt x="604" y="3"/>
                        </a:lnTo>
                        <a:lnTo>
                          <a:pt x="604" y="3"/>
                        </a:lnTo>
                        <a:lnTo>
                          <a:pt x="604" y="3"/>
                        </a:lnTo>
                        <a:lnTo>
                          <a:pt x="607" y="3"/>
                        </a:lnTo>
                        <a:lnTo>
                          <a:pt x="607" y="6"/>
                        </a:lnTo>
                        <a:lnTo>
                          <a:pt x="607" y="6"/>
                        </a:lnTo>
                        <a:lnTo>
                          <a:pt x="607" y="6"/>
                        </a:lnTo>
                        <a:lnTo>
                          <a:pt x="609" y="6"/>
                        </a:lnTo>
                        <a:lnTo>
                          <a:pt x="609" y="6"/>
                        </a:lnTo>
                        <a:lnTo>
                          <a:pt x="609" y="6"/>
                        </a:lnTo>
                        <a:lnTo>
                          <a:pt x="609" y="6"/>
                        </a:lnTo>
                        <a:lnTo>
                          <a:pt x="609" y="6"/>
                        </a:lnTo>
                        <a:lnTo>
                          <a:pt x="609" y="6"/>
                        </a:lnTo>
                        <a:lnTo>
                          <a:pt x="612" y="8"/>
                        </a:lnTo>
                        <a:lnTo>
                          <a:pt x="612" y="8"/>
                        </a:lnTo>
                        <a:lnTo>
                          <a:pt x="612" y="8"/>
                        </a:lnTo>
                        <a:lnTo>
                          <a:pt x="612" y="8"/>
                        </a:lnTo>
                        <a:lnTo>
                          <a:pt x="612" y="8"/>
                        </a:lnTo>
                        <a:lnTo>
                          <a:pt x="612" y="8"/>
                        </a:lnTo>
                        <a:lnTo>
                          <a:pt x="612" y="11"/>
                        </a:lnTo>
                        <a:lnTo>
                          <a:pt x="612" y="11"/>
                        </a:lnTo>
                        <a:lnTo>
                          <a:pt x="612" y="11"/>
                        </a:lnTo>
                        <a:lnTo>
                          <a:pt x="612" y="11"/>
                        </a:lnTo>
                        <a:lnTo>
                          <a:pt x="612" y="11"/>
                        </a:lnTo>
                        <a:lnTo>
                          <a:pt x="612" y="11"/>
                        </a:lnTo>
                        <a:lnTo>
                          <a:pt x="612" y="14"/>
                        </a:lnTo>
                        <a:lnTo>
                          <a:pt x="612" y="14"/>
                        </a:lnTo>
                        <a:lnTo>
                          <a:pt x="612" y="14"/>
                        </a:lnTo>
                        <a:lnTo>
                          <a:pt x="609" y="14"/>
                        </a:lnTo>
                        <a:lnTo>
                          <a:pt x="609" y="14"/>
                        </a:lnTo>
                        <a:lnTo>
                          <a:pt x="609" y="16"/>
                        </a:lnTo>
                        <a:lnTo>
                          <a:pt x="609" y="16"/>
                        </a:lnTo>
                        <a:lnTo>
                          <a:pt x="609" y="16"/>
                        </a:lnTo>
                        <a:lnTo>
                          <a:pt x="607" y="16"/>
                        </a:lnTo>
                        <a:lnTo>
                          <a:pt x="607" y="16"/>
                        </a:lnTo>
                        <a:lnTo>
                          <a:pt x="607" y="19"/>
                        </a:lnTo>
                        <a:lnTo>
                          <a:pt x="607" y="19"/>
                        </a:lnTo>
                        <a:lnTo>
                          <a:pt x="604" y="19"/>
                        </a:lnTo>
                        <a:lnTo>
                          <a:pt x="604" y="19"/>
                        </a:lnTo>
                        <a:lnTo>
                          <a:pt x="604" y="19"/>
                        </a:lnTo>
                        <a:lnTo>
                          <a:pt x="601" y="19"/>
                        </a:lnTo>
                        <a:lnTo>
                          <a:pt x="601" y="22"/>
                        </a:lnTo>
                        <a:lnTo>
                          <a:pt x="601" y="22"/>
                        </a:lnTo>
                        <a:lnTo>
                          <a:pt x="601" y="22"/>
                        </a:lnTo>
                        <a:lnTo>
                          <a:pt x="599" y="22"/>
                        </a:lnTo>
                        <a:lnTo>
                          <a:pt x="599" y="22"/>
                        </a:lnTo>
                        <a:lnTo>
                          <a:pt x="599" y="22"/>
                        </a:lnTo>
                        <a:lnTo>
                          <a:pt x="596" y="22"/>
                        </a:lnTo>
                        <a:lnTo>
                          <a:pt x="596" y="22"/>
                        </a:lnTo>
                        <a:lnTo>
                          <a:pt x="593" y="22"/>
                        </a:lnTo>
                        <a:lnTo>
                          <a:pt x="593" y="24"/>
                        </a:lnTo>
                        <a:lnTo>
                          <a:pt x="593" y="24"/>
                        </a:lnTo>
                        <a:lnTo>
                          <a:pt x="591" y="24"/>
                        </a:lnTo>
                        <a:lnTo>
                          <a:pt x="591" y="24"/>
                        </a:lnTo>
                        <a:lnTo>
                          <a:pt x="591" y="24"/>
                        </a:lnTo>
                        <a:lnTo>
                          <a:pt x="588" y="24"/>
                        </a:lnTo>
                        <a:lnTo>
                          <a:pt x="588" y="24"/>
                        </a:lnTo>
                        <a:lnTo>
                          <a:pt x="588" y="24"/>
                        </a:lnTo>
                        <a:lnTo>
                          <a:pt x="585" y="24"/>
                        </a:lnTo>
                        <a:lnTo>
                          <a:pt x="585" y="24"/>
                        </a:lnTo>
                        <a:lnTo>
                          <a:pt x="583" y="24"/>
                        </a:lnTo>
                        <a:lnTo>
                          <a:pt x="583" y="24"/>
                        </a:lnTo>
                        <a:lnTo>
                          <a:pt x="583" y="24"/>
                        </a:lnTo>
                        <a:close/>
                        <a:moveTo>
                          <a:pt x="37" y="334"/>
                        </a:moveTo>
                        <a:lnTo>
                          <a:pt x="0" y="334"/>
                        </a:lnTo>
                        <a:lnTo>
                          <a:pt x="13" y="316"/>
                        </a:lnTo>
                        <a:lnTo>
                          <a:pt x="26" y="299"/>
                        </a:lnTo>
                        <a:lnTo>
                          <a:pt x="40" y="283"/>
                        </a:lnTo>
                        <a:lnTo>
                          <a:pt x="53" y="267"/>
                        </a:lnTo>
                        <a:lnTo>
                          <a:pt x="66" y="251"/>
                        </a:lnTo>
                        <a:lnTo>
                          <a:pt x="82" y="235"/>
                        </a:lnTo>
                        <a:lnTo>
                          <a:pt x="96" y="219"/>
                        </a:lnTo>
                        <a:lnTo>
                          <a:pt x="112" y="203"/>
                        </a:lnTo>
                        <a:lnTo>
                          <a:pt x="128" y="187"/>
                        </a:lnTo>
                        <a:lnTo>
                          <a:pt x="147" y="174"/>
                        </a:lnTo>
                        <a:lnTo>
                          <a:pt x="163" y="158"/>
                        </a:lnTo>
                        <a:lnTo>
                          <a:pt x="181" y="145"/>
                        </a:lnTo>
                        <a:lnTo>
                          <a:pt x="197" y="131"/>
                        </a:lnTo>
                        <a:lnTo>
                          <a:pt x="216" y="118"/>
                        </a:lnTo>
                        <a:lnTo>
                          <a:pt x="235" y="105"/>
                        </a:lnTo>
                        <a:lnTo>
                          <a:pt x="256" y="94"/>
                        </a:lnTo>
                        <a:lnTo>
                          <a:pt x="275" y="83"/>
                        </a:lnTo>
                        <a:lnTo>
                          <a:pt x="294" y="73"/>
                        </a:lnTo>
                        <a:lnTo>
                          <a:pt x="315" y="62"/>
                        </a:lnTo>
                        <a:lnTo>
                          <a:pt x="337" y="51"/>
                        </a:lnTo>
                        <a:lnTo>
                          <a:pt x="355" y="43"/>
                        </a:lnTo>
                        <a:lnTo>
                          <a:pt x="377" y="35"/>
                        </a:lnTo>
                        <a:lnTo>
                          <a:pt x="401" y="27"/>
                        </a:lnTo>
                        <a:lnTo>
                          <a:pt x="422" y="19"/>
                        </a:lnTo>
                        <a:lnTo>
                          <a:pt x="444" y="14"/>
                        </a:lnTo>
                        <a:lnTo>
                          <a:pt x="465" y="11"/>
                        </a:lnTo>
                        <a:lnTo>
                          <a:pt x="489" y="6"/>
                        </a:lnTo>
                        <a:lnTo>
                          <a:pt x="510" y="3"/>
                        </a:lnTo>
                        <a:lnTo>
                          <a:pt x="534" y="3"/>
                        </a:lnTo>
                        <a:lnTo>
                          <a:pt x="556" y="0"/>
                        </a:lnTo>
                        <a:lnTo>
                          <a:pt x="580" y="3"/>
                        </a:lnTo>
                        <a:lnTo>
                          <a:pt x="601" y="3"/>
                        </a:lnTo>
                        <a:lnTo>
                          <a:pt x="583" y="24"/>
                        </a:lnTo>
                        <a:lnTo>
                          <a:pt x="564" y="22"/>
                        </a:lnTo>
                        <a:lnTo>
                          <a:pt x="543" y="22"/>
                        </a:lnTo>
                        <a:lnTo>
                          <a:pt x="524" y="22"/>
                        </a:lnTo>
                        <a:lnTo>
                          <a:pt x="505" y="24"/>
                        </a:lnTo>
                        <a:lnTo>
                          <a:pt x="486" y="27"/>
                        </a:lnTo>
                        <a:lnTo>
                          <a:pt x="468" y="30"/>
                        </a:lnTo>
                        <a:lnTo>
                          <a:pt x="449" y="33"/>
                        </a:lnTo>
                        <a:lnTo>
                          <a:pt x="430" y="38"/>
                        </a:lnTo>
                        <a:lnTo>
                          <a:pt x="411" y="43"/>
                        </a:lnTo>
                        <a:lnTo>
                          <a:pt x="393" y="51"/>
                        </a:lnTo>
                        <a:lnTo>
                          <a:pt x="374" y="57"/>
                        </a:lnTo>
                        <a:lnTo>
                          <a:pt x="355" y="65"/>
                        </a:lnTo>
                        <a:lnTo>
                          <a:pt x="337" y="73"/>
                        </a:lnTo>
                        <a:lnTo>
                          <a:pt x="318" y="83"/>
                        </a:lnTo>
                        <a:lnTo>
                          <a:pt x="299" y="94"/>
                        </a:lnTo>
                        <a:lnTo>
                          <a:pt x="283" y="105"/>
                        </a:lnTo>
                        <a:lnTo>
                          <a:pt x="264" y="115"/>
                        </a:lnTo>
                        <a:lnTo>
                          <a:pt x="246" y="126"/>
                        </a:lnTo>
                        <a:lnTo>
                          <a:pt x="230" y="139"/>
                        </a:lnTo>
                        <a:lnTo>
                          <a:pt x="211" y="153"/>
                        </a:lnTo>
                        <a:lnTo>
                          <a:pt x="195" y="166"/>
                        </a:lnTo>
                        <a:lnTo>
                          <a:pt x="179" y="179"/>
                        </a:lnTo>
                        <a:lnTo>
                          <a:pt x="163" y="193"/>
                        </a:lnTo>
                        <a:lnTo>
                          <a:pt x="147" y="209"/>
                        </a:lnTo>
                        <a:lnTo>
                          <a:pt x="131" y="222"/>
                        </a:lnTo>
                        <a:lnTo>
                          <a:pt x="117" y="238"/>
                        </a:lnTo>
                        <a:lnTo>
                          <a:pt x="101" y="254"/>
                        </a:lnTo>
                        <a:lnTo>
                          <a:pt x="88" y="270"/>
                        </a:lnTo>
                        <a:lnTo>
                          <a:pt x="74" y="286"/>
                        </a:lnTo>
                        <a:lnTo>
                          <a:pt x="61" y="302"/>
                        </a:lnTo>
                        <a:lnTo>
                          <a:pt x="50" y="318"/>
                        </a:lnTo>
                        <a:lnTo>
                          <a:pt x="37" y="334"/>
                        </a:lnTo>
                        <a:close/>
                        <a:moveTo>
                          <a:pt x="0" y="334"/>
                        </a:moveTo>
                        <a:lnTo>
                          <a:pt x="37" y="334"/>
                        </a:lnTo>
                        <a:lnTo>
                          <a:pt x="37" y="334"/>
                        </a:lnTo>
                        <a:lnTo>
                          <a:pt x="37" y="334"/>
                        </a:lnTo>
                        <a:lnTo>
                          <a:pt x="37" y="337"/>
                        </a:lnTo>
                        <a:lnTo>
                          <a:pt x="37" y="337"/>
                        </a:lnTo>
                        <a:lnTo>
                          <a:pt x="34" y="337"/>
                        </a:lnTo>
                        <a:lnTo>
                          <a:pt x="34" y="337"/>
                        </a:lnTo>
                        <a:lnTo>
                          <a:pt x="34" y="337"/>
                        </a:lnTo>
                        <a:lnTo>
                          <a:pt x="34" y="337"/>
                        </a:lnTo>
                        <a:lnTo>
                          <a:pt x="32" y="340"/>
                        </a:lnTo>
                        <a:lnTo>
                          <a:pt x="32" y="340"/>
                        </a:lnTo>
                        <a:lnTo>
                          <a:pt x="32" y="340"/>
                        </a:lnTo>
                        <a:lnTo>
                          <a:pt x="32" y="340"/>
                        </a:lnTo>
                        <a:lnTo>
                          <a:pt x="29" y="340"/>
                        </a:lnTo>
                        <a:lnTo>
                          <a:pt x="29" y="340"/>
                        </a:lnTo>
                        <a:lnTo>
                          <a:pt x="29" y="342"/>
                        </a:lnTo>
                        <a:lnTo>
                          <a:pt x="26" y="342"/>
                        </a:lnTo>
                        <a:lnTo>
                          <a:pt x="26" y="342"/>
                        </a:lnTo>
                        <a:lnTo>
                          <a:pt x="26" y="342"/>
                        </a:lnTo>
                        <a:lnTo>
                          <a:pt x="24" y="342"/>
                        </a:lnTo>
                        <a:lnTo>
                          <a:pt x="24" y="342"/>
                        </a:lnTo>
                        <a:lnTo>
                          <a:pt x="24" y="342"/>
                        </a:lnTo>
                        <a:lnTo>
                          <a:pt x="21" y="342"/>
                        </a:lnTo>
                        <a:lnTo>
                          <a:pt x="21" y="342"/>
                        </a:lnTo>
                        <a:lnTo>
                          <a:pt x="18" y="342"/>
                        </a:lnTo>
                        <a:lnTo>
                          <a:pt x="18" y="342"/>
                        </a:lnTo>
                        <a:lnTo>
                          <a:pt x="18" y="345"/>
                        </a:lnTo>
                        <a:lnTo>
                          <a:pt x="16" y="345"/>
                        </a:lnTo>
                        <a:lnTo>
                          <a:pt x="16" y="345"/>
                        </a:lnTo>
                        <a:lnTo>
                          <a:pt x="16" y="345"/>
                        </a:lnTo>
                        <a:lnTo>
                          <a:pt x="13" y="345"/>
                        </a:lnTo>
                        <a:lnTo>
                          <a:pt x="13" y="345"/>
                        </a:lnTo>
                        <a:lnTo>
                          <a:pt x="13" y="345"/>
                        </a:lnTo>
                        <a:lnTo>
                          <a:pt x="10" y="345"/>
                        </a:lnTo>
                        <a:lnTo>
                          <a:pt x="10" y="345"/>
                        </a:lnTo>
                        <a:lnTo>
                          <a:pt x="10" y="345"/>
                        </a:lnTo>
                        <a:lnTo>
                          <a:pt x="8" y="345"/>
                        </a:lnTo>
                        <a:lnTo>
                          <a:pt x="8" y="345"/>
                        </a:lnTo>
                        <a:lnTo>
                          <a:pt x="8" y="342"/>
                        </a:lnTo>
                        <a:lnTo>
                          <a:pt x="5" y="342"/>
                        </a:lnTo>
                        <a:lnTo>
                          <a:pt x="5" y="342"/>
                        </a:lnTo>
                        <a:lnTo>
                          <a:pt x="5" y="342"/>
                        </a:lnTo>
                        <a:lnTo>
                          <a:pt x="5" y="342"/>
                        </a:lnTo>
                        <a:lnTo>
                          <a:pt x="2" y="342"/>
                        </a:lnTo>
                        <a:lnTo>
                          <a:pt x="2" y="342"/>
                        </a:lnTo>
                        <a:lnTo>
                          <a:pt x="2" y="342"/>
                        </a:lnTo>
                        <a:lnTo>
                          <a:pt x="2" y="342"/>
                        </a:lnTo>
                        <a:lnTo>
                          <a:pt x="2" y="342"/>
                        </a:lnTo>
                        <a:lnTo>
                          <a:pt x="0" y="340"/>
                        </a:lnTo>
                        <a:lnTo>
                          <a:pt x="0" y="340"/>
                        </a:lnTo>
                        <a:lnTo>
                          <a:pt x="0" y="340"/>
                        </a:lnTo>
                        <a:lnTo>
                          <a:pt x="0" y="340"/>
                        </a:lnTo>
                        <a:lnTo>
                          <a:pt x="0" y="340"/>
                        </a:lnTo>
                        <a:lnTo>
                          <a:pt x="0" y="340"/>
                        </a:lnTo>
                        <a:lnTo>
                          <a:pt x="0" y="340"/>
                        </a:lnTo>
                        <a:lnTo>
                          <a:pt x="0" y="337"/>
                        </a:lnTo>
                        <a:lnTo>
                          <a:pt x="0" y="337"/>
                        </a:lnTo>
                        <a:lnTo>
                          <a:pt x="0" y="337"/>
                        </a:lnTo>
                        <a:lnTo>
                          <a:pt x="0" y="337"/>
                        </a:lnTo>
                        <a:lnTo>
                          <a:pt x="0" y="337"/>
                        </a:lnTo>
                        <a:lnTo>
                          <a:pt x="0" y="334"/>
                        </a:lnTo>
                        <a:lnTo>
                          <a:pt x="0" y="334"/>
                        </a:lnTo>
                        <a:lnTo>
                          <a:pt x="0" y="334"/>
                        </a:lnTo>
                        <a:lnTo>
                          <a:pt x="0" y="334"/>
                        </a:lnTo>
                        <a:lnTo>
                          <a:pt x="0" y="334"/>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9"/>
                  <p:cNvSpPr>
                    <a:spLocks noEditPoints="1"/>
                  </p:cNvSpPr>
                  <p:nvPr/>
                </p:nvSpPr>
                <p:spPr bwMode="auto">
                  <a:xfrm>
                    <a:off x="14424025" y="-908050"/>
                    <a:ext cx="411163" cy="101600"/>
                  </a:xfrm>
                  <a:custGeom>
                    <a:avLst/>
                    <a:gdLst>
                      <a:gd name="T0" fmla="*/ 235 w 259"/>
                      <a:gd name="T1" fmla="*/ 37 h 64"/>
                      <a:gd name="T2" fmla="*/ 241 w 259"/>
                      <a:gd name="T3" fmla="*/ 37 h 64"/>
                      <a:gd name="T4" fmla="*/ 243 w 259"/>
                      <a:gd name="T5" fmla="*/ 35 h 64"/>
                      <a:gd name="T6" fmla="*/ 249 w 259"/>
                      <a:gd name="T7" fmla="*/ 35 h 64"/>
                      <a:gd name="T8" fmla="*/ 251 w 259"/>
                      <a:gd name="T9" fmla="*/ 37 h 64"/>
                      <a:gd name="T10" fmla="*/ 254 w 259"/>
                      <a:gd name="T11" fmla="*/ 37 h 64"/>
                      <a:gd name="T12" fmla="*/ 257 w 259"/>
                      <a:gd name="T13" fmla="*/ 37 h 64"/>
                      <a:gd name="T14" fmla="*/ 259 w 259"/>
                      <a:gd name="T15" fmla="*/ 40 h 64"/>
                      <a:gd name="T16" fmla="*/ 259 w 259"/>
                      <a:gd name="T17" fmla="*/ 40 h 64"/>
                      <a:gd name="T18" fmla="*/ 259 w 259"/>
                      <a:gd name="T19" fmla="*/ 43 h 64"/>
                      <a:gd name="T20" fmla="*/ 259 w 259"/>
                      <a:gd name="T21" fmla="*/ 45 h 64"/>
                      <a:gd name="T22" fmla="*/ 257 w 259"/>
                      <a:gd name="T23" fmla="*/ 48 h 64"/>
                      <a:gd name="T24" fmla="*/ 257 w 259"/>
                      <a:gd name="T25" fmla="*/ 48 h 64"/>
                      <a:gd name="T26" fmla="*/ 254 w 259"/>
                      <a:gd name="T27" fmla="*/ 51 h 64"/>
                      <a:gd name="T28" fmla="*/ 251 w 259"/>
                      <a:gd name="T29" fmla="*/ 53 h 64"/>
                      <a:gd name="T30" fmla="*/ 246 w 259"/>
                      <a:gd name="T31" fmla="*/ 53 h 64"/>
                      <a:gd name="T32" fmla="*/ 35 w 259"/>
                      <a:gd name="T33" fmla="*/ 0 h 64"/>
                      <a:gd name="T34" fmla="*/ 67 w 259"/>
                      <a:gd name="T35" fmla="*/ 13 h 64"/>
                      <a:gd name="T36" fmla="*/ 93 w 259"/>
                      <a:gd name="T37" fmla="*/ 24 h 64"/>
                      <a:gd name="T38" fmla="*/ 120 w 259"/>
                      <a:gd name="T39" fmla="*/ 32 h 64"/>
                      <a:gd name="T40" fmla="*/ 144 w 259"/>
                      <a:gd name="T41" fmla="*/ 40 h 64"/>
                      <a:gd name="T42" fmla="*/ 168 w 259"/>
                      <a:gd name="T43" fmla="*/ 43 h 64"/>
                      <a:gd name="T44" fmla="*/ 190 w 259"/>
                      <a:gd name="T45" fmla="*/ 45 h 64"/>
                      <a:gd name="T46" fmla="*/ 211 w 259"/>
                      <a:gd name="T47" fmla="*/ 43 h 64"/>
                      <a:gd name="T48" fmla="*/ 235 w 259"/>
                      <a:gd name="T49" fmla="*/ 37 h 64"/>
                      <a:gd name="T50" fmla="*/ 219 w 259"/>
                      <a:gd name="T51" fmla="*/ 61 h 64"/>
                      <a:gd name="T52" fmla="*/ 187 w 259"/>
                      <a:gd name="T53" fmla="*/ 64 h 64"/>
                      <a:gd name="T54" fmla="*/ 155 w 259"/>
                      <a:gd name="T55" fmla="*/ 64 h 64"/>
                      <a:gd name="T56" fmla="*/ 126 w 259"/>
                      <a:gd name="T57" fmla="*/ 59 h 64"/>
                      <a:gd name="T58" fmla="*/ 99 w 259"/>
                      <a:gd name="T59" fmla="*/ 53 h 64"/>
                      <a:gd name="T60" fmla="*/ 72 w 259"/>
                      <a:gd name="T61" fmla="*/ 43 h 64"/>
                      <a:gd name="T62" fmla="*/ 43 w 259"/>
                      <a:gd name="T63" fmla="*/ 32 h 64"/>
                      <a:gd name="T64" fmla="*/ 13 w 259"/>
                      <a:gd name="T65" fmla="*/ 21 h 64"/>
                      <a:gd name="T66" fmla="*/ 5 w 259"/>
                      <a:gd name="T67" fmla="*/ 19 h 64"/>
                      <a:gd name="T68" fmla="*/ 2 w 259"/>
                      <a:gd name="T69" fmla="*/ 19 h 64"/>
                      <a:gd name="T70" fmla="*/ 0 w 259"/>
                      <a:gd name="T71" fmla="*/ 16 h 64"/>
                      <a:gd name="T72" fmla="*/ 0 w 259"/>
                      <a:gd name="T73" fmla="*/ 13 h 64"/>
                      <a:gd name="T74" fmla="*/ 0 w 259"/>
                      <a:gd name="T75" fmla="*/ 13 h 64"/>
                      <a:gd name="T76" fmla="*/ 2 w 259"/>
                      <a:gd name="T77" fmla="*/ 11 h 64"/>
                      <a:gd name="T78" fmla="*/ 2 w 259"/>
                      <a:gd name="T79" fmla="*/ 8 h 64"/>
                      <a:gd name="T80" fmla="*/ 5 w 259"/>
                      <a:gd name="T81" fmla="*/ 5 h 64"/>
                      <a:gd name="T82" fmla="*/ 8 w 259"/>
                      <a:gd name="T83" fmla="*/ 5 h 64"/>
                      <a:gd name="T84" fmla="*/ 11 w 259"/>
                      <a:gd name="T85" fmla="*/ 3 h 64"/>
                      <a:gd name="T86" fmla="*/ 16 w 259"/>
                      <a:gd name="T87" fmla="*/ 0 h 64"/>
                      <a:gd name="T88" fmla="*/ 19 w 259"/>
                      <a:gd name="T89" fmla="*/ 0 h 64"/>
                      <a:gd name="T90" fmla="*/ 24 w 259"/>
                      <a:gd name="T91" fmla="*/ 0 h 64"/>
                      <a:gd name="T92" fmla="*/ 27 w 259"/>
                      <a:gd name="T93" fmla="*/ 0 h 64"/>
                      <a:gd name="T94" fmla="*/ 29 w 259"/>
                      <a:gd name="T95" fmla="*/ 0 h 64"/>
                      <a:gd name="T96" fmla="*/ 35 w 259"/>
                      <a:gd name="T9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64">
                        <a:moveTo>
                          <a:pt x="246" y="56"/>
                        </a:moveTo>
                        <a:lnTo>
                          <a:pt x="235" y="37"/>
                        </a:lnTo>
                        <a:lnTo>
                          <a:pt x="235" y="37"/>
                        </a:lnTo>
                        <a:lnTo>
                          <a:pt x="235" y="37"/>
                        </a:lnTo>
                        <a:lnTo>
                          <a:pt x="238" y="37"/>
                        </a:lnTo>
                        <a:lnTo>
                          <a:pt x="238" y="37"/>
                        </a:lnTo>
                        <a:lnTo>
                          <a:pt x="238" y="37"/>
                        </a:lnTo>
                        <a:lnTo>
                          <a:pt x="241" y="37"/>
                        </a:lnTo>
                        <a:lnTo>
                          <a:pt x="241" y="37"/>
                        </a:lnTo>
                        <a:lnTo>
                          <a:pt x="243" y="35"/>
                        </a:lnTo>
                        <a:lnTo>
                          <a:pt x="243" y="35"/>
                        </a:lnTo>
                        <a:lnTo>
                          <a:pt x="243" y="35"/>
                        </a:lnTo>
                        <a:lnTo>
                          <a:pt x="246" y="35"/>
                        </a:lnTo>
                        <a:lnTo>
                          <a:pt x="246" y="35"/>
                        </a:lnTo>
                        <a:lnTo>
                          <a:pt x="246" y="35"/>
                        </a:lnTo>
                        <a:lnTo>
                          <a:pt x="249" y="35"/>
                        </a:lnTo>
                        <a:lnTo>
                          <a:pt x="249" y="35"/>
                        </a:lnTo>
                        <a:lnTo>
                          <a:pt x="249" y="35"/>
                        </a:lnTo>
                        <a:lnTo>
                          <a:pt x="251" y="37"/>
                        </a:lnTo>
                        <a:lnTo>
                          <a:pt x="251" y="37"/>
                        </a:lnTo>
                        <a:lnTo>
                          <a:pt x="251" y="37"/>
                        </a:lnTo>
                        <a:lnTo>
                          <a:pt x="251" y="37"/>
                        </a:lnTo>
                        <a:lnTo>
                          <a:pt x="254" y="37"/>
                        </a:lnTo>
                        <a:lnTo>
                          <a:pt x="254" y="37"/>
                        </a:lnTo>
                        <a:lnTo>
                          <a:pt x="254" y="37"/>
                        </a:lnTo>
                        <a:lnTo>
                          <a:pt x="254" y="37"/>
                        </a:lnTo>
                        <a:lnTo>
                          <a:pt x="257" y="37"/>
                        </a:lnTo>
                        <a:lnTo>
                          <a:pt x="257" y="37"/>
                        </a:lnTo>
                        <a:lnTo>
                          <a:pt x="257" y="37"/>
                        </a:lnTo>
                        <a:lnTo>
                          <a:pt x="257" y="37"/>
                        </a:lnTo>
                        <a:lnTo>
                          <a:pt x="257" y="40"/>
                        </a:lnTo>
                        <a:lnTo>
                          <a:pt x="259" y="40"/>
                        </a:lnTo>
                        <a:lnTo>
                          <a:pt x="259" y="40"/>
                        </a:lnTo>
                        <a:lnTo>
                          <a:pt x="259" y="40"/>
                        </a:lnTo>
                        <a:lnTo>
                          <a:pt x="259" y="40"/>
                        </a:lnTo>
                        <a:lnTo>
                          <a:pt x="259" y="40"/>
                        </a:lnTo>
                        <a:lnTo>
                          <a:pt x="259" y="43"/>
                        </a:lnTo>
                        <a:lnTo>
                          <a:pt x="259" y="43"/>
                        </a:lnTo>
                        <a:lnTo>
                          <a:pt x="259" y="43"/>
                        </a:lnTo>
                        <a:lnTo>
                          <a:pt x="259" y="43"/>
                        </a:lnTo>
                        <a:lnTo>
                          <a:pt x="259" y="43"/>
                        </a:lnTo>
                        <a:lnTo>
                          <a:pt x="259" y="45"/>
                        </a:lnTo>
                        <a:lnTo>
                          <a:pt x="259" y="45"/>
                        </a:lnTo>
                        <a:lnTo>
                          <a:pt x="259" y="45"/>
                        </a:lnTo>
                        <a:lnTo>
                          <a:pt x="259" y="45"/>
                        </a:lnTo>
                        <a:lnTo>
                          <a:pt x="259" y="45"/>
                        </a:lnTo>
                        <a:lnTo>
                          <a:pt x="259" y="45"/>
                        </a:lnTo>
                        <a:lnTo>
                          <a:pt x="257" y="48"/>
                        </a:lnTo>
                        <a:lnTo>
                          <a:pt x="257" y="48"/>
                        </a:lnTo>
                        <a:lnTo>
                          <a:pt x="257" y="48"/>
                        </a:lnTo>
                        <a:lnTo>
                          <a:pt x="257" y="48"/>
                        </a:lnTo>
                        <a:lnTo>
                          <a:pt x="257" y="48"/>
                        </a:lnTo>
                        <a:lnTo>
                          <a:pt x="257" y="51"/>
                        </a:lnTo>
                        <a:lnTo>
                          <a:pt x="254" y="51"/>
                        </a:lnTo>
                        <a:lnTo>
                          <a:pt x="254" y="51"/>
                        </a:lnTo>
                        <a:lnTo>
                          <a:pt x="254" y="51"/>
                        </a:lnTo>
                        <a:lnTo>
                          <a:pt x="254" y="51"/>
                        </a:lnTo>
                        <a:lnTo>
                          <a:pt x="251" y="51"/>
                        </a:lnTo>
                        <a:lnTo>
                          <a:pt x="251" y="53"/>
                        </a:lnTo>
                        <a:lnTo>
                          <a:pt x="251" y="53"/>
                        </a:lnTo>
                        <a:lnTo>
                          <a:pt x="249" y="53"/>
                        </a:lnTo>
                        <a:lnTo>
                          <a:pt x="249" y="53"/>
                        </a:lnTo>
                        <a:lnTo>
                          <a:pt x="249" y="53"/>
                        </a:lnTo>
                        <a:lnTo>
                          <a:pt x="246" y="53"/>
                        </a:lnTo>
                        <a:lnTo>
                          <a:pt x="246" y="53"/>
                        </a:lnTo>
                        <a:lnTo>
                          <a:pt x="246" y="56"/>
                        </a:lnTo>
                        <a:close/>
                        <a:moveTo>
                          <a:pt x="5" y="19"/>
                        </a:moveTo>
                        <a:lnTo>
                          <a:pt x="35" y="0"/>
                        </a:lnTo>
                        <a:lnTo>
                          <a:pt x="43" y="3"/>
                        </a:lnTo>
                        <a:lnTo>
                          <a:pt x="51" y="8"/>
                        </a:lnTo>
                        <a:lnTo>
                          <a:pt x="59" y="11"/>
                        </a:lnTo>
                        <a:lnTo>
                          <a:pt x="67" y="13"/>
                        </a:lnTo>
                        <a:lnTo>
                          <a:pt x="72" y="16"/>
                        </a:lnTo>
                        <a:lnTo>
                          <a:pt x="80" y="19"/>
                        </a:lnTo>
                        <a:lnTo>
                          <a:pt x="85" y="21"/>
                        </a:lnTo>
                        <a:lnTo>
                          <a:pt x="93" y="24"/>
                        </a:lnTo>
                        <a:lnTo>
                          <a:pt x="101" y="27"/>
                        </a:lnTo>
                        <a:lnTo>
                          <a:pt x="107" y="27"/>
                        </a:lnTo>
                        <a:lnTo>
                          <a:pt x="112" y="29"/>
                        </a:lnTo>
                        <a:lnTo>
                          <a:pt x="120" y="32"/>
                        </a:lnTo>
                        <a:lnTo>
                          <a:pt x="126" y="35"/>
                        </a:lnTo>
                        <a:lnTo>
                          <a:pt x="134" y="35"/>
                        </a:lnTo>
                        <a:lnTo>
                          <a:pt x="139" y="37"/>
                        </a:lnTo>
                        <a:lnTo>
                          <a:pt x="144" y="40"/>
                        </a:lnTo>
                        <a:lnTo>
                          <a:pt x="152" y="40"/>
                        </a:lnTo>
                        <a:lnTo>
                          <a:pt x="158" y="40"/>
                        </a:lnTo>
                        <a:lnTo>
                          <a:pt x="163" y="43"/>
                        </a:lnTo>
                        <a:lnTo>
                          <a:pt x="168" y="43"/>
                        </a:lnTo>
                        <a:lnTo>
                          <a:pt x="174" y="43"/>
                        </a:lnTo>
                        <a:lnTo>
                          <a:pt x="179" y="45"/>
                        </a:lnTo>
                        <a:lnTo>
                          <a:pt x="184" y="45"/>
                        </a:lnTo>
                        <a:lnTo>
                          <a:pt x="190" y="45"/>
                        </a:lnTo>
                        <a:lnTo>
                          <a:pt x="195" y="45"/>
                        </a:lnTo>
                        <a:lnTo>
                          <a:pt x="200" y="43"/>
                        </a:lnTo>
                        <a:lnTo>
                          <a:pt x="206" y="43"/>
                        </a:lnTo>
                        <a:lnTo>
                          <a:pt x="211" y="43"/>
                        </a:lnTo>
                        <a:lnTo>
                          <a:pt x="216" y="43"/>
                        </a:lnTo>
                        <a:lnTo>
                          <a:pt x="222" y="40"/>
                        </a:lnTo>
                        <a:lnTo>
                          <a:pt x="227" y="40"/>
                        </a:lnTo>
                        <a:lnTo>
                          <a:pt x="235" y="37"/>
                        </a:lnTo>
                        <a:lnTo>
                          <a:pt x="246" y="56"/>
                        </a:lnTo>
                        <a:lnTo>
                          <a:pt x="235" y="56"/>
                        </a:lnTo>
                        <a:lnTo>
                          <a:pt x="227" y="59"/>
                        </a:lnTo>
                        <a:lnTo>
                          <a:pt x="219" y="61"/>
                        </a:lnTo>
                        <a:lnTo>
                          <a:pt x="211" y="61"/>
                        </a:lnTo>
                        <a:lnTo>
                          <a:pt x="203" y="64"/>
                        </a:lnTo>
                        <a:lnTo>
                          <a:pt x="195" y="64"/>
                        </a:lnTo>
                        <a:lnTo>
                          <a:pt x="187" y="64"/>
                        </a:lnTo>
                        <a:lnTo>
                          <a:pt x="179" y="64"/>
                        </a:lnTo>
                        <a:lnTo>
                          <a:pt x="171" y="64"/>
                        </a:lnTo>
                        <a:lnTo>
                          <a:pt x="163" y="64"/>
                        </a:lnTo>
                        <a:lnTo>
                          <a:pt x="155" y="64"/>
                        </a:lnTo>
                        <a:lnTo>
                          <a:pt x="147" y="64"/>
                        </a:lnTo>
                        <a:lnTo>
                          <a:pt x="142" y="61"/>
                        </a:lnTo>
                        <a:lnTo>
                          <a:pt x="134" y="61"/>
                        </a:lnTo>
                        <a:lnTo>
                          <a:pt x="126" y="59"/>
                        </a:lnTo>
                        <a:lnTo>
                          <a:pt x="120" y="59"/>
                        </a:lnTo>
                        <a:lnTo>
                          <a:pt x="112" y="56"/>
                        </a:lnTo>
                        <a:lnTo>
                          <a:pt x="104" y="56"/>
                        </a:lnTo>
                        <a:lnTo>
                          <a:pt x="99" y="53"/>
                        </a:lnTo>
                        <a:lnTo>
                          <a:pt x="91" y="51"/>
                        </a:lnTo>
                        <a:lnTo>
                          <a:pt x="85" y="48"/>
                        </a:lnTo>
                        <a:lnTo>
                          <a:pt x="77" y="45"/>
                        </a:lnTo>
                        <a:lnTo>
                          <a:pt x="72" y="43"/>
                        </a:lnTo>
                        <a:lnTo>
                          <a:pt x="64" y="40"/>
                        </a:lnTo>
                        <a:lnTo>
                          <a:pt x="56" y="40"/>
                        </a:lnTo>
                        <a:lnTo>
                          <a:pt x="51" y="35"/>
                        </a:lnTo>
                        <a:lnTo>
                          <a:pt x="43" y="32"/>
                        </a:lnTo>
                        <a:lnTo>
                          <a:pt x="35" y="29"/>
                        </a:lnTo>
                        <a:lnTo>
                          <a:pt x="27" y="27"/>
                        </a:lnTo>
                        <a:lnTo>
                          <a:pt x="21" y="24"/>
                        </a:lnTo>
                        <a:lnTo>
                          <a:pt x="13" y="21"/>
                        </a:lnTo>
                        <a:lnTo>
                          <a:pt x="5" y="19"/>
                        </a:lnTo>
                        <a:close/>
                        <a:moveTo>
                          <a:pt x="35" y="0"/>
                        </a:moveTo>
                        <a:lnTo>
                          <a:pt x="5" y="19"/>
                        </a:lnTo>
                        <a:lnTo>
                          <a:pt x="5" y="19"/>
                        </a:lnTo>
                        <a:lnTo>
                          <a:pt x="5" y="19"/>
                        </a:lnTo>
                        <a:lnTo>
                          <a:pt x="2" y="19"/>
                        </a:lnTo>
                        <a:lnTo>
                          <a:pt x="2" y="19"/>
                        </a:lnTo>
                        <a:lnTo>
                          <a:pt x="2" y="19"/>
                        </a:lnTo>
                        <a:lnTo>
                          <a:pt x="2" y="16"/>
                        </a:lnTo>
                        <a:lnTo>
                          <a:pt x="2" y="16"/>
                        </a:lnTo>
                        <a:lnTo>
                          <a:pt x="2" y="16"/>
                        </a:lnTo>
                        <a:lnTo>
                          <a:pt x="0" y="16"/>
                        </a:lnTo>
                        <a:lnTo>
                          <a:pt x="0" y="16"/>
                        </a:lnTo>
                        <a:lnTo>
                          <a:pt x="0" y="16"/>
                        </a:lnTo>
                        <a:lnTo>
                          <a:pt x="0" y="13"/>
                        </a:lnTo>
                        <a:lnTo>
                          <a:pt x="0" y="13"/>
                        </a:lnTo>
                        <a:lnTo>
                          <a:pt x="0" y="13"/>
                        </a:lnTo>
                        <a:lnTo>
                          <a:pt x="0" y="13"/>
                        </a:lnTo>
                        <a:lnTo>
                          <a:pt x="0" y="13"/>
                        </a:lnTo>
                        <a:lnTo>
                          <a:pt x="0" y="13"/>
                        </a:lnTo>
                        <a:lnTo>
                          <a:pt x="0" y="11"/>
                        </a:lnTo>
                        <a:lnTo>
                          <a:pt x="0" y="11"/>
                        </a:lnTo>
                        <a:lnTo>
                          <a:pt x="0" y="11"/>
                        </a:lnTo>
                        <a:lnTo>
                          <a:pt x="2" y="11"/>
                        </a:lnTo>
                        <a:lnTo>
                          <a:pt x="2" y="11"/>
                        </a:lnTo>
                        <a:lnTo>
                          <a:pt x="2" y="8"/>
                        </a:lnTo>
                        <a:lnTo>
                          <a:pt x="2" y="8"/>
                        </a:lnTo>
                        <a:lnTo>
                          <a:pt x="2" y="8"/>
                        </a:lnTo>
                        <a:lnTo>
                          <a:pt x="2" y="8"/>
                        </a:lnTo>
                        <a:lnTo>
                          <a:pt x="2" y="8"/>
                        </a:lnTo>
                        <a:lnTo>
                          <a:pt x="5" y="5"/>
                        </a:lnTo>
                        <a:lnTo>
                          <a:pt x="5" y="5"/>
                        </a:lnTo>
                        <a:lnTo>
                          <a:pt x="5" y="5"/>
                        </a:lnTo>
                        <a:lnTo>
                          <a:pt x="5" y="5"/>
                        </a:lnTo>
                        <a:lnTo>
                          <a:pt x="8" y="5"/>
                        </a:lnTo>
                        <a:lnTo>
                          <a:pt x="8" y="5"/>
                        </a:lnTo>
                        <a:lnTo>
                          <a:pt x="8" y="3"/>
                        </a:lnTo>
                        <a:lnTo>
                          <a:pt x="11" y="3"/>
                        </a:lnTo>
                        <a:lnTo>
                          <a:pt x="11" y="3"/>
                        </a:lnTo>
                        <a:lnTo>
                          <a:pt x="11" y="3"/>
                        </a:lnTo>
                        <a:lnTo>
                          <a:pt x="13" y="3"/>
                        </a:lnTo>
                        <a:lnTo>
                          <a:pt x="13" y="3"/>
                        </a:lnTo>
                        <a:lnTo>
                          <a:pt x="13" y="3"/>
                        </a:lnTo>
                        <a:lnTo>
                          <a:pt x="16" y="0"/>
                        </a:lnTo>
                        <a:lnTo>
                          <a:pt x="16" y="0"/>
                        </a:lnTo>
                        <a:lnTo>
                          <a:pt x="16" y="0"/>
                        </a:lnTo>
                        <a:lnTo>
                          <a:pt x="19" y="0"/>
                        </a:lnTo>
                        <a:lnTo>
                          <a:pt x="19" y="0"/>
                        </a:lnTo>
                        <a:lnTo>
                          <a:pt x="19" y="0"/>
                        </a:lnTo>
                        <a:lnTo>
                          <a:pt x="21" y="0"/>
                        </a:lnTo>
                        <a:lnTo>
                          <a:pt x="21" y="0"/>
                        </a:lnTo>
                        <a:lnTo>
                          <a:pt x="24" y="0"/>
                        </a:lnTo>
                        <a:lnTo>
                          <a:pt x="24" y="0"/>
                        </a:lnTo>
                        <a:lnTo>
                          <a:pt x="24" y="0"/>
                        </a:lnTo>
                        <a:lnTo>
                          <a:pt x="27" y="0"/>
                        </a:lnTo>
                        <a:lnTo>
                          <a:pt x="27" y="0"/>
                        </a:lnTo>
                        <a:lnTo>
                          <a:pt x="27" y="0"/>
                        </a:lnTo>
                        <a:lnTo>
                          <a:pt x="29" y="0"/>
                        </a:lnTo>
                        <a:lnTo>
                          <a:pt x="29" y="0"/>
                        </a:lnTo>
                        <a:lnTo>
                          <a:pt x="29" y="0"/>
                        </a:lnTo>
                        <a:lnTo>
                          <a:pt x="32" y="0"/>
                        </a:lnTo>
                        <a:lnTo>
                          <a:pt x="32" y="0"/>
                        </a:lnTo>
                        <a:lnTo>
                          <a:pt x="32" y="0"/>
                        </a:lnTo>
                        <a:lnTo>
                          <a:pt x="35" y="0"/>
                        </a:lnTo>
                        <a:lnTo>
                          <a:pt x="35" y="0"/>
                        </a:lnTo>
                        <a:lnTo>
                          <a:pt x="35" y="0"/>
                        </a:lnTo>
                        <a:lnTo>
                          <a:pt x="35" y="0"/>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0"/>
                  <p:cNvSpPr>
                    <a:spLocks noEditPoints="1"/>
                  </p:cNvSpPr>
                  <p:nvPr/>
                </p:nvSpPr>
                <p:spPr bwMode="auto">
                  <a:xfrm>
                    <a:off x="14576425" y="-712787"/>
                    <a:ext cx="119063" cy="373063"/>
                  </a:xfrm>
                  <a:custGeom>
                    <a:avLst/>
                    <a:gdLst>
                      <a:gd name="T0" fmla="*/ 24 w 75"/>
                      <a:gd name="T1" fmla="*/ 8 h 235"/>
                      <a:gd name="T2" fmla="*/ 27 w 75"/>
                      <a:gd name="T3" fmla="*/ 8 h 235"/>
                      <a:gd name="T4" fmla="*/ 30 w 75"/>
                      <a:gd name="T5" fmla="*/ 5 h 235"/>
                      <a:gd name="T6" fmla="*/ 32 w 75"/>
                      <a:gd name="T7" fmla="*/ 2 h 235"/>
                      <a:gd name="T8" fmla="*/ 35 w 75"/>
                      <a:gd name="T9" fmla="*/ 2 h 235"/>
                      <a:gd name="T10" fmla="*/ 40 w 75"/>
                      <a:gd name="T11" fmla="*/ 2 h 235"/>
                      <a:gd name="T12" fmla="*/ 43 w 75"/>
                      <a:gd name="T13" fmla="*/ 0 h 235"/>
                      <a:gd name="T14" fmla="*/ 48 w 75"/>
                      <a:gd name="T15" fmla="*/ 0 h 235"/>
                      <a:gd name="T16" fmla="*/ 51 w 75"/>
                      <a:gd name="T17" fmla="*/ 0 h 235"/>
                      <a:gd name="T18" fmla="*/ 54 w 75"/>
                      <a:gd name="T19" fmla="*/ 0 h 235"/>
                      <a:gd name="T20" fmla="*/ 56 w 75"/>
                      <a:gd name="T21" fmla="*/ 2 h 235"/>
                      <a:gd name="T22" fmla="*/ 59 w 75"/>
                      <a:gd name="T23" fmla="*/ 2 h 235"/>
                      <a:gd name="T24" fmla="*/ 62 w 75"/>
                      <a:gd name="T25" fmla="*/ 5 h 235"/>
                      <a:gd name="T26" fmla="*/ 62 w 75"/>
                      <a:gd name="T27" fmla="*/ 5 h 235"/>
                      <a:gd name="T28" fmla="*/ 62 w 75"/>
                      <a:gd name="T29" fmla="*/ 8 h 235"/>
                      <a:gd name="T30" fmla="*/ 62 w 75"/>
                      <a:gd name="T31" fmla="*/ 10 h 235"/>
                      <a:gd name="T32" fmla="*/ 35 w 75"/>
                      <a:gd name="T33" fmla="*/ 232 h 235"/>
                      <a:gd name="T34" fmla="*/ 22 w 75"/>
                      <a:gd name="T35" fmla="*/ 203 h 235"/>
                      <a:gd name="T36" fmla="*/ 11 w 75"/>
                      <a:gd name="T37" fmla="*/ 171 h 235"/>
                      <a:gd name="T38" fmla="*/ 3 w 75"/>
                      <a:gd name="T39" fmla="*/ 141 h 235"/>
                      <a:gd name="T40" fmla="*/ 0 w 75"/>
                      <a:gd name="T41" fmla="*/ 112 h 235"/>
                      <a:gd name="T42" fmla="*/ 0 w 75"/>
                      <a:gd name="T43" fmla="*/ 82 h 235"/>
                      <a:gd name="T44" fmla="*/ 3 w 75"/>
                      <a:gd name="T45" fmla="*/ 56 h 235"/>
                      <a:gd name="T46" fmla="*/ 11 w 75"/>
                      <a:gd name="T47" fmla="*/ 32 h 235"/>
                      <a:gd name="T48" fmla="*/ 22 w 75"/>
                      <a:gd name="T49" fmla="*/ 10 h 235"/>
                      <a:gd name="T50" fmla="*/ 51 w 75"/>
                      <a:gd name="T51" fmla="*/ 24 h 235"/>
                      <a:gd name="T52" fmla="*/ 43 w 75"/>
                      <a:gd name="T53" fmla="*/ 45 h 235"/>
                      <a:gd name="T54" fmla="*/ 40 w 75"/>
                      <a:gd name="T55" fmla="*/ 69 h 235"/>
                      <a:gd name="T56" fmla="*/ 40 w 75"/>
                      <a:gd name="T57" fmla="*/ 96 h 235"/>
                      <a:gd name="T58" fmla="*/ 43 w 75"/>
                      <a:gd name="T59" fmla="*/ 125 h 235"/>
                      <a:gd name="T60" fmla="*/ 48 w 75"/>
                      <a:gd name="T61" fmla="*/ 155 h 235"/>
                      <a:gd name="T62" fmla="*/ 59 w 75"/>
                      <a:gd name="T63" fmla="*/ 184 h 235"/>
                      <a:gd name="T64" fmla="*/ 70 w 75"/>
                      <a:gd name="T65" fmla="*/ 213 h 235"/>
                      <a:gd name="T66" fmla="*/ 75 w 75"/>
                      <a:gd name="T67" fmla="*/ 221 h 235"/>
                      <a:gd name="T68" fmla="*/ 75 w 75"/>
                      <a:gd name="T69" fmla="*/ 221 h 235"/>
                      <a:gd name="T70" fmla="*/ 75 w 75"/>
                      <a:gd name="T71" fmla="*/ 224 h 235"/>
                      <a:gd name="T72" fmla="*/ 72 w 75"/>
                      <a:gd name="T73" fmla="*/ 227 h 235"/>
                      <a:gd name="T74" fmla="*/ 70 w 75"/>
                      <a:gd name="T75" fmla="*/ 227 h 235"/>
                      <a:gd name="T76" fmla="*/ 70 w 75"/>
                      <a:gd name="T77" fmla="*/ 229 h 235"/>
                      <a:gd name="T78" fmla="*/ 64 w 75"/>
                      <a:gd name="T79" fmla="*/ 232 h 235"/>
                      <a:gd name="T80" fmla="*/ 62 w 75"/>
                      <a:gd name="T81" fmla="*/ 232 h 235"/>
                      <a:gd name="T82" fmla="*/ 59 w 75"/>
                      <a:gd name="T83" fmla="*/ 235 h 235"/>
                      <a:gd name="T84" fmla="*/ 54 w 75"/>
                      <a:gd name="T85" fmla="*/ 235 h 235"/>
                      <a:gd name="T86" fmla="*/ 51 w 75"/>
                      <a:gd name="T87" fmla="*/ 235 h 235"/>
                      <a:gd name="T88" fmla="*/ 46 w 75"/>
                      <a:gd name="T89" fmla="*/ 235 h 235"/>
                      <a:gd name="T90" fmla="*/ 43 w 75"/>
                      <a:gd name="T91" fmla="*/ 235 h 235"/>
                      <a:gd name="T92" fmla="*/ 40 w 75"/>
                      <a:gd name="T93" fmla="*/ 235 h 235"/>
                      <a:gd name="T94" fmla="*/ 38 w 75"/>
                      <a:gd name="T95" fmla="*/ 235 h 235"/>
                      <a:gd name="T96" fmla="*/ 35 w 75"/>
                      <a:gd name="T97" fmla="*/ 23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235">
                        <a:moveTo>
                          <a:pt x="59" y="10"/>
                        </a:moveTo>
                        <a:lnTo>
                          <a:pt x="22" y="10"/>
                        </a:lnTo>
                        <a:lnTo>
                          <a:pt x="24" y="10"/>
                        </a:lnTo>
                        <a:lnTo>
                          <a:pt x="24" y="8"/>
                        </a:lnTo>
                        <a:lnTo>
                          <a:pt x="24" y="8"/>
                        </a:lnTo>
                        <a:lnTo>
                          <a:pt x="24" y="8"/>
                        </a:lnTo>
                        <a:lnTo>
                          <a:pt x="24" y="8"/>
                        </a:lnTo>
                        <a:lnTo>
                          <a:pt x="27" y="8"/>
                        </a:lnTo>
                        <a:lnTo>
                          <a:pt x="27" y="5"/>
                        </a:lnTo>
                        <a:lnTo>
                          <a:pt x="27" y="5"/>
                        </a:lnTo>
                        <a:lnTo>
                          <a:pt x="27" y="5"/>
                        </a:lnTo>
                        <a:lnTo>
                          <a:pt x="30" y="5"/>
                        </a:lnTo>
                        <a:lnTo>
                          <a:pt x="30" y="5"/>
                        </a:lnTo>
                        <a:lnTo>
                          <a:pt x="30" y="5"/>
                        </a:lnTo>
                        <a:lnTo>
                          <a:pt x="32" y="5"/>
                        </a:lnTo>
                        <a:lnTo>
                          <a:pt x="32" y="2"/>
                        </a:lnTo>
                        <a:lnTo>
                          <a:pt x="32" y="2"/>
                        </a:lnTo>
                        <a:lnTo>
                          <a:pt x="35" y="2"/>
                        </a:lnTo>
                        <a:lnTo>
                          <a:pt x="35" y="2"/>
                        </a:lnTo>
                        <a:lnTo>
                          <a:pt x="35" y="2"/>
                        </a:lnTo>
                        <a:lnTo>
                          <a:pt x="38" y="2"/>
                        </a:lnTo>
                        <a:lnTo>
                          <a:pt x="38" y="2"/>
                        </a:lnTo>
                        <a:lnTo>
                          <a:pt x="38" y="2"/>
                        </a:lnTo>
                        <a:lnTo>
                          <a:pt x="40" y="2"/>
                        </a:lnTo>
                        <a:lnTo>
                          <a:pt x="40" y="0"/>
                        </a:lnTo>
                        <a:lnTo>
                          <a:pt x="40" y="0"/>
                        </a:lnTo>
                        <a:lnTo>
                          <a:pt x="43" y="0"/>
                        </a:lnTo>
                        <a:lnTo>
                          <a:pt x="43" y="0"/>
                        </a:lnTo>
                        <a:lnTo>
                          <a:pt x="46" y="0"/>
                        </a:lnTo>
                        <a:lnTo>
                          <a:pt x="46" y="0"/>
                        </a:lnTo>
                        <a:lnTo>
                          <a:pt x="46" y="0"/>
                        </a:lnTo>
                        <a:lnTo>
                          <a:pt x="48" y="0"/>
                        </a:lnTo>
                        <a:lnTo>
                          <a:pt x="48" y="0"/>
                        </a:lnTo>
                        <a:lnTo>
                          <a:pt x="48" y="0"/>
                        </a:lnTo>
                        <a:lnTo>
                          <a:pt x="51" y="0"/>
                        </a:lnTo>
                        <a:lnTo>
                          <a:pt x="51" y="0"/>
                        </a:lnTo>
                        <a:lnTo>
                          <a:pt x="51" y="0"/>
                        </a:lnTo>
                        <a:lnTo>
                          <a:pt x="54" y="0"/>
                        </a:lnTo>
                        <a:lnTo>
                          <a:pt x="54" y="0"/>
                        </a:lnTo>
                        <a:lnTo>
                          <a:pt x="54" y="0"/>
                        </a:lnTo>
                        <a:lnTo>
                          <a:pt x="56" y="2"/>
                        </a:lnTo>
                        <a:lnTo>
                          <a:pt x="56" y="2"/>
                        </a:lnTo>
                        <a:lnTo>
                          <a:pt x="56" y="2"/>
                        </a:lnTo>
                        <a:lnTo>
                          <a:pt x="56" y="2"/>
                        </a:lnTo>
                        <a:lnTo>
                          <a:pt x="59" y="2"/>
                        </a:lnTo>
                        <a:lnTo>
                          <a:pt x="59" y="2"/>
                        </a:lnTo>
                        <a:lnTo>
                          <a:pt x="59" y="2"/>
                        </a:lnTo>
                        <a:lnTo>
                          <a:pt x="59" y="2"/>
                        </a:lnTo>
                        <a:lnTo>
                          <a:pt x="59" y="2"/>
                        </a:lnTo>
                        <a:lnTo>
                          <a:pt x="59" y="5"/>
                        </a:lnTo>
                        <a:lnTo>
                          <a:pt x="62" y="5"/>
                        </a:lnTo>
                        <a:lnTo>
                          <a:pt x="62" y="5"/>
                        </a:lnTo>
                        <a:lnTo>
                          <a:pt x="62" y="5"/>
                        </a:lnTo>
                        <a:lnTo>
                          <a:pt x="62" y="5"/>
                        </a:lnTo>
                        <a:lnTo>
                          <a:pt x="62" y="5"/>
                        </a:lnTo>
                        <a:lnTo>
                          <a:pt x="62" y="5"/>
                        </a:lnTo>
                        <a:lnTo>
                          <a:pt x="62" y="8"/>
                        </a:lnTo>
                        <a:lnTo>
                          <a:pt x="62" y="8"/>
                        </a:lnTo>
                        <a:lnTo>
                          <a:pt x="62" y="8"/>
                        </a:lnTo>
                        <a:lnTo>
                          <a:pt x="62" y="8"/>
                        </a:lnTo>
                        <a:lnTo>
                          <a:pt x="62" y="8"/>
                        </a:lnTo>
                        <a:lnTo>
                          <a:pt x="62" y="10"/>
                        </a:lnTo>
                        <a:lnTo>
                          <a:pt x="62" y="10"/>
                        </a:lnTo>
                        <a:lnTo>
                          <a:pt x="62" y="10"/>
                        </a:lnTo>
                        <a:lnTo>
                          <a:pt x="59" y="10"/>
                        </a:lnTo>
                        <a:lnTo>
                          <a:pt x="59" y="10"/>
                        </a:lnTo>
                        <a:close/>
                        <a:moveTo>
                          <a:pt x="75" y="219"/>
                        </a:moveTo>
                        <a:lnTo>
                          <a:pt x="35" y="232"/>
                        </a:lnTo>
                        <a:lnTo>
                          <a:pt x="32" y="224"/>
                        </a:lnTo>
                        <a:lnTo>
                          <a:pt x="27" y="216"/>
                        </a:lnTo>
                        <a:lnTo>
                          <a:pt x="24" y="208"/>
                        </a:lnTo>
                        <a:lnTo>
                          <a:pt x="22" y="203"/>
                        </a:lnTo>
                        <a:lnTo>
                          <a:pt x="19" y="195"/>
                        </a:lnTo>
                        <a:lnTo>
                          <a:pt x="16" y="187"/>
                        </a:lnTo>
                        <a:lnTo>
                          <a:pt x="13" y="179"/>
                        </a:lnTo>
                        <a:lnTo>
                          <a:pt x="11" y="171"/>
                        </a:lnTo>
                        <a:lnTo>
                          <a:pt x="8" y="165"/>
                        </a:lnTo>
                        <a:lnTo>
                          <a:pt x="5" y="157"/>
                        </a:lnTo>
                        <a:lnTo>
                          <a:pt x="5" y="149"/>
                        </a:lnTo>
                        <a:lnTo>
                          <a:pt x="3" y="141"/>
                        </a:lnTo>
                        <a:lnTo>
                          <a:pt x="3" y="133"/>
                        </a:lnTo>
                        <a:lnTo>
                          <a:pt x="0" y="125"/>
                        </a:lnTo>
                        <a:lnTo>
                          <a:pt x="0" y="120"/>
                        </a:lnTo>
                        <a:lnTo>
                          <a:pt x="0" y="112"/>
                        </a:lnTo>
                        <a:lnTo>
                          <a:pt x="0" y="104"/>
                        </a:lnTo>
                        <a:lnTo>
                          <a:pt x="0" y="96"/>
                        </a:lnTo>
                        <a:lnTo>
                          <a:pt x="0" y="90"/>
                        </a:lnTo>
                        <a:lnTo>
                          <a:pt x="0" y="82"/>
                        </a:lnTo>
                        <a:lnTo>
                          <a:pt x="0" y="77"/>
                        </a:lnTo>
                        <a:lnTo>
                          <a:pt x="0" y="69"/>
                        </a:lnTo>
                        <a:lnTo>
                          <a:pt x="0" y="61"/>
                        </a:lnTo>
                        <a:lnTo>
                          <a:pt x="3" y="56"/>
                        </a:lnTo>
                        <a:lnTo>
                          <a:pt x="3" y="50"/>
                        </a:lnTo>
                        <a:lnTo>
                          <a:pt x="5" y="42"/>
                        </a:lnTo>
                        <a:lnTo>
                          <a:pt x="8" y="37"/>
                        </a:lnTo>
                        <a:lnTo>
                          <a:pt x="11" y="32"/>
                        </a:lnTo>
                        <a:lnTo>
                          <a:pt x="13" y="26"/>
                        </a:lnTo>
                        <a:lnTo>
                          <a:pt x="16" y="21"/>
                        </a:lnTo>
                        <a:lnTo>
                          <a:pt x="19" y="16"/>
                        </a:lnTo>
                        <a:lnTo>
                          <a:pt x="22" y="10"/>
                        </a:lnTo>
                        <a:lnTo>
                          <a:pt x="59" y="10"/>
                        </a:lnTo>
                        <a:lnTo>
                          <a:pt x="56" y="16"/>
                        </a:lnTo>
                        <a:lnTo>
                          <a:pt x="54" y="18"/>
                        </a:lnTo>
                        <a:lnTo>
                          <a:pt x="51" y="24"/>
                        </a:lnTo>
                        <a:lnTo>
                          <a:pt x="48" y="29"/>
                        </a:lnTo>
                        <a:lnTo>
                          <a:pt x="48" y="34"/>
                        </a:lnTo>
                        <a:lnTo>
                          <a:pt x="46" y="40"/>
                        </a:lnTo>
                        <a:lnTo>
                          <a:pt x="43" y="45"/>
                        </a:lnTo>
                        <a:lnTo>
                          <a:pt x="43" y="50"/>
                        </a:lnTo>
                        <a:lnTo>
                          <a:pt x="40" y="58"/>
                        </a:lnTo>
                        <a:lnTo>
                          <a:pt x="40" y="64"/>
                        </a:lnTo>
                        <a:lnTo>
                          <a:pt x="40" y="69"/>
                        </a:lnTo>
                        <a:lnTo>
                          <a:pt x="40" y="77"/>
                        </a:lnTo>
                        <a:lnTo>
                          <a:pt x="40" y="82"/>
                        </a:lnTo>
                        <a:lnTo>
                          <a:pt x="40" y="90"/>
                        </a:lnTo>
                        <a:lnTo>
                          <a:pt x="40" y="96"/>
                        </a:lnTo>
                        <a:lnTo>
                          <a:pt x="40" y="104"/>
                        </a:lnTo>
                        <a:lnTo>
                          <a:pt x="40" y="112"/>
                        </a:lnTo>
                        <a:lnTo>
                          <a:pt x="40" y="117"/>
                        </a:lnTo>
                        <a:lnTo>
                          <a:pt x="43" y="125"/>
                        </a:lnTo>
                        <a:lnTo>
                          <a:pt x="43" y="133"/>
                        </a:lnTo>
                        <a:lnTo>
                          <a:pt x="46" y="141"/>
                        </a:lnTo>
                        <a:lnTo>
                          <a:pt x="46" y="147"/>
                        </a:lnTo>
                        <a:lnTo>
                          <a:pt x="48" y="155"/>
                        </a:lnTo>
                        <a:lnTo>
                          <a:pt x="51" y="163"/>
                        </a:lnTo>
                        <a:lnTo>
                          <a:pt x="54" y="171"/>
                        </a:lnTo>
                        <a:lnTo>
                          <a:pt x="56" y="176"/>
                        </a:lnTo>
                        <a:lnTo>
                          <a:pt x="59" y="184"/>
                        </a:lnTo>
                        <a:lnTo>
                          <a:pt x="62" y="192"/>
                        </a:lnTo>
                        <a:lnTo>
                          <a:pt x="64" y="200"/>
                        </a:lnTo>
                        <a:lnTo>
                          <a:pt x="67" y="205"/>
                        </a:lnTo>
                        <a:lnTo>
                          <a:pt x="70" y="213"/>
                        </a:lnTo>
                        <a:lnTo>
                          <a:pt x="75" y="219"/>
                        </a:lnTo>
                        <a:close/>
                        <a:moveTo>
                          <a:pt x="35" y="232"/>
                        </a:moveTo>
                        <a:lnTo>
                          <a:pt x="75" y="219"/>
                        </a:lnTo>
                        <a:lnTo>
                          <a:pt x="75" y="221"/>
                        </a:lnTo>
                        <a:lnTo>
                          <a:pt x="75" y="221"/>
                        </a:lnTo>
                        <a:lnTo>
                          <a:pt x="75" y="221"/>
                        </a:lnTo>
                        <a:lnTo>
                          <a:pt x="75" y="221"/>
                        </a:lnTo>
                        <a:lnTo>
                          <a:pt x="75" y="221"/>
                        </a:lnTo>
                        <a:lnTo>
                          <a:pt x="75" y="221"/>
                        </a:lnTo>
                        <a:lnTo>
                          <a:pt x="75" y="224"/>
                        </a:lnTo>
                        <a:lnTo>
                          <a:pt x="75" y="224"/>
                        </a:lnTo>
                        <a:lnTo>
                          <a:pt x="75" y="224"/>
                        </a:lnTo>
                        <a:lnTo>
                          <a:pt x="75" y="224"/>
                        </a:lnTo>
                        <a:lnTo>
                          <a:pt x="72" y="224"/>
                        </a:lnTo>
                        <a:lnTo>
                          <a:pt x="72" y="227"/>
                        </a:lnTo>
                        <a:lnTo>
                          <a:pt x="72" y="227"/>
                        </a:lnTo>
                        <a:lnTo>
                          <a:pt x="72" y="227"/>
                        </a:lnTo>
                        <a:lnTo>
                          <a:pt x="72" y="227"/>
                        </a:lnTo>
                        <a:lnTo>
                          <a:pt x="72" y="227"/>
                        </a:lnTo>
                        <a:lnTo>
                          <a:pt x="70" y="227"/>
                        </a:lnTo>
                        <a:lnTo>
                          <a:pt x="70" y="229"/>
                        </a:lnTo>
                        <a:lnTo>
                          <a:pt x="70" y="229"/>
                        </a:lnTo>
                        <a:lnTo>
                          <a:pt x="70" y="229"/>
                        </a:lnTo>
                        <a:lnTo>
                          <a:pt x="70" y="229"/>
                        </a:lnTo>
                        <a:lnTo>
                          <a:pt x="67" y="229"/>
                        </a:lnTo>
                        <a:lnTo>
                          <a:pt x="67" y="229"/>
                        </a:lnTo>
                        <a:lnTo>
                          <a:pt x="67" y="232"/>
                        </a:lnTo>
                        <a:lnTo>
                          <a:pt x="64" y="232"/>
                        </a:lnTo>
                        <a:lnTo>
                          <a:pt x="64" y="232"/>
                        </a:lnTo>
                        <a:lnTo>
                          <a:pt x="64" y="232"/>
                        </a:lnTo>
                        <a:lnTo>
                          <a:pt x="62" y="232"/>
                        </a:lnTo>
                        <a:lnTo>
                          <a:pt x="62" y="232"/>
                        </a:lnTo>
                        <a:lnTo>
                          <a:pt x="62" y="232"/>
                        </a:lnTo>
                        <a:lnTo>
                          <a:pt x="59" y="235"/>
                        </a:lnTo>
                        <a:lnTo>
                          <a:pt x="59" y="235"/>
                        </a:lnTo>
                        <a:lnTo>
                          <a:pt x="59" y="235"/>
                        </a:lnTo>
                        <a:lnTo>
                          <a:pt x="56" y="235"/>
                        </a:lnTo>
                        <a:lnTo>
                          <a:pt x="56" y="235"/>
                        </a:lnTo>
                        <a:lnTo>
                          <a:pt x="54" y="235"/>
                        </a:lnTo>
                        <a:lnTo>
                          <a:pt x="54" y="235"/>
                        </a:lnTo>
                        <a:lnTo>
                          <a:pt x="54" y="235"/>
                        </a:lnTo>
                        <a:lnTo>
                          <a:pt x="51" y="235"/>
                        </a:lnTo>
                        <a:lnTo>
                          <a:pt x="51" y="235"/>
                        </a:lnTo>
                        <a:lnTo>
                          <a:pt x="51" y="235"/>
                        </a:lnTo>
                        <a:lnTo>
                          <a:pt x="48" y="235"/>
                        </a:lnTo>
                        <a:lnTo>
                          <a:pt x="48" y="235"/>
                        </a:lnTo>
                        <a:lnTo>
                          <a:pt x="48" y="235"/>
                        </a:lnTo>
                        <a:lnTo>
                          <a:pt x="46" y="235"/>
                        </a:lnTo>
                        <a:lnTo>
                          <a:pt x="46" y="235"/>
                        </a:lnTo>
                        <a:lnTo>
                          <a:pt x="46" y="235"/>
                        </a:lnTo>
                        <a:lnTo>
                          <a:pt x="43" y="235"/>
                        </a:lnTo>
                        <a:lnTo>
                          <a:pt x="43" y="235"/>
                        </a:lnTo>
                        <a:lnTo>
                          <a:pt x="43" y="235"/>
                        </a:lnTo>
                        <a:lnTo>
                          <a:pt x="40" y="235"/>
                        </a:lnTo>
                        <a:lnTo>
                          <a:pt x="40" y="235"/>
                        </a:lnTo>
                        <a:lnTo>
                          <a:pt x="40" y="235"/>
                        </a:lnTo>
                        <a:lnTo>
                          <a:pt x="40" y="235"/>
                        </a:lnTo>
                        <a:lnTo>
                          <a:pt x="38" y="235"/>
                        </a:lnTo>
                        <a:lnTo>
                          <a:pt x="38" y="235"/>
                        </a:lnTo>
                        <a:lnTo>
                          <a:pt x="38" y="235"/>
                        </a:lnTo>
                        <a:lnTo>
                          <a:pt x="38" y="232"/>
                        </a:lnTo>
                        <a:lnTo>
                          <a:pt x="38" y="232"/>
                        </a:lnTo>
                        <a:lnTo>
                          <a:pt x="35" y="232"/>
                        </a:lnTo>
                        <a:lnTo>
                          <a:pt x="35" y="232"/>
                        </a:lnTo>
                        <a:lnTo>
                          <a:pt x="35" y="232"/>
                        </a:lnTo>
                        <a:lnTo>
                          <a:pt x="35" y="232"/>
                        </a:lnTo>
                        <a:lnTo>
                          <a:pt x="35" y="232"/>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1"/>
                  <p:cNvSpPr>
                    <a:spLocks noEditPoints="1"/>
                  </p:cNvSpPr>
                  <p:nvPr/>
                </p:nvSpPr>
                <p:spPr bwMode="auto">
                  <a:xfrm>
                    <a:off x="15081250" y="-1416050"/>
                    <a:ext cx="514350" cy="401638"/>
                  </a:xfrm>
                  <a:custGeom>
                    <a:avLst/>
                    <a:gdLst>
                      <a:gd name="T0" fmla="*/ 313 w 324"/>
                      <a:gd name="T1" fmla="*/ 232 h 253"/>
                      <a:gd name="T2" fmla="*/ 316 w 324"/>
                      <a:gd name="T3" fmla="*/ 232 h 253"/>
                      <a:gd name="T4" fmla="*/ 319 w 324"/>
                      <a:gd name="T5" fmla="*/ 232 h 253"/>
                      <a:gd name="T6" fmla="*/ 321 w 324"/>
                      <a:gd name="T7" fmla="*/ 234 h 253"/>
                      <a:gd name="T8" fmla="*/ 324 w 324"/>
                      <a:gd name="T9" fmla="*/ 234 h 253"/>
                      <a:gd name="T10" fmla="*/ 324 w 324"/>
                      <a:gd name="T11" fmla="*/ 237 h 253"/>
                      <a:gd name="T12" fmla="*/ 324 w 324"/>
                      <a:gd name="T13" fmla="*/ 240 h 253"/>
                      <a:gd name="T14" fmla="*/ 324 w 324"/>
                      <a:gd name="T15" fmla="*/ 240 h 253"/>
                      <a:gd name="T16" fmla="*/ 324 w 324"/>
                      <a:gd name="T17" fmla="*/ 242 h 253"/>
                      <a:gd name="T18" fmla="*/ 321 w 324"/>
                      <a:gd name="T19" fmla="*/ 245 h 253"/>
                      <a:gd name="T20" fmla="*/ 319 w 324"/>
                      <a:gd name="T21" fmla="*/ 248 h 253"/>
                      <a:gd name="T22" fmla="*/ 316 w 324"/>
                      <a:gd name="T23" fmla="*/ 248 h 253"/>
                      <a:gd name="T24" fmla="*/ 311 w 324"/>
                      <a:gd name="T25" fmla="*/ 250 h 253"/>
                      <a:gd name="T26" fmla="*/ 308 w 324"/>
                      <a:gd name="T27" fmla="*/ 250 h 253"/>
                      <a:gd name="T28" fmla="*/ 305 w 324"/>
                      <a:gd name="T29" fmla="*/ 253 h 253"/>
                      <a:gd name="T30" fmla="*/ 300 w 324"/>
                      <a:gd name="T31" fmla="*/ 253 h 253"/>
                      <a:gd name="T32" fmla="*/ 41 w 324"/>
                      <a:gd name="T33" fmla="*/ 5 h 253"/>
                      <a:gd name="T34" fmla="*/ 62 w 324"/>
                      <a:gd name="T35" fmla="*/ 42 h 253"/>
                      <a:gd name="T36" fmla="*/ 91 w 324"/>
                      <a:gd name="T37" fmla="*/ 82 h 253"/>
                      <a:gd name="T38" fmla="*/ 126 w 324"/>
                      <a:gd name="T39" fmla="*/ 122 h 253"/>
                      <a:gd name="T40" fmla="*/ 166 w 324"/>
                      <a:gd name="T41" fmla="*/ 157 h 253"/>
                      <a:gd name="T42" fmla="*/ 206 w 324"/>
                      <a:gd name="T43" fmla="*/ 189 h 253"/>
                      <a:gd name="T44" fmla="*/ 246 w 324"/>
                      <a:gd name="T45" fmla="*/ 213 h 253"/>
                      <a:gd name="T46" fmla="*/ 284 w 324"/>
                      <a:gd name="T47" fmla="*/ 226 h 253"/>
                      <a:gd name="T48" fmla="*/ 311 w 324"/>
                      <a:gd name="T49" fmla="*/ 232 h 253"/>
                      <a:gd name="T50" fmla="*/ 265 w 324"/>
                      <a:gd name="T51" fmla="*/ 248 h 253"/>
                      <a:gd name="T52" fmla="*/ 225 w 324"/>
                      <a:gd name="T53" fmla="*/ 234 h 253"/>
                      <a:gd name="T54" fmla="*/ 182 w 324"/>
                      <a:gd name="T55" fmla="*/ 210 h 253"/>
                      <a:gd name="T56" fmla="*/ 139 w 324"/>
                      <a:gd name="T57" fmla="*/ 181 h 253"/>
                      <a:gd name="T58" fmla="*/ 99 w 324"/>
                      <a:gd name="T59" fmla="*/ 146 h 253"/>
                      <a:gd name="T60" fmla="*/ 62 w 324"/>
                      <a:gd name="T61" fmla="*/ 106 h 253"/>
                      <a:gd name="T62" fmla="*/ 30 w 324"/>
                      <a:gd name="T63" fmla="*/ 66 h 253"/>
                      <a:gd name="T64" fmla="*/ 6 w 324"/>
                      <a:gd name="T65" fmla="*/ 24 h 253"/>
                      <a:gd name="T66" fmla="*/ 0 w 324"/>
                      <a:gd name="T67" fmla="*/ 16 h 253"/>
                      <a:gd name="T68" fmla="*/ 0 w 324"/>
                      <a:gd name="T69" fmla="*/ 13 h 253"/>
                      <a:gd name="T70" fmla="*/ 0 w 324"/>
                      <a:gd name="T71" fmla="*/ 10 h 253"/>
                      <a:gd name="T72" fmla="*/ 3 w 324"/>
                      <a:gd name="T73" fmla="*/ 8 h 253"/>
                      <a:gd name="T74" fmla="*/ 3 w 324"/>
                      <a:gd name="T75" fmla="*/ 8 h 253"/>
                      <a:gd name="T76" fmla="*/ 6 w 324"/>
                      <a:gd name="T77" fmla="*/ 5 h 253"/>
                      <a:gd name="T78" fmla="*/ 11 w 324"/>
                      <a:gd name="T79" fmla="*/ 2 h 253"/>
                      <a:gd name="T80" fmla="*/ 14 w 324"/>
                      <a:gd name="T81" fmla="*/ 2 h 253"/>
                      <a:gd name="T82" fmla="*/ 16 w 324"/>
                      <a:gd name="T83" fmla="*/ 0 h 253"/>
                      <a:gd name="T84" fmla="*/ 22 w 324"/>
                      <a:gd name="T85" fmla="*/ 0 h 253"/>
                      <a:gd name="T86" fmla="*/ 24 w 324"/>
                      <a:gd name="T87" fmla="*/ 0 h 253"/>
                      <a:gd name="T88" fmla="*/ 30 w 324"/>
                      <a:gd name="T89" fmla="*/ 0 h 253"/>
                      <a:gd name="T90" fmla="*/ 32 w 324"/>
                      <a:gd name="T91" fmla="*/ 0 h 253"/>
                      <a:gd name="T92" fmla="*/ 35 w 324"/>
                      <a:gd name="T93" fmla="*/ 0 h 253"/>
                      <a:gd name="T94" fmla="*/ 38 w 324"/>
                      <a:gd name="T95" fmla="*/ 2 h 253"/>
                      <a:gd name="T96" fmla="*/ 41 w 324"/>
                      <a:gd name="T97" fmla="*/ 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 h="253">
                        <a:moveTo>
                          <a:pt x="297" y="253"/>
                        </a:moveTo>
                        <a:lnTo>
                          <a:pt x="311" y="232"/>
                        </a:lnTo>
                        <a:lnTo>
                          <a:pt x="311" y="232"/>
                        </a:lnTo>
                        <a:lnTo>
                          <a:pt x="313" y="232"/>
                        </a:lnTo>
                        <a:lnTo>
                          <a:pt x="313" y="232"/>
                        </a:lnTo>
                        <a:lnTo>
                          <a:pt x="313" y="232"/>
                        </a:lnTo>
                        <a:lnTo>
                          <a:pt x="316" y="232"/>
                        </a:lnTo>
                        <a:lnTo>
                          <a:pt x="316" y="232"/>
                        </a:lnTo>
                        <a:lnTo>
                          <a:pt x="316" y="232"/>
                        </a:lnTo>
                        <a:lnTo>
                          <a:pt x="319" y="232"/>
                        </a:lnTo>
                        <a:lnTo>
                          <a:pt x="319" y="232"/>
                        </a:lnTo>
                        <a:lnTo>
                          <a:pt x="319" y="232"/>
                        </a:lnTo>
                        <a:lnTo>
                          <a:pt x="319" y="234"/>
                        </a:lnTo>
                        <a:lnTo>
                          <a:pt x="321" y="234"/>
                        </a:lnTo>
                        <a:lnTo>
                          <a:pt x="321" y="234"/>
                        </a:lnTo>
                        <a:lnTo>
                          <a:pt x="321" y="234"/>
                        </a:lnTo>
                        <a:lnTo>
                          <a:pt x="321" y="234"/>
                        </a:lnTo>
                        <a:lnTo>
                          <a:pt x="321" y="234"/>
                        </a:lnTo>
                        <a:lnTo>
                          <a:pt x="324" y="234"/>
                        </a:lnTo>
                        <a:lnTo>
                          <a:pt x="324" y="234"/>
                        </a:lnTo>
                        <a:lnTo>
                          <a:pt x="324" y="237"/>
                        </a:lnTo>
                        <a:lnTo>
                          <a:pt x="324" y="237"/>
                        </a:lnTo>
                        <a:lnTo>
                          <a:pt x="324" y="237"/>
                        </a:lnTo>
                        <a:lnTo>
                          <a:pt x="324" y="237"/>
                        </a:lnTo>
                        <a:lnTo>
                          <a:pt x="324" y="237"/>
                        </a:lnTo>
                        <a:lnTo>
                          <a:pt x="324" y="237"/>
                        </a:lnTo>
                        <a:lnTo>
                          <a:pt x="324" y="240"/>
                        </a:lnTo>
                        <a:lnTo>
                          <a:pt x="324" y="240"/>
                        </a:lnTo>
                        <a:lnTo>
                          <a:pt x="324" y="240"/>
                        </a:lnTo>
                        <a:lnTo>
                          <a:pt x="324" y="240"/>
                        </a:lnTo>
                        <a:lnTo>
                          <a:pt x="324" y="240"/>
                        </a:lnTo>
                        <a:lnTo>
                          <a:pt x="324" y="240"/>
                        </a:lnTo>
                        <a:lnTo>
                          <a:pt x="324" y="242"/>
                        </a:lnTo>
                        <a:lnTo>
                          <a:pt x="324" y="242"/>
                        </a:lnTo>
                        <a:lnTo>
                          <a:pt x="324" y="242"/>
                        </a:lnTo>
                        <a:lnTo>
                          <a:pt x="324" y="242"/>
                        </a:lnTo>
                        <a:lnTo>
                          <a:pt x="321" y="242"/>
                        </a:lnTo>
                        <a:lnTo>
                          <a:pt x="321" y="245"/>
                        </a:lnTo>
                        <a:lnTo>
                          <a:pt x="321" y="245"/>
                        </a:lnTo>
                        <a:lnTo>
                          <a:pt x="321" y="245"/>
                        </a:lnTo>
                        <a:lnTo>
                          <a:pt x="321" y="245"/>
                        </a:lnTo>
                        <a:lnTo>
                          <a:pt x="319" y="245"/>
                        </a:lnTo>
                        <a:lnTo>
                          <a:pt x="319" y="248"/>
                        </a:lnTo>
                        <a:lnTo>
                          <a:pt x="319" y="248"/>
                        </a:lnTo>
                        <a:lnTo>
                          <a:pt x="319" y="248"/>
                        </a:lnTo>
                        <a:lnTo>
                          <a:pt x="316" y="248"/>
                        </a:lnTo>
                        <a:lnTo>
                          <a:pt x="316" y="248"/>
                        </a:lnTo>
                        <a:lnTo>
                          <a:pt x="316" y="248"/>
                        </a:lnTo>
                        <a:lnTo>
                          <a:pt x="313" y="250"/>
                        </a:lnTo>
                        <a:lnTo>
                          <a:pt x="313" y="250"/>
                        </a:lnTo>
                        <a:lnTo>
                          <a:pt x="313" y="250"/>
                        </a:lnTo>
                        <a:lnTo>
                          <a:pt x="311" y="250"/>
                        </a:lnTo>
                        <a:lnTo>
                          <a:pt x="311" y="250"/>
                        </a:lnTo>
                        <a:lnTo>
                          <a:pt x="311" y="250"/>
                        </a:lnTo>
                        <a:lnTo>
                          <a:pt x="308" y="250"/>
                        </a:lnTo>
                        <a:lnTo>
                          <a:pt x="308" y="250"/>
                        </a:lnTo>
                        <a:lnTo>
                          <a:pt x="308" y="250"/>
                        </a:lnTo>
                        <a:lnTo>
                          <a:pt x="305" y="253"/>
                        </a:lnTo>
                        <a:lnTo>
                          <a:pt x="305" y="253"/>
                        </a:lnTo>
                        <a:lnTo>
                          <a:pt x="305" y="253"/>
                        </a:lnTo>
                        <a:lnTo>
                          <a:pt x="303" y="253"/>
                        </a:lnTo>
                        <a:lnTo>
                          <a:pt x="303" y="253"/>
                        </a:lnTo>
                        <a:lnTo>
                          <a:pt x="300" y="253"/>
                        </a:lnTo>
                        <a:lnTo>
                          <a:pt x="300" y="253"/>
                        </a:lnTo>
                        <a:lnTo>
                          <a:pt x="300" y="253"/>
                        </a:lnTo>
                        <a:lnTo>
                          <a:pt x="297" y="253"/>
                        </a:lnTo>
                        <a:close/>
                        <a:moveTo>
                          <a:pt x="0" y="16"/>
                        </a:moveTo>
                        <a:lnTo>
                          <a:pt x="41" y="5"/>
                        </a:lnTo>
                        <a:lnTo>
                          <a:pt x="46" y="13"/>
                        </a:lnTo>
                        <a:lnTo>
                          <a:pt x="51" y="24"/>
                        </a:lnTo>
                        <a:lnTo>
                          <a:pt x="57" y="34"/>
                        </a:lnTo>
                        <a:lnTo>
                          <a:pt x="62" y="42"/>
                        </a:lnTo>
                        <a:lnTo>
                          <a:pt x="70" y="53"/>
                        </a:lnTo>
                        <a:lnTo>
                          <a:pt x="75" y="64"/>
                        </a:lnTo>
                        <a:lnTo>
                          <a:pt x="83" y="74"/>
                        </a:lnTo>
                        <a:lnTo>
                          <a:pt x="91" y="82"/>
                        </a:lnTo>
                        <a:lnTo>
                          <a:pt x="99" y="93"/>
                        </a:lnTo>
                        <a:lnTo>
                          <a:pt x="110" y="104"/>
                        </a:lnTo>
                        <a:lnTo>
                          <a:pt x="118" y="112"/>
                        </a:lnTo>
                        <a:lnTo>
                          <a:pt x="126" y="122"/>
                        </a:lnTo>
                        <a:lnTo>
                          <a:pt x="137" y="130"/>
                        </a:lnTo>
                        <a:lnTo>
                          <a:pt x="148" y="141"/>
                        </a:lnTo>
                        <a:lnTo>
                          <a:pt x="156" y="149"/>
                        </a:lnTo>
                        <a:lnTo>
                          <a:pt x="166" y="157"/>
                        </a:lnTo>
                        <a:lnTo>
                          <a:pt x="177" y="165"/>
                        </a:lnTo>
                        <a:lnTo>
                          <a:pt x="188" y="173"/>
                        </a:lnTo>
                        <a:lnTo>
                          <a:pt x="196" y="181"/>
                        </a:lnTo>
                        <a:lnTo>
                          <a:pt x="206" y="189"/>
                        </a:lnTo>
                        <a:lnTo>
                          <a:pt x="217" y="194"/>
                        </a:lnTo>
                        <a:lnTo>
                          <a:pt x="228" y="202"/>
                        </a:lnTo>
                        <a:lnTo>
                          <a:pt x="238" y="208"/>
                        </a:lnTo>
                        <a:lnTo>
                          <a:pt x="246" y="213"/>
                        </a:lnTo>
                        <a:lnTo>
                          <a:pt x="257" y="216"/>
                        </a:lnTo>
                        <a:lnTo>
                          <a:pt x="265" y="221"/>
                        </a:lnTo>
                        <a:lnTo>
                          <a:pt x="276" y="224"/>
                        </a:lnTo>
                        <a:lnTo>
                          <a:pt x="284" y="226"/>
                        </a:lnTo>
                        <a:lnTo>
                          <a:pt x="292" y="229"/>
                        </a:lnTo>
                        <a:lnTo>
                          <a:pt x="300" y="232"/>
                        </a:lnTo>
                        <a:lnTo>
                          <a:pt x="305" y="232"/>
                        </a:lnTo>
                        <a:lnTo>
                          <a:pt x="311" y="232"/>
                        </a:lnTo>
                        <a:lnTo>
                          <a:pt x="297" y="253"/>
                        </a:lnTo>
                        <a:lnTo>
                          <a:pt x="287" y="253"/>
                        </a:lnTo>
                        <a:lnTo>
                          <a:pt x="276" y="250"/>
                        </a:lnTo>
                        <a:lnTo>
                          <a:pt x="265" y="248"/>
                        </a:lnTo>
                        <a:lnTo>
                          <a:pt x="254" y="245"/>
                        </a:lnTo>
                        <a:lnTo>
                          <a:pt x="246" y="242"/>
                        </a:lnTo>
                        <a:lnTo>
                          <a:pt x="236" y="240"/>
                        </a:lnTo>
                        <a:lnTo>
                          <a:pt x="225" y="234"/>
                        </a:lnTo>
                        <a:lnTo>
                          <a:pt x="214" y="229"/>
                        </a:lnTo>
                        <a:lnTo>
                          <a:pt x="204" y="224"/>
                        </a:lnTo>
                        <a:lnTo>
                          <a:pt x="193" y="218"/>
                        </a:lnTo>
                        <a:lnTo>
                          <a:pt x="182" y="210"/>
                        </a:lnTo>
                        <a:lnTo>
                          <a:pt x="172" y="205"/>
                        </a:lnTo>
                        <a:lnTo>
                          <a:pt x="161" y="197"/>
                        </a:lnTo>
                        <a:lnTo>
                          <a:pt x="150" y="189"/>
                        </a:lnTo>
                        <a:lnTo>
                          <a:pt x="139" y="181"/>
                        </a:lnTo>
                        <a:lnTo>
                          <a:pt x="131" y="173"/>
                        </a:lnTo>
                        <a:lnTo>
                          <a:pt x="121" y="162"/>
                        </a:lnTo>
                        <a:lnTo>
                          <a:pt x="110" y="154"/>
                        </a:lnTo>
                        <a:lnTo>
                          <a:pt x="99" y="146"/>
                        </a:lnTo>
                        <a:lnTo>
                          <a:pt x="91" y="136"/>
                        </a:lnTo>
                        <a:lnTo>
                          <a:pt x="81" y="125"/>
                        </a:lnTo>
                        <a:lnTo>
                          <a:pt x="73" y="117"/>
                        </a:lnTo>
                        <a:lnTo>
                          <a:pt x="62" y="106"/>
                        </a:lnTo>
                        <a:lnTo>
                          <a:pt x="54" y="96"/>
                        </a:lnTo>
                        <a:lnTo>
                          <a:pt x="46" y="85"/>
                        </a:lnTo>
                        <a:lnTo>
                          <a:pt x="38" y="77"/>
                        </a:lnTo>
                        <a:lnTo>
                          <a:pt x="30" y="66"/>
                        </a:lnTo>
                        <a:lnTo>
                          <a:pt x="24" y="56"/>
                        </a:lnTo>
                        <a:lnTo>
                          <a:pt x="16" y="45"/>
                        </a:lnTo>
                        <a:lnTo>
                          <a:pt x="11" y="34"/>
                        </a:lnTo>
                        <a:lnTo>
                          <a:pt x="6" y="24"/>
                        </a:lnTo>
                        <a:lnTo>
                          <a:pt x="0" y="16"/>
                        </a:lnTo>
                        <a:close/>
                        <a:moveTo>
                          <a:pt x="41" y="5"/>
                        </a:moveTo>
                        <a:lnTo>
                          <a:pt x="0" y="16"/>
                        </a:lnTo>
                        <a:lnTo>
                          <a:pt x="0" y="16"/>
                        </a:lnTo>
                        <a:lnTo>
                          <a:pt x="0" y="13"/>
                        </a:lnTo>
                        <a:lnTo>
                          <a:pt x="0" y="13"/>
                        </a:lnTo>
                        <a:lnTo>
                          <a:pt x="0" y="13"/>
                        </a:lnTo>
                        <a:lnTo>
                          <a:pt x="0" y="13"/>
                        </a:lnTo>
                        <a:lnTo>
                          <a:pt x="0" y="13"/>
                        </a:lnTo>
                        <a:lnTo>
                          <a:pt x="0" y="10"/>
                        </a:lnTo>
                        <a:lnTo>
                          <a:pt x="0" y="10"/>
                        </a:lnTo>
                        <a:lnTo>
                          <a:pt x="0" y="10"/>
                        </a:lnTo>
                        <a:lnTo>
                          <a:pt x="0" y="10"/>
                        </a:lnTo>
                        <a:lnTo>
                          <a:pt x="0" y="10"/>
                        </a:lnTo>
                        <a:lnTo>
                          <a:pt x="3" y="8"/>
                        </a:lnTo>
                        <a:lnTo>
                          <a:pt x="3" y="8"/>
                        </a:lnTo>
                        <a:lnTo>
                          <a:pt x="3" y="8"/>
                        </a:lnTo>
                        <a:lnTo>
                          <a:pt x="3" y="8"/>
                        </a:lnTo>
                        <a:lnTo>
                          <a:pt x="3" y="8"/>
                        </a:lnTo>
                        <a:lnTo>
                          <a:pt x="3" y="8"/>
                        </a:lnTo>
                        <a:lnTo>
                          <a:pt x="6" y="5"/>
                        </a:lnTo>
                        <a:lnTo>
                          <a:pt x="6" y="5"/>
                        </a:lnTo>
                        <a:lnTo>
                          <a:pt x="6" y="5"/>
                        </a:lnTo>
                        <a:lnTo>
                          <a:pt x="6" y="5"/>
                        </a:lnTo>
                        <a:lnTo>
                          <a:pt x="8" y="5"/>
                        </a:lnTo>
                        <a:lnTo>
                          <a:pt x="8" y="5"/>
                        </a:lnTo>
                        <a:lnTo>
                          <a:pt x="8" y="2"/>
                        </a:lnTo>
                        <a:lnTo>
                          <a:pt x="11" y="2"/>
                        </a:lnTo>
                        <a:lnTo>
                          <a:pt x="11" y="2"/>
                        </a:lnTo>
                        <a:lnTo>
                          <a:pt x="11" y="2"/>
                        </a:lnTo>
                        <a:lnTo>
                          <a:pt x="14" y="2"/>
                        </a:lnTo>
                        <a:lnTo>
                          <a:pt x="14" y="2"/>
                        </a:lnTo>
                        <a:lnTo>
                          <a:pt x="14" y="2"/>
                        </a:lnTo>
                        <a:lnTo>
                          <a:pt x="16" y="0"/>
                        </a:lnTo>
                        <a:lnTo>
                          <a:pt x="16" y="0"/>
                        </a:lnTo>
                        <a:lnTo>
                          <a:pt x="16" y="0"/>
                        </a:lnTo>
                        <a:lnTo>
                          <a:pt x="19" y="0"/>
                        </a:lnTo>
                        <a:lnTo>
                          <a:pt x="19" y="0"/>
                        </a:lnTo>
                        <a:lnTo>
                          <a:pt x="22" y="0"/>
                        </a:lnTo>
                        <a:lnTo>
                          <a:pt x="22" y="0"/>
                        </a:lnTo>
                        <a:lnTo>
                          <a:pt x="22" y="0"/>
                        </a:lnTo>
                        <a:lnTo>
                          <a:pt x="24" y="0"/>
                        </a:lnTo>
                        <a:lnTo>
                          <a:pt x="24" y="0"/>
                        </a:lnTo>
                        <a:lnTo>
                          <a:pt x="24" y="0"/>
                        </a:lnTo>
                        <a:lnTo>
                          <a:pt x="27" y="0"/>
                        </a:lnTo>
                        <a:lnTo>
                          <a:pt x="27" y="0"/>
                        </a:lnTo>
                        <a:lnTo>
                          <a:pt x="27" y="0"/>
                        </a:lnTo>
                        <a:lnTo>
                          <a:pt x="30" y="0"/>
                        </a:lnTo>
                        <a:lnTo>
                          <a:pt x="30" y="0"/>
                        </a:lnTo>
                        <a:lnTo>
                          <a:pt x="30" y="0"/>
                        </a:lnTo>
                        <a:lnTo>
                          <a:pt x="32" y="0"/>
                        </a:lnTo>
                        <a:lnTo>
                          <a:pt x="32" y="0"/>
                        </a:lnTo>
                        <a:lnTo>
                          <a:pt x="32" y="0"/>
                        </a:lnTo>
                        <a:lnTo>
                          <a:pt x="35" y="0"/>
                        </a:lnTo>
                        <a:lnTo>
                          <a:pt x="35" y="0"/>
                        </a:lnTo>
                        <a:lnTo>
                          <a:pt x="35" y="0"/>
                        </a:lnTo>
                        <a:lnTo>
                          <a:pt x="35" y="0"/>
                        </a:lnTo>
                        <a:lnTo>
                          <a:pt x="38" y="0"/>
                        </a:lnTo>
                        <a:lnTo>
                          <a:pt x="38" y="2"/>
                        </a:lnTo>
                        <a:lnTo>
                          <a:pt x="38" y="2"/>
                        </a:lnTo>
                        <a:lnTo>
                          <a:pt x="38" y="2"/>
                        </a:lnTo>
                        <a:lnTo>
                          <a:pt x="38" y="2"/>
                        </a:lnTo>
                        <a:lnTo>
                          <a:pt x="38" y="2"/>
                        </a:lnTo>
                        <a:lnTo>
                          <a:pt x="41" y="2"/>
                        </a:lnTo>
                        <a:lnTo>
                          <a:pt x="41" y="2"/>
                        </a:lnTo>
                        <a:lnTo>
                          <a:pt x="41" y="5"/>
                        </a:lnTo>
                        <a:lnTo>
                          <a:pt x="41" y="5"/>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62"/>
                  <p:cNvSpPr>
                    <a:spLocks noEditPoints="1"/>
                  </p:cNvSpPr>
                  <p:nvPr/>
                </p:nvSpPr>
                <p:spPr bwMode="auto">
                  <a:xfrm>
                    <a:off x="14733587" y="-1362075"/>
                    <a:ext cx="182563" cy="339725"/>
                  </a:xfrm>
                  <a:custGeom>
                    <a:avLst/>
                    <a:gdLst>
                      <a:gd name="T0" fmla="*/ 112 w 115"/>
                      <a:gd name="T1" fmla="*/ 195 h 214"/>
                      <a:gd name="T2" fmla="*/ 112 w 115"/>
                      <a:gd name="T3" fmla="*/ 195 h 214"/>
                      <a:gd name="T4" fmla="*/ 115 w 115"/>
                      <a:gd name="T5" fmla="*/ 198 h 214"/>
                      <a:gd name="T6" fmla="*/ 115 w 115"/>
                      <a:gd name="T7" fmla="*/ 200 h 214"/>
                      <a:gd name="T8" fmla="*/ 115 w 115"/>
                      <a:gd name="T9" fmla="*/ 200 h 214"/>
                      <a:gd name="T10" fmla="*/ 115 w 115"/>
                      <a:gd name="T11" fmla="*/ 203 h 214"/>
                      <a:gd name="T12" fmla="*/ 112 w 115"/>
                      <a:gd name="T13" fmla="*/ 206 h 214"/>
                      <a:gd name="T14" fmla="*/ 110 w 115"/>
                      <a:gd name="T15" fmla="*/ 208 h 214"/>
                      <a:gd name="T16" fmla="*/ 107 w 115"/>
                      <a:gd name="T17" fmla="*/ 208 h 214"/>
                      <a:gd name="T18" fmla="*/ 104 w 115"/>
                      <a:gd name="T19" fmla="*/ 211 h 214"/>
                      <a:gd name="T20" fmla="*/ 99 w 115"/>
                      <a:gd name="T21" fmla="*/ 211 h 214"/>
                      <a:gd name="T22" fmla="*/ 96 w 115"/>
                      <a:gd name="T23" fmla="*/ 214 h 214"/>
                      <a:gd name="T24" fmla="*/ 91 w 115"/>
                      <a:gd name="T25" fmla="*/ 214 h 214"/>
                      <a:gd name="T26" fmla="*/ 88 w 115"/>
                      <a:gd name="T27" fmla="*/ 214 h 214"/>
                      <a:gd name="T28" fmla="*/ 86 w 115"/>
                      <a:gd name="T29" fmla="*/ 214 h 214"/>
                      <a:gd name="T30" fmla="*/ 80 w 115"/>
                      <a:gd name="T31" fmla="*/ 214 h 214"/>
                      <a:gd name="T32" fmla="*/ 51 w 115"/>
                      <a:gd name="T33" fmla="*/ 11 h 214"/>
                      <a:gd name="T34" fmla="*/ 46 w 115"/>
                      <a:gd name="T35" fmla="*/ 27 h 214"/>
                      <a:gd name="T36" fmla="*/ 40 w 115"/>
                      <a:gd name="T37" fmla="*/ 51 h 214"/>
                      <a:gd name="T38" fmla="*/ 40 w 115"/>
                      <a:gd name="T39" fmla="*/ 78 h 214"/>
                      <a:gd name="T40" fmla="*/ 46 w 115"/>
                      <a:gd name="T41" fmla="*/ 107 h 214"/>
                      <a:gd name="T42" fmla="*/ 54 w 115"/>
                      <a:gd name="T43" fmla="*/ 134 h 214"/>
                      <a:gd name="T44" fmla="*/ 70 w 115"/>
                      <a:gd name="T45" fmla="*/ 160 h 214"/>
                      <a:gd name="T46" fmla="*/ 88 w 115"/>
                      <a:gd name="T47" fmla="*/ 182 h 214"/>
                      <a:gd name="T48" fmla="*/ 110 w 115"/>
                      <a:gd name="T49" fmla="*/ 195 h 214"/>
                      <a:gd name="T50" fmla="*/ 56 w 115"/>
                      <a:gd name="T51" fmla="*/ 200 h 214"/>
                      <a:gd name="T52" fmla="*/ 35 w 115"/>
                      <a:gd name="T53" fmla="*/ 179 h 214"/>
                      <a:gd name="T54" fmla="*/ 19 w 115"/>
                      <a:gd name="T55" fmla="*/ 152 h 214"/>
                      <a:gd name="T56" fmla="*/ 8 w 115"/>
                      <a:gd name="T57" fmla="*/ 123 h 214"/>
                      <a:gd name="T58" fmla="*/ 3 w 115"/>
                      <a:gd name="T59" fmla="*/ 94 h 214"/>
                      <a:gd name="T60" fmla="*/ 0 w 115"/>
                      <a:gd name="T61" fmla="*/ 64 h 214"/>
                      <a:gd name="T62" fmla="*/ 3 w 115"/>
                      <a:gd name="T63" fmla="*/ 38 h 214"/>
                      <a:gd name="T64" fmla="*/ 11 w 115"/>
                      <a:gd name="T65" fmla="*/ 16 h 214"/>
                      <a:gd name="T66" fmla="*/ 13 w 115"/>
                      <a:gd name="T67" fmla="*/ 11 h 214"/>
                      <a:gd name="T68" fmla="*/ 13 w 115"/>
                      <a:gd name="T69" fmla="*/ 8 h 214"/>
                      <a:gd name="T70" fmla="*/ 16 w 115"/>
                      <a:gd name="T71" fmla="*/ 6 h 214"/>
                      <a:gd name="T72" fmla="*/ 19 w 115"/>
                      <a:gd name="T73" fmla="*/ 6 h 214"/>
                      <a:gd name="T74" fmla="*/ 21 w 115"/>
                      <a:gd name="T75" fmla="*/ 3 h 214"/>
                      <a:gd name="T76" fmla="*/ 27 w 115"/>
                      <a:gd name="T77" fmla="*/ 3 h 214"/>
                      <a:gd name="T78" fmla="*/ 29 w 115"/>
                      <a:gd name="T79" fmla="*/ 0 h 214"/>
                      <a:gd name="T80" fmla="*/ 35 w 115"/>
                      <a:gd name="T81" fmla="*/ 0 h 214"/>
                      <a:gd name="T82" fmla="*/ 38 w 115"/>
                      <a:gd name="T83" fmla="*/ 0 h 214"/>
                      <a:gd name="T84" fmla="*/ 43 w 115"/>
                      <a:gd name="T85" fmla="*/ 0 h 214"/>
                      <a:gd name="T86" fmla="*/ 46 w 115"/>
                      <a:gd name="T87" fmla="*/ 0 h 214"/>
                      <a:gd name="T88" fmla="*/ 48 w 115"/>
                      <a:gd name="T89" fmla="*/ 3 h 214"/>
                      <a:gd name="T90" fmla="*/ 51 w 115"/>
                      <a:gd name="T91" fmla="*/ 3 h 214"/>
                      <a:gd name="T92" fmla="*/ 51 w 115"/>
                      <a:gd name="T93" fmla="*/ 6 h 214"/>
                      <a:gd name="T94" fmla="*/ 51 w 115"/>
                      <a:gd name="T95" fmla="*/ 6 h 214"/>
                      <a:gd name="T96" fmla="*/ 51 w 115"/>
                      <a:gd name="T97"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214">
                        <a:moveTo>
                          <a:pt x="80" y="211"/>
                        </a:moveTo>
                        <a:lnTo>
                          <a:pt x="110" y="195"/>
                        </a:lnTo>
                        <a:lnTo>
                          <a:pt x="110" y="195"/>
                        </a:lnTo>
                        <a:lnTo>
                          <a:pt x="112" y="195"/>
                        </a:lnTo>
                        <a:lnTo>
                          <a:pt x="112" y="195"/>
                        </a:lnTo>
                        <a:lnTo>
                          <a:pt x="112" y="195"/>
                        </a:lnTo>
                        <a:lnTo>
                          <a:pt x="112" y="195"/>
                        </a:lnTo>
                        <a:lnTo>
                          <a:pt x="112" y="195"/>
                        </a:lnTo>
                        <a:lnTo>
                          <a:pt x="115" y="195"/>
                        </a:lnTo>
                        <a:lnTo>
                          <a:pt x="115" y="198"/>
                        </a:lnTo>
                        <a:lnTo>
                          <a:pt x="115" y="198"/>
                        </a:lnTo>
                        <a:lnTo>
                          <a:pt x="115" y="198"/>
                        </a:lnTo>
                        <a:lnTo>
                          <a:pt x="115" y="198"/>
                        </a:lnTo>
                        <a:lnTo>
                          <a:pt x="115" y="198"/>
                        </a:lnTo>
                        <a:lnTo>
                          <a:pt x="115" y="198"/>
                        </a:lnTo>
                        <a:lnTo>
                          <a:pt x="115" y="200"/>
                        </a:lnTo>
                        <a:lnTo>
                          <a:pt x="115" y="200"/>
                        </a:lnTo>
                        <a:lnTo>
                          <a:pt x="115" y="200"/>
                        </a:lnTo>
                        <a:lnTo>
                          <a:pt x="115" y="200"/>
                        </a:lnTo>
                        <a:lnTo>
                          <a:pt x="115" y="200"/>
                        </a:lnTo>
                        <a:lnTo>
                          <a:pt x="115" y="203"/>
                        </a:lnTo>
                        <a:lnTo>
                          <a:pt x="115" y="203"/>
                        </a:lnTo>
                        <a:lnTo>
                          <a:pt x="115" y="203"/>
                        </a:lnTo>
                        <a:lnTo>
                          <a:pt x="115" y="203"/>
                        </a:lnTo>
                        <a:lnTo>
                          <a:pt x="112" y="203"/>
                        </a:lnTo>
                        <a:lnTo>
                          <a:pt x="112" y="203"/>
                        </a:lnTo>
                        <a:lnTo>
                          <a:pt x="112" y="206"/>
                        </a:lnTo>
                        <a:lnTo>
                          <a:pt x="112" y="206"/>
                        </a:lnTo>
                        <a:lnTo>
                          <a:pt x="112" y="206"/>
                        </a:lnTo>
                        <a:lnTo>
                          <a:pt x="110" y="206"/>
                        </a:lnTo>
                        <a:lnTo>
                          <a:pt x="110" y="206"/>
                        </a:lnTo>
                        <a:lnTo>
                          <a:pt x="110" y="208"/>
                        </a:lnTo>
                        <a:lnTo>
                          <a:pt x="110" y="208"/>
                        </a:lnTo>
                        <a:lnTo>
                          <a:pt x="107" y="208"/>
                        </a:lnTo>
                        <a:lnTo>
                          <a:pt x="107" y="208"/>
                        </a:lnTo>
                        <a:lnTo>
                          <a:pt x="107" y="208"/>
                        </a:lnTo>
                        <a:lnTo>
                          <a:pt x="107" y="208"/>
                        </a:lnTo>
                        <a:lnTo>
                          <a:pt x="104" y="211"/>
                        </a:lnTo>
                        <a:lnTo>
                          <a:pt x="104" y="211"/>
                        </a:lnTo>
                        <a:lnTo>
                          <a:pt x="104" y="211"/>
                        </a:lnTo>
                        <a:lnTo>
                          <a:pt x="102" y="211"/>
                        </a:lnTo>
                        <a:lnTo>
                          <a:pt x="102" y="211"/>
                        </a:lnTo>
                        <a:lnTo>
                          <a:pt x="99" y="211"/>
                        </a:lnTo>
                        <a:lnTo>
                          <a:pt x="99" y="211"/>
                        </a:lnTo>
                        <a:lnTo>
                          <a:pt x="99" y="211"/>
                        </a:lnTo>
                        <a:lnTo>
                          <a:pt x="96" y="211"/>
                        </a:lnTo>
                        <a:lnTo>
                          <a:pt x="96" y="214"/>
                        </a:lnTo>
                        <a:lnTo>
                          <a:pt x="96" y="214"/>
                        </a:lnTo>
                        <a:lnTo>
                          <a:pt x="94" y="214"/>
                        </a:lnTo>
                        <a:lnTo>
                          <a:pt x="94" y="214"/>
                        </a:lnTo>
                        <a:lnTo>
                          <a:pt x="94" y="214"/>
                        </a:lnTo>
                        <a:lnTo>
                          <a:pt x="91" y="214"/>
                        </a:lnTo>
                        <a:lnTo>
                          <a:pt x="91" y="214"/>
                        </a:lnTo>
                        <a:lnTo>
                          <a:pt x="91" y="214"/>
                        </a:lnTo>
                        <a:lnTo>
                          <a:pt x="88" y="214"/>
                        </a:lnTo>
                        <a:lnTo>
                          <a:pt x="88" y="214"/>
                        </a:lnTo>
                        <a:lnTo>
                          <a:pt x="88" y="214"/>
                        </a:lnTo>
                        <a:lnTo>
                          <a:pt x="86" y="214"/>
                        </a:lnTo>
                        <a:lnTo>
                          <a:pt x="86" y="214"/>
                        </a:lnTo>
                        <a:lnTo>
                          <a:pt x="86" y="214"/>
                        </a:lnTo>
                        <a:lnTo>
                          <a:pt x="83" y="214"/>
                        </a:lnTo>
                        <a:lnTo>
                          <a:pt x="83" y="214"/>
                        </a:lnTo>
                        <a:lnTo>
                          <a:pt x="83" y="214"/>
                        </a:lnTo>
                        <a:lnTo>
                          <a:pt x="80" y="214"/>
                        </a:lnTo>
                        <a:lnTo>
                          <a:pt x="80" y="211"/>
                        </a:lnTo>
                        <a:lnTo>
                          <a:pt x="80" y="211"/>
                        </a:lnTo>
                        <a:close/>
                        <a:moveTo>
                          <a:pt x="13" y="11"/>
                        </a:moveTo>
                        <a:lnTo>
                          <a:pt x="51" y="11"/>
                        </a:lnTo>
                        <a:lnTo>
                          <a:pt x="48" y="14"/>
                        </a:lnTo>
                        <a:lnTo>
                          <a:pt x="48" y="19"/>
                        </a:lnTo>
                        <a:lnTo>
                          <a:pt x="46" y="22"/>
                        </a:lnTo>
                        <a:lnTo>
                          <a:pt x="46" y="27"/>
                        </a:lnTo>
                        <a:lnTo>
                          <a:pt x="43" y="32"/>
                        </a:lnTo>
                        <a:lnTo>
                          <a:pt x="43" y="40"/>
                        </a:lnTo>
                        <a:lnTo>
                          <a:pt x="43" y="46"/>
                        </a:lnTo>
                        <a:lnTo>
                          <a:pt x="40" y="51"/>
                        </a:lnTo>
                        <a:lnTo>
                          <a:pt x="40" y="59"/>
                        </a:lnTo>
                        <a:lnTo>
                          <a:pt x="40" y="64"/>
                        </a:lnTo>
                        <a:lnTo>
                          <a:pt x="40" y="72"/>
                        </a:lnTo>
                        <a:lnTo>
                          <a:pt x="40" y="78"/>
                        </a:lnTo>
                        <a:lnTo>
                          <a:pt x="43" y="86"/>
                        </a:lnTo>
                        <a:lnTo>
                          <a:pt x="43" y="94"/>
                        </a:lnTo>
                        <a:lnTo>
                          <a:pt x="46" y="99"/>
                        </a:lnTo>
                        <a:lnTo>
                          <a:pt x="46" y="107"/>
                        </a:lnTo>
                        <a:lnTo>
                          <a:pt x="48" y="115"/>
                        </a:lnTo>
                        <a:lnTo>
                          <a:pt x="51" y="120"/>
                        </a:lnTo>
                        <a:lnTo>
                          <a:pt x="51" y="128"/>
                        </a:lnTo>
                        <a:lnTo>
                          <a:pt x="54" y="134"/>
                        </a:lnTo>
                        <a:lnTo>
                          <a:pt x="59" y="142"/>
                        </a:lnTo>
                        <a:lnTo>
                          <a:pt x="62" y="147"/>
                        </a:lnTo>
                        <a:lnTo>
                          <a:pt x="64" y="155"/>
                        </a:lnTo>
                        <a:lnTo>
                          <a:pt x="70" y="160"/>
                        </a:lnTo>
                        <a:lnTo>
                          <a:pt x="72" y="166"/>
                        </a:lnTo>
                        <a:lnTo>
                          <a:pt x="78" y="171"/>
                        </a:lnTo>
                        <a:lnTo>
                          <a:pt x="83" y="176"/>
                        </a:lnTo>
                        <a:lnTo>
                          <a:pt x="88" y="182"/>
                        </a:lnTo>
                        <a:lnTo>
                          <a:pt x="94" y="184"/>
                        </a:lnTo>
                        <a:lnTo>
                          <a:pt x="99" y="187"/>
                        </a:lnTo>
                        <a:lnTo>
                          <a:pt x="104" y="192"/>
                        </a:lnTo>
                        <a:lnTo>
                          <a:pt x="110" y="195"/>
                        </a:lnTo>
                        <a:lnTo>
                          <a:pt x="80" y="211"/>
                        </a:lnTo>
                        <a:lnTo>
                          <a:pt x="72" y="208"/>
                        </a:lnTo>
                        <a:lnTo>
                          <a:pt x="64" y="206"/>
                        </a:lnTo>
                        <a:lnTo>
                          <a:pt x="56" y="200"/>
                        </a:lnTo>
                        <a:lnTo>
                          <a:pt x="51" y="195"/>
                        </a:lnTo>
                        <a:lnTo>
                          <a:pt x="46" y="190"/>
                        </a:lnTo>
                        <a:lnTo>
                          <a:pt x="40" y="184"/>
                        </a:lnTo>
                        <a:lnTo>
                          <a:pt x="35" y="179"/>
                        </a:lnTo>
                        <a:lnTo>
                          <a:pt x="29" y="174"/>
                        </a:lnTo>
                        <a:lnTo>
                          <a:pt x="27" y="166"/>
                        </a:lnTo>
                        <a:lnTo>
                          <a:pt x="21" y="160"/>
                        </a:lnTo>
                        <a:lnTo>
                          <a:pt x="19" y="152"/>
                        </a:lnTo>
                        <a:lnTo>
                          <a:pt x="16" y="144"/>
                        </a:lnTo>
                        <a:lnTo>
                          <a:pt x="13" y="139"/>
                        </a:lnTo>
                        <a:lnTo>
                          <a:pt x="11" y="131"/>
                        </a:lnTo>
                        <a:lnTo>
                          <a:pt x="8" y="123"/>
                        </a:lnTo>
                        <a:lnTo>
                          <a:pt x="5" y="115"/>
                        </a:lnTo>
                        <a:lnTo>
                          <a:pt x="3" y="110"/>
                        </a:lnTo>
                        <a:lnTo>
                          <a:pt x="3" y="102"/>
                        </a:lnTo>
                        <a:lnTo>
                          <a:pt x="3" y="94"/>
                        </a:lnTo>
                        <a:lnTo>
                          <a:pt x="0" y="86"/>
                        </a:lnTo>
                        <a:lnTo>
                          <a:pt x="0" y="78"/>
                        </a:lnTo>
                        <a:lnTo>
                          <a:pt x="0" y="72"/>
                        </a:lnTo>
                        <a:lnTo>
                          <a:pt x="0" y="64"/>
                        </a:lnTo>
                        <a:lnTo>
                          <a:pt x="0" y="59"/>
                        </a:lnTo>
                        <a:lnTo>
                          <a:pt x="3" y="51"/>
                        </a:lnTo>
                        <a:lnTo>
                          <a:pt x="3" y="46"/>
                        </a:lnTo>
                        <a:lnTo>
                          <a:pt x="3" y="38"/>
                        </a:lnTo>
                        <a:lnTo>
                          <a:pt x="5" y="32"/>
                        </a:lnTo>
                        <a:lnTo>
                          <a:pt x="5" y="27"/>
                        </a:lnTo>
                        <a:lnTo>
                          <a:pt x="8" y="22"/>
                        </a:lnTo>
                        <a:lnTo>
                          <a:pt x="11" y="16"/>
                        </a:lnTo>
                        <a:lnTo>
                          <a:pt x="13" y="11"/>
                        </a:lnTo>
                        <a:close/>
                        <a:moveTo>
                          <a:pt x="51" y="11"/>
                        </a:moveTo>
                        <a:lnTo>
                          <a:pt x="13" y="11"/>
                        </a:lnTo>
                        <a:lnTo>
                          <a:pt x="13" y="11"/>
                        </a:lnTo>
                        <a:lnTo>
                          <a:pt x="13" y="11"/>
                        </a:lnTo>
                        <a:lnTo>
                          <a:pt x="13" y="11"/>
                        </a:lnTo>
                        <a:lnTo>
                          <a:pt x="13" y="8"/>
                        </a:lnTo>
                        <a:lnTo>
                          <a:pt x="13" y="8"/>
                        </a:lnTo>
                        <a:lnTo>
                          <a:pt x="16" y="8"/>
                        </a:lnTo>
                        <a:lnTo>
                          <a:pt x="16" y="8"/>
                        </a:lnTo>
                        <a:lnTo>
                          <a:pt x="16" y="8"/>
                        </a:lnTo>
                        <a:lnTo>
                          <a:pt x="16" y="6"/>
                        </a:lnTo>
                        <a:lnTo>
                          <a:pt x="16" y="6"/>
                        </a:lnTo>
                        <a:lnTo>
                          <a:pt x="19" y="6"/>
                        </a:lnTo>
                        <a:lnTo>
                          <a:pt x="19" y="6"/>
                        </a:lnTo>
                        <a:lnTo>
                          <a:pt x="19" y="6"/>
                        </a:lnTo>
                        <a:lnTo>
                          <a:pt x="21" y="6"/>
                        </a:lnTo>
                        <a:lnTo>
                          <a:pt x="21" y="6"/>
                        </a:lnTo>
                        <a:lnTo>
                          <a:pt x="21" y="3"/>
                        </a:lnTo>
                        <a:lnTo>
                          <a:pt x="21" y="3"/>
                        </a:lnTo>
                        <a:lnTo>
                          <a:pt x="24" y="3"/>
                        </a:lnTo>
                        <a:lnTo>
                          <a:pt x="24" y="3"/>
                        </a:lnTo>
                        <a:lnTo>
                          <a:pt x="24" y="3"/>
                        </a:lnTo>
                        <a:lnTo>
                          <a:pt x="27" y="3"/>
                        </a:lnTo>
                        <a:lnTo>
                          <a:pt x="27" y="3"/>
                        </a:lnTo>
                        <a:lnTo>
                          <a:pt x="29" y="3"/>
                        </a:lnTo>
                        <a:lnTo>
                          <a:pt x="29" y="0"/>
                        </a:lnTo>
                        <a:lnTo>
                          <a:pt x="29" y="0"/>
                        </a:lnTo>
                        <a:lnTo>
                          <a:pt x="32" y="0"/>
                        </a:lnTo>
                        <a:lnTo>
                          <a:pt x="32" y="0"/>
                        </a:lnTo>
                        <a:lnTo>
                          <a:pt x="32" y="0"/>
                        </a:lnTo>
                        <a:lnTo>
                          <a:pt x="35" y="0"/>
                        </a:lnTo>
                        <a:lnTo>
                          <a:pt x="35" y="0"/>
                        </a:lnTo>
                        <a:lnTo>
                          <a:pt x="38" y="0"/>
                        </a:lnTo>
                        <a:lnTo>
                          <a:pt x="38" y="0"/>
                        </a:lnTo>
                        <a:lnTo>
                          <a:pt x="38" y="0"/>
                        </a:lnTo>
                        <a:lnTo>
                          <a:pt x="40" y="0"/>
                        </a:lnTo>
                        <a:lnTo>
                          <a:pt x="40" y="0"/>
                        </a:lnTo>
                        <a:lnTo>
                          <a:pt x="40" y="0"/>
                        </a:lnTo>
                        <a:lnTo>
                          <a:pt x="43" y="0"/>
                        </a:lnTo>
                        <a:lnTo>
                          <a:pt x="43" y="0"/>
                        </a:lnTo>
                        <a:lnTo>
                          <a:pt x="43" y="0"/>
                        </a:lnTo>
                        <a:lnTo>
                          <a:pt x="46" y="0"/>
                        </a:lnTo>
                        <a:lnTo>
                          <a:pt x="46" y="0"/>
                        </a:lnTo>
                        <a:lnTo>
                          <a:pt x="46" y="0"/>
                        </a:lnTo>
                        <a:lnTo>
                          <a:pt x="46" y="3"/>
                        </a:lnTo>
                        <a:lnTo>
                          <a:pt x="48" y="3"/>
                        </a:lnTo>
                        <a:lnTo>
                          <a:pt x="48" y="3"/>
                        </a:lnTo>
                        <a:lnTo>
                          <a:pt x="48" y="3"/>
                        </a:lnTo>
                        <a:lnTo>
                          <a:pt x="48" y="3"/>
                        </a:lnTo>
                        <a:lnTo>
                          <a:pt x="48" y="3"/>
                        </a:lnTo>
                        <a:lnTo>
                          <a:pt x="51" y="3"/>
                        </a:lnTo>
                        <a:lnTo>
                          <a:pt x="51" y="3"/>
                        </a:lnTo>
                        <a:lnTo>
                          <a:pt x="51" y="3"/>
                        </a:lnTo>
                        <a:lnTo>
                          <a:pt x="51" y="6"/>
                        </a:lnTo>
                        <a:lnTo>
                          <a:pt x="51" y="6"/>
                        </a:lnTo>
                        <a:lnTo>
                          <a:pt x="51" y="6"/>
                        </a:lnTo>
                        <a:lnTo>
                          <a:pt x="51" y="6"/>
                        </a:lnTo>
                        <a:lnTo>
                          <a:pt x="51" y="6"/>
                        </a:lnTo>
                        <a:lnTo>
                          <a:pt x="51" y="6"/>
                        </a:lnTo>
                        <a:lnTo>
                          <a:pt x="51" y="8"/>
                        </a:lnTo>
                        <a:lnTo>
                          <a:pt x="51" y="8"/>
                        </a:lnTo>
                        <a:lnTo>
                          <a:pt x="51" y="8"/>
                        </a:lnTo>
                        <a:lnTo>
                          <a:pt x="51" y="8"/>
                        </a:lnTo>
                        <a:lnTo>
                          <a:pt x="51" y="8"/>
                        </a:lnTo>
                        <a:lnTo>
                          <a:pt x="51" y="11"/>
                        </a:lnTo>
                        <a:lnTo>
                          <a:pt x="51" y="11"/>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3"/>
                  <p:cNvSpPr>
                    <a:spLocks noEditPoints="1"/>
                  </p:cNvSpPr>
                  <p:nvPr/>
                </p:nvSpPr>
                <p:spPr bwMode="auto">
                  <a:xfrm>
                    <a:off x="14984412" y="-1019175"/>
                    <a:ext cx="165100" cy="306388"/>
                  </a:xfrm>
                  <a:custGeom>
                    <a:avLst/>
                    <a:gdLst>
                      <a:gd name="T0" fmla="*/ 83 w 104"/>
                      <a:gd name="T1" fmla="*/ 3 h 193"/>
                      <a:gd name="T2" fmla="*/ 85 w 104"/>
                      <a:gd name="T3" fmla="*/ 0 h 193"/>
                      <a:gd name="T4" fmla="*/ 91 w 104"/>
                      <a:gd name="T5" fmla="*/ 0 h 193"/>
                      <a:gd name="T6" fmla="*/ 93 w 104"/>
                      <a:gd name="T7" fmla="*/ 0 h 193"/>
                      <a:gd name="T8" fmla="*/ 96 w 104"/>
                      <a:gd name="T9" fmla="*/ 3 h 193"/>
                      <a:gd name="T10" fmla="*/ 99 w 104"/>
                      <a:gd name="T11" fmla="*/ 3 h 193"/>
                      <a:gd name="T12" fmla="*/ 102 w 104"/>
                      <a:gd name="T13" fmla="*/ 3 h 193"/>
                      <a:gd name="T14" fmla="*/ 104 w 104"/>
                      <a:gd name="T15" fmla="*/ 6 h 193"/>
                      <a:gd name="T16" fmla="*/ 104 w 104"/>
                      <a:gd name="T17" fmla="*/ 6 h 193"/>
                      <a:gd name="T18" fmla="*/ 104 w 104"/>
                      <a:gd name="T19" fmla="*/ 8 h 193"/>
                      <a:gd name="T20" fmla="*/ 104 w 104"/>
                      <a:gd name="T21" fmla="*/ 11 h 193"/>
                      <a:gd name="T22" fmla="*/ 102 w 104"/>
                      <a:gd name="T23" fmla="*/ 14 h 193"/>
                      <a:gd name="T24" fmla="*/ 102 w 104"/>
                      <a:gd name="T25" fmla="*/ 14 h 193"/>
                      <a:gd name="T26" fmla="*/ 99 w 104"/>
                      <a:gd name="T27" fmla="*/ 17 h 193"/>
                      <a:gd name="T28" fmla="*/ 96 w 104"/>
                      <a:gd name="T29" fmla="*/ 19 h 193"/>
                      <a:gd name="T30" fmla="*/ 91 w 104"/>
                      <a:gd name="T31" fmla="*/ 19 h 193"/>
                      <a:gd name="T32" fmla="*/ 0 w 104"/>
                      <a:gd name="T33" fmla="*/ 185 h 193"/>
                      <a:gd name="T34" fmla="*/ 0 w 104"/>
                      <a:gd name="T35" fmla="*/ 155 h 193"/>
                      <a:gd name="T36" fmla="*/ 3 w 104"/>
                      <a:gd name="T37" fmla="*/ 129 h 193"/>
                      <a:gd name="T38" fmla="*/ 5 w 104"/>
                      <a:gd name="T39" fmla="*/ 102 h 193"/>
                      <a:gd name="T40" fmla="*/ 11 w 104"/>
                      <a:gd name="T41" fmla="*/ 75 h 193"/>
                      <a:gd name="T42" fmla="*/ 19 w 104"/>
                      <a:gd name="T43" fmla="*/ 54 h 193"/>
                      <a:gd name="T44" fmla="*/ 32 w 104"/>
                      <a:gd name="T45" fmla="*/ 33 h 193"/>
                      <a:gd name="T46" fmla="*/ 51 w 104"/>
                      <a:gd name="T47" fmla="*/ 17 h 193"/>
                      <a:gd name="T48" fmla="*/ 80 w 104"/>
                      <a:gd name="T49" fmla="*/ 3 h 193"/>
                      <a:gd name="T50" fmla="*/ 83 w 104"/>
                      <a:gd name="T51" fmla="*/ 25 h 193"/>
                      <a:gd name="T52" fmla="*/ 69 w 104"/>
                      <a:gd name="T53" fmla="*/ 33 h 193"/>
                      <a:gd name="T54" fmla="*/ 59 w 104"/>
                      <a:gd name="T55" fmla="*/ 49 h 193"/>
                      <a:gd name="T56" fmla="*/ 51 w 104"/>
                      <a:gd name="T57" fmla="*/ 67 h 193"/>
                      <a:gd name="T58" fmla="*/ 45 w 104"/>
                      <a:gd name="T59" fmla="*/ 89 h 193"/>
                      <a:gd name="T60" fmla="*/ 43 w 104"/>
                      <a:gd name="T61" fmla="*/ 115 h 193"/>
                      <a:gd name="T62" fmla="*/ 40 w 104"/>
                      <a:gd name="T63" fmla="*/ 142 h 193"/>
                      <a:gd name="T64" fmla="*/ 40 w 104"/>
                      <a:gd name="T65" fmla="*/ 171 h 193"/>
                      <a:gd name="T66" fmla="*/ 40 w 104"/>
                      <a:gd name="T67" fmla="*/ 179 h 193"/>
                      <a:gd name="T68" fmla="*/ 40 w 104"/>
                      <a:gd name="T69" fmla="*/ 182 h 193"/>
                      <a:gd name="T70" fmla="*/ 37 w 104"/>
                      <a:gd name="T71" fmla="*/ 182 h 193"/>
                      <a:gd name="T72" fmla="*/ 37 w 104"/>
                      <a:gd name="T73" fmla="*/ 185 h 193"/>
                      <a:gd name="T74" fmla="*/ 35 w 104"/>
                      <a:gd name="T75" fmla="*/ 187 h 193"/>
                      <a:gd name="T76" fmla="*/ 29 w 104"/>
                      <a:gd name="T77" fmla="*/ 187 h 193"/>
                      <a:gd name="T78" fmla="*/ 27 w 104"/>
                      <a:gd name="T79" fmla="*/ 190 h 193"/>
                      <a:gd name="T80" fmla="*/ 24 w 104"/>
                      <a:gd name="T81" fmla="*/ 190 h 193"/>
                      <a:gd name="T82" fmla="*/ 19 w 104"/>
                      <a:gd name="T83" fmla="*/ 193 h 193"/>
                      <a:gd name="T84" fmla="*/ 16 w 104"/>
                      <a:gd name="T85" fmla="*/ 193 h 193"/>
                      <a:gd name="T86" fmla="*/ 11 w 104"/>
                      <a:gd name="T87" fmla="*/ 193 h 193"/>
                      <a:gd name="T88" fmla="*/ 8 w 104"/>
                      <a:gd name="T89" fmla="*/ 193 h 193"/>
                      <a:gd name="T90" fmla="*/ 5 w 104"/>
                      <a:gd name="T91" fmla="*/ 190 h 193"/>
                      <a:gd name="T92" fmla="*/ 3 w 104"/>
                      <a:gd name="T93" fmla="*/ 190 h 193"/>
                      <a:gd name="T94" fmla="*/ 0 w 104"/>
                      <a:gd name="T95" fmla="*/ 187 h 193"/>
                      <a:gd name="T96" fmla="*/ 0 w 104"/>
                      <a:gd name="T97" fmla="*/ 1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93">
                        <a:moveTo>
                          <a:pt x="88" y="22"/>
                        </a:moveTo>
                        <a:lnTo>
                          <a:pt x="80" y="3"/>
                        </a:lnTo>
                        <a:lnTo>
                          <a:pt x="80" y="3"/>
                        </a:lnTo>
                        <a:lnTo>
                          <a:pt x="83" y="3"/>
                        </a:lnTo>
                        <a:lnTo>
                          <a:pt x="83" y="3"/>
                        </a:lnTo>
                        <a:lnTo>
                          <a:pt x="85" y="3"/>
                        </a:lnTo>
                        <a:lnTo>
                          <a:pt x="85" y="3"/>
                        </a:lnTo>
                        <a:lnTo>
                          <a:pt x="85" y="0"/>
                        </a:lnTo>
                        <a:lnTo>
                          <a:pt x="88" y="0"/>
                        </a:lnTo>
                        <a:lnTo>
                          <a:pt x="88" y="0"/>
                        </a:lnTo>
                        <a:lnTo>
                          <a:pt x="88" y="0"/>
                        </a:lnTo>
                        <a:lnTo>
                          <a:pt x="91" y="0"/>
                        </a:lnTo>
                        <a:lnTo>
                          <a:pt x="91" y="0"/>
                        </a:lnTo>
                        <a:lnTo>
                          <a:pt x="91" y="0"/>
                        </a:lnTo>
                        <a:lnTo>
                          <a:pt x="93" y="0"/>
                        </a:lnTo>
                        <a:lnTo>
                          <a:pt x="93" y="0"/>
                        </a:lnTo>
                        <a:lnTo>
                          <a:pt x="93" y="0"/>
                        </a:lnTo>
                        <a:lnTo>
                          <a:pt x="96" y="0"/>
                        </a:lnTo>
                        <a:lnTo>
                          <a:pt x="96" y="0"/>
                        </a:lnTo>
                        <a:lnTo>
                          <a:pt x="96" y="3"/>
                        </a:lnTo>
                        <a:lnTo>
                          <a:pt x="99" y="3"/>
                        </a:lnTo>
                        <a:lnTo>
                          <a:pt x="99" y="3"/>
                        </a:lnTo>
                        <a:lnTo>
                          <a:pt x="99" y="3"/>
                        </a:lnTo>
                        <a:lnTo>
                          <a:pt x="99" y="3"/>
                        </a:lnTo>
                        <a:lnTo>
                          <a:pt x="102" y="3"/>
                        </a:lnTo>
                        <a:lnTo>
                          <a:pt x="102" y="3"/>
                        </a:lnTo>
                        <a:lnTo>
                          <a:pt x="102" y="3"/>
                        </a:lnTo>
                        <a:lnTo>
                          <a:pt x="102" y="3"/>
                        </a:lnTo>
                        <a:lnTo>
                          <a:pt x="102" y="3"/>
                        </a:lnTo>
                        <a:lnTo>
                          <a:pt x="104" y="6"/>
                        </a:lnTo>
                        <a:lnTo>
                          <a:pt x="104" y="6"/>
                        </a:lnTo>
                        <a:lnTo>
                          <a:pt x="104" y="6"/>
                        </a:lnTo>
                        <a:lnTo>
                          <a:pt x="104" y="6"/>
                        </a:lnTo>
                        <a:lnTo>
                          <a:pt x="104" y="6"/>
                        </a:lnTo>
                        <a:lnTo>
                          <a:pt x="104" y="6"/>
                        </a:lnTo>
                        <a:lnTo>
                          <a:pt x="104" y="6"/>
                        </a:lnTo>
                        <a:lnTo>
                          <a:pt x="104" y="8"/>
                        </a:lnTo>
                        <a:lnTo>
                          <a:pt x="104" y="8"/>
                        </a:lnTo>
                        <a:lnTo>
                          <a:pt x="104" y="8"/>
                        </a:lnTo>
                        <a:lnTo>
                          <a:pt x="104" y="8"/>
                        </a:lnTo>
                        <a:lnTo>
                          <a:pt x="104" y="8"/>
                        </a:lnTo>
                        <a:lnTo>
                          <a:pt x="104" y="11"/>
                        </a:lnTo>
                        <a:lnTo>
                          <a:pt x="104" y="11"/>
                        </a:lnTo>
                        <a:lnTo>
                          <a:pt x="104" y="11"/>
                        </a:lnTo>
                        <a:lnTo>
                          <a:pt x="104" y="11"/>
                        </a:lnTo>
                        <a:lnTo>
                          <a:pt x="104" y="11"/>
                        </a:lnTo>
                        <a:lnTo>
                          <a:pt x="104" y="14"/>
                        </a:lnTo>
                        <a:lnTo>
                          <a:pt x="102" y="14"/>
                        </a:lnTo>
                        <a:lnTo>
                          <a:pt x="102" y="14"/>
                        </a:lnTo>
                        <a:lnTo>
                          <a:pt x="102" y="14"/>
                        </a:lnTo>
                        <a:lnTo>
                          <a:pt x="102" y="14"/>
                        </a:lnTo>
                        <a:lnTo>
                          <a:pt x="102" y="14"/>
                        </a:lnTo>
                        <a:lnTo>
                          <a:pt x="99" y="17"/>
                        </a:lnTo>
                        <a:lnTo>
                          <a:pt x="99" y="17"/>
                        </a:lnTo>
                        <a:lnTo>
                          <a:pt x="99" y="17"/>
                        </a:lnTo>
                        <a:lnTo>
                          <a:pt x="99" y="17"/>
                        </a:lnTo>
                        <a:lnTo>
                          <a:pt x="96" y="17"/>
                        </a:lnTo>
                        <a:lnTo>
                          <a:pt x="96" y="17"/>
                        </a:lnTo>
                        <a:lnTo>
                          <a:pt x="96" y="19"/>
                        </a:lnTo>
                        <a:lnTo>
                          <a:pt x="96" y="19"/>
                        </a:lnTo>
                        <a:lnTo>
                          <a:pt x="93" y="19"/>
                        </a:lnTo>
                        <a:lnTo>
                          <a:pt x="93" y="19"/>
                        </a:lnTo>
                        <a:lnTo>
                          <a:pt x="93" y="19"/>
                        </a:lnTo>
                        <a:lnTo>
                          <a:pt x="91" y="19"/>
                        </a:lnTo>
                        <a:lnTo>
                          <a:pt x="91" y="19"/>
                        </a:lnTo>
                        <a:lnTo>
                          <a:pt x="88" y="22"/>
                        </a:lnTo>
                        <a:close/>
                        <a:moveTo>
                          <a:pt x="40" y="179"/>
                        </a:moveTo>
                        <a:lnTo>
                          <a:pt x="0" y="185"/>
                        </a:lnTo>
                        <a:lnTo>
                          <a:pt x="0" y="179"/>
                        </a:lnTo>
                        <a:lnTo>
                          <a:pt x="0" y="171"/>
                        </a:lnTo>
                        <a:lnTo>
                          <a:pt x="0" y="163"/>
                        </a:lnTo>
                        <a:lnTo>
                          <a:pt x="0" y="155"/>
                        </a:lnTo>
                        <a:lnTo>
                          <a:pt x="0" y="150"/>
                        </a:lnTo>
                        <a:lnTo>
                          <a:pt x="0" y="142"/>
                        </a:lnTo>
                        <a:lnTo>
                          <a:pt x="3" y="134"/>
                        </a:lnTo>
                        <a:lnTo>
                          <a:pt x="3" y="129"/>
                        </a:lnTo>
                        <a:lnTo>
                          <a:pt x="3" y="121"/>
                        </a:lnTo>
                        <a:lnTo>
                          <a:pt x="3" y="115"/>
                        </a:lnTo>
                        <a:lnTo>
                          <a:pt x="3" y="107"/>
                        </a:lnTo>
                        <a:lnTo>
                          <a:pt x="5" y="102"/>
                        </a:lnTo>
                        <a:lnTo>
                          <a:pt x="5" y="94"/>
                        </a:lnTo>
                        <a:lnTo>
                          <a:pt x="8" y="89"/>
                        </a:lnTo>
                        <a:lnTo>
                          <a:pt x="8" y="83"/>
                        </a:lnTo>
                        <a:lnTo>
                          <a:pt x="11" y="75"/>
                        </a:lnTo>
                        <a:lnTo>
                          <a:pt x="11" y="70"/>
                        </a:lnTo>
                        <a:lnTo>
                          <a:pt x="13" y="65"/>
                        </a:lnTo>
                        <a:lnTo>
                          <a:pt x="16" y="59"/>
                        </a:lnTo>
                        <a:lnTo>
                          <a:pt x="19" y="54"/>
                        </a:lnTo>
                        <a:lnTo>
                          <a:pt x="21" y="49"/>
                        </a:lnTo>
                        <a:lnTo>
                          <a:pt x="24" y="43"/>
                        </a:lnTo>
                        <a:lnTo>
                          <a:pt x="27" y="38"/>
                        </a:lnTo>
                        <a:lnTo>
                          <a:pt x="32" y="33"/>
                        </a:lnTo>
                        <a:lnTo>
                          <a:pt x="35" y="30"/>
                        </a:lnTo>
                        <a:lnTo>
                          <a:pt x="40" y="25"/>
                        </a:lnTo>
                        <a:lnTo>
                          <a:pt x="45" y="19"/>
                        </a:lnTo>
                        <a:lnTo>
                          <a:pt x="51" y="17"/>
                        </a:lnTo>
                        <a:lnTo>
                          <a:pt x="56" y="14"/>
                        </a:lnTo>
                        <a:lnTo>
                          <a:pt x="64" y="8"/>
                        </a:lnTo>
                        <a:lnTo>
                          <a:pt x="72" y="6"/>
                        </a:lnTo>
                        <a:lnTo>
                          <a:pt x="80" y="3"/>
                        </a:lnTo>
                        <a:lnTo>
                          <a:pt x="88" y="22"/>
                        </a:lnTo>
                        <a:lnTo>
                          <a:pt x="85" y="22"/>
                        </a:lnTo>
                        <a:lnTo>
                          <a:pt x="85" y="22"/>
                        </a:lnTo>
                        <a:lnTo>
                          <a:pt x="83" y="25"/>
                        </a:lnTo>
                        <a:lnTo>
                          <a:pt x="80" y="25"/>
                        </a:lnTo>
                        <a:lnTo>
                          <a:pt x="77" y="27"/>
                        </a:lnTo>
                        <a:lnTo>
                          <a:pt x="72" y="30"/>
                        </a:lnTo>
                        <a:lnTo>
                          <a:pt x="69" y="33"/>
                        </a:lnTo>
                        <a:lnTo>
                          <a:pt x="67" y="35"/>
                        </a:lnTo>
                        <a:lnTo>
                          <a:pt x="64" y="41"/>
                        </a:lnTo>
                        <a:lnTo>
                          <a:pt x="61" y="43"/>
                        </a:lnTo>
                        <a:lnTo>
                          <a:pt x="59" y="49"/>
                        </a:lnTo>
                        <a:lnTo>
                          <a:pt x="59" y="51"/>
                        </a:lnTo>
                        <a:lnTo>
                          <a:pt x="56" y="57"/>
                        </a:lnTo>
                        <a:lnTo>
                          <a:pt x="53" y="62"/>
                        </a:lnTo>
                        <a:lnTo>
                          <a:pt x="51" y="67"/>
                        </a:lnTo>
                        <a:lnTo>
                          <a:pt x="51" y="73"/>
                        </a:lnTo>
                        <a:lnTo>
                          <a:pt x="48" y="78"/>
                        </a:lnTo>
                        <a:lnTo>
                          <a:pt x="48" y="83"/>
                        </a:lnTo>
                        <a:lnTo>
                          <a:pt x="45" y="89"/>
                        </a:lnTo>
                        <a:lnTo>
                          <a:pt x="45" y="97"/>
                        </a:lnTo>
                        <a:lnTo>
                          <a:pt x="45" y="102"/>
                        </a:lnTo>
                        <a:lnTo>
                          <a:pt x="43" y="110"/>
                        </a:lnTo>
                        <a:lnTo>
                          <a:pt x="43" y="115"/>
                        </a:lnTo>
                        <a:lnTo>
                          <a:pt x="43" y="123"/>
                        </a:lnTo>
                        <a:lnTo>
                          <a:pt x="43" y="129"/>
                        </a:lnTo>
                        <a:lnTo>
                          <a:pt x="40" y="137"/>
                        </a:lnTo>
                        <a:lnTo>
                          <a:pt x="40" y="142"/>
                        </a:lnTo>
                        <a:lnTo>
                          <a:pt x="40" y="150"/>
                        </a:lnTo>
                        <a:lnTo>
                          <a:pt x="40" y="158"/>
                        </a:lnTo>
                        <a:lnTo>
                          <a:pt x="40" y="163"/>
                        </a:lnTo>
                        <a:lnTo>
                          <a:pt x="40" y="171"/>
                        </a:lnTo>
                        <a:lnTo>
                          <a:pt x="40" y="179"/>
                        </a:lnTo>
                        <a:close/>
                        <a:moveTo>
                          <a:pt x="0" y="185"/>
                        </a:moveTo>
                        <a:lnTo>
                          <a:pt x="40" y="179"/>
                        </a:lnTo>
                        <a:lnTo>
                          <a:pt x="40" y="179"/>
                        </a:lnTo>
                        <a:lnTo>
                          <a:pt x="40" y="179"/>
                        </a:lnTo>
                        <a:lnTo>
                          <a:pt x="40" y="179"/>
                        </a:lnTo>
                        <a:lnTo>
                          <a:pt x="40" y="179"/>
                        </a:lnTo>
                        <a:lnTo>
                          <a:pt x="40" y="182"/>
                        </a:lnTo>
                        <a:lnTo>
                          <a:pt x="40" y="182"/>
                        </a:lnTo>
                        <a:lnTo>
                          <a:pt x="40" y="182"/>
                        </a:lnTo>
                        <a:lnTo>
                          <a:pt x="40" y="182"/>
                        </a:lnTo>
                        <a:lnTo>
                          <a:pt x="37" y="182"/>
                        </a:lnTo>
                        <a:lnTo>
                          <a:pt x="37" y="185"/>
                        </a:lnTo>
                        <a:lnTo>
                          <a:pt x="37" y="185"/>
                        </a:lnTo>
                        <a:lnTo>
                          <a:pt x="37" y="185"/>
                        </a:lnTo>
                        <a:lnTo>
                          <a:pt x="37" y="185"/>
                        </a:lnTo>
                        <a:lnTo>
                          <a:pt x="35" y="185"/>
                        </a:lnTo>
                        <a:lnTo>
                          <a:pt x="35" y="187"/>
                        </a:lnTo>
                        <a:lnTo>
                          <a:pt x="35" y="187"/>
                        </a:lnTo>
                        <a:lnTo>
                          <a:pt x="35" y="187"/>
                        </a:lnTo>
                        <a:lnTo>
                          <a:pt x="32" y="187"/>
                        </a:lnTo>
                        <a:lnTo>
                          <a:pt x="32" y="187"/>
                        </a:lnTo>
                        <a:lnTo>
                          <a:pt x="32" y="187"/>
                        </a:lnTo>
                        <a:lnTo>
                          <a:pt x="29" y="187"/>
                        </a:lnTo>
                        <a:lnTo>
                          <a:pt x="29" y="190"/>
                        </a:lnTo>
                        <a:lnTo>
                          <a:pt x="29" y="190"/>
                        </a:lnTo>
                        <a:lnTo>
                          <a:pt x="27" y="190"/>
                        </a:lnTo>
                        <a:lnTo>
                          <a:pt x="27" y="190"/>
                        </a:lnTo>
                        <a:lnTo>
                          <a:pt x="27" y="190"/>
                        </a:lnTo>
                        <a:lnTo>
                          <a:pt x="24" y="190"/>
                        </a:lnTo>
                        <a:lnTo>
                          <a:pt x="24" y="190"/>
                        </a:lnTo>
                        <a:lnTo>
                          <a:pt x="24" y="190"/>
                        </a:lnTo>
                        <a:lnTo>
                          <a:pt x="21" y="193"/>
                        </a:lnTo>
                        <a:lnTo>
                          <a:pt x="21" y="193"/>
                        </a:lnTo>
                        <a:lnTo>
                          <a:pt x="21" y="193"/>
                        </a:lnTo>
                        <a:lnTo>
                          <a:pt x="19" y="193"/>
                        </a:lnTo>
                        <a:lnTo>
                          <a:pt x="19" y="193"/>
                        </a:lnTo>
                        <a:lnTo>
                          <a:pt x="16" y="193"/>
                        </a:lnTo>
                        <a:lnTo>
                          <a:pt x="16" y="193"/>
                        </a:lnTo>
                        <a:lnTo>
                          <a:pt x="16" y="193"/>
                        </a:lnTo>
                        <a:lnTo>
                          <a:pt x="13" y="193"/>
                        </a:lnTo>
                        <a:lnTo>
                          <a:pt x="13" y="193"/>
                        </a:lnTo>
                        <a:lnTo>
                          <a:pt x="13" y="193"/>
                        </a:lnTo>
                        <a:lnTo>
                          <a:pt x="11" y="193"/>
                        </a:lnTo>
                        <a:lnTo>
                          <a:pt x="11" y="193"/>
                        </a:lnTo>
                        <a:lnTo>
                          <a:pt x="11" y="193"/>
                        </a:lnTo>
                        <a:lnTo>
                          <a:pt x="8" y="193"/>
                        </a:lnTo>
                        <a:lnTo>
                          <a:pt x="8" y="193"/>
                        </a:lnTo>
                        <a:lnTo>
                          <a:pt x="8" y="193"/>
                        </a:lnTo>
                        <a:lnTo>
                          <a:pt x="5" y="193"/>
                        </a:lnTo>
                        <a:lnTo>
                          <a:pt x="5" y="193"/>
                        </a:lnTo>
                        <a:lnTo>
                          <a:pt x="5" y="190"/>
                        </a:lnTo>
                        <a:lnTo>
                          <a:pt x="5" y="190"/>
                        </a:lnTo>
                        <a:lnTo>
                          <a:pt x="5" y="190"/>
                        </a:lnTo>
                        <a:lnTo>
                          <a:pt x="3" y="190"/>
                        </a:lnTo>
                        <a:lnTo>
                          <a:pt x="3" y="190"/>
                        </a:lnTo>
                        <a:lnTo>
                          <a:pt x="3" y="190"/>
                        </a:lnTo>
                        <a:lnTo>
                          <a:pt x="3" y="190"/>
                        </a:lnTo>
                        <a:lnTo>
                          <a:pt x="3" y="190"/>
                        </a:lnTo>
                        <a:lnTo>
                          <a:pt x="0" y="187"/>
                        </a:lnTo>
                        <a:lnTo>
                          <a:pt x="0" y="187"/>
                        </a:lnTo>
                        <a:lnTo>
                          <a:pt x="0" y="187"/>
                        </a:lnTo>
                        <a:lnTo>
                          <a:pt x="0" y="187"/>
                        </a:lnTo>
                        <a:lnTo>
                          <a:pt x="0" y="187"/>
                        </a:lnTo>
                        <a:lnTo>
                          <a:pt x="0" y="187"/>
                        </a:lnTo>
                        <a:lnTo>
                          <a:pt x="0" y="185"/>
                        </a:lnTo>
                        <a:lnTo>
                          <a:pt x="0" y="185"/>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4"/>
                  <p:cNvSpPr>
                    <a:spLocks noEditPoints="1"/>
                  </p:cNvSpPr>
                  <p:nvPr/>
                </p:nvSpPr>
                <p:spPr bwMode="auto">
                  <a:xfrm>
                    <a:off x="15263812" y="-1044575"/>
                    <a:ext cx="260350" cy="415925"/>
                  </a:xfrm>
                  <a:custGeom>
                    <a:avLst/>
                    <a:gdLst>
                      <a:gd name="T0" fmla="*/ 150 w 164"/>
                      <a:gd name="T1" fmla="*/ 0 h 262"/>
                      <a:gd name="T2" fmla="*/ 153 w 164"/>
                      <a:gd name="T3" fmla="*/ 0 h 262"/>
                      <a:gd name="T4" fmla="*/ 156 w 164"/>
                      <a:gd name="T5" fmla="*/ 3 h 262"/>
                      <a:gd name="T6" fmla="*/ 158 w 164"/>
                      <a:gd name="T7" fmla="*/ 3 h 262"/>
                      <a:gd name="T8" fmla="*/ 161 w 164"/>
                      <a:gd name="T9" fmla="*/ 3 h 262"/>
                      <a:gd name="T10" fmla="*/ 164 w 164"/>
                      <a:gd name="T11" fmla="*/ 6 h 262"/>
                      <a:gd name="T12" fmla="*/ 164 w 164"/>
                      <a:gd name="T13" fmla="*/ 8 h 262"/>
                      <a:gd name="T14" fmla="*/ 164 w 164"/>
                      <a:gd name="T15" fmla="*/ 8 h 262"/>
                      <a:gd name="T16" fmla="*/ 164 w 164"/>
                      <a:gd name="T17" fmla="*/ 11 h 262"/>
                      <a:gd name="T18" fmla="*/ 161 w 164"/>
                      <a:gd name="T19" fmla="*/ 14 h 262"/>
                      <a:gd name="T20" fmla="*/ 158 w 164"/>
                      <a:gd name="T21" fmla="*/ 16 h 262"/>
                      <a:gd name="T22" fmla="*/ 156 w 164"/>
                      <a:gd name="T23" fmla="*/ 16 h 262"/>
                      <a:gd name="T24" fmla="*/ 153 w 164"/>
                      <a:gd name="T25" fmla="*/ 19 h 262"/>
                      <a:gd name="T26" fmla="*/ 150 w 164"/>
                      <a:gd name="T27" fmla="*/ 19 h 262"/>
                      <a:gd name="T28" fmla="*/ 145 w 164"/>
                      <a:gd name="T29" fmla="*/ 22 h 262"/>
                      <a:gd name="T30" fmla="*/ 142 w 164"/>
                      <a:gd name="T31" fmla="*/ 22 h 262"/>
                      <a:gd name="T32" fmla="*/ 0 w 164"/>
                      <a:gd name="T33" fmla="*/ 257 h 262"/>
                      <a:gd name="T34" fmla="*/ 0 w 164"/>
                      <a:gd name="T35" fmla="*/ 209 h 262"/>
                      <a:gd name="T36" fmla="*/ 6 w 164"/>
                      <a:gd name="T37" fmla="*/ 166 h 262"/>
                      <a:gd name="T38" fmla="*/ 16 w 164"/>
                      <a:gd name="T39" fmla="*/ 123 h 262"/>
                      <a:gd name="T40" fmla="*/ 30 w 164"/>
                      <a:gd name="T41" fmla="*/ 89 h 262"/>
                      <a:gd name="T42" fmla="*/ 51 w 164"/>
                      <a:gd name="T43" fmla="*/ 57 h 262"/>
                      <a:gd name="T44" fmla="*/ 75 w 164"/>
                      <a:gd name="T45" fmla="*/ 30 h 262"/>
                      <a:gd name="T46" fmla="*/ 107 w 164"/>
                      <a:gd name="T47" fmla="*/ 11 h 262"/>
                      <a:gd name="T48" fmla="*/ 148 w 164"/>
                      <a:gd name="T49" fmla="*/ 0 h 262"/>
                      <a:gd name="T50" fmla="*/ 129 w 164"/>
                      <a:gd name="T51" fmla="*/ 24 h 262"/>
                      <a:gd name="T52" fmla="*/ 113 w 164"/>
                      <a:gd name="T53" fmla="*/ 33 h 262"/>
                      <a:gd name="T54" fmla="*/ 94 w 164"/>
                      <a:gd name="T55" fmla="*/ 51 h 262"/>
                      <a:gd name="T56" fmla="*/ 75 w 164"/>
                      <a:gd name="T57" fmla="*/ 78 h 262"/>
                      <a:gd name="T58" fmla="*/ 59 w 164"/>
                      <a:gd name="T59" fmla="*/ 113 h 262"/>
                      <a:gd name="T60" fmla="*/ 49 w 164"/>
                      <a:gd name="T61" fmla="*/ 150 h 262"/>
                      <a:gd name="T62" fmla="*/ 41 w 164"/>
                      <a:gd name="T63" fmla="*/ 193 h 262"/>
                      <a:gd name="T64" fmla="*/ 41 w 164"/>
                      <a:gd name="T65" fmla="*/ 235 h 262"/>
                      <a:gd name="T66" fmla="*/ 43 w 164"/>
                      <a:gd name="T67" fmla="*/ 249 h 262"/>
                      <a:gd name="T68" fmla="*/ 41 w 164"/>
                      <a:gd name="T69" fmla="*/ 251 h 262"/>
                      <a:gd name="T70" fmla="*/ 41 w 164"/>
                      <a:gd name="T71" fmla="*/ 251 h 262"/>
                      <a:gd name="T72" fmla="*/ 38 w 164"/>
                      <a:gd name="T73" fmla="*/ 254 h 262"/>
                      <a:gd name="T74" fmla="*/ 35 w 164"/>
                      <a:gd name="T75" fmla="*/ 257 h 262"/>
                      <a:gd name="T76" fmla="*/ 33 w 164"/>
                      <a:gd name="T77" fmla="*/ 257 h 262"/>
                      <a:gd name="T78" fmla="*/ 30 w 164"/>
                      <a:gd name="T79" fmla="*/ 259 h 262"/>
                      <a:gd name="T80" fmla="*/ 27 w 164"/>
                      <a:gd name="T81" fmla="*/ 259 h 262"/>
                      <a:gd name="T82" fmla="*/ 22 w 164"/>
                      <a:gd name="T83" fmla="*/ 262 h 262"/>
                      <a:gd name="T84" fmla="*/ 19 w 164"/>
                      <a:gd name="T85" fmla="*/ 262 h 262"/>
                      <a:gd name="T86" fmla="*/ 14 w 164"/>
                      <a:gd name="T87" fmla="*/ 262 h 262"/>
                      <a:gd name="T88" fmla="*/ 11 w 164"/>
                      <a:gd name="T89" fmla="*/ 262 h 262"/>
                      <a:gd name="T90" fmla="*/ 8 w 164"/>
                      <a:gd name="T91" fmla="*/ 262 h 262"/>
                      <a:gd name="T92" fmla="*/ 6 w 164"/>
                      <a:gd name="T93" fmla="*/ 259 h 262"/>
                      <a:gd name="T94" fmla="*/ 3 w 164"/>
                      <a:gd name="T95" fmla="*/ 259 h 262"/>
                      <a:gd name="T96" fmla="*/ 3 w 164"/>
                      <a:gd name="T97" fmla="*/ 25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 h="262">
                        <a:moveTo>
                          <a:pt x="139" y="22"/>
                        </a:moveTo>
                        <a:lnTo>
                          <a:pt x="148" y="0"/>
                        </a:lnTo>
                        <a:lnTo>
                          <a:pt x="150" y="0"/>
                        </a:lnTo>
                        <a:lnTo>
                          <a:pt x="150" y="0"/>
                        </a:lnTo>
                        <a:lnTo>
                          <a:pt x="150" y="0"/>
                        </a:lnTo>
                        <a:lnTo>
                          <a:pt x="153" y="0"/>
                        </a:lnTo>
                        <a:lnTo>
                          <a:pt x="153" y="0"/>
                        </a:lnTo>
                        <a:lnTo>
                          <a:pt x="153" y="0"/>
                        </a:lnTo>
                        <a:lnTo>
                          <a:pt x="156" y="0"/>
                        </a:lnTo>
                        <a:lnTo>
                          <a:pt x="156" y="0"/>
                        </a:lnTo>
                        <a:lnTo>
                          <a:pt x="156" y="0"/>
                        </a:lnTo>
                        <a:lnTo>
                          <a:pt x="156" y="3"/>
                        </a:lnTo>
                        <a:lnTo>
                          <a:pt x="158" y="3"/>
                        </a:lnTo>
                        <a:lnTo>
                          <a:pt x="158" y="3"/>
                        </a:lnTo>
                        <a:lnTo>
                          <a:pt x="158" y="3"/>
                        </a:lnTo>
                        <a:lnTo>
                          <a:pt x="158" y="3"/>
                        </a:lnTo>
                        <a:lnTo>
                          <a:pt x="161" y="3"/>
                        </a:lnTo>
                        <a:lnTo>
                          <a:pt x="161" y="3"/>
                        </a:lnTo>
                        <a:lnTo>
                          <a:pt x="161" y="3"/>
                        </a:lnTo>
                        <a:lnTo>
                          <a:pt x="161" y="3"/>
                        </a:lnTo>
                        <a:lnTo>
                          <a:pt x="161" y="3"/>
                        </a:lnTo>
                        <a:lnTo>
                          <a:pt x="164" y="6"/>
                        </a:lnTo>
                        <a:lnTo>
                          <a:pt x="164" y="6"/>
                        </a:lnTo>
                        <a:lnTo>
                          <a:pt x="164" y="6"/>
                        </a:lnTo>
                        <a:lnTo>
                          <a:pt x="164" y="6"/>
                        </a:lnTo>
                        <a:lnTo>
                          <a:pt x="164" y="6"/>
                        </a:lnTo>
                        <a:lnTo>
                          <a:pt x="164" y="6"/>
                        </a:lnTo>
                        <a:lnTo>
                          <a:pt x="164" y="8"/>
                        </a:lnTo>
                        <a:lnTo>
                          <a:pt x="164" y="8"/>
                        </a:lnTo>
                        <a:lnTo>
                          <a:pt x="164" y="8"/>
                        </a:lnTo>
                        <a:lnTo>
                          <a:pt x="164" y="8"/>
                        </a:lnTo>
                        <a:lnTo>
                          <a:pt x="164" y="8"/>
                        </a:lnTo>
                        <a:lnTo>
                          <a:pt x="164" y="11"/>
                        </a:lnTo>
                        <a:lnTo>
                          <a:pt x="164" y="11"/>
                        </a:lnTo>
                        <a:lnTo>
                          <a:pt x="164" y="11"/>
                        </a:lnTo>
                        <a:lnTo>
                          <a:pt x="164" y="11"/>
                        </a:lnTo>
                        <a:lnTo>
                          <a:pt x="164" y="11"/>
                        </a:lnTo>
                        <a:lnTo>
                          <a:pt x="161" y="11"/>
                        </a:lnTo>
                        <a:lnTo>
                          <a:pt x="161" y="14"/>
                        </a:lnTo>
                        <a:lnTo>
                          <a:pt x="161" y="14"/>
                        </a:lnTo>
                        <a:lnTo>
                          <a:pt x="161" y="14"/>
                        </a:lnTo>
                        <a:lnTo>
                          <a:pt x="161" y="14"/>
                        </a:lnTo>
                        <a:lnTo>
                          <a:pt x="158" y="14"/>
                        </a:lnTo>
                        <a:lnTo>
                          <a:pt x="158" y="16"/>
                        </a:lnTo>
                        <a:lnTo>
                          <a:pt x="158" y="16"/>
                        </a:lnTo>
                        <a:lnTo>
                          <a:pt x="158" y="16"/>
                        </a:lnTo>
                        <a:lnTo>
                          <a:pt x="156" y="16"/>
                        </a:lnTo>
                        <a:lnTo>
                          <a:pt x="156" y="16"/>
                        </a:lnTo>
                        <a:lnTo>
                          <a:pt x="156" y="16"/>
                        </a:lnTo>
                        <a:lnTo>
                          <a:pt x="156" y="19"/>
                        </a:lnTo>
                        <a:lnTo>
                          <a:pt x="153" y="19"/>
                        </a:lnTo>
                        <a:lnTo>
                          <a:pt x="153" y="19"/>
                        </a:lnTo>
                        <a:lnTo>
                          <a:pt x="153" y="19"/>
                        </a:lnTo>
                        <a:lnTo>
                          <a:pt x="150" y="19"/>
                        </a:lnTo>
                        <a:lnTo>
                          <a:pt x="150" y="19"/>
                        </a:lnTo>
                        <a:lnTo>
                          <a:pt x="150" y="19"/>
                        </a:lnTo>
                        <a:lnTo>
                          <a:pt x="148" y="19"/>
                        </a:lnTo>
                        <a:lnTo>
                          <a:pt x="148" y="22"/>
                        </a:lnTo>
                        <a:lnTo>
                          <a:pt x="145" y="22"/>
                        </a:lnTo>
                        <a:lnTo>
                          <a:pt x="145" y="22"/>
                        </a:lnTo>
                        <a:lnTo>
                          <a:pt x="145" y="22"/>
                        </a:lnTo>
                        <a:lnTo>
                          <a:pt x="142" y="22"/>
                        </a:lnTo>
                        <a:lnTo>
                          <a:pt x="142" y="22"/>
                        </a:lnTo>
                        <a:lnTo>
                          <a:pt x="142" y="22"/>
                        </a:lnTo>
                        <a:lnTo>
                          <a:pt x="139" y="22"/>
                        </a:lnTo>
                        <a:lnTo>
                          <a:pt x="139" y="22"/>
                        </a:lnTo>
                        <a:close/>
                        <a:moveTo>
                          <a:pt x="43" y="249"/>
                        </a:moveTo>
                        <a:lnTo>
                          <a:pt x="0" y="257"/>
                        </a:lnTo>
                        <a:lnTo>
                          <a:pt x="0" y="243"/>
                        </a:lnTo>
                        <a:lnTo>
                          <a:pt x="0" y="233"/>
                        </a:lnTo>
                        <a:lnTo>
                          <a:pt x="0" y="222"/>
                        </a:lnTo>
                        <a:lnTo>
                          <a:pt x="0" y="209"/>
                        </a:lnTo>
                        <a:lnTo>
                          <a:pt x="0" y="198"/>
                        </a:lnTo>
                        <a:lnTo>
                          <a:pt x="3" y="187"/>
                        </a:lnTo>
                        <a:lnTo>
                          <a:pt x="3" y="177"/>
                        </a:lnTo>
                        <a:lnTo>
                          <a:pt x="6" y="166"/>
                        </a:lnTo>
                        <a:lnTo>
                          <a:pt x="8" y="155"/>
                        </a:lnTo>
                        <a:lnTo>
                          <a:pt x="8" y="145"/>
                        </a:lnTo>
                        <a:lnTo>
                          <a:pt x="14" y="134"/>
                        </a:lnTo>
                        <a:lnTo>
                          <a:pt x="16" y="123"/>
                        </a:lnTo>
                        <a:lnTo>
                          <a:pt x="19" y="115"/>
                        </a:lnTo>
                        <a:lnTo>
                          <a:pt x="22" y="105"/>
                        </a:lnTo>
                        <a:lnTo>
                          <a:pt x="27" y="97"/>
                        </a:lnTo>
                        <a:lnTo>
                          <a:pt x="30" y="89"/>
                        </a:lnTo>
                        <a:lnTo>
                          <a:pt x="35" y="81"/>
                        </a:lnTo>
                        <a:lnTo>
                          <a:pt x="41" y="73"/>
                        </a:lnTo>
                        <a:lnTo>
                          <a:pt x="46" y="65"/>
                        </a:lnTo>
                        <a:lnTo>
                          <a:pt x="51" y="57"/>
                        </a:lnTo>
                        <a:lnTo>
                          <a:pt x="57" y="49"/>
                        </a:lnTo>
                        <a:lnTo>
                          <a:pt x="62" y="43"/>
                        </a:lnTo>
                        <a:lnTo>
                          <a:pt x="70" y="35"/>
                        </a:lnTo>
                        <a:lnTo>
                          <a:pt x="75" y="30"/>
                        </a:lnTo>
                        <a:lnTo>
                          <a:pt x="83" y="24"/>
                        </a:lnTo>
                        <a:lnTo>
                          <a:pt x="91" y="19"/>
                        </a:lnTo>
                        <a:lnTo>
                          <a:pt x="99" y="16"/>
                        </a:lnTo>
                        <a:lnTo>
                          <a:pt x="107" y="11"/>
                        </a:lnTo>
                        <a:lnTo>
                          <a:pt x="115" y="8"/>
                        </a:lnTo>
                        <a:lnTo>
                          <a:pt x="126" y="3"/>
                        </a:lnTo>
                        <a:lnTo>
                          <a:pt x="137" y="3"/>
                        </a:lnTo>
                        <a:lnTo>
                          <a:pt x="148" y="0"/>
                        </a:lnTo>
                        <a:lnTo>
                          <a:pt x="139" y="22"/>
                        </a:lnTo>
                        <a:lnTo>
                          <a:pt x="137" y="22"/>
                        </a:lnTo>
                        <a:lnTo>
                          <a:pt x="134" y="22"/>
                        </a:lnTo>
                        <a:lnTo>
                          <a:pt x="129" y="24"/>
                        </a:lnTo>
                        <a:lnTo>
                          <a:pt x="126" y="24"/>
                        </a:lnTo>
                        <a:lnTo>
                          <a:pt x="123" y="27"/>
                        </a:lnTo>
                        <a:lnTo>
                          <a:pt x="118" y="30"/>
                        </a:lnTo>
                        <a:lnTo>
                          <a:pt x="113" y="33"/>
                        </a:lnTo>
                        <a:lnTo>
                          <a:pt x="107" y="38"/>
                        </a:lnTo>
                        <a:lnTo>
                          <a:pt x="102" y="41"/>
                        </a:lnTo>
                        <a:lnTo>
                          <a:pt x="97" y="46"/>
                        </a:lnTo>
                        <a:lnTo>
                          <a:pt x="94" y="51"/>
                        </a:lnTo>
                        <a:lnTo>
                          <a:pt x="89" y="57"/>
                        </a:lnTo>
                        <a:lnTo>
                          <a:pt x="83" y="65"/>
                        </a:lnTo>
                        <a:lnTo>
                          <a:pt x="78" y="70"/>
                        </a:lnTo>
                        <a:lnTo>
                          <a:pt x="75" y="78"/>
                        </a:lnTo>
                        <a:lnTo>
                          <a:pt x="70" y="86"/>
                        </a:lnTo>
                        <a:lnTo>
                          <a:pt x="65" y="94"/>
                        </a:lnTo>
                        <a:lnTo>
                          <a:pt x="62" y="102"/>
                        </a:lnTo>
                        <a:lnTo>
                          <a:pt x="59" y="113"/>
                        </a:lnTo>
                        <a:lnTo>
                          <a:pt x="57" y="121"/>
                        </a:lnTo>
                        <a:lnTo>
                          <a:pt x="51" y="131"/>
                        </a:lnTo>
                        <a:lnTo>
                          <a:pt x="49" y="139"/>
                        </a:lnTo>
                        <a:lnTo>
                          <a:pt x="49" y="150"/>
                        </a:lnTo>
                        <a:lnTo>
                          <a:pt x="46" y="161"/>
                        </a:lnTo>
                        <a:lnTo>
                          <a:pt x="43" y="171"/>
                        </a:lnTo>
                        <a:lnTo>
                          <a:pt x="43" y="182"/>
                        </a:lnTo>
                        <a:lnTo>
                          <a:pt x="41" y="193"/>
                        </a:lnTo>
                        <a:lnTo>
                          <a:pt x="41" y="203"/>
                        </a:lnTo>
                        <a:lnTo>
                          <a:pt x="41" y="214"/>
                        </a:lnTo>
                        <a:lnTo>
                          <a:pt x="41" y="225"/>
                        </a:lnTo>
                        <a:lnTo>
                          <a:pt x="41" y="235"/>
                        </a:lnTo>
                        <a:lnTo>
                          <a:pt x="43" y="249"/>
                        </a:lnTo>
                        <a:close/>
                        <a:moveTo>
                          <a:pt x="0" y="257"/>
                        </a:moveTo>
                        <a:lnTo>
                          <a:pt x="43" y="249"/>
                        </a:lnTo>
                        <a:lnTo>
                          <a:pt x="43" y="249"/>
                        </a:lnTo>
                        <a:lnTo>
                          <a:pt x="43" y="249"/>
                        </a:lnTo>
                        <a:lnTo>
                          <a:pt x="43" y="249"/>
                        </a:lnTo>
                        <a:lnTo>
                          <a:pt x="41" y="249"/>
                        </a:lnTo>
                        <a:lnTo>
                          <a:pt x="41" y="251"/>
                        </a:lnTo>
                        <a:lnTo>
                          <a:pt x="41" y="251"/>
                        </a:lnTo>
                        <a:lnTo>
                          <a:pt x="41" y="251"/>
                        </a:lnTo>
                        <a:lnTo>
                          <a:pt x="41" y="251"/>
                        </a:lnTo>
                        <a:lnTo>
                          <a:pt x="41" y="251"/>
                        </a:lnTo>
                        <a:lnTo>
                          <a:pt x="41" y="254"/>
                        </a:lnTo>
                        <a:lnTo>
                          <a:pt x="41" y="254"/>
                        </a:lnTo>
                        <a:lnTo>
                          <a:pt x="38" y="254"/>
                        </a:lnTo>
                        <a:lnTo>
                          <a:pt x="38" y="254"/>
                        </a:lnTo>
                        <a:lnTo>
                          <a:pt x="38" y="254"/>
                        </a:lnTo>
                        <a:lnTo>
                          <a:pt x="38" y="254"/>
                        </a:lnTo>
                        <a:lnTo>
                          <a:pt x="38" y="257"/>
                        </a:lnTo>
                        <a:lnTo>
                          <a:pt x="35" y="257"/>
                        </a:lnTo>
                        <a:lnTo>
                          <a:pt x="35" y="257"/>
                        </a:lnTo>
                        <a:lnTo>
                          <a:pt x="35" y="257"/>
                        </a:lnTo>
                        <a:lnTo>
                          <a:pt x="35" y="257"/>
                        </a:lnTo>
                        <a:lnTo>
                          <a:pt x="33" y="257"/>
                        </a:lnTo>
                        <a:lnTo>
                          <a:pt x="33" y="259"/>
                        </a:lnTo>
                        <a:lnTo>
                          <a:pt x="33" y="259"/>
                        </a:lnTo>
                        <a:lnTo>
                          <a:pt x="30" y="259"/>
                        </a:lnTo>
                        <a:lnTo>
                          <a:pt x="30" y="259"/>
                        </a:lnTo>
                        <a:lnTo>
                          <a:pt x="30" y="259"/>
                        </a:lnTo>
                        <a:lnTo>
                          <a:pt x="27" y="259"/>
                        </a:lnTo>
                        <a:lnTo>
                          <a:pt x="27" y="259"/>
                        </a:lnTo>
                        <a:lnTo>
                          <a:pt x="27" y="259"/>
                        </a:lnTo>
                        <a:lnTo>
                          <a:pt x="24" y="262"/>
                        </a:lnTo>
                        <a:lnTo>
                          <a:pt x="24" y="262"/>
                        </a:lnTo>
                        <a:lnTo>
                          <a:pt x="22" y="262"/>
                        </a:lnTo>
                        <a:lnTo>
                          <a:pt x="22" y="262"/>
                        </a:lnTo>
                        <a:lnTo>
                          <a:pt x="22" y="262"/>
                        </a:lnTo>
                        <a:lnTo>
                          <a:pt x="19" y="262"/>
                        </a:lnTo>
                        <a:lnTo>
                          <a:pt x="19" y="262"/>
                        </a:lnTo>
                        <a:lnTo>
                          <a:pt x="19" y="262"/>
                        </a:lnTo>
                        <a:lnTo>
                          <a:pt x="16" y="262"/>
                        </a:lnTo>
                        <a:lnTo>
                          <a:pt x="16" y="262"/>
                        </a:lnTo>
                        <a:lnTo>
                          <a:pt x="14" y="262"/>
                        </a:lnTo>
                        <a:lnTo>
                          <a:pt x="14" y="262"/>
                        </a:lnTo>
                        <a:lnTo>
                          <a:pt x="14" y="262"/>
                        </a:lnTo>
                        <a:lnTo>
                          <a:pt x="11" y="262"/>
                        </a:lnTo>
                        <a:lnTo>
                          <a:pt x="11" y="262"/>
                        </a:lnTo>
                        <a:lnTo>
                          <a:pt x="11" y="262"/>
                        </a:lnTo>
                        <a:lnTo>
                          <a:pt x="11" y="262"/>
                        </a:lnTo>
                        <a:lnTo>
                          <a:pt x="8" y="262"/>
                        </a:lnTo>
                        <a:lnTo>
                          <a:pt x="8" y="262"/>
                        </a:lnTo>
                        <a:lnTo>
                          <a:pt x="8" y="262"/>
                        </a:lnTo>
                        <a:lnTo>
                          <a:pt x="6" y="262"/>
                        </a:lnTo>
                        <a:lnTo>
                          <a:pt x="6" y="259"/>
                        </a:lnTo>
                        <a:lnTo>
                          <a:pt x="6" y="259"/>
                        </a:lnTo>
                        <a:lnTo>
                          <a:pt x="6" y="259"/>
                        </a:lnTo>
                        <a:lnTo>
                          <a:pt x="6" y="259"/>
                        </a:lnTo>
                        <a:lnTo>
                          <a:pt x="3" y="259"/>
                        </a:lnTo>
                        <a:lnTo>
                          <a:pt x="3" y="259"/>
                        </a:lnTo>
                        <a:lnTo>
                          <a:pt x="3" y="259"/>
                        </a:lnTo>
                        <a:lnTo>
                          <a:pt x="3" y="259"/>
                        </a:lnTo>
                        <a:lnTo>
                          <a:pt x="3" y="257"/>
                        </a:lnTo>
                        <a:lnTo>
                          <a:pt x="3" y="257"/>
                        </a:lnTo>
                        <a:lnTo>
                          <a:pt x="3" y="257"/>
                        </a:lnTo>
                        <a:lnTo>
                          <a:pt x="3" y="257"/>
                        </a:lnTo>
                        <a:lnTo>
                          <a:pt x="3" y="257"/>
                        </a:lnTo>
                        <a:lnTo>
                          <a:pt x="0" y="257"/>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5"/>
                  <p:cNvSpPr>
                    <a:spLocks noEditPoints="1"/>
                  </p:cNvSpPr>
                  <p:nvPr/>
                </p:nvSpPr>
                <p:spPr bwMode="auto">
                  <a:xfrm>
                    <a:off x="14979650" y="-1255712"/>
                    <a:ext cx="296863" cy="122238"/>
                  </a:xfrm>
                  <a:custGeom>
                    <a:avLst/>
                    <a:gdLst>
                      <a:gd name="T0" fmla="*/ 185 w 187"/>
                      <a:gd name="T1" fmla="*/ 16 h 77"/>
                      <a:gd name="T2" fmla="*/ 187 w 187"/>
                      <a:gd name="T3" fmla="*/ 19 h 77"/>
                      <a:gd name="T4" fmla="*/ 187 w 187"/>
                      <a:gd name="T5" fmla="*/ 21 h 77"/>
                      <a:gd name="T6" fmla="*/ 187 w 187"/>
                      <a:gd name="T7" fmla="*/ 21 h 77"/>
                      <a:gd name="T8" fmla="*/ 185 w 187"/>
                      <a:gd name="T9" fmla="*/ 24 h 77"/>
                      <a:gd name="T10" fmla="*/ 185 w 187"/>
                      <a:gd name="T11" fmla="*/ 27 h 77"/>
                      <a:gd name="T12" fmla="*/ 182 w 187"/>
                      <a:gd name="T13" fmla="*/ 27 h 77"/>
                      <a:gd name="T14" fmla="*/ 179 w 187"/>
                      <a:gd name="T15" fmla="*/ 29 h 77"/>
                      <a:gd name="T16" fmla="*/ 174 w 187"/>
                      <a:gd name="T17" fmla="*/ 32 h 77"/>
                      <a:gd name="T18" fmla="*/ 171 w 187"/>
                      <a:gd name="T19" fmla="*/ 32 h 77"/>
                      <a:gd name="T20" fmla="*/ 166 w 187"/>
                      <a:gd name="T21" fmla="*/ 32 h 77"/>
                      <a:gd name="T22" fmla="*/ 163 w 187"/>
                      <a:gd name="T23" fmla="*/ 35 h 77"/>
                      <a:gd name="T24" fmla="*/ 158 w 187"/>
                      <a:gd name="T25" fmla="*/ 35 h 77"/>
                      <a:gd name="T26" fmla="*/ 155 w 187"/>
                      <a:gd name="T27" fmla="*/ 35 h 77"/>
                      <a:gd name="T28" fmla="*/ 153 w 187"/>
                      <a:gd name="T29" fmla="*/ 32 h 77"/>
                      <a:gd name="T30" fmla="*/ 150 w 187"/>
                      <a:gd name="T31" fmla="*/ 32 h 77"/>
                      <a:gd name="T32" fmla="*/ 0 w 187"/>
                      <a:gd name="T33" fmla="*/ 69 h 77"/>
                      <a:gd name="T34" fmla="*/ 6 w 187"/>
                      <a:gd name="T35" fmla="*/ 51 h 77"/>
                      <a:gd name="T36" fmla="*/ 22 w 187"/>
                      <a:gd name="T37" fmla="*/ 35 h 77"/>
                      <a:gd name="T38" fmla="*/ 43 w 187"/>
                      <a:gd name="T39" fmla="*/ 19 h 77"/>
                      <a:gd name="T40" fmla="*/ 72 w 187"/>
                      <a:gd name="T41" fmla="*/ 8 h 77"/>
                      <a:gd name="T42" fmla="*/ 102 w 187"/>
                      <a:gd name="T43" fmla="*/ 0 h 77"/>
                      <a:gd name="T44" fmla="*/ 134 w 187"/>
                      <a:gd name="T45" fmla="*/ 0 h 77"/>
                      <a:gd name="T46" fmla="*/ 161 w 187"/>
                      <a:gd name="T47" fmla="*/ 5 h 77"/>
                      <a:gd name="T48" fmla="*/ 185 w 187"/>
                      <a:gd name="T49" fmla="*/ 16 h 77"/>
                      <a:gd name="T50" fmla="*/ 137 w 187"/>
                      <a:gd name="T51" fmla="*/ 24 h 77"/>
                      <a:gd name="T52" fmla="*/ 121 w 187"/>
                      <a:gd name="T53" fmla="*/ 21 h 77"/>
                      <a:gd name="T54" fmla="*/ 105 w 187"/>
                      <a:gd name="T55" fmla="*/ 21 h 77"/>
                      <a:gd name="T56" fmla="*/ 88 w 187"/>
                      <a:gd name="T57" fmla="*/ 24 h 77"/>
                      <a:gd name="T58" fmla="*/ 72 w 187"/>
                      <a:gd name="T59" fmla="*/ 29 h 77"/>
                      <a:gd name="T60" fmla="*/ 59 w 187"/>
                      <a:gd name="T61" fmla="*/ 37 h 77"/>
                      <a:gd name="T62" fmla="*/ 46 w 187"/>
                      <a:gd name="T63" fmla="*/ 48 h 77"/>
                      <a:gd name="T64" fmla="*/ 40 w 187"/>
                      <a:gd name="T65" fmla="*/ 61 h 77"/>
                      <a:gd name="T66" fmla="*/ 40 w 187"/>
                      <a:gd name="T67" fmla="*/ 64 h 77"/>
                      <a:gd name="T68" fmla="*/ 40 w 187"/>
                      <a:gd name="T69" fmla="*/ 67 h 77"/>
                      <a:gd name="T70" fmla="*/ 38 w 187"/>
                      <a:gd name="T71" fmla="*/ 69 h 77"/>
                      <a:gd name="T72" fmla="*/ 35 w 187"/>
                      <a:gd name="T73" fmla="*/ 69 h 77"/>
                      <a:gd name="T74" fmla="*/ 32 w 187"/>
                      <a:gd name="T75" fmla="*/ 72 h 77"/>
                      <a:gd name="T76" fmla="*/ 30 w 187"/>
                      <a:gd name="T77" fmla="*/ 75 h 77"/>
                      <a:gd name="T78" fmla="*/ 27 w 187"/>
                      <a:gd name="T79" fmla="*/ 75 h 77"/>
                      <a:gd name="T80" fmla="*/ 22 w 187"/>
                      <a:gd name="T81" fmla="*/ 77 h 77"/>
                      <a:gd name="T82" fmla="*/ 19 w 187"/>
                      <a:gd name="T83" fmla="*/ 77 h 77"/>
                      <a:gd name="T84" fmla="*/ 14 w 187"/>
                      <a:gd name="T85" fmla="*/ 77 h 77"/>
                      <a:gd name="T86" fmla="*/ 11 w 187"/>
                      <a:gd name="T87" fmla="*/ 77 h 77"/>
                      <a:gd name="T88" fmla="*/ 8 w 187"/>
                      <a:gd name="T89" fmla="*/ 77 h 77"/>
                      <a:gd name="T90" fmla="*/ 6 w 187"/>
                      <a:gd name="T91" fmla="*/ 75 h 77"/>
                      <a:gd name="T92" fmla="*/ 3 w 187"/>
                      <a:gd name="T93" fmla="*/ 75 h 77"/>
                      <a:gd name="T94" fmla="*/ 0 w 187"/>
                      <a:gd name="T95" fmla="*/ 72 h 77"/>
                      <a:gd name="T96" fmla="*/ 0 w 187"/>
                      <a:gd name="T97"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77">
                        <a:moveTo>
                          <a:pt x="150" y="32"/>
                        </a:moveTo>
                        <a:lnTo>
                          <a:pt x="185" y="16"/>
                        </a:lnTo>
                        <a:lnTo>
                          <a:pt x="185" y="16"/>
                        </a:lnTo>
                        <a:lnTo>
                          <a:pt x="185" y="16"/>
                        </a:lnTo>
                        <a:lnTo>
                          <a:pt x="185" y="16"/>
                        </a:lnTo>
                        <a:lnTo>
                          <a:pt x="187" y="16"/>
                        </a:lnTo>
                        <a:lnTo>
                          <a:pt x="187" y="19"/>
                        </a:lnTo>
                        <a:lnTo>
                          <a:pt x="187" y="19"/>
                        </a:lnTo>
                        <a:lnTo>
                          <a:pt x="187" y="19"/>
                        </a:lnTo>
                        <a:lnTo>
                          <a:pt x="187" y="19"/>
                        </a:lnTo>
                        <a:lnTo>
                          <a:pt x="187" y="19"/>
                        </a:lnTo>
                        <a:lnTo>
                          <a:pt x="187" y="21"/>
                        </a:lnTo>
                        <a:lnTo>
                          <a:pt x="187" y="21"/>
                        </a:lnTo>
                        <a:lnTo>
                          <a:pt x="187" y="21"/>
                        </a:lnTo>
                        <a:lnTo>
                          <a:pt x="187" y="21"/>
                        </a:lnTo>
                        <a:lnTo>
                          <a:pt x="187" y="21"/>
                        </a:lnTo>
                        <a:lnTo>
                          <a:pt x="187" y="21"/>
                        </a:lnTo>
                        <a:lnTo>
                          <a:pt x="187" y="24"/>
                        </a:lnTo>
                        <a:lnTo>
                          <a:pt x="185" y="24"/>
                        </a:lnTo>
                        <a:lnTo>
                          <a:pt x="185" y="24"/>
                        </a:lnTo>
                        <a:lnTo>
                          <a:pt x="185" y="24"/>
                        </a:lnTo>
                        <a:lnTo>
                          <a:pt x="185" y="24"/>
                        </a:lnTo>
                        <a:lnTo>
                          <a:pt x="185" y="27"/>
                        </a:lnTo>
                        <a:lnTo>
                          <a:pt x="185" y="27"/>
                        </a:lnTo>
                        <a:lnTo>
                          <a:pt x="182" y="27"/>
                        </a:lnTo>
                        <a:lnTo>
                          <a:pt x="182" y="27"/>
                        </a:lnTo>
                        <a:lnTo>
                          <a:pt x="182" y="27"/>
                        </a:lnTo>
                        <a:lnTo>
                          <a:pt x="182" y="27"/>
                        </a:lnTo>
                        <a:lnTo>
                          <a:pt x="179" y="29"/>
                        </a:lnTo>
                        <a:lnTo>
                          <a:pt x="179" y="29"/>
                        </a:lnTo>
                        <a:lnTo>
                          <a:pt x="179" y="29"/>
                        </a:lnTo>
                        <a:lnTo>
                          <a:pt x="179" y="29"/>
                        </a:lnTo>
                        <a:lnTo>
                          <a:pt x="177" y="29"/>
                        </a:lnTo>
                        <a:lnTo>
                          <a:pt x="177" y="29"/>
                        </a:lnTo>
                        <a:lnTo>
                          <a:pt x="177" y="32"/>
                        </a:lnTo>
                        <a:lnTo>
                          <a:pt x="174" y="32"/>
                        </a:lnTo>
                        <a:lnTo>
                          <a:pt x="174" y="32"/>
                        </a:lnTo>
                        <a:lnTo>
                          <a:pt x="171" y="32"/>
                        </a:lnTo>
                        <a:lnTo>
                          <a:pt x="171" y="32"/>
                        </a:lnTo>
                        <a:lnTo>
                          <a:pt x="171" y="32"/>
                        </a:lnTo>
                        <a:lnTo>
                          <a:pt x="169" y="32"/>
                        </a:lnTo>
                        <a:lnTo>
                          <a:pt x="169" y="32"/>
                        </a:lnTo>
                        <a:lnTo>
                          <a:pt x="169" y="32"/>
                        </a:lnTo>
                        <a:lnTo>
                          <a:pt x="166" y="32"/>
                        </a:lnTo>
                        <a:lnTo>
                          <a:pt x="166" y="35"/>
                        </a:lnTo>
                        <a:lnTo>
                          <a:pt x="166" y="35"/>
                        </a:lnTo>
                        <a:lnTo>
                          <a:pt x="163" y="35"/>
                        </a:lnTo>
                        <a:lnTo>
                          <a:pt x="163" y="35"/>
                        </a:lnTo>
                        <a:lnTo>
                          <a:pt x="163" y="35"/>
                        </a:lnTo>
                        <a:lnTo>
                          <a:pt x="161" y="35"/>
                        </a:lnTo>
                        <a:lnTo>
                          <a:pt x="161" y="35"/>
                        </a:lnTo>
                        <a:lnTo>
                          <a:pt x="158" y="35"/>
                        </a:lnTo>
                        <a:lnTo>
                          <a:pt x="158" y="35"/>
                        </a:lnTo>
                        <a:lnTo>
                          <a:pt x="158" y="35"/>
                        </a:lnTo>
                        <a:lnTo>
                          <a:pt x="158" y="35"/>
                        </a:lnTo>
                        <a:lnTo>
                          <a:pt x="155" y="35"/>
                        </a:lnTo>
                        <a:lnTo>
                          <a:pt x="155" y="35"/>
                        </a:lnTo>
                        <a:lnTo>
                          <a:pt x="155" y="32"/>
                        </a:lnTo>
                        <a:lnTo>
                          <a:pt x="153" y="32"/>
                        </a:lnTo>
                        <a:lnTo>
                          <a:pt x="153" y="32"/>
                        </a:lnTo>
                        <a:lnTo>
                          <a:pt x="153" y="32"/>
                        </a:lnTo>
                        <a:lnTo>
                          <a:pt x="153" y="32"/>
                        </a:lnTo>
                        <a:lnTo>
                          <a:pt x="150" y="32"/>
                        </a:lnTo>
                        <a:lnTo>
                          <a:pt x="150" y="32"/>
                        </a:lnTo>
                        <a:lnTo>
                          <a:pt x="150" y="32"/>
                        </a:lnTo>
                        <a:lnTo>
                          <a:pt x="150" y="32"/>
                        </a:lnTo>
                        <a:close/>
                        <a:moveTo>
                          <a:pt x="40" y="64"/>
                        </a:moveTo>
                        <a:lnTo>
                          <a:pt x="0" y="69"/>
                        </a:lnTo>
                        <a:lnTo>
                          <a:pt x="0" y="67"/>
                        </a:lnTo>
                        <a:lnTo>
                          <a:pt x="3" y="61"/>
                        </a:lnTo>
                        <a:lnTo>
                          <a:pt x="6" y="56"/>
                        </a:lnTo>
                        <a:lnTo>
                          <a:pt x="6" y="51"/>
                        </a:lnTo>
                        <a:lnTo>
                          <a:pt x="11" y="48"/>
                        </a:lnTo>
                        <a:lnTo>
                          <a:pt x="14" y="43"/>
                        </a:lnTo>
                        <a:lnTo>
                          <a:pt x="16" y="40"/>
                        </a:lnTo>
                        <a:lnTo>
                          <a:pt x="22" y="35"/>
                        </a:lnTo>
                        <a:lnTo>
                          <a:pt x="27" y="29"/>
                        </a:lnTo>
                        <a:lnTo>
                          <a:pt x="32" y="27"/>
                        </a:lnTo>
                        <a:lnTo>
                          <a:pt x="38" y="24"/>
                        </a:lnTo>
                        <a:lnTo>
                          <a:pt x="43" y="19"/>
                        </a:lnTo>
                        <a:lnTo>
                          <a:pt x="51" y="16"/>
                        </a:lnTo>
                        <a:lnTo>
                          <a:pt x="56" y="13"/>
                        </a:lnTo>
                        <a:lnTo>
                          <a:pt x="64" y="11"/>
                        </a:lnTo>
                        <a:lnTo>
                          <a:pt x="72" y="8"/>
                        </a:lnTo>
                        <a:lnTo>
                          <a:pt x="78" y="5"/>
                        </a:lnTo>
                        <a:lnTo>
                          <a:pt x="86" y="3"/>
                        </a:lnTo>
                        <a:lnTo>
                          <a:pt x="94" y="3"/>
                        </a:lnTo>
                        <a:lnTo>
                          <a:pt x="102" y="0"/>
                        </a:lnTo>
                        <a:lnTo>
                          <a:pt x="110" y="0"/>
                        </a:lnTo>
                        <a:lnTo>
                          <a:pt x="118" y="0"/>
                        </a:lnTo>
                        <a:lnTo>
                          <a:pt x="126" y="0"/>
                        </a:lnTo>
                        <a:lnTo>
                          <a:pt x="134" y="0"/>
                        </a:lnTo>
                        <a:lnTo>
                          <a:pt x="142" y="0"/>
                        </a:lnTo>
                        <a:lnTo>
                          <a:pt x="147" y="0"/>
                        </a:lnTo>
                        <a:lnTo>
                          <a:pt x="155" y="3"/>
                        </a:lnTo>
                        <a:lnTo>
                          <a:pt x="161" y="5"/>
                        </a:lnTo>
                        <a:lnTo>
                          <a:pt x="169" y="5"/>
                        </a:lnTo>
                        <a:lnTo>
                          <a:pt x="174" y="8"/>
                        </a:lnTo>
                        <a:lnTo>
                          <a:pt x="179" y="13"/>
                        </a:lnTo>
                        <a:lnTo>
                          <a:pt x="185" y="16"/>
                        </a:lnTo>
                        <a:lnTo>
                          <a:pt x="150" y="32"/>
                        </a:lnTo>
                        <a:lnTo>
                          <a:pt x="145" y="29"/>
                        </a:lnTo>
                        <a:lnTo>
                          <a:pt x="142" y="27"/>
                        </a:lnTo>
                        <a:lnTo>
                          <a:pt x="137" y="24"/>
                        </a:lnTo>
                        <a:lnTo>
                          <a:pt x="134" y="24"/>
                        </a:lnTo>
                        <a:lnTo>
                          <a:pt x="129" y="21"/>
                        </a:lnTo>
                        <a:lnTo>
                          <a:pt x="126" y="21"/>
                        </a:lnTo>
                        <a:lnTo>
                          <a:pt x="121" y="21"/>
                        </a:lnTo>
                        <a:lnTo>
                          <a:pt x="115" y="21"/>
                        </a:lnTo>
                        <a:lnTo>
                          <a:pt x="113" y="21"/>
                        </a:lnTo>
                        <a:lnTo>
                          <a:pt x="107" y="21"/>
                        </a:lnTo>
                        <a:lnTo>
                          <a:pt x="105" y="21"/>
                        </a:lnTo>
                        <a:lnTo>
                          <a:pt x="99" y="21"/>
                        </a:lnTo>
                        <a:lnTo>
                          <a:pt x="96" y="21"/>
                        </a:lnTo>
                        <a:lnTo>
                          <a:pt x="91" y="21"/>
                        </a:lnTo>
                        <a:lnTo>
                          <a:pt x="88" y="24"/>
                        </a:lnTo>
                        <a:lnTo>
                          <a:pt x="83" y="24"/>
                        </a:lnTo>
                        <a:lnTo>
                          <a:pt x="80" y="27"/>
                        </a:lnTo>
                        <a:lnTo>
                          <a:pt x="75" y="27"/>
                        </a:lnTo>
                        <a:lnTo>
                          <a:pt x="72" y="29"/>
                        </a:lnTo>
                        <a:lnTo>
                          <a:pt x="67" y="32"/>
                        </a:lnTo>
                        <a:lnTo>
                          <a:pt x="64" y="35"/>
                        </a:lnTo>
                        <a:lnTo>
                          <a:pt x="62" y="35"/>
                        </a:lnTo>
                        <a:lnTo>
                          <a:pt x="59" y="37"/>
                        </a:lnTo>
                        <a:lnTo>
                          <a:pt x="54" y="40"/>
                        </a:lnTo>
                        <a:lnTo>
                          <a:pt x="51" y="43"/>
                        </a:lnTo>
                        <a:lnTo>
                          <a:pt x="48" y="45"/>
                        </a:lnTo>
                        <a:lnTo>
                          <a:pt x="46" y="48"/>
                        </a:lnTo>
                        <a:lnTo>
                          <a:pt x="46" y="51"/>
                        </a:lnTo>
                        <a:lnTo>
                          <a:pt x="43" y="53"/>
                        </a:lnTo>
                        <a:lnTo>
                          <a:pt x="43" y="59"/>
                        </a:lnTo>
                        <a:lnTo>
                          <a:pt x="40" y="61"/>
                        </a:lnTo>
                        <a:lnTo>
                          <a:pt x="40" y="64"/>
                        </a:lnTo>
                        <a:close/>
                        <a:moveTo>
                          <a:pt x="0" y="69"/>
                        </a:moveTo>
                        <a:lnTo>
                          <a:pt x="40" y="64"/>
                        </a:lnTo>
                        <a:lnTo>
                          <a:pt x="40" y="64"/>
                        </a:lnTo>
                        <a:lnTo>
                          <a:pt x="40" y="64"/>
                        </a:lnTo>
                        <a:lnTo>
                          <a:pt x="40" y="67"/>
                        </a:lnTo>
                        <a:lnTo>
                          <a:pt x="40" y="67"/>
                        </a:lnTo>
                        <a:lnTo>
                          <a:pt x="40" y="67"/>
                        </a:lnTo>
                        <a:lnTo>
                          <a:pt x="40" y="67"/>
                        </a:lnTo>
                        <a:lnTo>
                          <a:pt x="40" y="67"/>
                        </a:lnTo>
                        <a:lnTo>
                          <a:pt x="38" y="69"/>
                        </a:lnTo>
                        <a:lnTo>
                          <a:pt x="38" y="69"/>
                        </a:lnTo>
                        <a:lnTo>
                          <a:pt x="38" y="69"/>
                        </a:lnTo>
                        <a:lnTo>
                          <a:pt x="38" y="69"/>
                        </a:lnTo>
                        <a:lnTo>
                          <a:pt x="38" y="69"/>
                        </a:lnTo>
                        <a:lnTo>
                          <a:pt x="35" y="69"/>
                        </a:lnTo>
                        <a:lnTo>
                          <a:pt x="35" y="72"/>
                        </a:lnTo>
                        <a:lnTo>
                          <a:pt x="35" y="72"/>
                        </a:lnTo>
                        <a:lnTo>
                          <a:pt x="35" y="72"/>
                        </a:lnTo>
                        <a:lnTo>
                          <a:pt x="32" y="72"/>
                        </a:lnTo>
                        <a:lnTo>
                          <a:pt x="32" y="72"/>
                        </a:lnTo>
                        <a:lnTo>
                          <a:pt x="32" y="72"/>
                        </a:lnTo>
                        <a:lnTo>
                          <a:pt x="32" y="75"/>
                        </a:lnTo>
                        <a:lnTo>
                          <a:pt x="30" y="75"/>
                        </a:lnTo>
                        <a:lnTo>
                          <a:pt x="30" y="75"/>
                        </a:lnTo>
                        <a:lnTo>
                          <a:pt x="30" y="75"/>
                        </a:lnTo>
                        <a:lnTo>
                          <a:pt x="27" y="75"/>
                        </a:lnTo>
                        <a:lnTo>
                          <a:pt x="27" y="75"/>
                        </a:lnTo>
                        <a:lnTo>
                          <a:pt x="27" y="75"/>
                        </a:lnTo>
                        <a:lnTo>
                          <a:pt x="24" y="75"/>
                        </a:lnTo>
                        <a:lnTo>
                          <a:pt x="24" y="77"/>
                        </a:lnTo>
                        <a:lnTo>
                          <a:pt x="22" y="77"/>
                        </a:lnTo>
                        <a:lnTo>
                          <a:pt x="22" y="77"/>
                        </a:lnTo>
                        <a:lnTo>
                          <a:pt x="22" y="77"/>
                        </a:lnTo>
                        <a:lnTo>
                          <a:pt x="19" y="77"/>
                        </a:lnTo>
                        <a:lnTo>
                          <a:pt x="19" y="77"/>
                        </a:lnTo>
                        <a:lnTo>
                          <a:pt x="19" y="77"/>
                        </a:lnTo>
                        <a:lnTo>
                          <a:pt x="16" y="77"/>
                        </a:lnTo>
                        <a:lnTo>
                          <a:pt x="16" y="77"/>
                        </a:lnTo>
                        <a:lnTo>
                          <a:pt x="14" y="77"/>
                        </a:lnTo>
                        <a:lnTo>
                          <a:pt x="14" y="77"/>
                        </a:lnTo>
                        <a:lnTo>
                          <a:pt x="14" y="77"/>
                        </a:lnTo>
                        <a:lnTo>
                          <a:pt x="11" y="77"/>
                        </a:lnTo>
                        <a:lnTo>
                          <a:pt x="11" y="77"/>
                        </a:lnTo>
                        <a:lnTo>
                          <a:pt x="11" y="77"/>
                        </a:lnTo>
                        <a:lnTo>
                          <a:pt x="8" y="77"/>
                        </a:lnTo>
                        <a:lnTo>
                          <a:pt x="8" y="77"/>
                        </a:lnTo>
                        <a:lnTo>
                          <a:pt x="8" y="77"/>
                        </a:lnTo>
                        <a:lnTo>
                          <a:pt x="8" y="77"/>
                        </a:lnTo>
                        <a:lnTo>
                          <a:pt x="6" y="77"/>
                        </a:lnTo>
                        <a:lnTo>
                          <a:pt x="6" y="77"/>
                        </a:lnTo>
                        <a:lnTo>
                          <a:pt x="6" y="75"/>
                        </a:lnTo>
                        <a:lnTo>
                          <a:pt x="6" y="75"/>
                        </a:lnTo>
                        <a:lnTo>
                          <a:pt x="3" y="75"/>
                        </a:lnTo>
                        <a:lnTo>
                          <a:pt x="3" y="75"/>
                        </a:lnTo>
                        <a:lnTo>
                          <a:pt x="3" y="75"/>
                        </a:lnTo>
                        <a:lnTo>
                          <a:pt x="3" y="75"/>
                        </a:lnTo>
                        <a:lnTo>
                          <a:pt x="3" y="75"/>
                        </a:lnTo>
                        <a:lnTo>
                          <a:pt x="3" y="75"/>
                        </a:lnTo>
                        <a:lnTo>
                          <a:pt x="0" y="72"/>
                        </a:lnTo>
                        <a:lnTo>
                          <a:pt x="0" y="72"/>
                        </a:lnTo>
                        <a:lnTo>
                          <a:pt x="0" y="72"/>
                        </a:lnTo>
                        <a:lnTo>
                          <a:pt x="0" y="72"/>
                        </a:lnTo>
                        <a:lnTo>
                          <a:pt x="0" y="72"/>
                        </a:lnTo>
                        <a:lnTo>
                          <a:pt x="0" y="72"/>
                        </a:lnTo>
                        <a:lnTo>
                          <a:pt x="0" y="69"/>
                        </a:lnTo>
                        <a:lnTo>
                          <a:pt x="0" y="69"/>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6"/>
                  <p:cNvSpPr>
                    <a:spLocks/>
                  </p:cNvSpPr>
                  <p:nvPr/>
                </p:nvSpPr>
                <p:spPr bwMode="auto">
                  <a:xfrm>
                    <a:off x="14398625" y="-569912"/>
                    <a:ext cx="157163" cy="131763"/>
                  </a:xfrm>
                  <a:custGeom>
                    <a:avLst/>
                    <a:gdLst>
                      <a:gd name="T0" fmla="*/ 9 w 37"/>
                      <a:gd name="T1" fmla="*/ 31 h 31"/>
                      <a:gd name="T2" fmla="*/ 25 w 37"/>
                      <a:gd name="T3" fmla="*/ 22 h 31"/>
                      <a:gd name="T4" fmla="*/ 18 w 37"/>
                      <a:gd name="T5" fmla="*/ 2 h 31"/>
                      <a:gd name="T6" fmla="*/ 9 w 37"/>
                      <a:gd name="T7" fmla="*/ 31 h 31"/>
                    </a:gdLst>
                    <a:ahLst/>
                    <a:cxnLst>
                      <a:cxn ang="0">
                        <a:pos x="T0" y="T1"/>
                      </a:cxn>
                      <a:cxn ang="0">
                        <a:pos x="T2" y="T3"/>
                      </a:cxn>
                      <a:cxn ang="0">
                        <a:pos x="T4" y="T5"/>
                      </a:cxn>
                      <a:cxn ang="0">
                        <a:pos x="T6" y="T7"/>
                      </a:cxn>
                    </a:cxnLst>
                    <a:rect l="0" t="0" r="r" b="b"/>
                    <a:pathLst>
                      <a:path w="37" h="31">
                        <a:moveTo>
                          <a:pt x="9" y="31"/>
                        </a:moveTo>
                        <a:cubicBezTo>
                          <a:pt x="12" y="22"/>
                          <a:pt x="20" y="26"/>
                          <a:pt x="25" y="22"/>
                        </a:cubicBezTo>
                        <a:cubicBezTo>
                          <a:pt x="37" y="13"/>
                          <a:pt x="28" y="0"/>
                          <a:pt x="18" y="2"/>
                        </a:cubicBezTo>
                        <a:cubicBezTo>
                          <a:pt x="8" y="3"/>
                          <a:pt x="0" y="18"/>
                          <a:pt x="9" y="3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7"/>
                  <p:cNvSpPr>
                    <a:spLocks/>
                  </p:cNvSpPr>
                  <p:nvPr/>
                </p:nvSpPr>
                <p:spPr bwMode="auto">
                  <a:xfrm>
                    <a:off x="14619287" y="-390525"/>
                    <a:ext cx="109538" cy="147638"/>
                  </a:xfrm>
                  <a:custGeom>
                    <a:avLst/>
                    <a:gdLst>
                      <a:gd name="T0" fmla="*/ 26 w 26"/>
                      <a:gd name="T1" fmla="*/ 34 h 35"/>
                      <a:gd name="T2" fmla="*/ 25 w 26"/>
                      <a:gd name="T3" fmla="*/ 15 h 35"/>
                      <a:gd name="T4" fmla="*/ 3 w 26"/>
                      <a:gd name="T5" fmla="*/ 13 h 35"/>
                      <a:gd name="T6" fmla="*/ 26 w 26"/>
                      <a:gd name="T7" fmla="*/ 34 h 35"/>
                    </a:gdLst>
                    <a:ahLst/>
                    <a:cxnLst>
                      <a:cxn ang="0">
                        <a:pos x="T0" y="T1"/>
                      </a:cxn>
                      <a:cxn ang="0">
                        <a:pos x="T2" y="T3"/>
                      </a:cxn>
                      <a:cxn ang="0">
                        <a:pos x="T4" y="T5"/>
                      </a:cxn>
                      <a:cxn ang="0">
                        <a:pos x="T6" y="T7"/>
                      </a:cxn>
                    </a:cxnLst>
                    <a:rect l="0" t="0" r="r" b="b"/>
                    <a:pathLst>
                      <a:path w="26" h="35">
                        <a:moveTo>
                          <a:pt x="26" y="34"/>
                        </a:moveTo>
                        <a:cubicBezTo>
                          <a:pt x="19" y="27"/>
                          <a:pt x="26" y="21"/>
                          <a:pt x="25" y="15"/>
                        </a:cubicBezTo>
                        <a:cubicBezTo>
                          <a:pt x="21" y="0"/>
                          <a:pt x="5" y="3"/>
                          <a:pt x="3" y="13"/>
                        </a:cubicBezTo>
                        <a:cubicBezTo>
                          <a:pt x="0" y="22"/>
                          <a:pt x="10" y="35"/>
                          <a:pt x="26"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8"/>
                  <p:cNvSpPr>
                    <a:spLocks/>
                  </p:cNvSpPr>
                  <p:nvPr/>
                </p:nvSpPr>
                <p:spPr bwMode="auto">
                  <a:xfrm>
                    <a:off x="14971712" y="-776287"/>
                    <a:ext cx="114300" cy="152400"/>
                  </a:xfrm>
                  <a:custGeom>
                    <a:avLst/>
                    <a:gdLst>
                      <a:gd name="T0" fmla="*/ 21 w 27"/>
                      <a:gd name="T1" fmla="*/ 36 h 36"/>
                      <a:gd name="T2" fmla="*/ 26 w 27"/>
                      <a:gd name="T3" fmla="*/ 18 h 36"/>
                      <a:gd name="T4" fmla="*/ 6 w 27"/>
                      <a:gd name="T5" fmla="*/ 9 h 36"/>
                      <a:gd name="T6" fmla="*/ 21 w 27"/>
                      <a:gd name="T7" fmla="*/ 36 h 36"/>
                    </a:gdLst>
                    <a:ahLst/>
                    <a:cxnLst>
                      <a:cxn ang="0">
                        <a:pos x="T0" y="T1"/>
                      </a:cxn>
                      <a:cxn ang="0">
                        <a:pos x="T2" y="T3"/>
                      </a:cxn>
                      <a:cxn ang="0">
                        <a:pos x="T4" y="T5"/>
                      </a:cxn>
                      <a:cxn ang="0">
                        <a:pos x="T6" y="T7"/>
                      </a:cxn>
                    </a:cxnLst>
                    <a:rect l="0" t="0" r="r" b="b"/>
                    <a:pathLst>
                      <a:path w="27" h="36">
                        <a:moveTo>
                          <a:pt x="21" y="36"/>
                        </a:moveTo>
                        <a:cubicBezTo>
                          <a:pt x="16" y="27"/>
                          <a:pt x="25" y="24"/>
                          <a:pt x="26" y="18"/>
                        </a:cubicBezTo>
                        <a:cubicBezTo>
                          <a:pt x="27" y="3"/>
                          <a:pt x="11" y="0"/>
                          <a:pt x="6" y="9"/>
                        </a:cubicBezTo>
                        <a:cubicBezTo>
                          <a:pt x="0" y="17"/>
                          <a:pt x="5" y="33"/>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9"/>
                  <p:cNvSpPr>
                    <a:spLocks/>
                  </p:cNvSpPr>
                  <p:nvPr/>
                </p:nvSpPr>
                <p:spPr bwMode="auto">
                  <a:xfrm>
                    <a:off x="15243175" y="-684212"/>
                    <a:ext cx="114300" cy="153988"/>
                  </a:xfrm>
                  <a:custGeom>
                    <a:avLst/>
                    <a:gdLst>
                      <a:gd name="T0" fmla="*/ 21 w 27"/>
                      <a:gd name="T1" fmla="*/ 36 h 36"/>
                      <a:gd name="T2" fmla="*/ 25 w 27"/>
                      <a:gd name="T3" fmla="*/ 18 h 36"/>
                      <a:gd name="T4" fmla="*/ 5 w 27"/>
                      <a:gd name="T5" fmla="*/ 9 h 36"/>
                      <a:gd name="T6" fmla="*/ 21 w 27"/>
                      <a:gd name="T7" fmla="*/ 36 h 36"/>
                    </a:gdLst>
                    <a:ahLst/>
                    <a:cxnLst>
                      <a:cxn ang="0">
                        <a:pos x="T0" y="T1"/>
                      </a:cxn>
                      <a:cxn ang="0">
                        <a:pos x="T2" y="T3"/>
                      </a:cxn>
                      <a:cxn ang="0">
                        <a:pos x="T4" y="T5"/>
                      </a:cxn>
                      <a:cxn ang="0">
                        <a:pos x="T6" y="T7"/>
                      </a:cxn>
                    </a:cxnLst>
                    <a:rect l="0" t="0" r="r" b="b"/>
                    <a:pathLst>
                      <a:path w="27" h="36">
                        <a:moveTo>
                          <a:pt x="21" y="36"/>
                        </a:moveTo>
                        <a:cubicBezTo>
                          <a:pt x="16" y="27"/>
                          <a:pt x="25" y="24"/>
                          <a:pt x="25" y="18"/>
                        </a:cubicBezTo>
                        <a:cubicBezTo>
                          <a:pt x="27" y="3"/>
                          <a:pt x="11" y="0"/>
                          <a:pt x="5" y="9"/>
                        </a:cubicBezTo>
                        <a:cubicBezTo>
                          <a:pt x="0" y="17"/>
                          <a:pt x="5" y="33"/>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0"/>
                  <p:cNvSpPr>
                    <a:spLocks/>
                  </p:cNvSpPr>
                  <p:nvPr/>
                </p:nvSpPr>
                <p:spPr bwMode="auto">
                  <a:xfrm>
                    <a:off x="14343062" y="-954087"/>
                    <a:ext cx="149225" cy="109538"/>
                  </a:xfrm>
                  <a:custGeom>
                    <a:avLst/>
                    <a:gdLst>
                      <a:gd name="T0" fmla="*/ 1 w 35"/>
                      <a:gd name="T1" fmla="*/ 0 h 26"/>
                      <a:gd name="T2" fmla="*/ 20 w 35"/>
                      <a:gd name="T3" fmla="*/ 1 h 26"/>
                      <a:gd name="T4" fmla="*/ 23 w 35"/>
                      <a:gd name="T5" fmla="*/ 23 h 26"/>
                      <a:gd name="T6" fmla="*/ 1 w 35"/>
                      <a:gd name="T7" fmla="*/ 0 h 26"/>
                    </a:gdLst>
                    <a:ahLst/>
                    <a:cxnLst>
                      <a:cxn ang="0">
                        <a:pos x="T0" y="T1"/>
                      </a:cxn>
                      <a:cxn ang="0">
                        <a:pos x="T2" y="T3"/>
                      </a:cxn>
                      <a:cxn ang="0">
                        <a:pos x="T4" y="T5"/>
                      </a:cxn>
                      <a:cxn ang="0">
                        <a:pos x="T6" y="T7"/>
                      </a:cxn>
                    </a:cxnLst>
                    <a:rect l="0" t="0" r="r" b="b"/>
                    <a:pathLst>
                      <a:path w="35" h="26">
                        <a:moveTo>
                          <a:pt x="1" y="0"/>
                        </a:moveTo>
                        <a:cubicBezTo>
                          <a:pt x="8" y="8"/>
                          <a:pt x="14" y="0"/>
                          <a:pt x="20" y="1"/>
                        </a:cubicBezTo>
                        <a:cubicBezTo>
                          <a:pt x="35" y="4"/>
                          <a:pt x="32" y="20"/>
                          <a:pt x="23" y="23"/>
                        </a:cubicBezTo>
                        <a:cubicBezTo>
                          <a:pt x="13" y="26"/>
                          <a:pt x="0" y="16"/>
                          <a:pt x="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71"/>
                  <p:cNvSpPr>
                    <a:spLocks/>
                  </p:cNvSpPr>
                  <p:nvPr/>
                </p:nvSpPr>
                <p:spPr bwMode="auto">
                  <a:xfrm>
                    <a:off x="14525625" y="-1162050"/>
                    <a:ext cx="149225" cy="109538"/>
                  </a:xfrm>
                  <a:custGeom>
                    <a:avLst/>
                    <a:gdLst>
                      <a:gd name="T0" fmla="*/ 2 w 35"/>
                      <a:gd name="T1" fmla="*/ 0 h 26"/>
                      <a:gd name="T2" fmla="*/ 20 w 35"/>
                      <a:gd name="T3" fmla="*/ 1 h 26"/>
                      <a:gd name="T4" fmla="*/ 23 w 35"/>
                      <a:gd name="T5" fmla="*/ 23 h 26"/>
                      <a:gd name="T6" fmla="*/ 2 w 35"/>
                      <a:gd name="T7" fmla="*/ 0 h 26"/>
                    </a:gdLst>
                    <a:ahLst/>
                    <a:cxnLst>
                      <a:cxn ang="0">
                        <a:pos x="T0" y="T1"/>
                      </a:cxn>
                      <a:cxn ang="0">
                        <a:pos x="T2" y="T3"/>
                      </a:cxn>
                      <a:cxn ang="0">
                        <a:pos x="T4" y="T5"/>
                      </a:cxn>
                      <a:cxn ang="0">
                        <a:pos x="T6" y="T7"/>
                      </a:cxn>
                    </a:cxnLst>
                    <a:rect l="0" t="0" r="r" b="b"/>
                    <a:pathLst>
                      <a:path w="35" h="26">
                        <a:moveTo>
                          <a:pt x="2" y="0"/>
                        </a:moveTo>
                        <a:cubicBezTo>
                          <a:pt x="9" y="7"/>
                          <a:pt x="14" y="0"/>
                          <a:pt x="20" y="1"/>
                        </a:cubicBezTo>
                        <a:cubicBezTo>
                          <a:pt x="35" y="4"/>
                          <a:pt x="33" y="20"/>
                          <a:pt x="23" y="23"/>
                        </a:cubicBezTo>
                        <a:cubicBezTo>
                          <a:pt x="13" y="26"/>
                          <a:pt x="0" y="16"/>
                          <a:pt x="2"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72"/>
                  <p:cNvSpPr>
                    <a:spLocks/>
                  </p:cNvSpPr>
                  <p:nvPr/>
                </p:nvSpPr>
                <p:spPr bwMode="auto">
                  <a:xfrm>
                    <a:off x="14712950" y="-1433512"/>
                    <a:ext cx="119063" cy="152400"/>
                  </a:xfrm>
                  <a:custGeom>
                    <a:avLst/>
                    <a:gdLst>
                      <a:gd name="T0" fmla="*/ 21 w 28"/>
                      <a:gd name="T1" fmla="*/ 0 h 36"/>
                      <a:gd name="T2" fmla="*/ 26 w 28"/>
                      <a:gd name="T3" fmla="*/ 18 h 36"/>
                      <a:gd name="T4" fmla="*/ 6 w 28"/>
                      <a:gd name="T5" fmla="*/ 28 h 36"/>
                      <a:gd name="T6" fmla="*/ 21 w 28"/>
                      <a:gd name="T7" fmla="*/ 0 h 36"/>
                    </a:gdLst>
                    <a:ahLst/>
                    <a:cxnLst>
                      <a:cxn ang="0">
                        <a:pos x="T0" y="T1"/>
                      </a:cxn>
                      <a:cxn ang="0">
                        <a:pos x="T2" y="T3"/>
                      </a:cxn>
                      <a:cxn ang="0">
                        <a:pos x="T4" y="T5"/>
                      </a:cxn>
                      <a:cxn ang="0">
                        <a:pos x="T6" y="T7"/>
                      </a:cxn>
                    </a:cxnLst>
                    <a:rect l="0" t="0" r="r" b="b"/>
                    <a:pathLst>
                      <a:path w="28" h="36">
                        <a:moveTo>
                          <a:pt x="21" y="0"/>
                        </a:moveTo>
                        <a:cubicBezTo>
                          <a:pt x="16" y="9"/>
                          <a:pt x="25" y="12"/>
                          <a:pt x="26" y="18"/>
                        </a:cubicBezTo>
                        <a:cubicBezTo>
                          <a:pt x="28" y="34"/>
                          <a:pt x="12" y="36"/>
                          <a:pt x="6" y="28"/>
                        </a:cubicBezTo>
                        <a:cubicBezTo>
                          <a:pt x="0" y="20"/>
                          <a:pt x="5" y="4"/>
                          <a:pt x="2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4"/>
                  <p:cNvSpPr>
                    <a:spLocks/>
                  </p:cNvSpPr>
                  <p:nvPr/>
                </p:nvSpPr>
                <p:spPr bwMode="auto">
                  <a:xfrm>
                    <a:off x="14954250" y="-1238250"/>
                    <a:ext cx="111125" cy="155575"/>
                  </a:xfrm>
                  <a:custGeom>
                    <a:avLst/>
                    <a:gdLst>
                      <a:gd name="T0" fmla="*/ 0 w 26"/>
                      <a:gd name="T1" fmla="*/ 34 h 37"/>
                      <a:gd name="T2" fmla="*/ 2 w 26"/>
                      <a:gd name="T3" fmla="*/ 15 h 37"/>
                      <a:gd name="T4" fmla="*/ 24 w 26"/>
                      <a:gd name="T5" fmla="*/ 14 h 37"/>
                      <a:gd name="T6" fmla="*/ 0 w 26"/>
                      <a:gd name="T7" fmla="*/ 34 h 37"/>
                    </a:gdLst>
                    <a:ahLst/>
                    <a:cxnLst>
                      <a:cxn ang="0">
                        <a:pos x="T0" y="T1"/>
                      </a:cxn>
                      <a:cxn ang="0">
                        <a:pos x="T2" y="T3"/>
                      </a:cxn>
                      <a:cxn ang="0">
                        <a:pos x="T4" y="T5"/>
                      </a:cxn>
                      <a:cxn ang="0">
                        <a:pos x="T6" y="T7"/>
                      </a:cxn>
                    </a:cxnLst>
                    <a:rect l="0" t="0" r="r" b="b"/>
                    <a:pathLst>
                      <a:path w="26" h="37">
                        <a:moveTo>
                          <a:pt x="0" y="34"/>
                        </a:moveTo>
                        <a:cubicBezTo>
                          <a:pt x="8" y="27"/>
                          <a:pt x="1" y="21"/>
                          <a:pt x="2" y="15"/>
                        </a:cubicBezTo>
                        <a:cubicBezTo>
                          <a:pt x="7" y="0"/>
                          <a:pt x="22" y="4"/>
                          <a:pt x="24" y="14"/>
                        </a:cubicBezTo>
                        <a:cubicBezTo>
                          <a:pt x="26" y="24"/>
                          <a:pt x="16" y="37"/>
                          <a:pt x="0"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5"/>
                  <p:cNvSpPr>
                    <a:spLocks/>
                  </p:cNvSpPr>
                  <p:nvPr/>
                </p:nvSpPr>
                <p:spPr bwMode="auto">
                  <a:xfrm>
                    <a:off x="15162212" y="-1035050"/>
                    <a:ext cx="114300" cy="152400"/>
                  </a:xfrm>
                  <a:custGeom>
                    <a:avLst/>
                    <a:gdLst>
                      <a:gd name="T0" fmla="*/ 0 w 27"/>
                      <a:gd name="T1" fmla="*/ 33 h 36"/>
                      <a:gd name="T2" fmla="*/ 3 w 27"/>
                      <a:gd name="T3" fmla="*/ 15 h 36"/>
                      <a:gd name="T4" fmla="*/ 25 w 27"/>
                      <a:gd name="T5" fmla="*/ 14 h 36"/>
                      <a:gd name="T6" fmla="*/ 0 w 27"/>
                      <a:gd name="T7" fmla="*/ 33 h 36"/>
                    </a:gdLst>
                    <a:ahLst/>
                    <a:cxnLst>
                      <a:cxn ang="0">
                        <a:pos x="T0" y="T1"/>
                      </a:cxn>
                      <a:cxn ang="0">
                        <a:pos x="T2" y="T3"/>
                      </a:cxn>
                      <a:cxn ang="0">
                        <a:pos x="T4" y="T5"/>
                      </a:cxn>
                      <a:cxn ang="0">
                        <a:pos x="T6" y="T7"/>
                      </a:cxn>
                    </a:cxnLst>
                    <a:rect l="0" t="0" r="r" b="b"/>
                    <a:pathLst>
                      <a:path w="27" h="36">
                        <a:moveTo>
                          <a:pt x="0" y="33"/>
                        </a:moveTo>
                        <a:cubicBezTo>
                          <a:pt x="8" y="27"/>
                          <a:pt x="1" y="21"/>
                          <a:pt x="3" y="15"/>
                        </a:cubicBezTo>
                        <a:cubicBezTo>
                          <a:pt x="7" y="0"/>
                          <a:pt x="23" y="4"/>
                          <a:pt x="25" y="14"/>
                        </a:cubicBezTo>
                        <a:cubicBezTo>
                          <a:pt x="27" y="24"/>
                          <a:pt x="16"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6"/>
                  <p:cNvSpPr>
                    <a:spLocks/>
                  </p:cNvSpPr>
                  <p:nvPr/>
                </p:nvSpPr>
                <p:spPr bwMode="auto">
                  <a:xfrm>
                    <a:off x="14662150" y="-785812"/>
                    <a:ext cx="131763" cy="152400"/>
                  </a:xfrm>
                  <a:custGeom>
                    <a:avLst/>
                    <a:gdLst>
                      <a:gd name="T0" fmla="*/ 15 w 31"/>
                      <a:gd name="T1" fmla="*/ 36 h 36"/>
                      <a:gd name="T2" fmla="*/ 6 w 31"/>
                      <a:gd name="T3" fmla="*/ 20 h 36"/>
                      <a:gd name="T4" fmla="*/ 23 w 31"/>
                      <a:gd name="T5" fmla="*/ 6 h 36"/>
                      <a:gd name="T6" fmla="*/ 15 w 31"/>
                      <a:gd name="T7" fmla="*/ 36 h 36"/>
                    </a:gdLst>
                    <a:ahLst/>
                    <a:cxnLst>
                      <a:cxn ang="0">
                        <a:pos x="T0" y="T1"/>
                      </a:cxn>
                      <a:cxn ang="0">
                        <a:pos x="T2" y="T3"/>
                      </a:cxn>
                      <a:cxn ang="0">
                        <a:pos x="T4" y="T5"/>
                      </a:cxn>
                      <a:cxn ang="0">
                        <a:pos x="T6" y="T7"/>
                      </a:cxn>
                    </a:cxnLst>
                    <a:rect l="0" t="0" r="r" b="b"/>
                    <a:pathLst>
                      <a:path w="31" h="36">
                        <a:moveTo>
                          <a:pt x="15" y="36"/>
                        </a:moveTo>
                        <a:cubicBezTo>
                          <a:pt x="18" y="27"/>
                          <a:pt x="8" y="26"/>
                          <a:pt x="6" y="20"/>
                        </a:cubicBezTo>
                        <a:cubicBezTo>
                          <a:pt x="0" y="6"/>
                          <a:pt x="15" y="0"/>
                          <a:pt x="23" y="6"/>
                        </a:cubicBezTo>
                        <a:cubicBezTo>
                          <a:pt x="31" y="13"/>
                          <a:pt x="30" y="29"/>
                          <a:pt x="15"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7"/>
                  <p:cNvSpPr>
                    <a:spLocks/>
                  </p:cNvSpPr>
                  <p:nvPr/>
                </p:nvSpPr>
                <p:spPr bwMode="auto">
                  <a:xfrm>
                    <a:off x="15540037" y="-1047750"/>
                    <a:ext cx="111125" cy="152400"/>
                  </a:xfrm>
                  <a:custGeom>
                    <a:avLst/>
                    <a:gdLst>
                      <a:gd name="T0" fmla="*/ 0 w 26"/>
                      <a:gd name="T1" fmla="*/ 33 h 36"/>
                      <a:gd name="T2" fmla="*/ 2 w 26"/>
                      <a:gd name="T3" fmla="*/ 14 h 36"/>
                      <a:gd name="T4" fmla="*/ 24 w 26"/>
                      <a:gd name="T5" fmla="*/ 14 h 36"/>
                      <a:gd name="T6" fmla="*/ 0 w 26"/>
                      <a:gd name="T7" fmla="*/ 33 h 36"/>
                    </a:gdLst>
                    <a:ahLst/>
                    <a:cxnLst>
                      <a:cxn ang="0">
                        <a:pos x="T0" y="T1"/>
                      </a:cxn>
                      <a:cxn ang="0">
                        <a:pos x="T2" y="T3"/>
                      </a:cxn>
                      <a:cxn ang="0">
                        <a:pos x="T4" y="T5"/>
                      </a:cxn>
                      <a:cxn ang="0">
                        <a:pos x="T6" y="T7"/>
                      </a:cxn>
                    </a:cxnLst>
                    <a:rect l="0" t="0" r="r" b="b"/>
                    <a:pathLst>
                      <a:path w="26" h="36">
                        <a:moveTo>
                          <a:pt x="0" y="33"/>
                        </a:moveTo>
                        <a:cubicBezTo>
                          <a:pt x="8" y="27"/>
                          <a:pt x="0" y="21"/>
                          <a:pt x="2" y="14"/>
                        </a:cubicBezTo>
                        <a:cubicBezTo>
                          <a:pt x="7" y="0"/>
                          <a:pt x="22" y="4"/>
                          <a:pt x="24" y="14"/>
                        </a:cubicBezTo>
                        <a:cubicBezTo>
                          <a:pt x="26" y="24"/>
                          <a:pt x="15"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8"/>
                  <p:cNvSpPr>
                    <a:spLocks/>
                  </p:cNvSpPr>
                  <p:nvPr/>
                </p:nvSpPr>
                <p:spPr bwMode="auto">
                  <a:xfrm>
                    <a:off x="14644687" y="-1281112"/>
                    <a:ext cx="149225" cy="147638"/>
                  </a:xfrm>
                  <a:custGeom>
                    <a:avLst/>
                    <a:gdLst>
                      <a:gd name="T0" fmla="*/ 0 w 35"/>
                      <a:gd name="T1" fmla="*/ 11 h 35"/>
                      <a:gd name="T2" fmla="*/ 12 w 35"/>
                      <a:gd name="T3" fmla="*/ 25 h 35"/>
                      <a:gd name="T4" fmla="*/ 31 w 35"/>
                      <a:gd name="T5" fmla="*/ 14 h 35"/>
                      <a:gd name="T6" fmla="*/ 0 w 35"/>
                      <a:gd name="T7" fmla="*/ 11 h 35"/>
                    </a:gdLst>
                    <a:ahLst/>
                    <a:cxnLst>
                      <a:cxn ang="0">
                        <a:pos x="T0" y="T1"/>
                      </a:cxn>
                      <a:cxn ang="0">
                        <a:pos x="T2" y="T3"/>
                      </a:cxn>
                      <a:cxn ang="0">
                        <a:pos x="T4" y="T5"/>
                      </a:cxn>
                      <a:cxn ang="0">
                        <a:pos x="T6" y="T7"/>
                      </a:cxn>
                    </a:cxnLst>
                    <a:rect l="0" t="0" r="r" b="b"/>
                    <a:pathLst>
                      <a:path w="35" h="35">
                        <a:moveTo>
                          <a:pt x="0" y="11"/>
                        </a:moveTo>
                        <a:cubicBezTo>
                          <a:pt x="10" y="12"/>
                          <a:pt x="7" y="21"/>
                          <a:pt x="12" y="25"/>
                        </a:cubicBezTo>
                        <a:cubicBezTo>
                          <a:pt x="24" y="35"/>
                          <a:pt x="35" y="23"/>
                          <a:pt x="31" y="14"/>
                        </a:cubicBezTo>
                        <a:cubicBezTo>
                          <a:pt x="27" y="5"/>
                          <a:pt x="12" y="0"/>
                          <a:pt x="0" y="1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9"/>
                  <p:cNvSpPr>
                    <a:spLocks/>
                  </p:cNvSpPr>
                  <p:nvPr/>
                </p:nvSpPr>
                <p:spPr bwMode="auto">
                  <a:xfrm>
                    <a:off x="15260637" y="-1298575"/>
                    <a:ext cx="127000" cy="157163"/>
                  </a:xfrm>
                  <a:custGeom>
                    <a:avLst/>
                    <a:gdLst>
                      <a:gd name="T0" fmla="*/ 11 w 30"/>
                      <a:gd name="T1" fmla="*/ 0 h 37"/>
                      <a:gd name="T2" fmla="*/ 4 w 30"/>
                      <a:gd name="T3" fmla="*/ 18 h 37"/>
                      <a:gd name="T4" fmla="*/ 23 w 30"/>
                      <a:gd name="T5" fmla="*/ 30 h 37"/>
                      <a:gd name="T6" fmla="*/ 11 w 30"/>
                      <a:gd name="T7" fmla="*/ 0 h 37"/>
                    </a:gdLst>
                    <a:ahLst/>
                    <a:cxnLst>
                      <a:cxn ang="0">
                        <a:pos x="T0" y="T1"/>
                      </a:cxn>
                      <a:cxn ang="0">
                        <a:pos x="T2" y="T3"/>
                      </a:cxn>
                      <a:cxn ang="0">
                        <a:pos x="T4" y="T5"/>
                      </a:cxn>
                      <a:cxn ang="0">
                        <a:pos x="T6" y="T7"/>
                      </a:cxn>
                    </a:cxnLst>
                    <a:rect l="0" t="0" r="r" b="b"/>
                    <a:pathLst>
                      <a:path w="30" h="37">
                        <a:moveTo>
                          <a:pt x="11" y="0"/>
                        </a:moveTo>
                        <a:cubicBezTo>
                          <a:pt x="15" y="10"/>
                          <a:pt x="6" y="12"/>
                          <a:pt x="4" y="18"/>
                        </a:cubicBezTo>
                        <a:cubicBezTo>
                          <a:pt x="0" y="32"/>
                          <a:pt x="16" y="37"/>
                          <a:pt x="23" y="30"/>
                        </a:cubicBezTo>
                        <a:cubicBezTo>
                          <a:pt x="30" y="22"/>
                          <a:pt x="27" y="6"/>
                          <a:pt x="1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80"/>
                  <p:cNvSpPr>
                    <a:spLocks/>
                  </p:cNvSpPr>
                  <p:nvPr/>
                </p:nvSpPr>
                <p:spPr bwMode="auto">
                  <a:xfrm>
                    <a:off x="14457362" y="-717550"/>
                    <a:ext cx="144463" cy="109538"/>
                  </a:xfrm>
                  <a:custGeom>
                    <a:avLst/>
                    <a:gdLst>
                      <a:gd name="T0" fmla="*/ 0 w 34"/>
                      <a:gd name="T1" fmla="*/ 23 h 26"/>
                      <a:gd name="T2" fmla="*/ 18 w 34"/>
                      <a:gd name="T3" fmla="*/ 26 h 26"/>
                      <a:gd name="T4" fmla="*/ 25 w 34"/>
                      <a:gd name="T5" fmla="*/ 5 h 26"/>
                      <a:gd name="T6" fmla="*/ 0 w 34"/>
                      <a:gd name="T7" fmla="*/ 23 h 26"/>
                    </a:gdLst>
                    <a:ahLst/>
                    <a:cxnLst>
                      <a:cxn ang="0">
                        <a:pos x="T0" y="T1"/>
                      </a:cxn>
                      <a:cxn ang="0">
                        <a:pos x="T2" y="T3"/>
                      </a:cxn>
                      <a:cxn ang="0">
                        <a:pos x="T4" y="T5"/>
                      </a:cxn>
                      <a:cxn ang="0">
                        <a:pos x="T6" y="T7"/>
                      </a:cxn>
                    </a:cxnLst>
                    <a:rect l="0" t="0" r="r" b="b"/>
                    <a:pathLst>
                      <a:path w="34" h="26">
                        <a:moveTo>
                          <a:pt x="0" y="23"/>
                        </a:moveTo>
                        <a:cubicBezTo>
                          <a:pt x="8" y="18"/>
                          <a:pt x="12" y="26"/>
                          <a:pt x="18" y="26"/>
                        </a:cubicBezTo>
                        <a:cubicBezTo>
                          <a:pt x="33" y="25"/>
                          <a:pt x="34" y="9"/>
                          <a:pt x="25" y="5"/>
                        </a:cubicBezTo>
                        <a:cubicBezTo>
                          <a:pt x="16" y="0"/>
                          <a:pt x="1" y="7"/>
                          <a:pt x="0" y="2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81"/>
                  <p:cNvSpPr>
                    <a:spLocks/>
                  </p:cNvSpPr>
                  <p:nvPr/>
                </p:nvSpPr>
                <p:spPr bwMode="auto">
                  <a:xfrm>
                    <a:off x="14533562" y="-971550"/>
                    <a:ext cx="115888" cy="152400"/>
                  </a:xfrm>
                  <a:custGeom>
                    <a:avLst/>
                    <a:gdLst>
                      <a:gd name="T0" fmla="*/ 1 w 27"/>
                      <a:gd name="T1" fmla="*/ 2 h 36"/>
                      <a:gd name="T2" fmla="*/ 2 w 27"/>
                      <a:gd name="T3" fmla="*/ 21 h 36"/>
                      <a:gd name="T4" fmla="*/ 24 w 27"/>
                      <a:gd name="T5" fmla="*/ 23 h 36"/>
                      <a:gd name="T6" fmla="*/ 1 w 27"/>
                      <a:gd name="T7" fmla="*/ 2 h 36"/>
                    </a:gdLst>
                    <a:ahLst/>
                    <a:cxnLst>
                      <a:cxn ang="0">
                        <a:pos x="T0" y="T1"/>
                      </a:cxn>
                      <a:cxn ang="0">
                        <a:pos x="T2" y="T3"/>
                      </a:cxn>
                      <a:cxn ang="0">
                        <a:pos x="T4" y="T5"/>
                      </a:cxn>
                      <a:cxn ang="0">
                        <a:pos x="T6" y="T7"/>
                      </a:cxn>
                    </a:cxnLst>
                    <a:rect l="0" t="0" r="r" b="b"/>
                    <a:pathLst>
                      <a:path w="27" h="36">
                        <a:moveTo>
                          <a:pt x="1" y="2"/>
                        </a:moveTo>
                        <a:cubicBezTo>
                          <a:pt x="8" y="9"/>
                          <a:pt x="0" y="15"/>
                          <a:pt x="2" y="21"/>
                        </a:cubicBezTo>
                        <a:cubicBezTo>
                          <a:pt x="5" y="36"/>
                          <a:pt x="21" y="33"/>
                          <a:pt x="24" y="23"/>
                        </a:cubicBezTo>
                        <a:cubicBezTo>
                          <a:pt x="27" y="14"/>
                          <a:pt x="17" y="0"/>
                          <a:pt x="1" y="2"/>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82"/>
                  <p:cNvSpPr>
                    <a:spLocks/>
                  </p:cNvSpPr>
                  <p:nvPr/>
                </p:nvSpPr>
                <p:spPr bwMode="auto">
                  <a:xfrm>
                    <a:off x="14873287" y="-925512"/>
                    <a:ext cx="111125" cy="152400"/>
                  </a:xfrm>
                  <a:custGeom>
                    <a:avLst/>
                    <a:gdLst>
                      <a:gd name="T0" fmla="*/ 0 w 26"/>
                      <a:gd name="T1" fmla="*/ 33 h 36"/>
                      <a:gd name="T2" fmla="*/ 1 w 26"/>
                      <a:gd name="T3" fmla="*/ 15 h 36"/>
                      <a:gd name="T4" fmla="*/ 23 w 26"/>
                      <a:gd name="T5" fmla="*/ 13 h 36"/>
                      <a:gd name="T6" fmla="*/ 0 w 26"/>
                      <a:gd name="T7" fmla="*/ 33 h 36"/>
                    </a:gdLst>
                    <a:ahLst/>
                    <a:cxnLst>
                      <a:cxn ang="0">
                        <a:pos x="T0" y="T1"/>
                      </a:cxn>
                      <a:cxn ang="0">
                        <a:pos x="T2" y="T3"/>
                      </a:cxn>
                      <a:cxn ang="0">
                        <a:pos x="T4" y="T5"/>
                      </a:cxn>
                      <a:cxn ang="0">
                        <a:pos x="T6" y="T7"/>
                      </a:cxn>
                    </a:cxnLst>
                    <a:rect l="0" t="0" r="r" b="b"/>
                    <a:pathLst>
                      <a:path w="26" h="36">
                        <a:moveTo>
                          <a:pt x="0" y="33"/>
                        </a:moveTo>
                        <a:cubicBezTo>
                          <a:pt x="7" y="26"/>
                          <a:pt x="0" y="21"/>
                          <a:pt x="1" y="15"/>
                        </a:cubicBezTo>
                        <a:cubicBezTo>
                          <a:pt x="5" y="0"/>
                          <a:pt x="21" y="3"/>
                          <a:pt x="23" y="13"/>
                        </a:cubicBezTo>
                        <a:cubicBezTo>
                          <a:pt x="26" y="23"/>
                          <a:pt x="16"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3"/>
                  <p:cNvSpPr>
                    <a:spLocks/>
                  </p:cNvSpPr>
                  <p:nvPr/>
                </p:nvSpPr>
                <p:spPr bwMode="auto">
                  <a:xfrm>
                    <a:off x="15184437" y="-869950"/>
                    <a:ext cx="139700" cy="152400"/>
                  </a:xfrm>
                  <a:custGeom>
                    <a:avLst/>
                    <a:gdLst>
                      <a:gd name="T0" fmla="*/ 0 w 33"/>
                      <a:gd name="T1" fmla="*/ 26 h 36"/>
                      <a:gd name="T2" fmla="*/ 10 w 33"/>
                      <a:gd name="T3" fmla="*/ 11 h 36"/>
                      <a:gd name="T4" fmla="*/ 30 w 33"/>
                      <a:gd name="T5" fmla="*/ 20 h 36"/>
                      <a:gd name="T6" fmla="*/ 0 w 33"/>
                      <a:gd name="T7" fmla="*/ 26 h 36"/>
                    </a:gdLst>
                    <a:ahLst/>
                    <a:cxnLst>
                      <a:cxn ang="0">
                        <a:pos x="T0" y="T1"/>
                      </a:cxn>
                      <a:cxn ang="0">
                        <a:pos x="T2" y="T3"/>
                      </a:cxn>
                      <a:cxn ang="0">
                        <a:pos x="T4" y="T5"/>
                      </a:cxn>
                      <a:cxn ang="0">
                        <a:pos x="T6" y="T7"/>
                      </a:cxn>
                    </a:cxnLst>
                    <a:rect l="0" t="0" r="r" b="b"/>
                    <a:pathLst>
                      <a:path w="33" h="36">
                        <a:moveTo>
                          <a:pt x="0" y="26"/>
                        </a:moveTo>
                        <a:cubicBezTo>
                          <a:pt x="9" y="24"/>
                          <a:pt x="6" y="15"/>
                          <a:pt x="10" y="11"/>
                        </a:cubicBezTo>
                        <a:cubicBezTo>
                          <a:pt x="21" y="0"/>
                          <a:pt x="33" y="10"/>
                          <a:pt x="30" y="20"/>
                        </a:cubicBezTo>
                        <a:cubicBezTo>
                          <a:pt x="28" y="30"/>
                          <a:pt x="12" y="36"/>
                          <a:pt x="0" y="2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4"/>
                  <p:cNvSpPr>
                    <a:spLocks/>
                  </p:cNvSpPr>
                  <p:nvPr/>
                </p:nvSpPr>
                <p:spPr bwMode="auto">
                  <a:xfrm>
                    <a:off x="15316200" y="-958850"/>
                    <a:ext cx="139700" cy="152400"/>
                  </a:xfrm>
                  <a:custGeom>
                    <a:avLst/>
                    <a:gdLst>
                      <a:gd name="T0" fmla="*/ 21 w 33"/>
                      <a:gd name="T1" fmla="*/ 36 h 36"/>
                      <a:gd name="T2" fmla="*/ 8 w 33"/>
                      <a:gd name="T3" fmla="*/ 22 h 36"/>
                      <a:gd name="T4" fmla="*/ 22 w 33"/>
                      <a:gd name="T5" fmla="*/ 5 h 36"/>
                      <a:gd name="T6" fmla="*/ 21 w 33"/>
                      <a:gd name="T7" fmla="*/ 36 h 36"/>
                    </a:gdLst>
                    <a:ahLst/>
                    <a:cxnLst>
                      <a:cxn ang="0">
                        <a:pos x="T0" y="T1"/>
                      </a:cxn>
                      <a:cxn ang="0">
                        <a:pos x="T2" y="T3"/>
                      </a:cxn>
                      <a:cxn ang="0">
                        <a:pos x="T4" y="T5"/>
                      </a:cxn>
                      <a:cxn ang="0">
                        <a:pos x="T6" y="T7"/>
                      </a:cxn>
                    </a:cxnLst>
                    <a:rect l="0" t="0" r="r" b="b"/>
                    <a:pathLst>
                      <a:path w="33" h="36">
                        <a:moveTo>
                          <a:pt x="21" y="36"/>
                        </a:moveTo>
                        <a:cubicBezTo>
                          <a:pt x="21" y="26"/>
                          <a:pt x="12" y="27"/>
                          <a:pt x="8" y="22"/>
                        </a:cubicBezTo>
                        <a:cubicBezTo>
                          <a:pt x="0" y="9"/>
                          <a:pt x="13" y="0"/>
                          <a:pt x="22" y="5"/>
                        </a:cubicBezTo>
                        <a:cubicBezTo>
                          <a:pt x="31" y="9"/>
                          <a:pt x="33" y="26"/>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5"/>
                  <p:cNvSpPr>
                    <a:spLocks/>
                  </p:cNvSpPr>
                  <p:nvPr/>
                </p:nvSpPr>
                <p:spPr bwMode="auto">
                  <a:xfrm>
                    <a:off x="15684500" y="-1171575"/>
                    <a:ext cx="144463" cy="149225"/>
                  </a:xfrm>
                  <a:custGeom>
                    <a:avLst/>
                    <a:gdLst>
                      <a:gd name="T0" fmla="*/ 0 w 34"/>
                      <a:gd name="T1" fmla="*/ 10 h 35"/>
                      <a:gd name="T2" fmla="*/ 11 w 34"/>
                      <a:gd name="T3" fmla="*/ 25 h 35"/>
                      <a:gd name="T4" fmla="*/ 31 w 34"/>
                      <a:gd name="T5" fmla="*/ 14 h 35"/>
                      <a:gd name="T6" fmla="*/ 0 w 34"/>
                      <a:gd name="T7" fmla="*/ 10 h 35"/>
                    </a:gdLst>
                    <a:ahLst/>
                    <a:cxnLst>
                      <a:cxn ang="0">
                        <a:pos x="T0" y="T1"/>
                      </a:cxn>
                      <a:cxn ang="0">
                        <a:pos x="T2" y="T3"/>
                      </a:cxn>
                      <a:cxn ang="0">
                        <a:pos x="T4" y="T5"/>
                      </a:cxn>
                      <a:cxn ang="0">
                        <a:pos x="T6" y="T7"/>
                      </a:cxn>
                    </a:cxnLst>
                    <a:rect l="0" t="0" r="r" b="b"/>
                    <a:pathLst>
                      <a:path w="34" h="35">
                        <a:moveTo>
                          <a:pt x="0" y="10"/>
                        </a:moveTo>
                        <a:cubicBezTo>
                          <a:pt x="10" y="12"/>
                          <a:pt x="7" y="21"/>
                          <a:pt x="11" y="25"/>
                        </a:cubicBezTo>
                        <a:cubicBezTo>
                          <a:pt x="22" y="35"/>
                          <a:pt x="34" y="24"/>
                          <a:pt x="31" y="14"/>
                        </a:cubicBezTo>
                        <a:cubicBezTo>
                          <a:pt x="27" y="5"/>
                          <a:pt x="12" y="0"/>
                          <a:pt x="0" y="1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7"/>
                  <p:cNvSpPr>
                    <a:spLocks/>
                  </p:cNvSpPr>
                  <p:nvPr/>
                </p:nvSpPr>
                <p:spPr bwMode="auto">
                  <a:xfrm>
                    <a:off x="16198850" y="-1298575"/>
                    <a:ext cx="134938" cy="225425"/>
                  </a:xfrm>
                  <a:custGeom>
                    <a:avLst/>
                    <a:gdLst>
                      <a:gd name="T0" fmla="*/ 14 w 32"/>
                      <a:gd name="T1" fmla="*/ 52 h 53"/>
                      <a:gd name="T2" fmla="*/ 16 w 32"/>
                      <a:gd name="T3" fmla="*/ 1 h 53"/>
                      <a:gd name="T4" fmla="*/ 14 w 32"/>
                      <a:gd name="T5" fmla="*/ 52 h 53"/>
                    </a:gdLst>
                    <a:ahLst/>
                    <a:cxnLst>
                      <a:cxn ang="0">
                        <a:pos x="T0" y="T1"/>
                      </a:cxn>
                      <a:cxn ang="0">
                        <a:pos x="T2" y="T3"/>
                      </a:cxn>
                      <a:cxn ang="0">
                        <a:pos x="T4" y="T5"/>
                      </a:cxn>
                    </a:cxnLst>
                    <a:rect l="0" t="0" r="r" b="b"/>
                    <a:pathLst>
                      <a:path w="32" h="53">
                        <a:moveTo>
                          <a:pt x="14" y="52"/>
                        </a:moveTo>
                        <a:cubicBezTo>
                          <a:pt x="20" y="53"/>
                          <a:pt x="32" y="1"/>
                          <a:pt x="16" y="1"/>
                        </a:cubicBezTo>
                        <a:cubicBezTo>
                          <a:pt x="0" y="0"/>
                          <a:pt x="7" y="52"/>
                          <a:pt x="14" y="52"/>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8"/>
                  <p:cNvSpPr>
                    <a:spLocks/>
                  </p:cNvSpPr>
                  <p:nvPr/>
                </p:nvSpPr>
                <p:spPr bwMode="auto">
                  <a:xfrm>
                    <a:off x="16317912" y="-1187450"/>
                    <a:ext cx="458788" cy="376238"/>
                  </a:xfrm>
                  <a:custGeom>
                    <a:avLst/>
                    <a:gdLst>
                      <a:gd name="T0" fmla="*/ 10 w 108"/>
                      <a:gd name="T1" fmla="*/ 57 h 89"/>
                      <a:gd name="T2" fmla="*/ 57 w 108"/>
                      <a:gd name="T3" fmla="*/ 80 h 89"/>
                      <a:gd name="T4" fmla="*/ 108 w 108"/>
                      <a:gd name="T5" fmla="*/ 19 h 89"/>
                      <a:gd name="T6" fmla="*/ 28 w 108"/>
                      <a:gd name="T7" fmla="*/ 8 h 89"/>
                      <a:gd name="T8" fmla="*/ 10 w 108"/>
                      <a:gd name="T9" fmla="*/ 57 h 89"/>
                    </a:gdLst>
                    <a:ahLst/>
                    <a:cxnLst>
                      <a:cxn ang="0">
                        <a:pos x="T0" y="T1"/>
                      </a:cxn>
                      <a:cxn ang="0">
                        <a:pos x="T2" y="T3"/>
                      </a:cxn>
                      <a:cxn ang="0">
                        <a:pos x="T4" y="T5"/>
                      </a:cxn>
                      <a:cxn ang="0">
                        <a:pos x="T6" y="T7"/>
                      </a:cxn>
                      <a:cxn ang="0">
                        <a:pos x="T8" y="T9"/>
                      </a:cxn>
                    </a:cxnLst>
                    <a:rect l="0" t="0" r="r" b="b"/>
                    <a:pathLst>
                      <a:path w="108" h="89">
                        <a:moveTo>
                          <a:pt x="10" y="57"/>
                        </a:moveTo>
                        <a:cubicBezTo>
                          <a:pt x="20" y="84"/>
                          <a:pt x="39" y="89"/>
                          <a:pt x="57" y="80"/>
                        </a:cubicBezTo>
                        <a:cubicBezTo>
                          <a:pt x="81" y="68"/>
                          <a:pt x="81" y="39"/>
                          <a:pt x="108" y="19"/>
                        </a:cubicBezTo>
                        <a:cubicBezTo>
                          <a:pt x="75" y="23"/>
                          <a:pt x="58" y="0"/>
                          <a:pt x="28" y="8"/>
                        </a:cubicBezTo>
                        <a:cubicBezTo>
                          <a:pt x="8" y="13"/>
                          <a:pt x="0" y="30"/>
                          <a:pt x="10" y="57"/>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9"/>
                  <p:cNvSpPr>
                    <a:spLocks/>
                  </p:cNvSpPr>
                  <p:nvPr/>
                </p:nvSpPr>
                <p:spPr bwMode="auto">
                  <a:xfrm>
                    <a:off x="16224250" y="-928687"/>
                    <a:ext cx="390525" cy="419100"/>
                  </a:xfrm>
                  <a:custGeom>
                    <a:avLst/>
                    <a:gdLst>
                      <a:gd name="T0" fmla="*/ 23 w 92"/>
                      <a:gd name="T1" fmla="*/ 19 h 99"/>
                      <a:gd name="T2" fmla="*/ 16 w 92"/>
                      <a:gd name="T3" fmla="*/ 71 h 99"/>
                      <a:gd name="T4" fmla="*/ 91 w 92"/>
                      <a:gd name="T5" fmla="*/ 99 h 99"/>
                      <a:gd name="T6" fmla="*/ 75 w 92"/>
                      <a:gd name="T7" fmla="*/ 20 h 99"/>
                      <a:gd name="T8" fmla="*/ 23 w 92"/>
                      <a:gd name="T9" fmla="*/ 19 h 99"/>
                    </a:gdLst>
                    <a:ahLst/>
                    <a:cxnLst>
                      <a:cxn ang="0">
                        <a:pos x="T0" y="T1"/>
                      </a:cxn>
                      <a:cxn ang="0">
                        <a:pos x="T2" y="T3"/>
                      </a:cxn>
                      <a:cxn ang="0">
                        <a:pos x="T4" y="T5"/>
                      </a:cxn>
                      <a:cxn ang="0">
                        <a:pos x="T6" y="T7"/>
                      </a:cxn>
                      <a:cxn ang="0">
                        <a:pos x="T8" y="T9"/>
                      </a:cxn>
                    </a:cxnLst>
                    <a:rect l="0" t="0" r="r" b="b"/>
                    <a:pathLst>
                      <a:path w="92" h="99">
                        <a:moveTo>
                          <a:pt x="23" y="19"/>
                        </a:moveTo>
                        <a:cubicBezTo>
                          <a:pt x="0" y="38"/>
                          <a:pt x="2" y="57"/>
                          <a:pt x="16" y="71"/>
                        </a:cubicBezTo>
                        <a:cubicBezTo>
                          <a:pt x="35" y="89"/>
                          <a:pt x="63" y="80"/>
                          <a:pt x="91" y="99"/>
                        </a:cubicBezTo>
                        <a:cubicBezTo>
                          <a:pt x="76" y="69"/>
                          <a:pt x="92" y="46"/>
                          <a:pt x="75" y="20"/>
                        </a:cubicBezTo>
                        <a:cubicBezTo>
                          <a:pt x="63" y="2"/>
                          <a:pt x="45" y="0"/>
                          <a:pt x="23" y="19"/>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0"/>
                  <p:cNvSpPr>
                    <a:spLocks/>
                  </p:cNvSpPr>
                  <p:nvPr/>
                </p:nvSpPr>
                <p:spPr bwMode="auto">
                  <a:xfrm>
                    <a:off x="15922625" y="-915987"/>
                    <a:ext cx="385763" cy="452438"/>
                  </a:xfrm>
                  <a:custGeom>
                    <a:avLst/>
                    <a:gdLst>
                      <a:gd name="T0" fmla="*/ 61 w 91"/>
                      <a:gd name="T1" fmla="*/ 13 h 107"/>
                      <a:gd name="T2" fmla="*/ 10 w 91"/>
                      <a:gd name="T3" fmla="*/ 27 h 107"/>
                      <a:gd name="T4" fmla="*/ 12 w 91"/>
                      <a:gd name="T5" fmla="*/ 107 h 107"/>
                      <a:gd name="T6" fmla="*/ 80 w 91"/>
                      <a:gd name="T7" fmla="*/ 62 h 107"/>
                      <a:gd name="T8" fmla="*/ 61 w 91"/>
                      <a:gd name="T9" fmla="*/ 13 h 107"/>
                    </a:gdLst>
                    <a:ahLst/>
                    <a:cxnLst>
                      <a:cxn ang="0">
                        <a:pos x="T0" y="T1"/>
                      </a:cxn>
                      <a:cxn ang="0">
                        <a:pos x="T2" y="T3"/>
                      </a:cxn>
                      <a:cxn ang="0">
                        <a:pos x="T4" y="T5"/>
                      </a:cxn>
                      <a:cxn ang="0">
                        <a:pos x="T6" y="T7"/>
                      </a:cxn>
                      <a:cxn ang="0">
                        <a:pos x="T8" y="T9"/>
                      </a:cxn>
                    </a:cxnLst>
                    <a:rect l="0" t="0" r="r" b="b"/>
                    <a:pathLst>
                      <a:path w="91" h="107">
                        <a:moveTo>
                          <a:pt x="61" y="13"/>
                        </a:moveTo>
                        <a:cubicBezTo>
                          <a:pt x="35" y="0"/>
                          <a:pt x="17" y="9"/>
                          <a:pt x="10" y="27"/>
                        </a:cubicBezTo>
                        <a:cubicBezTo>
                          <a:pt x="0" y="52"/>
                          <a:pt x="20" y="74"/>
                          <a:pt x="12" y="107"/>
                        </a:cubicBezTo>
                        <a:cubicBezTo>
                          <a:pt x="34" y="82"/>
                          <a:pt x="62" y="87"/>
                          <a:pt x="80" y="62"/>
                        </a:cubicBezTo>
                        <a:cubicBezTo>
                          <a:pt x="91" y="45"/>
                          <a:pt x="87" y="27"/>
                          <a:pt x="61" y="13"/>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91"/>
                  <p:cNvSpPr>
                    <a:spLocks/>
                  </p:cNvSpPr>
                  <p:nvPr/>
                </p:nvSpPr>
                <p:spPr bwMode="auto">
                  <a:xfrm>
                    <a:off x="15752762" y="-1200150"/>
                    <a:ext cx="463550" cy="368300"/>
                  </a:xfrm>
                  <a:custGeom>
                    <a:avLst/>
                    <a:gdLst>
                      <a:gd name="T0" fmla="*/ 101 w 109"/>
                      <a:gd name="T1" fmla="*/ 51 h 87"/>
                      <a:gd name="T2" fmla="*/ 77 w 109"/>
                      <a:gd name="T3" fmla="*/ 4 h 87"/>
                      <a:gd name="T4" fmla="*/ 0 w 109"/>
                      <a:gd name="T5" fmla="*/ 24 h 87"/>
                      <a:gd name="T6" fmla="*/ 58 w 109"/>
                      <a:gd name="T7" fmla="*/ 80 h 87"/>
                      <a:gd name="T8" fmla="*/ 101 w 109"/>
                      <a:gd name="T9" fmla="*/ 51 h 87"/>
                    </a:gdLst>
                    <a:ahLst/>
                    <a:cxnLst>
                      <a:cxn ang="0">
                        <a:pos x="T0" y="T1"/>
                      </a:cxn>
                      <a:cxn ang="0">
                        <a:pos x="T2" y="T3"/>
                      </a:cxn>
                      <a:cxn ang="0">
                        <a:pos x="T4" y="T5"/>
                      </a:cxn>
                      <a:cxn ang="0">
                        <a:pos x="T6" y="T7"/>
                      </a:cxn>
                      <a:cxn ang="0">
                        <a:pos x="T8" y="T9"/>
                      </a:cxn>
                    </a:cxnLst>
                    <a:rect l="0" t="0" r="r" b="b"/>
                    <a:pathLst>
                      <a:path w="109" h="87">
                        <a:moveTo>
                          <a:pt x="101" y="51"/>
                        </a:moveTo>
                        <a:cubicBezTo>
                          <a:pt x="109" y="22"/>
                          <a:pt x="96" y="7"/>
                          <a:pt x="77" y="4"/>
                        </a:cubicBezTo>
                        <a:cubicBezTo>
                          <a:pt x="51" y="0"/>
                          <a:pt x="33" y="24"/>
                          <a:pt x="0" y="24"/>
                        </a:cubicBezTo>
                        <a:cubicBezTo>
                          <a:pt x="29" y="39"/>
                          <a:pt x="29" y="68"/>
                          <a:pt x="58" y="80"/>
                        </a:cubicBezTo>
                        <a:cubicBezTo>
                          <a:pt x="77" y="87"/>
                          <a:pt x="94" y="78"/>
                          <a:pt x="101" y="51"/>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92"/>
                  <p:cNvSpPr>
                    <a:spLocks/>
                  </p:cNvSpPr>
                  <p:nvPr/>
                </p:nvSpPr>
                <p:spPr bwMode="auto">
                  <a:xfrm>
                    <a:off x="16368712" y="-1098550"/>
                    <a:ext cx="233363" cy="139700"/>
                  </a:xfrm>
                  <a:custGeom>
                    <a:avLst/>
                    <a:gdLst>
                      <a:gd name="T0" fmla="*/ 1 w 55"/>
                      <a:gd name="T1" fmla="*/ 27 h 33"/>
                      <a:gd name="T2" fmla="*/ 52 w 55"/>
                      <a:gd name="T3" fmla="*/ 16 h 33"/>
                      <a:gd name="T4" fmla="*/ 1 w 55"/>
                      <a:gd name="T5" fmla="*/ 27 h 33"/>
                    </a:gdLst>
                    <a:ahLst/>
                    <a:cxnLst>
                      <a:cxn ang="0">
                        <a:pos x="T0" y="T1"/>
                      </a:cxn>
                      <a:cxn ang="0">
                        <a:pos x="T2" y="T3"/>
                      </a:cxn>
                      <a:cxn ang="0">
                        <a:pos x="T4" y="T5"/>
                      </a:cxn>
                    </a:cxnLst>
                    <a:rect l="0" t="0" r="r" b="b"/>
                    <a:pathLst>
                      <a:path w="55" h="33">
                        <a:moveTo>
                          <a:pt x="1" y="27"/>
                        </a:moveTo>
                        <a:cubicBezTo>
                          <a:pt x="3" y="33"/>
                          <a:pt x="55" y="32"/>
                          <a:pt x="52" y="16"/>
                        </a:cubicBezTo>
                        <a:cubicBezTo>
                          <a:pt x="49" y="0"/>
                          <a:pt x="0" y="21"/>
                          <a:pt x="1" y="27"/>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93"/>
                  <p:cNvSpPr>
                    <a:spLocks/>
                  </p:cNvSpPr>
                  <p:nvPr/>
                </p:nvSpPr>
                <p:spPr bwMode="auto">
                  <a:xfrm>
                    <a:off x="16317912" y="-882650"/>
                    <a:ext cx="211138" cy="233363"/>
                  </a:xfrm>
                  <a:custGeom>
                    <a:avLst/>
                    <a:gdLst>
                      <a:gd name="T0" fmla="*/ 4 w 50"/>
                      <a:gd name="T1" fmla="*/ 5 h 55"/>
                      <a:gd name="T2" fmla="*/ 37 w 50"/>
                      <a:gd name="T3" fmla="*/ 45 h 55"/>
                      <a:gd name="T4" fmla="*/ 4 w 50"/>
                      <a:gd name="T5" fmla="*/ 5 h 55"/>
                    </a:gdLst>
                    <a:ahLst/>
                    <a:cxnLst>
                      <a:cxn ang="0">
                        <a:pos x="T0" y="T1"/>
                      </a:cxn>
                      <a:cxn ang="0">
                        <a:pos x="T2" y="T3"/>
                      </a:cxn>
                      <a:cxn ang="0">
                        <a:pos x="T4" y="T5"/>
                      </a:cxn>
                    </a:cxnLst>
                    <a:rect l="0" t="0" r="r" b="b"/>
                    <a:pathLst>
                      <a:path w="50" h="55">
                        <a:moveTo>
                          <a:pt x="4" y="5"/>
                        </a:moveTo>
                        <a:cubicBezTo>
                          <a:pt x="0" y="9"/>
                          <a:pt x="24" y="55"/>
                          <a:pt x="37" y="45"/>
                        </a:cubicBezTo>
                        <a:cubicBezTo>
                          <a:pt x="50" y="35"/>
                          <a:pt x="10" y="0"/>
                          <a:pt x="4" y="5"/>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4"/>
                  <p:cNvSpPr>
                    <a:spLocks/>
                  </p:cNvSpPr>
                  <p:nvPr/>
                </p:nvSpPr>
                <p:spPr bwMode="auto">
                  <a:xfrm>
                    <a:off x="16006762" y="-865187"/>
                    <a:ext cx="204788" cy="231775"/>
                  </a:xfrm>
                  <a:custGeom>
                    <a:avLst/>
                    <a:gdLst>
                      <a:gd name="T0" fmla="*/ 43 w 48"/>
                      <a:gd name="T1" fmla="*/ 3 h 55"/>
                      <a:gd name="T2" fmla="*/ 13 w 48"/>
                      <a:gd name="T3" fmla="*/ 46 h 55"/>
                      <a:gd name="T4" fmla="*/ 43 w 48"/>
                      <a:gd name="T5" fmla="*/ 3 h 55"/>
                    </a:gdLst>
                    <a:ahLst/>
                    <a:cxnLst>
                      <a:cxn ang="0">
                        <a:pos x="T0" y="T1"/>
                      </a:cxn>
                      <a:cxn ang="0">
                        <a:pos x="T2" y="T3"/>
                      </a:cxn>
                      <a:cxn ang="0">
                        <a:pos x="T4" y="T5"/>
                      </a:cxn>
                    </a:cxnLst>
                    <a:rect l="0" t="0" r="r" b="b"/>
                    <a:pathLst>
                      <a:path w="48" h="55">
                        <a:moveTo>
                          <a:pt x="43" y="3"/>
                        </a:moveTo>
                        <a:cubicBezTo>
                          <a:pt x="38" y="0"/>
                          <a:pt x="0" y="36"/>
                          <a:pt x="13" y="46"/>
                        </a:cubicBezTo>
                        <a:cubicBezTo>
                          <a:pt x="27" y="55"/>
                          <a:pt x="48" y="7"/>
                          <a:pt x="43" y="3"/>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5"/>
                  <p:cNvSpPr>
                    <a:spLocks/>
                  </p:cNvSpPr>
                  <p:nvPr/>
                </p:nvSpPr>
                <p:spPr bwMode="auto">
                  <a:xfrm>
                    <a:off x="15905162" y="-1116012"/>
                    <a:ext cx="242888" cy="157163"/>
                  </a:xfrm>
                  <a:custGeom>
                    <a:avLst/>
                    <a:gdLst>
                      <a:gd name="T0" fmla="*/ 55 w 57"/>
                      <a:gd name="T1" fmla="*/ 30 h 37"/>
                      <a:gd name="T2" fmla="*/ 5 w 57"/>
                      <a:gd name="T3" fmla="*/ 16 h 37"/>
                      <a:gd name="T4" fmla="*/ 55 w 57"/>
                      <a:gd name="T5" fmla="*/ 30 h 37"/>
                    </a:gdLst>
                    <a:ahLst/>
                    <a:cxnLst>
                      <a:cxn ang="0">
                        <a:pos x="T0" y="T1"/>
                      </a:cxn>
                      <a:cxn ang="0">
                        <a:pos x="T2" y="T3"/>
                      </a:cxn>
                      <a:cxn ang="0">
                        <a:pos x="T4" y="T5"/>
                      </a:cxn>
                    </a:cxnLst>
                    <a:rect l="0" t="0" r="r" b="b"/>
                    <a:pathLst>
                      <a:path w="57" h="37">
                        <a:moveTo>
                          <a:pt x="55" y="30"/>
                        </a:moveTo>
                        <a:cubicBezTo>
                          <a:pt x="57" y="25"/>
                          <a:pt x="10" y="0"/>
                          <a:pt x="5" y="16"/>
                        </a:cubicBezTo>
                        <a:cubicBezTo>
                          <a:pt x="0" y="31"/>
                          <a:pt x="53" y="37"/>
                          <a:pt x="55" y="30"/>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6"/>
                  <p:cNvSpPr>
                    <a:spLocks/>
                  </p:cNvSpPr>
                  <p:nvPr/>
                </p:nvSpPr>
                <p:spPr bwMode="auto">
                  <a:xfrm>
                    <a:off x="16049625" y="-1120775"/>
                    <a:ext cx="395288" cy="347663"/>
                  </a:xfrm>
                  <a:custGeom>
                    <a:avLst/>
                    <a:gdLst>
                      <a:gd name="T0" fmla="*/ 82 w 93"/>
                      <a:gd name="T1" fmla="*/ 30 h 82"/>
                      <a:gd name="T2" fmla="*/ 61 w 93"/>
                      <a:gd name="T3" fmla="*/ 77 h 82"/>
                      <a:gd name="T4" fmla="*/ 18 w 93"/>
                      <a:gd name="T5" fmla="*/ 22 h 82"/>
                      <a:gd name="T6" fmla="*/ 82 w 93"/>
                      <a:gd name="T7" fmla="*/ 30 h 82"/>
                    </a:gdLst>
                    <a:ahLst/>
                    <a:cxnLst>
                      <a:cxn ang="0">
                        <a:pos x="T0" y="T1"/>
                      </a:cxn>
                      <a:cxn ang="0">
                        <a:pos x="T2" y="T3"/>
                      </a:cxn>
                      <a:cxn ang="0">
                        <a:pos x="T4" y="T5"/>
                      </a:cxn>
                      <a:cxn ang="0">
                        <a:pos x="T6" y="T7"/>
                      </a:cxn>
                    </a:cxnLst>
                    <a:rect l="0" t="0" r="r" b="b"/>
                    <a:pathLst>
                      <a:path w="93" h="82">
                        <a:moveTo>
                          <a:pt x="82" y="30"/>
                        </a:moveTo>
                        <a:cubicBezTo>
                          <a:pt x="93" y="52"/>
                          <a:pt x="76" y="76"/>
                          <a:pt x="61" y="77"/>
                        </a:cubicBezTo>
                        <a:cubicBezTo>
                          <a:pt x="20" y="82"/>
                          <a:pt x="0" y="50"/>
                          <a:pt x="18" y="22"/>
                        </a:cubicBezTo>
                        <a:cubicBezTo>
                          <a:pt x="32" y="0"/>
                          <a:pt x="68" y="2"/>
                          <a:pt x="82" y="30"/>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7"/>
                  <p:cNvSpPr>
                    <a:spLocks/>
                  </p:cNvSpPr>
                  <p:nvPr/>
                </p:nvSpPr>
                <p:spPr bwMode="auto">
                  <a:xfrm>
                    <a:off x="12925425" y="838200"/>
                    <a:ext cx="700088" cy="520700"/>
                  </a:xfrm>
                  <a:custGeom>
                    <a:avLst/>
                    <a:gdLst>
                      <a:gd name="T0" fmla="*/ 95 w 165"/>
                      <a:gd name="T1" fmla="*/ 8 h 123"/>
                      <a:gd name="T2" fmla="*/ 9 w 165"/>
                      <a:gd name="T3" fmla="*/ 64 h 123"/>
                      <a:gd name="T4" fmla="*/ 41 w 165"/>
                      <a:gd name="T5" fmla="*/ 63 h 123"/>
                      <a:gd name="T6" fmla="*/ 28 w 165"/>
                      <a:gd name="T7" fmla="*/ 99 h 123"/>
                      <a:gd name="T8" fmla="*/ 62 w 165"/>
                      <a:gd name="T9" fmla="*/ 81 h 123"/>
                      <a:gd name="T10" fmla="*/ 71 w 165"/>
                      <a:gd name="T11" fmla="*/ 122 h 123"/>
                      <a:gd name="T12" fmla="*/ 95 w 165"/>
                      <a:gd name="T13" fmla="*/ 91 h 123"/>
                      <a:gd name="T14" fmla="*/ 115 w 165"/>
                      <a:gd name="T15" fmla="*/ 121 h 123"/>
                      <a:gd name="T16" fmla="*/ 124 w 165"/>
                      <a:gd name="T17" fmla="*/ 90 h 123"/>
                      <a:gd name="T18" fmla="*/ 154 w 165"/>
                      <a:gd name="T19" fmla="*/ 94 h 123"/>
                      <a:gd name="T20" fmla="*/ 95 w 165"/>
                      <a:gd name="T21" fmla="*/ 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23">
                        <a:moveTo>
                          <a:pt x="95" y="8"/>
                        </a:moveTo>
                        <a:cubicBezTo>
                          <a:pt x="63" y="0"/>
                          <a:pt x="0" y="47"/>
                          <a:pt x="9" y="64"/>
                        </a:cubicBezTo>
                        <a:cubicBezTo>
                          <a:pt x="16" y="79"/>
                          <a:pt x="35" y="66"/>
                          <a:pt x="41" y="63"/>
                        </a:cubicBezTo>
                        <a:cubicBezTo>
                          <a:pt x="34" y="70"/>
                          <a:pt x="16" y="91"/>
                          <a:pt x="28" y="99"/>
                        </a:cubicBezTo>
                        <a:cubicBezTo>
                          <a:pt x="43" y="109"/>
                          <a:pt x="57" y="87"/>
                          <a:pt x="62" y="81"/>
                        </a:cubicBezTo>
                        <a:cubicBezTo>
                          <a:pt x="60" y="91"/>
                          <a:pt x="52" y="119"/>
                          <a:pt x="71" y="122"/>
                        </a:cubicBezTo>
                        <a:cubicBezTo>
                          <a:pt x="87" y="123"/>
                          <a:pt x="92" y="102"/>
                          <a:pt x="95" y="91"/>
                        </a:cubicBezTo>
                        <a:cubicBezTo>
                          <a:pt x="95" y="91"/>
                          <a:pt x="100" y="123"/>
                          <a:pt x="115" y="121"/>
                        </a:cubicBezTo>
                        <a:cubicBezTo>
                          <a:pt x="130" y="120"/>
                          <a:pt x="124" y="90"/>
                          <a:pt x="124" y="90"/>
                        </a:cubicBezTo>
                        <a:cubicBezTo>
                          <a:pt x="124" y="90"/>
                          <a:pt x="143" y="109"/>
                          <a:pt x="154" y="94"/>
                        </a:cubicBezTo>
                        <a:cubicBezTo>
                          <a:pt x="165" y="80"/>
                          <a:pt x="126" y="15"/>
                          <a:pt x="95" y="8"/>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8"/>
                  <p:cNvSpPr>
                    <a:spLocks/>
                  </p:cNvSpPr>
                  <p:nvPr/>
                </p:nvSpPr>
                <p:spPr bwMode="auto">
                  <a:xfrm>
                    <a:off x="13095287" y="850900"/>
                    <a:ext cx="431800" cy="249238"/>
                  </a:xfrm>
                  <a:custGeom>
                    <a:avLst/>
                    <a:gdLst>
                      <a:gd name="T0" fmla="*/ 56 w 102"/>
                      <a:gd name="T1" fmla="*/ 4 h 59"/>
                      <a:gd name="T2" fmla="*/ 1 w 102"/>
                      <a:gd name="T3" fmla="*/ 20 h 59"/>
                      <a:gd name="T4" fmla="*/ 28 w 102"/>
                      <a:gd name="T5" fmla="*/ 30 h 59"/>
                      <a:gd name="T6" fmla="*/ 45 w 102"/>
                      <a:gd name="T7" fmla="*/ 53 h 59"/>
                      <a:gd name="T8" fmla="*/ 68 w 102"/>
                      <a:gd name="T9" fmla="*/ 39 h 59"/>
                      <a:gd name="T10" fmla="*/ 95 w 102"/>
                      <a:gd name="T11" fmla="*/ 41 h 59"/>
                      <a:gd name="T12" fmla="*/ 56 w 102"/>
                      <a:gd name="T13" fmla="*/ 4 h 59"/>
                    </a:gdLst>
                    <a:ahLst/>
                    <a:cxnLst>
                      <a:cxn ang="0">
                        <a:pos x="T0" y="T1"/>
                      </a:cxn>
                      <a:cxn ang="0">
                        <a:pos x="T2" y="T3"/>
                      </a:cxn>
                      <a:cxn ang="0">
                        <a:pos x="T4" y="T5"/>
                      </a:cxn>
                      <a:cxn ang="0">
                        <a:pos x="T6" y="T7"/>
                      </a:cxn>
                      <a:cxn ang="0">
                        <a:pos x="T8" y="T9"/>
                      </a:cxn>
                      <a:cxn ang="0">
                        <a:pos x="T10" y="T11"/>
                      </a:cxn>
                      <a:cxn ang="0">
                        <a:pos x="T12" y="T13"/>
                      </a:cxn>
                    </a:cxnLst>
                    <a:rect l="0" t="0" r="r" b="b"/>
                    <a:pathLst>
                      <a:path w="102" h="59">
                        <a:moveTo>
                          <a:pt x="56" y="4"/>
                        </a:moveTo>
                        <a:cubicBezTo>
                          <a:pt x="39" y="0"/>
                          <a:pt x="0" y="12"/>
                          <a:pt x="1" y="20"/>
                        </a:cubicBezTo>
                        <a:cubicBezTo>
                          <a:pt x="3" y="38"/>
                          <a:pt x="28" y="30"/>
                          <a:pt x="28" y="30"/>
                        </a:cubicBezTo>
                        <a:cubicBezTo>
                          <a:pt x="28" y="30"/>
                          <a:pt x="25" y="48"/>
                          <a:pt x="45" y="53"/>
                        </a:cubicBezTo>
                        <a:cubicBezTo>
                          <a:pt x="64" y="59"/>
                          <a:pt x="68" y="39"/>
                          <a:pt x="68" y="39"/>
                        </a:cubicBezTo>
                        <a:cubicBezTo>
                          <a:pt x="68" y="39"/>
                          <a:pt x="85" y="54"/>
                          <a:pt x="95" y="41"/>
                        </a:cubicBezTo>
                        <a:cubicBezTo>
                          <a:pt x="102" y="33"/>
                          <a:pt x="71" y="8"/>
                          <a:pt x="56" y="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9"/>
                  <p:cNvSpPr>
                    <a:spLocks/>
                  </p:cNvSpPr>
                  <p:nvPr/>
                </p:nvSpPr>
                <p:spPr bwMode="auto">
                  <a:xfrm>
                    <a:off x="13293725" y="-174625"/>
                    <a:ext cx="428625" cy="1114425"/>
                  </a:xfrm>
                  <a:custGeom>
                    <a:avLst/>
                    <a:gdLst>
                      <a:gd name="T0" fmla="*/ 10 w 101"/>
                      <a:gd name="T1" fmla="*/ 248 h 263"/>
                      <a:gd name="T2" fmla="*/ 8 w 101"/>
                      <a:gd name="T3" fmla="*/ 260 h 263"/>
                      <a:gd name="T4" fmla="*/ 3 w 101"/>
                      <a:gd name="T5" fmla="*/ 258 h 263"/>
                      <a:gd name="T6" fmla="*/ 28 w 101"/>
                      <a:gd name="T7" fmla="*/ 126 h 263"/>
                      <a:gd name="T8" fmla="*/ 96 w 101"/>
                      <a:gd name="T9" fmla="*/ 3 h 263"/>
                      <a:gd name="T10" fmla="*/ 101 w 101"/>
                      <a:gd name="T11" fmla="*/ 6 h 263"/>
                      <a:gd name="T12" fmla="*/ 98 w 101"/>
                      <a:gd name="T13" fmla="*/ 18 h 263"/>
                      <a:gd name="T14" fmla="*/ 33 w 101"/>
                      <a:gd name="T15" fmla="*/ 135 h 263"/>
                      <a:gd name="T16" fmla="*/ 10 w 101"/>
                      <a:gd name="T1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63">
                        <a:moveTo>
                          <a:pt x="10" y="248"/>
                        </a:moveTo>
                        <a:cubicBezTo>
                          <a:pt x="10" y="252"/>
                          <a:pt x="9" y="258"/>
                          <a:pt x="8" y="260"/>
                        </a:cubicBezTo>
                        <a:cubicBezTo>
                          <a:pt x="6" y="263"/>
                          <a:pt x="4" y="262"/>
                          <a:pt x="3" y="258"/>
                        </a:cubicBezTo>
                        <a:cubicBezTo>
                          <a:pt x="0" y="241"/>
                          <a:pt x="5" y="188"/>
                          <a:pt x="28" y="126"/>
                        </a:cubicBezTo>
                        <a:cubicBezTo>
                          <a:pt x="42" y="87"/>
                          <a:pt x="64" y="44"/>
                          <a:pt x="96" y="3"/>
                        </a:cubicBezTo>
                        <a:cubicBezTo>
                          <a:pt x="98" y="0"/>
                          <a:pt x="100" y="2"/>
                          <a:pt x="101" y="6"/>
                        </a:cubicBezTo>
                        <a:cubicBezTo>
                          <a:pt x="101" y="10"/>
                          <a:pt x="100" y="15"/>
                          <a:pt x="98" y="18"/>
                        </a:cubicBezTo>
                        <a:cubicBezTo>
                          <a:pt x="67" y="57"/>
                          <a:pt x="46" y="98"/>
                          <a:pt x="33" y="135"/>
                        </a:cubicBezTo>
                        <a:cubicBezTo>
                          <a:pt x="12" y="190"/>
                          <a:pt x="7" y="234"/>
                          <a:pt x="10" y="24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0"/>
                  <p:cNvSpPr>
                    <a:spLocks/>
                  </p:cNvSpPr>
                  <p:nvPr/>
                </p:nvSpPr>
                <p:spPr bwMode="auto">
                  <a:xfrm>
                    <a:off x="12915900" y="460375"/>
                    <a:ext cx="258763" cy="344488"/>
                  </a:xfrm>
                  <a:custGeom>
                    <a:avLst/>
                    <a:gdLst>
                      <a:gd name="T0" fmla="*/ 58 w 61"/>
                      <a:gd name="T1" fmla="*/ 36 h 81"/>
                      <a:gd name="T2" fmla="*/ 17 w 61"/>
                      <a:gd name="T3" fmla="*/ 7 h 81"/>
                      <a:gd name="T4" fmla="*/ 23 w 61"/>
                      <a:gd name="T5" fmla="*/ 22 h 81"/>
                      <a:gd name="T6" fmla="*/ 4 w 61"/>
                      <a:gd name="T7" fmla="*/ 23 h 81"/>
                      <a:gd name="T8" fmla="*/ 19 w 61"/>
                      <a:gd name="T9" fmla="*/ 35 h 81"/>
                      <a:gd name="T10" fmla="*/ 2 w 61"/>
                      <a:gd name="T11" fmla="*/ 46 h 81"/>
                      <a:gd name="T12" fmla="*/ 21 w 61"/>
                      <a:gd name="T13" fmla="*/ 52 h 81"/>
                      <a:gd name="T14" fmla="*/ 10 w 61"/>
                      <a:gd name="T15" fmla="*/ 67 h 81"/>
                      <a:gd name="T16" fmla="*/ 26 w 61"/>
                      <a:gd name="T17" fmla="*/ 65 h 81"/>
                      <a:gd name="T18" fmla="*/ 30 w 61"/>
                      <a:gd name="T19" fmla="*/ 79 h 81"/>
                      <a:gd name="T20" fmla="*/ 58 w 61"/>
                      <a:gd name="T2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81">
                        <a:moveTo>
                          <a:pt x="58" y="36"/>
                        </a:moveTo>
                        <a:cubicBezTo>
                          <a:pt x="56" y="20"/>
                          <a:pt x="23" y="0"/>
                          <a:pt x="17" y="7"/>
                        </a:cubicBezTo>
                        <a:cubicBezTo>
                          <a:pt x="11" y="13"/>
                          <a:pt x="21" y="19"/>
                          <a:pt x="23" y="22"/>
                        </a:cubicBezTo>
                        <a:cubicBezTo>
                          <a:pt x="19" y="20"/>
                          <a:pt x="6" y="15"/>
                          <a:pt x="4" y="23"/>
                        </a:cubicBezTo>
                        <a:cubicBezTo>
                          <a:pt x="2" y="31"/>
                          <a:pt x="15" y="34"/>
                          <a:pt x="19" y="35"/>
                        </a:cubicBezTo>
                        <a:cubicBezTo>
                          <a:pt x="14" y="36"/>
                          <a:pt x="0" y="37"/>
                          <a:pt x="2" y="46"/>
                        </a:cubicBezTo>
                        <a:cubicBezTo>
                          <a:pt x="4" y="54"/>
                          <a:pt x="15" y="52"/>
                          <a:pt x="21" y="52"/>
                        </a:cubicBezTo>
                        <a:cubicBezTo>
                          <a:pt x="21" y="52"/>
                          <a:pt x="7" y="60"/>
                          <a:pt x="10" y="67"/>
                        </a:cubicBezTo>
                        <a:cubicBezTo>
                          <a:pt x="14" y="73"/>
                          <a:pt x="26" y="65"/>
                          <a:pt x="26" y="65"/>
                        </a:cubicBezTo>
                        <a:cubicBezTo>
                          <a:pt x="26" y="65"/>
                          <a:pt x="21" y="77"/>
                          <a:pt x="30" y="79"/>
                        </a:cubicBezTo>
                        <a:cubicBezTo>
                          <a:pt x="39" y="81"/>
                          <a:pt x="61" y="51"/>
                          <a:pt x="58" y="36"/>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01"/>
                  <p:cNvSpPr>
                    <a:spLocks/>
                  </p:cNvSpPr>
                  <p:nvPr/>
                </p:nvSpPr>
                <p:spPr bwMode="auto">
                  <a:xfrm>
                    <a:off x="13057187" y="511175"/>
                    <a:ext cx="114300" cy="215900"/>
                  </a:xfrm>
                  <a:custGeom>
                    <a:avLst/>
                    <a:gdLst>
                      <a:gd name="T0" fmla="*/ 26 w 27"/>
                      <a:gd name="T1" fmla="*/ 24 h 51"/>
                      <a:gd name="T2" fmla="*/ 9 w 27"/>
                      <a:gd name="T3" fmla="*/ 2 h 51"/>
                      <a:gd name="T4" fmla="*/ 9 w 27"/>
                      <a:gd name="T5" fmla="*/ 17 h 51"/>
                      <a:gd name="T6" fmla="*/ 1 w 27"/>
                      <a:gd name="T7" fmla="*/ 28 h 51"/>
                      <a:gd name="T8" fmla="*/ 13 w 27"/>
                      <a:gd name="T9" fmla="*/ 36 h 51"/>
                      <a:gd name="T10" fmla="*/ 17 w 27"/>
                      <a:gd name="T11" fmla="*/ 49 h 51"/>
                      <a:gd name="T12" fmla="*/ 26 w 27"/>
                      <a:gd name="T13" fmla="*/ 24 h 51"/>
                    </a:gdLst>
                    <a:ahLst/>
                    <a:cxnLst>
                      <a:cxn ang="0">
                        <a:pos x="T0" y="T1"/>
                      </a:cxn>
                      <a:cxn ang="0">
                        <a:pos x="T2" y="T3"/>
                      </a:cxn>
                      <a:cxn ang="0">
                        <a:pos x="T4" y="T5"/>
                      </a:cxn>
                      <a:cxn ang="0">
                        <a:pos x="T6" y="T7"/>
                      </a:cxn>
                      <a:cxn ang="0">
                        <a:pos x="T8" y="T9"/>
                      </a:cxn>
                      <a:cxn ang="0">
                        <a:pos x="T10" y="T11"/>
                      </a:cxn>
                      <a:cxn ang="0">
                        <a:pos x="T12" y="T13"/>
                      </a:cxn>
                    </a:cxnLst>
                    <a:rect l="0" t="0" r="r" b="b"/>
                    <a:pathLst>
                      <a:path w="27" h="51">
                        <a:moveTo>
                          <a:pt x="26" y="24"/>
                        </a:moveTo>
                        <a:cubicBezTo>
                          <a:pt x="25" y="16"/>
                          <a:pt x="12" y="0"/>
                          <a:pt x="9" y="2"/>
                        </a:cubicBezTo>
                        <a:cubicBezTo>
                          <a:pt x="1" y="6"/>
                          <a:pt x="9" y="17"/>
                          <a:pt x="9" y="17"/>
                        </a:cubicBezTo>
                        <a:cubicBezTo>
                          <a:pt x="9" y="17"/>
                          <a:pt x="0" y="18"/>
                          <a:pt x="1" y="28"/>
                        </a:cubicBezTo>
                        <a:cubicBezTo>
                          <a:pt x="2" y="38"/>
                          <a:pt x="13" y="36"/>
                          <a:pt x="13" y="36"/>
                        </a:cubicBezTo>
                        <a:cubicBezTo>
                          <a:pt x="13" y="36"/>
                          <a:pt x="8" y="47"/>
                          <a:pt x="17" y="49"/>
                        </a:cubicBezTo>
                        <a:cubicBezTo>
                          <a:pt x="21" y="51"/>
                          <a:pt x="27" y="32"/>
                          <a:pt x="26" y="2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02"/>
                  <p:cNvSpPr>
                    <a:spLocks/>
                  </p:cNvSpPr>
                  <p:nvPr/>
                </p:nvSpPr>
                <p:spPr bwMode="auto">
                  <a:xfrm>
                    <a:off x="13133387" y="368300"/>
                    <a:ext cx="309563" cy="241300"/>
                  </a:xfrm>
                  <a:custGeom>
                    <a:avLst/>
                    <a:gdLst>
                      <a:gd name="T0" fmla="*/ 64 w 73"/>
                      <a:gd name="T1" fmla="*/ 4 h 57"/>
                      <a:gd name="T2" fmla="*/ 68 w 73"/>
                      <a:gd name="T3" fmla="*/ 1 h 57"/>
                      <a:gd name="T4" fmla="*/ 72 w 73"/>
                      <a:gd name="T5" fmla="*/ 1 h 57"/>
                      <a:gd name="T6" fmla="*/ 47 w 73"/>
                      <a:gd name="T7" fmla="*/ 40 h 57"/>
                      <a:gd name="T8" fmla="*/ 2 w 73"/>
                      <a:gd name="T9" fmla="*/ 57 h 57"/>
                      <a:gd name="T10" fmla="*/ 1 w 73"/>
                      <a:gd name="T11" fmla="*/ 55 h 57"/>
                      <a:gd name="T12" fmla="*/ 8 w 73"/>
                      <a:gd name="T13" fmla="*/ 53 h 57"/>
                      <a:gd name="T14" fmla="*/ 40 w 73"/>
                      <a:gd name="T15" fmla="*/ 41 h 57"/>
                      <a:gd name="T16" fmla="*/ 64 w 73"/>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7">
                        <a:moveTo>
                          <a:pt x="64" y="4"/>
                        </a:moveTo>
                        <a:cubicBezTo>
                          <a:pt x="64" y="3"/>
                          <a:pt x="66" y="2"/>
                          <a:pt x="68" y="1"/>
                        </a:cubicBezTo>
                        <a:cubicBezTo>
                          <a:pt x="71" y="0"/>
                          <a:pt x="73" y="0"/>
                          <a:pt x="72" y="1"/>
                        </a:cubicBezTo>
                        <a:cubicBezTo>
                          <a:pt x="69" y="15"/>
                          <a:pt x="60" y="30"/>
                          <a:pt x="47" y="40"/>
                        </a:cubicBezTo>
                        <a:cubicBezTo>
                          <a:pt x="34" y="51"/>
                          <a:pt x="19" y="57"/>
                          <a:pt x="2" y="57"/>
                        </a:cubicBezTo>
                        <a:cubicBezTo>
                          <a:pt x="0" y="57"/>
                          <a:pt x="0" y="56"/>
                          <a:pt x="1" y="55"/>
                        </a:cubicBezTo>
                        <a:cubicBezTo>
                          <a:pt x="3" y="54"/>
                          <a:pt x="6" y="53"/>
                          <a:pt x="8" y="53"/>
                        </a:cubicBezTo>
                        <a:cubicBezTo>
                          <a:pt x="20" y="53"/>
                          <a:pt x="31" y="48"/>
                          <a:pt x="40" y="41"/>
                        </a:cubicBezTo>
                        <a:cubicBezTo>
                          <a:pt x="52" y="31"/>
                          <a:pt x="60" y="17"/>
                          <a:pt x="64" y="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3"/>
                  <p:cNvSpPr>
                    <a:spLocks/>
                  </p:cNvSpPr>
                  <p:nvPr/>
                </p:nvSpPr>
                <p:spPr bwMode="auto">
                  <a:xfrm>
                    <a:off x="13569950" y="460375"/>
                    <a:ext cx="280988" cy="292100"/>
                  </a:xfrm>
                  <a:custGeom>
                    <a:avLst/>
                    <a:gdLst>
                      <a:gd name="T0" fmla="*/ 10 w 66"/>
                      <a:gd name="T1" fmla="*/ 14 h 69"/>
                      <a:gd name="T2" fmla="*/ 61 w 66"/>
                      <a:gd name="T3" fmla="*/ 10 h 69"/>
                      <a:gd name="T4" fmla="*/ 48 w 66"/>
                      <a:gd name="T5" fmla="*/ 19 h 69"/>
                      <a:gd name="T6" fmla="*/ 64 w 66"/>
                      <a:gd name="T7" fmla="*/ 29 h 69"/>
                      <a:gd name="T8" fmla="*/ 45 w 66"/>
                      <a:gd name="T9" fmla="*/ 33 h 69"/>
                      <a:gd name="T10" fmla="*/ 54 w 66"/>
                      <a:gd name="T11" fmla="*/ 51 h 69"/>
                      <a:gd name="T12" fmla="*/ 36 w 66"/>
                      <a:gd name="T13" fmla="*/ 47 h 69"/>
                      <a:gd name="T14" fmla="*/ 37 w 66"/>
                      <a:gd name="T15" fmla="*/ 65 h 69"/>
                      <a:gd name="T16" fmla="*/ 24 w 66"/>
                      <a:gd name="T17" fmla="*/ 55 h 69"/>
                      <a:gd name="T18" fmla="*/ 14 w 66"/>
                      <a:gd name="T19" fmla="*/ 66 h 69"/>
                      <a:gd name="T20" fmla="*/ 10 w 66"/>
                      <a:gd name="T2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9">
                        <a:moveTo>
                          <a:pt x="10" y="14"/>
                        </a:moveTo>
                        <a:cubicBezTo>
                          <a:pt x="20" y="1"/>
                          <a:pt x="59" y="0"/>
                          <a:pt x="61" y="10"/>
                        </a:cubicBezTo>
                        <a:cubicBezTo>
                          <a:pt x="63" y="18"/>
                          <a:pt x="51" y="18"/>
                          <a:pt x="48" y="19"/>
                        </a:cubicBezTo>
                        <a:cubicBezTo>
                          <a:pt x="53" y="20"/>
                          <a:pt x="66" y="22"/>
                          <a:pt x="64" y="29"/>
                        </a:cubicBezTo>
                        <a:cubicBezTo>
                          <a:pt x="61" y="38"/>
                          <a:pt x="49" y="33"/>
                          <a:pt x="45" y="33"/>
                        </a:cubicBezTo>
                        <a:cubicBezTo>
                          <a:pt x="49" y="36"/>
                          <a:pt x="61" y="45"/>
                          <a:pt x="54" y="51"/>
                        </a:cubicBezTo>
                        <a:cubicBezTo>
                          <a:pt x="49" y="57"/>
                          <a:pt x="40" y="50"/>
                          <a:pt x="36" y="47"/>
                        </a:cubicBezTo>
                        <a:cubicBezTo>
                          <a:pt x="36" y="47"/>
                          <a:pt x="43" y="60"/>
                          <a:pt x="37" y="65"/>
                        </a:cubicBezTo>
                        <a:cubicBezTo>
                          <a:pt x="31" y="69"/>
                          <a:pt x="24" y="55"/>
                          <a:pt x="24" y="55"/>
                        </a:cubicBezTo>
                        <a:cubicBezTo>
                          <a:pt x="24" y="55"/>
                          <a:pt x="23" y="68"/>
                          <a:pt x="14" y="66"/>
                        </a:cubicBezTo>
                        <a:cubicBezTo>
                          <a:pt x="5" y="64"/>
                          <a:pt x="0" y="26"/>
                          <a:pt x="10" y="14"/>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4"/>
                  <p:cNvSpPr>
                    <a:spLocks/>
                  </p:cNvSpPr>
                  <p:nvPr/>
                </p:nvSpPr>
                <p:spPr bwMode="auto">
                  <a:xfrm>
                    <a:off x="13574712" y="460375"/>
                    <a:ext cx="165100" cy="182563"/>
                  </a:xfrm>
                  <a:custGeom>
                    <a:avLst/>
                    <a:gdLst>
                      <a:gd name="T0" fmla="*/ 9 w 39"/>
                      <a:gd name="T1" fmla="*/ 14 h 43"/>
                      <a:gd name="T2" fmla="*/ 35 w 39"/>
                      <a:gd name="T3" fmla="*/ 3 h 43"/>
                      <a:gd name="T4" fmla="*/ 27 w 39"/>
                      <a:gd name="T5" fmla="*/ 16 h 43"/>
                      <a:gd name="T6" fmla="*/ 28 w 39"/>
                      <a:gd name="T7" fmla="*/ 30 h 43"/>
                      <a:gd name="T8" fmla="*/ 14 w 39"/>
                      <a:gd name="T9" fmla="*/ 32 h 43"/>
                      <a:gd name="T10" fmla="*/ 4 w 39"/>
                      <a:gd name="T11" fmla="*/ 41 h 43"/>
                      <a:gd name="T12" fmla="*/ 9 w 39"/>
                      <a:gd name="T13" fmla="*/ 1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9" y="14"/>
                        </a:moveTo>
                        <a:cubicBezTo>
                          <a:pt x="14" y="8"/>
                          <a:pt x="33" y="0"/>
                          <a:pt x="35" y="3"/>
                        </a:cubicBezTo>
                        <a:cubicBezTo>
                          <a:pt x="39" y="11"/>
                          <a:pt x="27" y="16"/>
                          <a:pt x="27" y="16"/>
                        </a:cubicBezTo>
                        <a:cubicBezTo>
                          <a:pt x="27" y="16"/>
                          <a:pt x="34" y="22"/>
                          <a:pt x="28" y="30"/>
                        </a:cubicBezTo>
                        <a:cubicBezTo>
                          <a:pt x="22" y="38"/>
                          <a:pt x="14" y="32"/>
                          <a:pt x="14" y="32"/>
                        </a:cubicBezTo>
                        <a:cubicBezTo>
                          <a:pt x="14" y="32"/>
                          <a:pt x="13" y="43"/>
                          <a:pt x="4" y="41"/>
                        </a:cubicBezTo>
                        <a:cubicBezTo>
                          <a:pt x="0" y="40"/>
                          <a:pt x="4" y="20"/>
                          <a:pt x="9" y="1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5"/>
                  <p:cNvSpPr>
                    <a:spLocks/>
                  </p:cNvSpPr>
                  <p:nvPr/>
                </p:nvSpPr>
                <p:spPr bwMode="auto">
                  <a:xfrm>
                    <a:off x="13476287" y="173038"/>
                    <a:ext cx="169863" cy="360363"/>
                  </a:xfrm>
                  <a:custGeom>
                    <a:avLst/>
                    <a:gdLst>
                      <a:gd name="T0" fmla="*/ 10 w 40"/>
                      <a:gd name="T1" fmla="*/ 8 h 85"/>
                      <a:gd name="T2" fmla="*/ 7 w 40"/>
                      <a:gd name="T3" fmla="*/ 3 h 85"/>
                      <a:gd name="T4" fmla="*/ 3 w 40"/>
                      <a:gd name="T5" fmla="*/ 1 h 85"/>
                      <a:gd name="T6" fmla="*/ 7 w 40"/>
                      <a:gd name="T7" fmla="*/ 48 h 85"/>
                      <a:gd name="T8" fmla="*/ 38 w 40"/>
                      <a:gd name="T9" fmla="*/ 84 h 85"/>
                      <a:gd name="T10" fmla="*/ 39 w 40"/>
                      <a:gd name="T11" fmla="*/ 82 h 85"/>
                      <a:gd name="T12" fmla="*/ 35 w 40"/>
                      <a:gd name="T13" fmla="*/ 77 h 85"/>
                      <a:gd name="T14" fmla="*/ 13 w 40"/>
                      <a:gd name="T15" fmla="*/ 51 h 85"/>
                      <a:gd name="T16" fmla="*/ 10 w 40"/>
                      <a:gd name="T17"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5">
                        <a:moveTo>
                          <a:pt x="10" y="8"/>
                        </a:moveTo>
                        <a:cubicBezTo>
                          <a:pt x="10" y="7"/>
                          <a:pt x="9" y="4"/>
                          <a:pt x="7" y="3"/>
                        </a:cubicBezTo>
                        <a:cubicBezTo>
                          <a:pt x="5" y="1"/>
                          <a:pt x="4" y="0"/>
                          <a:pt x="3" y="1"/>
                        </a:cubicBezTo>
                        <a:cubicBezTo>
                          <a:pt x="0" y="15"/>
                          <a:pt x="1" y="32"/>
                          <a:pt x="7" y="48"/>
                        </a:cubicBezTo>
                        <a:cubicBezTo>
                          <a:pt x="12" y="63"/>
                          <a:pt x="23" y="76"/>
                          <a:pt x="38" y="84"/>
                        </a:cubicBezTo>
                        <a:cubicBezTo>
                          <a:pt x="39" y="85"/>
                          <a:pt x="40" y="84"/>
                          <a:pt x="39" y="82"/>
                        </a:cubicBezTo>
                        <a:cubicBezTo>
                          <a:pt x="38" y="81"/>
                          <a:pt x="36" y="78"/>
                          <a:pt x="35" y="77"/>
                        </a:cubicBezTo>
                        <a:cubicBezTo>
                          <a:pt x="24" y="72"/>
                          <a:pt x="17" y="62"/>
                          <a:pt x="13" y="51"/>
                        </a:cubicBezTo>
                        <a:cubicBezTo>
                          <a:pt x="7" y="37"/>
                          <a:pt x="6" y="21"/>
                          <a:pt x="10" y="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6"/>
                  <p:cNvSpPr>
                    <a:spLocks/>
                  </p:cNvSpPr>
                  <p:nvPr/>
                </p:nvSpPr>
                <p:spPr bwMode="auto">
                  <a:xfrm>
                    <a:off x="13404850" y="-900112"/>
                    <a:ext cx="1039813" cy="1139825"/>
                  </a:xfrm>
                  <a:custGeom>
                    <a:avLst/>
                    <a:gdLst>
                      <a:gd name="T0" fmla="*/ 19 w 245"/>
                      <a:gd name="T1" fmla="*/ 199 h 269"/>
                      <a:gd name="T2" fmla="*/ 97 w 245"/>
                      <a:gd name="T3" fmla="*/ 144 h 269"/>
                      <a:gd name="T4" fmla="*/ 46 w 245"/>
                      <a:gd name="T5" fmla="*/ 46 h 269"/>
                      <a:gd name="T6" fmla="*/ 119 w 245"/>
                      <a:gd name="T7" fmla="*/ 110 h 269"/>
                      <a:gd name="T8" fmla="*/ 203 w 245"/>
                      <a:gd name="T9" fmla="*/ 65 h 269"/>
                      <a:gd name="T10" fmla="*/ 157 w 245"/>
                      <a:gd name="T11" fmla="*/ 146 h 269"/>
                      <a:gd name="T12" fmla="*/ 227 w 245"/>
                      <a:gd name="T13" fmla="*/ 179 h 269"/>
                      <a:gd name="T14" fmla="*/ 138 w 245"/>
                      <a:gd name="T15" fmla="*/ 173 h 269"/>
                      <a:gd name="T16" fmla="*/ 139 w 245"/>
                      <a:gd name="T17" fmla="*/ 262 h 269"/>
                      <a:gd name="T18" fmla="*/ 106 w 245"/>
                      <a:gd name="T19" fmla="*/ 178 h 269"/>
                      <a:gd name="T20" fmla="*/ 19 w 245"/>
                      <a:gd name="T21" fmla="*/ 19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69">
                        <a:moveTo>
                          <a:pt x="19" y="199"/>
                        </a:moveTo>
                        <a:cubicBezTo>
                          <a:pt x="0" y="152"/>
                          <a:pt x="97" y="144"/>
                          <a:pt x="97" y="144"/>
                        </a:cubicBezTo>
                        <a:cubicBezTo>
                          <a:pt x="97" y="144"/>
                          <a:pt x="5" y="92"/>
                          <a:pt x="46" y="46"/>
                        </a:cubicBezTo>
                        <a:cubicBezTo>
                          <a:pt x="87" y="0"/>
                          <a:pt x="119" y="110"/>
                          <a:pt x="119" y="110"/>
                        </a:cubicBezTo>
                        <a:cubicBezTo>
                          <a:pt x="119" y="110"/>
                          <a:pt x="159" y="23"/>
                          <a:pt x="203" y="65"/>
                        </a:cubicBezTo>
                        <a:cubicBezTo>
                          <a:pt x="245" y="106"/>
                          <a:pt x="157" y="146"/>
                          <a:pt x="157" y="146"/>
                        </a:cubicBezTo>
                        <a:cubicBezTo>
                          <a:pt x="157" y="146"/>
                          <a:pt x="238" y="136"/>
                          <a:pt x="227" y="179"/>
                        </a:cubicBezTo>
                        <a:cubicBezTo>
                          <a:pt x="216" y="223"/>
                          <a:pt x="138" y="173"/>
                          <a:pt x="138" y="173"/>
                        </a:cubicBezTo>
                        <a:cubicBezTo>
                          <a:pt x="138" y="173"/>
                          <a:pt x="190" y="256"/>
                          <a:pt x="139" y="262"/>
                        </a:cubicBezTo>
                        <a:cubicBezTo>
                          <a:pt x="89" y="269"/>
                          <a:pt x="106" y="178"/>
                          <a:pt x="106" y="178"/>
                        </a:cubicBezTo>
                        <a:cubicBezTo>
                          <a:pt x="106" y="178"/>
                          <a:pt x="41" y="253"/>
                          <a:pt x="19" y="199"/>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7"/>
                  <p:cNvSpPr>
                    <a:spLocks/>
                  </p:cNvSpPr>
                  <p:nvPr/>
                </p:nvSpPr>
                <p:spPr bwMode="auto">
                  <a:xfrm>
                    <a:off x="13681075" y="-234950"/>
                    <a:ext cx="203200" cy="161925"/>
                  </a:xfrm>
                  <a:custGeom>
                    <a:avLst/>
                    <a:gdLst>
                      <a:gd name="T0" fmla="*/ 45 w 48"/>
                      <a:gd name="T1" fmla="*/ 3 h 38"/>
                      <a:gd name="T2" fmla="*/ 6 w 48"/>
                      <a:gd name="T3" fmla="*/ 29 h 38"/>
                      <a:gd name="T4" fmla="*/ 45 w 48"/>
                      <a:gd name="T5" fmla="*/ 3 h 38"/>
                    </a:gdLst>
                    <a:ahLst/>
                    <a:cxnLst>
                      <a:cxn ang="0">
                        <a:pos x="T0" y="T1"/>
                      </a:cxn>
                      <a:cxn ang="0">
                        <a:pos x="T2" y="T3"/>
                      </a:cxn>
                      <a:cxn ang="0">
                        <a:pos x="T4" y="T5"/>
                      </a:cxn>
                    </a:cxnLst>
                    <a:rect l="0" t="0" r="r" b="b"/>
                    <a:pathLst>
                      <a:path w="48" h="38">
                        <a:moveTo>
                          <a:pt x="45" y="3"/>
                        </a:moveTo>
                        <a:cubicBezTo>
                          <a:pt x="43" y="0"/>
                          <a:pt x="0" y="20"/>
                          <a:pt x="6" y="29"/>
                        </a:cubicBezTo>
                        <a:cubicBezTo>
                          <a:pt x="11" y="38"/>
                          <a:pt x="48" y="7"/>
                          <a:pt x="45"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8"/>
                  <p:cNvSpPr>
                    <a:spLocks/>
                  </p:cNvSpPr>
                  <p:nvPr/>
                </p:nvSpPr>
                <p:spPr bwMode="auto">
                  <a:xfrm>
                    <a:off x="13650912" y="-273050"/>
                    <a:ext cx="207963" cy="123825"/>
                  </a:xfrm>
                  <a:custGeom>
                    <a:avLst/>
                    <a:gdLst>
                      <a:gd name="T0" fmla="*/ 48 w 49"/>
                      <a:gd name="T1" fmla="*/ 3 h 29"/>
                      <a:gd name="T2" fmla="*/ 3 w 49"/>
                      <a:gd name="T3" fmla="*/ 19 h 29"/>
                      <a:gd name="T4" fmla="*/ 48 w 49"/>
                      <a:gd name="T5" fmla="*/ 3 h 29"/>
                    </a:gdLst>
                    <a:ahLst/>
                    <a:cxnLst>
                      <a:cxn ang="0">
                        <a:pos x="T0" y="T1"/>
                      </a:cxn>
                      <a:cxn ang="0">
                        <a:pos x="T2" y="T3"/>
                      </a:cxn>
                      <a:cxn ang="0">
                        <a:pos x="T4" y="T5"/>
                      </a:cxn>
                    </a:cxnLst>
                    <a:rect l="0" t="0" r="r" b="b"/>
                    <a:pathLst>
                      <a:path w="49" h="29">
                        <a:moveTo>
                          <a:pt x="48" y="3"/>
                        </a:moveTo>
                        <a:cubicBezTo>
                          <a:pt x="47" y="0"/>
                          <a:pt x="0" y="9"/>
                          <a:pt x="3" y="19"/>
                        </a:cubicBezTo>
                        <a:cubicBezTo>
                          <a:pt x="6" y="29"/>
                          <a:pt x="49" y="7"/>
                          <a:pt x="48"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9"/>
                  <p:cNvSpPr>
                    <a:spLocks/>
                  </p:cNvSpPr>
                  <p:nvPr/>
                </p:nvSpPr>
                <p:spPr bwMode="auto">
                  <a:xfrm>
                    <a:off x="13689012" y="-488950"/>
                    <a:ext cx="187325" cy="190500"/>
                  </a:xfrm>
                  <a:custGeom>
                    <a:avLst/>
                    <a:gdLst>
                      <a:gd name="T0" fmla="*/ 42 w 44"/>
                      <a:gd name="T1" fmla="*/ 42 h 45"/>
                      <a:gd name="T2" fmla="*/ 8 w 44"/>
                      <a:gd name="T3" fmla="*/ 8 h 45"/>
                      <a:gd name="T4" fmla="*/ 42 w 44"/>
                      <a:gd name="T5" fmla="*/ 42 h 45"/>
                    </a:gdLst>
                    <a:ahLst/>
                    <a:cxnLst>
                      <a:cxn ang="0">
                        <a:pos x="T0" y="T1"/>
                      </a:cxn>
                      <a:cxn ang="0">
                        <a:pos x="T2" y="T3"/>
                      </a:cxn>
                      <a:cxn ang="0">
                        <a:pos x="T4" y="T5"/>
                      </a:cxn>
                    </a:cxnLst>
                    <a:rect l="0" t="0" r="r" b="b"/>
                    <a:pathLst>
                      <a:path w="44" h="45">
                        <a:moveTo>
                          <a:pt x="42" y="42"/>
                        </a:moveTo>
                        <a:cubicBezTo>
                          <a:pt x="44" y="39"/>
                          <a:pt x="17" y="0"/>
                          <a:pt x="8" y="8"/>
                        </a:cubicBezTo>
                        <a:cubicBezTo>
                          <a:pt x="0" y="15"/>
                          <a:pt x="38" y="45"/>
                          <a:pt x="42" y="42"/>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10"/>
                  <p:cNvSpPr>
                    <a:spLocks/>
                  </p:cNvSpPr>
                  <p:nvPr/>
                </p:nvSpPr>
                <p:spPr bwMode="auto">
                  <a:xfrm>
                    <a:off x="13757275" y="-530225"/>
                    <a:ext cx="149225" cy="206375"/>
                  </a:xfrm>
                  <a:custGeom>
                    <a:avLst/>
                    <a:gdLst>
                      <a:gd name="T0" fmla="*/ 32 w 35"/>
                      <a:gd name="T1" fmla="*/ 47 h 49"/>
                      <a:gd name="T2" fmla="*/ 10 w 35"/>
                      <a:gd name="T3" fmla="*/ 4 h 49"/>
                      <a:gd name="T4" fmla="*/ 32 w 35"/>
                      <a:gd name="T5" fmla="*/ 47 h 49"/>
                    </a:gdLst>
                    <a:ahLst/>
                    <a:cxnLst>
                      <a:cxn ang="0">
                        <a:pos x="T0" y="T1"/>
                      </a:cxn>
                      <a:cxn ang="0">
                        <a:pos x="T2" y="T3"/>
                      </a:cxn>
                      <a:cxn ang="0">
                        <a:pos x="T4" y="T5"/>
                      </a:cxn>
                    </a:cxnLst>
                    <a:rect l="0" t="0" r="r" b="b"/>
                    <a:pathLst>
                      <a:path w="35" h="49">
                        <a:moveTo>
                          <a:pt x="32" y="47"/>
                        </a:moveTo>
                        <a:cubicBezTo>
                          <a:pt x="35" y="45"/>
                          <a:pt x="20" y="0"/>
                          <a:pt x="10" y="4"/>
                        </a:cubicBezTo>
                        <a:cubicBezTo>
                          <a:pt x="0" y="9"/>
                          <a:pt x="28" y="49"/>
                          <a:pt x="32" y="47"/>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11"/>
                  <p:cNvSpPr>
                    <a:spLocks/>
                  </p:cNvSpPr>
                  <p:nvPr/>
                </p:nvSpPr>
                <p:spPr bwMode="auto">
                  <a:xfrm>
                    <a:off x="13931900" y="-514350"/>
                    <a:ext cx="152400" cy="212725"/>
                  </a:xfrm>
                  <a:custGeom>
                    <a:avLst/>
                    <a:gdLst>
                      <a:gd name="T0" fmla="*/ 4 w 36"/>
                      <a:gd name="T1" fmla="*/ 48 h 50"/>
                      <a:gd name="T2" fmla="*/ 27 w 36"/>
                      <a:gd name="T3" fmla="*/ 6 h 50"/>
                      <a:gd name="T4" fmla="*/ 4 w 36"/>
                      <a:gd name="T5" fmla="*/ 48 h 50"/>
                    </a:gdLst>
                    <a:ahLst/>
                    <a:cxnLst>
                      <a:cxn ang="0">
                        <a:pos x="T0" y="T1"/>
                      </a:cxn>
                      <a:cxn ang="0">
                        <a:pos x="T2" y="T3"/>
                      </a:cxn>
                      <a:cxn ang="0">
                        <a:pos x="T4" y="T5"/>
                      </a:cxn>
                    </a:cxnLst>
                    <a:rect l="0" t="0" r="r" b="b"/>
                    <a:pathLst>
                      <a:path w="36" h="50">
                        <a:moveTo>
                          <a:pt x="4" y="48"/>
                        </a:moveTo>
                        <a:cubicBezTo>
                          <a:pt x="7" y="50"/>
                          <a:pt x="36" y="12"/>
                          <a:pt x="27" y="6"/>
                        </a:cubicBezTo>
                        <a:cubicBezTo>
                          <a:pt x="17" y="0"/>
                          <a:pt x="0" y="46"/>
                          <a:pt x="4" y="48"/>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2"/>
                  <p:cNvSpPr>
                    <a:spLocks/>
                  </p:cNvSpPr>
                  <p:nvPr/>
                </p:nvSpPr>
                <p:spPr bwMode="auto">
                  <a:xfrm>
                    <a:off x="13970000" y="-458787"/>
                    <a:ext cx="195263" cy="177800"/>
                  </a:xfrm>
                  <a:custGeom>
                    <a:avLst/>
                    <a:gdLst>
                      <a:gd name="T0" fmla="*/ 2 w 46"/>
                      <a:gd name="T1" fmla="*/ 39 h 42"/>
                      <a:gd name="T2" fmla="*/ 39 w 46"/>
                      <a:gd name="T3" fmla="*/ 9 h 42"/>
                      <a:gd name="T4" fmla="*/ 2 w 46"/>
                      <a:gd name="T5" fmla="*/ 39 h 42"/>
                    </a:gdLst>
                    <a:ahLst/>
                    <a:cxnLst>
                      <a:cxn ang="0">
                        <a:pos x="T0" y="T1"/>
                      </a:cxn>
                      <a:cxn ang="0">
                        <a:pos x="T2" y="T3"/>
                      </a:cxn>
                      <a:cxn ang="0">
                        <a:pos x="T4" y="T5"/>
                      </a:cxn>
                    </a:cxnLst>
                    <a:rect l="0" t="0" r="r" b="b"/>
                    <a:pathLst>
                      <a:path w="46" h="42">
                        <a:moveTo>
                          <a:pt x="2" y="39"/>
                        </a:moveTo>
                        <a:cubicBezTo>
                          <a:pt x="5" y="42"/>
                          <a:pt x="46" y="17"/>
                          <a:pt x="39" y="9"/>
                        </a:cubicBezTo>
                        <a:cubicBezTo>
                          <a:pt x="33" y="0"/>
                          <a:pt x="0" y="35"/>
                          <a:pt x="2" y="39"/>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3"/>
                  <p:cNvSpPr>
                    <a:spLocks/>
                  </p:cNvSpPr>
                  <p:nvPr/>
                </p:nvSpPr>
                <p:spPr bwMode="auto">
                  <a:xfrm>
                    <a:off x="13985875" y="-280987"/>
                    <a:ext cx="217488" cy="109538"/>
                  </a:xfrm>
                  <a:custGeom>
                    <a:avLst/>
                    <a:gdLst>
                      <a:gd name="T0" fmla="*/ 1 w 51"/>
                      <a:gd name="T1" fmla="*/ 5 h 26"/>
                      <a:gd name="T2" fmla="*/ 48 w 51"/>
                      <a:gd name="T3" fmla="*/ 15 h 26"/>
                      <a:gd name="T4" fmla="*/ 1 w 51"/>
                      <a:gd name="T5" fmla="*/ 5 h 26"/>
                    </a:gdLst>
                    <a:ahLst/>
                    <a:cxnLst>
                      <a:cxn ang="0">
                        <a:pos x="T0" y="T1"/>
                      </a:cxn>
                      <a:cxn ang="0">
                        <a:pos x="T2" y="T3"/>
                      </a:cxn>
                      <a:cxn ang="0">
                        <a:pos x="T4" y="T5"/>
                      </a:cxn>
                    </a:cxnLst>
                    <a:rect l="0" t="0" r="r" b="b"/>
                    <a:pathLst>
                      <a:path w="51" h="26">
                        <a:moveTo>
                          <a:pt x="1" y="5"/>
                        </a:moveTo>
                        <a:cubicBezTo>
                          <a:pt x="0" y="8"/>
                          <a:pt x="45" y="26"/>
                          <a:pt x="48" y="15"/>
                        </a:cubicBezTo>
                        <a:cubicBezTo>
                          <a:pt x="51" y="5"/>
                          <a:pt x="3" y="0"/>
                          <a:pt x="1" y="5"/>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4"/>
                  <p:cNvSpPr>
                    <a:spLocks/>
                  </p:cNvSpPr>
                  <p:nvPr/>
                </p:nvSpPr>
                <p:spPr bwMode="auto">
                  <a:xfrm>
                    <a:off x="13977937" y="-250825"/>
                    <a:ext cx="207963" cy="160338"/>
                  </a:xfrm>
                  <a:custGeom>
                    <a:avLst/>
                    <a:gdLst>
                      <a:gd name="T0" fmla="*/ 2 w 49"/>
                      <a:gd name="T1" fmla="*/ 3 h 38"/>
                      <a:gd name="T2" fmla="*/ 42 w 49"/>
                      <a:gd name="T3" fmla="*/ 29 h 38"/>
                      <a:gd name="T4" fmla="*/ 2 w 49"/>
                      <a:gd name="T5" fmla="*/ 3 h 38"/>
                    </a:gdLst>
                    <a:ahLst/>
                    <a:cxnLst>
                      <a:cxn ang="0">
                        <a:pos x="T0" y="T1"/>
                      </a:cxn>
                      <a:cxn ang="0">
                        <a:pos x="T2" y="T3"/>
                      </a:cxn>
                      <a:cxn ang="0">
                        <a:pos x="T4" y="T5"/>
                      </a:cxn>
                    </a:cxnLst>
                    <a:rect l="0" t="0" r="r" b="b"/>
                    <a:pathLst>
                      <a:path w="49" h="38">
                        <a:moveTo>
                          <a:pt x="2" y="3"/>
                        </a:moveTo>
                        <a:cubicBezTo>
                          <a:pt x="0" y="6"/>
                          <a:pt x="36" y="38"/>
                          <a:pt x="42" y="29"/>
                        </a:cubicBezTo>
                        <a:cubicBezTo>
                          <a:pt x="49" y="21"/>
                          <a:pt x="5" y="0"/>
                          <a:pt x="2"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5"/>
                  <p:cNvSpPr>
                    <a:spLocks/>
                  </p:cNvSpPr>
                  <p:nvPr/>
                </p:nvSpPr>
                <p:spPr bwMode="auto">
                  <a:xfrm>
                    <a:off x="13931900" y="-200025"/>
                    <a:ext cx="104775" cy="207963"/>
                  </a:xfrm>
                  <a:custGeom>
                    <a:avLst/>
                    <a:gdLst>
                      <a:gd name="T0" fmla="*/ 4 w 25"/>
                      <a:gd name="T1" fmla="*/ 1 h 49"/>
                      <a:gd name="T2" fmla="*/ 15 w 25"/>
                      <a:gd name="T3" fmla="*/ 47 h 49"/>
                      <a:gd name="T4" fmla="*/ 4 w 25"/>
                      <a:gd name="T5" fmla="*/ 1 h 49"/>
                    </a:gdLst>
                    <a:ahLst/>
                    <a:cxnLst>
                      <a:cxn ang="0">
                        <a:pos x="T0" y="T1"/>
                      </a:cxn>
                      <a:cxn ang="0">
                        <a:pos x="T2" y="T3"/>
                      </a:cxn>
                      <a:cxn ang="0">
                        <a:pos x="T4" y="T5"/>
                      </a:cxn>
                    </a:cxnLst>
                    <a:rect l="0" t="0" r="r" b="b"/>
                    <a:pathLst>
                      <a:path w="25" h="49">
                        <a:moveTo>
                          <a:pt x="4" y="1"/>
                        </a:moveTo>
                        <a:cubicBezTo>
                          <a:pt x="0" y="2"/>
                          <a:pt x="4" y="49"/>
                          <a:pt x="15" y="47"/>
                        </a:cubicBezTo>
                        <a:cubicBezTo>
                          <a:pt x="25" y="46"/>
                          <a:pt x="8" y="0"/>
                          <a:pt x="4" y="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6"/>
                  <p:cNvSpPr>
                    <a:spLocks/>
                  </p:cNvSpPr>
                  <p:nvPr/>
                </p:nvSpPr>
                <p:spPr bwMode="auto">
                  <a:xfrm>
                    <a:off x="13854112" y="-196850"/>
                    <a:ext cx="93663" cy="207963"/>
                  </a:xfrm>
                  <a:custGeom>
                    <a:avLst/>
                    <a:gdLst>
                      <a:gd name="T0" fmla="*/ 14 w 22"/>
                      <a:gd name="T1" fmla="*/ 1 h 49"/>
                      <a:gd name="T2" fmla="*/ 11 w 22"/>
                      <a:gd name="T3" fmla="*/ 48 h 49"/>
                      <a:gd name="T4" fmla="*/ 14 w 22"/>
                      <a:gd name="T5" fmla="*/ 1 h 49"/>
                    </a:gdLst>
                    <a:ahLst/>
                    <a:cxnLst>
                      <a:cxn ang="0">
                        <a:pos x="T0" y="T1"/>
                      </a:cxn>
                      <a:cxn ang="0">
                        <a:pos x="T2" y="T3"/>
                      </a:cxn>
                      <a:cxn ang="0">
                        <a:pos x="T4" y="T5"/>
                      </a:cxn>
                    </a:cxnLst>
                    <a:rect l="0" t="0" r="r" b="b"/>
                    <a:pathLst>
                      <a:path w="22" h="49">
                        <a:moveTo>
                          <a:pt x="14" y="1"/>
                        </a:moveTo>
                        <a:cubicBezTo>
                          <a:pt x="10" y="0"/>
                          <a:pt x="0" y="47"/>
                          <a:pt x="11" y="48"/>
                        </a:cubicBezTo>
                        <a:cubicBezTo>
                          <a:pt x="22" y="49"/>
                          <a:pt x="19" y="1"/>
                          <a:pt x="14" y="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7"/>
                  <p:cNvSpPr>
                    <a:spLocks/>
                  </p:cNvSpPr>
                  <p:nvPr/>
                </p:nvSpPr>
                <p:spPr bwMode="auto">
                  <a:xfrm>
                    <a:off x="13808075" y="-369887"/>
                    <a:ext cx="241300" cy="236538"/>
                  </a:xfrm>
                  <a:custGeom>
                    <a:avLst/>
                    <a:gdLst>
                      <a:gd name="T0" fmla="*/ 6 w 57"/>
                      <a:gd name="T1" fmla="*/ 37 h 56"/>
                      <a:gd name="T2" fmla="*/ 26 w 57"/>
                      <a:gd name="T3" fmla="*/ 1 h 56"/>
                      <a:gd name="T4" fmla="*/ 51 w 57"/>
                      <a:gd name="T5" fmla="*/ 35 h 56"/>
                      <a:gd name="T6" fmla="*/ 6 w 57"/>
                      <a:gd name="T7" fmla="*/ 37 h 56"/>
                    </a:gdLst>
                    <a:ahLst/>
                    <a:cxnLst>
                      <a:cxn ang="0">
                        <a:pos x="T0" y="T1"/>
                      </a:cxn>
                      <a:cxn ang="0">
                        <a:pos x="T2" y="T3"/>
                      </a:cxn>
                      <a:cxn ang="0">
                        <a:pos x="T4" y="T5"/>
                      </a:cxn>
                      <a:cxn ang="0">
                        <a:pos x="T6" y="T7"/>
                      </a:cxn>
                    </a:cxnLst>
                    <a:rect l="0" t="0" r="r" b="b"/>
                    <a:pathLst>
                      <a:path w="57" h="56">
                        <a:moveTo>
                          <a:pt x="6" y="37"/>
                        </a:moveTo>
                        <a:cubicBezTo>
                          <a:pt x="0" y="29"/>
                          <a:pt x="3" y="2"/>
                          <a:pt x="26" y="1"/>
                        </a:cubicBezTo>
                        <a:cubicBezTo>
                          <a:pt x="48" y="0"/>
                          <a:pt x="57" y="20"/>
                          <a:pt x="51" y="35"/>
                        </a:cubicBezTo>
                        <a:cubicBezTo>
                          <a:pt x="43" y="51"/>
                          <a:pt x="20" y="56"/>
                          <a:pt x="6" y="37"/>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5"/>
                  <p:cNvSpPr>
                    <a:spLocks/>
                  </p:cNvSpPr>
                  <p:nvPr/>
                </p:nvSpPr>
                <p:spPr bwMode="auto">
                  <a:xfrm>
                    <a:off x="12933362" y="1333500"/>
                    <a:ext cx="1082675" cy="1136650"/>
                  </a:xfrm>
                  <a:custGeom>
                    <a:avLst/>
                    <a:gdLst>
                      <a:gd name="T0" fmla="*/ 184 w 255"/>
                      <a:gd name="T1" fmla="*/ 148 h 268"/>
                      <a:gd name="T2" fmla="*/ 178 w 255"/>
                      <a:gd name="T3" fmla="*/ 111 h 268"/>
                      <a:gd name="T4" fmla="*/ 149 w 255"/>
                      <a:gd name="T5" fmla="*/ 87 h 268"/>
                      <a:gd name="T6" fmla="*/ 112 w 255"/>
                      <a:gd name="T7" fmla="*/ 87 h 268"/>
                      <a:gd name="T8" fmla="*/ 84 w 255"/>
                      <a:gd name="T9" fmla="*/ 111 h 268"/>
                      <a:gd name="T10" fmla="*/ 77 w 255"/>
                      <a:gd name="T11" fmla="*/ 148 h 268"/>
                      <a:gd name="T12" fmla="*/ 96 w 255"/>
                      <a:gd name="T13" fmla="*/ 180 h 268"/>
                      <a:gd name="T14" fmla="*/ 131 w 255"/>
                      <a:gd name="T15" fmla="*/ 193 h 268"/>
                      <a:gd name="T16" fmla="*/ 166 w 255"/>
                      <a:gd name="T17" fmla="*/ 180 h 268"/>
                      <a:gd name="T18" fmla="*/ 184 w 255"/>
                      <a:gd name="T19" fmla="*/ 1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68">
                        <a:moveTo>
                          <a:pt x="184" y="148"/>
                        </a:moveTo>
                        <a:cubicBezTo>
                          <a:pt x="243" y="152"/>
                          <a:pt x="231" y="91"/>
                          <a:pt x="178" y="111"/>
                        </a:cubicBezTo>
                        <a:cubicBezTo>
                          <a:pt x="237" y="61"/>
                          <a:pt x="189" y="23"/>
                          <a:pt x="149" y="87"/>
                        </a:cubicBezTo>
                        <a:cubicBezTo>
                          <a:pt x="162" y="0"/>
                          <a:pt x="100" y="3"/>
                          <a:pt x="112" y="87"/>
                        </a:cubicBezTo>
                        <a:cubicBezTo>
                          <a:pt x="79" y="29"/>
                          <a:pt x="31" y="68"/>
                          <a:pt x="84" y="111"/>
                        </a:cubicBezTo>
                        <a:cubicBezTo>
                          <a:pt x="10" y="87"/>
                          <a:pt x="0" y="149"/>
                          <a:pt x="77" y="148"/>
                        </a:cubicBezTo>
                        <a:cubicBezTo>
                          <a:pt x="26" y="162"/>
                          <a:pt x="58" y="215"/>
                          <a:pt x="96" y="180"/>
                        </a:cubicBezTo>
                        <a:cubicBezTo>
                          <a:pt x="62" y="230"/>
                          <a:pt x="120" y="251"/>
                          <a:pt x="131" y="193"/>
                        </a:cubicBezTo>
                        <a:cubicBezTo>
                          <a:pt x="148" y="268"/>
                          <a:pt x="206" y="246"/>
                          <a:pt x="166" y="180"/>
                        </a:cubicBezTo>
                        <a:cubicBezTo>
                          <a:pt x="225" y="228"/>
                          <a:pt x="255" y="174"/>
                          <a:pt x="184" y="148"/>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48"/>
                  <p:cNvSpPr>
                    <a:spLocks/>
                  </p:cNvSpPr>
                  <p:nvPr/>
                </p:nvSpPr>
                <p:spPr bwMode="auto">
                  <a:xfrm>
                    <a:off x="17294225" y="368300"/>
                    <a:ext cx="993775" cy="1028700"/>
                  </a:xfrm>
                  <a:custGeom>
                    <a:avLst/>
                    <a:gdLst>
                      <a:gd name="T0" fmla="*/ 167 w 234"/>
                      <a:gd name="T1" fmla="*/ 130 h 243"/>
                      <a:gd name="T2" fmla="*/ 156 w 234"/>
                      <a:gd name="T3" fmla="*/ 98 h 243"/>
                      <a:gd name="T4" fmla="*/ 127 w 234"/>
                      <a:gd name="T5" fmla="*/ 80 h 243"/>
                      <a:gd name="T6" fmla="*/ 93 w 234"/>
                      <a:gd name="T7" fmla="*/ 85 h 243"/>
                      <a:gd name="T8" fmla="*/ 71 w 234"/>
                      <a:gd name="T9" fmla="*/ 111 h 243"/>
                      <a:gd name="T10" fmla="*/ 70 w 234"/>
                      <a:gd name="T11" fmla="*/ 144 h 243"/>
                      <a:gd name="T12" fmla="*/ 91 w 234"/>
                      <a:gd name="T13" fmla="*/ 171 h 243"/>
                      <a:gd name="T14" fmla="*/ 124 w 234"/>
                      <a:gd name="T15" fmla="*/ 178 h 243"/>
                      <a:gd name="T16" fmla="*/ 154 w 234"/>
                      <a:gd name="T17" fmla="*/ 161 h 243"/>
                      <a:gd name="T18" fmla="*/ 167 w 234"/>
                      <a:gd name="T19"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43">
                        <a:moveTo>
                          <a:pt x="167" y="130"/>
                        </a:moveTo>
                        <a:cubicBezTo>
                          <a:pt x="220" y="126"/>
                          <a:pt x="201" y="73"/>
                          <a:pt x="156" y="98"/>
                        </a:cubicBezTo>
                        <a:cubicBezTo>
                          <a:pt x="203" y="45"/>
                          <a:pt x="154" y="16"/>
                          <a:pt x="127" y="80"/>
                        </a:cubicBezTo>
                        <a:cubicBezTo>
                          <a:pt x="127" y="0"/>
                          <a:pt x="71" y="10"/>
                          <a:pt x="93" y="85"/>
                        </a:cubicBezTo>
                        <a:cubicBezTo>
                          <a:pt x="56" y="37"/>
                          <a:pt x="18" y="79"/>
                          <a:pt x="71" y="111"/>
                        </a:cubicBezTo>
                        <a:cubicBezTo>
                          <a:pt x="1" y="99"/>
                          <a:pt x="0" y="156"/>
                          <a:pt x="70" y="144"/>
                        </a:cubicBezTo>
                        <a:cubicBezTo>
                          <a:pt x="26" y="164"/>
                          <a:pt x="62" y="208"/>
                          <a:pt x="91" y="171"/>
                        </a:cubicBezTo>
                        <a:cubicBezTo>
                          <a:pt x="67" y="220"/>
                          <a:pt x="123" y="232"/>
                          <a:pt x="124" y="178"/>
                        </a:cubicBezTo>
                        <a:cubicBezTo>
                          <a:pt x="150" y="243"/>
                          <a:pt x="200" y="215"/>
                          <a:pt x="154" y="161"/>
                        </a:cubicBezTo>
                        <a:cubicBezTo>
                          <a:pt x="214" y="197"/>
                          <a:pt x="234" y="144"/>
                          <a:pt x="167" y="130"/>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49"/>
                  <p:cNvSpPr>
                    <a:spLocks/>
                  </p:cNvSpPr>
                  <p:nvPr/>
                </p:nvSpPr>
                <p:spPr bwMode="auto">
                  <a:xfrm>
                    <a:off x="17502187" y="642938"/>
                    <a:ext cx="585788" cy="560388"/>
                  </a:xfrm>
                  <a:custGeom>
                    <a:avLst/>
                    <a:gdLst>
                      <a:gd name="T0" fmla="*/ 52 w 138"/>
                      <a:gd name="T1" fmla="*/ 91 h 132"/>
                      <a:gd name="T2" fmla="*/ 71 w 138"/>
                      <a:gd name="T3" fmla="*/ 94 h 132"/>
                      <a:gd name="T4" fmla="*/ 88 w 138"/>
                      <a:gd name="T5" fmla="*/ 84 h 132"/>
                      <a:gd name="T6" fmla="*/ 94 w 138"/>
                      <a:gd name="T7" fmla="*/ 66 h 132"/>
                      <a:gd name="T8" fmla="*/ 88 w 138"/>
                      <a:gd name="T9" fmla="*/ 48 h 132"/>
                      <a:gd name="T10" fmla="*/ 71 w 138"/>
                      <a:gd name="T11" fmla="*/ 38 h 132"/>
                      <a:gd name="T12" fmla="*/ 52 w 138"/>
                      <a:gd name="T13" fmla="*/ 41 h 132"/>
                      <a:gd name="T14" fmla="*/ 39 w 138"/>
                      <a:gd name="T15" fmla="*/ 56 h 132"/>
                      <a:gd name="T16" fmla="*/ 39 w 138"/>
                      <a:gd name="T17" fmla="*/ 76 h 132"/>
                      <a:gd name="T18" fmla="*/ 52 w 138"/>
                      <a:gd name="T19"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2">
                        <a:moveTo>
                          <a:pt x="52" y="91"/>
                        </a:moveTo>
                        <a:cubicBezTo>
                          <a:pt x="39" y="119"/>
                          <a:pt x="71" y="124"/>
                          <a:pt x="71" y="94"/>
                        </a:cubicBezTo>
                        <a:cubicBezTo>
                          <a:pt x="84" y="132"/>
                          <a:pt x="112" y="116"/>
                          <a:pt x="88" y="84"/>
                        </a:cubicBezTo>
                        <a:cubicBezTo>
                          <a:pt x="128" y="107"/>
                          <a:pt x="138" y="76"/>
                          <a:pt x="94" y="66"/>
                        </a:cubicBezTo>
                        <a:cubicBezTo>
                          <a:pt x="129" y="61"/>
                          <a:pt x="118" y="30"/>
                          <a:pt x="88" y="48"/>
                        </a:cubicBezTo>
                        <a:cubicBezTo>
                          <a:pt x="113" y="16"/>
                          <a:pt x="85" y="0"/>
                          <a:pt x="71" y="38"/>
                        </a:cubicBezTo>
                        <a:cubicBezTo>
                          <a:pt x="74" y="11"/>
                          <a:pt x="42" y="17"/>
                          <a:pt x="52" y="41"/>
                        </a:cubicBezTo>
                        <a:cubicBezTo>
                          <a:pt x="34" y="16"/>
                          <a:pt x="13" y="40"/>
                          <a:pt x="39" y="56"/>
                        </a:cubicBezTo>
                        <a:cubicBezTo>
                          <a:pt x="0" y="51"/>
                          <a:pt x="0" y="83"/>
                          <a:pt x="39" y="76"/>
                        </a:cubicBezTo>
                        <a:cubicBezTo>
                          <a:pt x="5" y="96"/>
                          <a:pt x="26" y="120"/>
                          <a:pt x="52" y="9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50"/>
                  <p:cNvSpPr>
                    <a:spLocks/>
                  </p:cNvSpPr>
                  <p:nvPr/>
                </p:nvSpPr>
                <p:spPr bwMode="auto">
                  <a:xfrm>
                    <a:off x="17684750" y="838200"/>
                    <a:ext cx="182563" cy="169863"/>
                  </a:xfrm>
                  <a:custGeom>
                    <a:avLst/>
                    <a:gdLst>
                      <a:gd name="T0" fmla="*/ 37 w 43"/>
                      <a:gd name="T1" fmla="*/ 12 h 40"/>
                      <a:gd name="T2" fmla="*/ 30 w 43"/>
                      <a:gd name="T3" fmla="*/ 35 h 40"/>
                      <a:gd name="T4" fmla="*/ 6 w 43"/>
                      <a:gd name="T5" fmla="*/ 12 h 40"/>
                      <a:gd name="T6" fmla="*/ 37 w 43"/>
                      <a:gd name="T7" fmla="*/ 12 h 40"/>
                    </a:gdLst>
                    <a:ahLst/>
                    <a:cxnLst>
                      <a:cxn ang="0">
                        <a:pos x="T0" y="T1"/>
                      </a:cxn>
                      <a:cxn ang="0">
                        <a:pos x="T2" y="T3"/>
                      </a:cxn>
                      <a:cxn ang="0">
                        <a:pos x="T4" y="T5"/>
                      </a:cxn>
                      <a:cxn ang="0">
                        <a:pos x="T6" y="T7"/>
                      </a:cxn>
                    </a:cxnLst>
                    <a:rect l="0" t="0" r="r" b="b"/>
                    <a:pathLst>
                      <a:path w="43" h="40">
                        <a:moveTo>
                          <a:pt x="37" y="12"/>
                        </a:moveTo>
                        <a:cubicBezTo>
                          <a:pt x="43" y="21"/>
                          <a:pt x="37" y="33"/>
                          <a:pt x="30" y="35"/>
                        </a:cubicBezTo>
                        <a:cubicBezTo>
                          <a:pt x="11" y="40"/>
                          <a:pt x="0" y="26"/>
                          <a:pt x="6" y="12"/>
                        </a:cubicBezTo>
                        <a:cubicBezTo>
                          <a:pt x="11" y="1"/>
                          <a:pt x="28" y="0"/>
                          <a:pt x="37" y="12"/>
                        </a:cubicBezTo>
                      </a:path>
                    </a:pathLst>
                  </a:custGeom>
                  <a:solidFill>
                    <a:srgbClr val="FFE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51"/>
                  <p:cNvSpPr>
                    <a:spLocks/>
                  </p:cNvSpPr>
                  <p:nvPr/>
                </p:nvSpPr>
                <p:spPr bwMode="auto">
                  <a:xfrm>
                    <a:off x="16979900" y="-590550"/>
                    <a:ext cx="760413" cy="1111250"/>
                  </a:xfrm>
                  <a:custGeom>
                    <a:avLst/>
                    <a:gdLst>
                      <a:gd name="T0" fmla="*/ 11 w 179"/>
                      <a:gd name="T1" fmla="*/ 15 h 262"/>
                      <a:gd name="T2" fmla="*/ 2 w 179"/>
                      <a:gd name="T3" fmla="*/ 4 h 262"/>
                      <a:gd name="T4" fmla="*/ 6 w 179"/>
                      <a:gd name="T5" fmla="*/ 3 h 262"/>
                      <a:gd name="T6" fmla="*/ 105 w 179"/>
                      <a:gd name="T7" fmla="*/ 119 h 262"/>
                      <a:gd name="T8" fmla="*/ 178 w 179"/>
                      <a:gd name="T9" fmla="*/ 259 h 262"/>
                      <a:gd name="T10" fmla="*/ 173 w 179"/>
                      <a:gd name="T11" fmla="*/ 260 h 262"/>
                      <a:gd name="T12" fmla="*/ 164 w 179"/>
                      <a:gd name="T13" fmla="*/ 249 h 262"/>
                      <a:gd name="T14" fmla="*/ 95 w 179"/>
                      <a:gd name="T15" fmla="*/ 115 h 262"/>
                      <a:gd name="T16" fmla="*/ 11 w 179"/>
                      <a:gd name="T17" fmla="*/ 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62">
                        <a:moveTo>
                          <a:pt x="11" y="15"/>
                        </a:moveTo>
                        <a:cubicBezTo>
                          <a:pt x="7" y="13"/>
                          <a:pt x="3" y="8"/>
                          <a:pt x="2" y="4"/>
                        </a:cubicBezTo>
                        <a:cubicBezTo>
                          <a:pt x="0" y="1"/>
                          <a:pt x="2" y="0"/>
                          <a:pt x="6" y="3"/>
                        </a:cubicBezTo>
                        <a:cubicBezTo>
                          <a:pt x="22" y="14"/>
                          <a:pt x="64" y="57"/>
                          <a:pt x="105" y="119"/>
                        </a:cubicBezTo>
                        <a:cubicBezTo>
                          <a:pt x="131" y="159"/>
                          <a:pt x="158" y="206"/>
                          <a:pt x="178" y="259"/>
                        </a:cubicBezTo>
                        <a:cubicBezTo>
                          <a:pt x="179" y="262"/>
                          <a:pt x="177" y="262"/>
                          <a:pt x="173" y="260"/>
                        </a:cubicBezTo>
                        <a:cubicBezTo>
                          <a:pt x="169" y="257"/>
                          <a:pt x="166" y="252"/>
                          <a:pt x="164" y="249"/>
                        </a:cubicBezTo>
                        <a:cubicBezTo>
                          <a:pt x="145" y="198"/>
                          <a:pt x="120" y="153"/>
                          <a:pt x="95" y="115"/>
                        </a:cubicBezTo>
                        <a:cubicBezTo>
                          <a:pt x="58" y="60"/>
                          <a:pt x="23" y="24"/>
                          <a:pt x="11" y="15"/>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52"/>
                  <p:cNvSpPr>
                    <a:spLocks/>
                  </p:cNvSpPr>
                  <p:nvPr/>
                </p:nvSpPr>
                <p:spPr bwMode="auto">
                  <a:xfrm>
                    <a:off x="16716375" y="-811212"/>
                    <a:ext cx="288925" cy="250825"/>
                  </a:xfrm>
                  <a:custGeom>
                    <a:avLst/>
                    <a:gdLst>
                      <a:gd name="T0" fmla="*/ 43 w 68"/>
                      <a:gd name="T1" fmla="*/ 17 h 59"/>
                      <a:gd name="T2" fmla="*/ 65 w 68"/>
                      <a:gd name="T3" fmla="*/ 55 h 59"/>
                      <a:gd name="T4" fmla="*/ 22 w 68"/>
                      <a:gd name="T5" fmla="*/ 43 h 59"/>
                      <a:gd name="T6" fmla="*/ 43 w 68"/>
                      <a:gd name="T7" fmla="*/ 17 h 59"/>
                    </a:gdLst>
                    <a:ahLst/>
                    <a:cxnLst>
                      <a:cxn ang="0">
                        <a:pos x="T0" y="T1"/>
                      </a:cxn>
                      <a:cxn ang="0">
                        <a:pos x="T2" y="T3"/>
                      </a:cxn>
                      <a:cxn ang="0">
                        <a:pos x="T4" y="T5"/>
                      </a:cxn>
                      <a:cxn ang="0">
                        <a:pos x="T6" y="T7"/>
                      </a:cxn>
                    </a:cxnLst>
                    <a:rect l="0" t="0" r="r" b="b"/>
                    <a:pathLst>
                      <a:path w="68" h="59">
                        <a:moveTo>
                          <a:pt x="43" y="17"/>
                        </a:moveTo>
                        <a:cubicBezTo>
                          <a:pt x="64" y="34"/>
                          <a:pt x="68" y="51"/>
                          <a:pt x="65" y="55"/>
                        </a:cubicBezTo>
                        <a:cubicBezTo>
                          <a:pt x="62" y="59"/>
                          <a:pt x="39" y="58"/>
                          <a:pt x="22" y="43"/>
                        </a:cubicBezTo>
                        <a:cubicBezTo>
                          <a:pt x="0" y="25"/>
                          <a:pt x="22" y="0"/>
                          <a:pt x="43" y="1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53"/>
                  <p:cNvSpPr>
                    <a:spLocks/>
                  </p:cNvSpPr>
                  <p:nvPr/>
                </p:nvSpPr>
                <p:spPr bwMode="auto">
                  <a:xfrm>
                    <a:off x="16856075" y="-684212"/>
                    <a:ext cx="136525" cy="106363"/>
                  </a:xfrm>
                  <a:custGeom>
                    <a:avLst/>
                    <a:gdLst>
                      <a:gd name="T0" fmla="*/ 12 w 32"/>
                      <a:gd name="T1" fmla="*/ 4 h 25"/>
                      <a:gd name="T2" fmla="*/ 31 w 32"/>
                      <a:gd name="T3" fmla="*/ 24 h 25"/>
                      <a:gd name="T4" fmla="*/ 7 w 32"/>
                      <a:gd name="T5" fmla="*/ 11 h 25"/>
                      <a:gd name="T6" fmla="*/ 12 w 32"/>
                      <a:gd name="T7" fmla="*/ 4 h 25"/>
                    </a:gdLst>
                    <a:ahLst/>
                    <a:cxnLst>
                      <a:cxn ang="0">
                        <a:pos x="T0" y="T1"/>
                      </a:cxn>
                      <a:cxn ang="0">
                        <a:pos x="T2" y="T3"/>
                      </a:cxn>
                      <a:cxn ang="0">
                        <a:pos x="T4" y="T5"/>
                      </a:cxn>
                      <a:cxn ang="0">
                        <a:pos x="T6" y="T7"/>
                      </a:cxn>
                    </a:cxnLst>
                    <a:rect l="0" t="0" r="r" b="b"/>
                    <a:pathLst>
                      <a:path w="32" h="25">
                        <a:moveTo>
                          <a:pt x="12" y="4"/>
                        </a:moveTo>
                        <a:cubicBezTo>
                          <a:pt x="27" y="17"/>
                          <a:pt x="32" y="23"/>
                          <a:pt x="31" y="24"/>
                        </a:cubicBezTo>
                        <a:cubicBezTo>
                          <a:pt x="30" y="25"/>
                          <a:pt x="18" y="20"/>
                          <a:pt x="7" y="11"/>
                        </a:cubicBezTo>
                        <a:cubicBezTo>
                          <a:pt x="0" y="5"/>
                          <a:pt x="8" y="0"/>
                          <a:pt x="12" y="4"/>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4"/>
                  <p:cNvSpPr>
                    <a:spLocks/>
                  </p:cNvSpPr>
                  <p:nvPr/>
                </p:nvSpPr>
                <p:spPr bwMode="auto">
                  <a:xfrm>
                    <a:off x="16822737" y="-577850"/>
                    <a:ext cx="306388" cy="195263"/>
                  </a:xfrm>
                  <a:custGeom>
                    <a:avLst/>
                    <a:gdLst>
                      <a:gd name="T0" fmla="*/ 36 w 72"/>
                      <a:gd name="T1" fmla="*/ 7 h 46"/>
                      <a:gd name="T2" fmla="*/ 71 w 72"/>
                      <a:gd name="T3" fmla="*/ 34 h 46"/>
                      <a:gd name="T4" fmla="*/ 27 w 72"/>
                      <a:gd name="T5" fmla="*/ 40 h 46"/>
                      <a:gd name="T6" fmla="*/ 36 w 72"/>
                      <a:gd name="T7" fmla="*/ 7 h 46"/>
                    </a:gdLst>
                    <a:ahLst/>
                    <a:cxnLst>
                      <a:cxn ang="0">
                        <a:pos x="T0" y="T1"/>
                      </a:cxn>
                      <a:cxn ang="0">
                        <a:pos x="T2" y="T3"/>
                      </a:cxn>
                      <a:cxn ang="0">
                        <a:pos x="T4" y="T5"/>
                      </a:cxn>
                      <a:cxn ang="0">
                        <a:pos x="T6" y="T7"/>
                      </a:cxn>
                    </a:cxnLst>
                    <a:rect l="0" t="0" r="r" b="b"/>
                    <a:pathLst>
                      <a:path w="72" h="46">
                        <a:moveTo>
                          <a:pt x="36" y="7"/>
                        </a:moveTo>
                        <a:cubicBezTo>
                          <a:pt x="62" y="14"/>
                          <a:pt x="72" y="29"/>
                          <a:pt x="71" y="34"/>
                        </a:cubicBezTo>
                        <a:cubicBezTo>
                          <a:pt x="70" y="38"/>
                          <a:pt x="48" y="46"/>
                          <a:pt x="27" y="40"/>
                        </a:cubicBezTo>
                        <a:cubicBezTo>
                          <a:pt x="0" y="32"/>
                          <a:pt x="10" y="0"/>
                          <a:pt x="36" y="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5"/>
                  <p:cNvSpPr>
                    <a:spLocks/>
                  </p:cNvSpPr>
                  <p:nvPr/>
                </p:nvSpPr>
                <p:spPr bwMode="auto">
                  <a:xfrm>
                    <a:off x="16967200" y="-488950"/>
                    <a:ext cx="152400" cy="60325"/>
                  </a:xfrm>
                  <a:custGeom>
                    <a:avLst/>
                    <a:gdLst>
                      <a:gd name="T0" fmla="*/ 11 w 36"/>
                      <a:gd name="T1" fmla="*/ 1 h 14"/>
                      <a:gd name="T2" fmla="*/ 36 w 36"/>
                      <a:gd name="T3" fmla="*/ 12 h 14"/>
                      <a:gd name="T4" fmla="*/ 8 w 36"/>
                      <a:gd name="T5" fmla="*/ 10 h 14"/>
                      <a:gd name="T6" fmla="*/ 11 w 36"/>
                      <a:gd name="T7" fmla="*/ 1 h 14"/>
                    </a:gdLst>
                    <a:ahLst/>
                    <a:cxnLst>
                      <a:cxn ang="0">
                        <a:pos x="T0" y="T1"/>
                      </a:cxn>
                      <a:cxn ang="0">
                        <a:pos x="T2" y="T3"/>
                      </a:cxn>
                      <a:cxn ang="0">
                        <a:pos x="T4" y="T5"/>
                      </a:cxn>
                      <a:cxn ang="0">
                        <a:pos x="T6" y="T7"/>
                      </a:cxn>
                    </a:cxnLst>
                    <a:rect l="0" t="0" r="r" b="b"/>
                    <a:pathLst>
                      <a:path w="36" h="14">
                        <a:moveTo>
                          <a:pt x="11" y="1"/>
                        </a:moveTo>
                        <a:cubicBezTo>
                          <a:pt x="29" y="7"/>
                          <a:pt x="36" y="11"/>
                          <a:pt x="36" y="12"/>
                        </a:cubicBezTo>
                        <a:cubicBezTo>
                          <a:pt x="36" y="14"/>
                          <a:pt x="23" y="14"/>
                          <a:pt x="8" y="10"/>
                        </a:cubicBezTo>
                        <a:cubicBezTo>
                          <a:pt x="0" y="7"/>
                          <a:pt x="5" y="0"/>
                          <a:pt x="11" y="1"/>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6"/>
                  <p:cNvSpPr>
                    <a:spLocks/>
                  </p:cNvSpPr>
                  <p:nvPr/>
                </p:nvSpPr>
                <p:spPr bwMode="auto">
                  <a:xfrm>
                    <a:off x="17149762" y="-636587"/>
                    <a:ext cx="144463" cy="292100"/>
                  </a:xfrm>
                  <a:custGeom>
                    <a:avLst/>
                    <a:gdLst>
                      <a:gd name="T0" fmla="*/ 34 w 34"/>
                      <a:gd name="T1" fmla="*/ 28 h 69"/>
                      <a:gd name="T2" fmla="*/ 18 w 34"/>
                      <a:gd name="T3" fmla="*/ 69 h 69"/>
                      <a:gd name="T4" fmla="*/ 0 w 34"/>
                      <a:gd name="T5" fmla="*/ 29 h 69"/>
                      <a:gd name="T6" fmla="*/ 34 w 34"/>
                      <a:gd name="T7" fmla="*/ 28 h 69"/>
                    </a:gdLst>
                    <a:ahLst/>
                    <a:cxnLst>
                      <a:cxn ang="0">
                        <a:pos x="T0" y="T1"/>
                      </a:cxn>
                      <a:cxn ang="0">
                        <a:pos x="T2" y="T3"/>
                      </a:cxn>
                      <a:cxn ang="0">
                        <a:pos x="T4" y="T5"/>
                      </a:cxn>
                      <a:cxn ang="0">
                        <a:pos x="T6" y="T7"/>
                      </a:cxn>
                    </a:cxnLst>
                    <a:rect l="0" t="0" r="r" b="b"/>
                    <a:pathLst>
                      <a:path w="34" h="69">
                        <a:moveTo>
                          <a:pt x="34" y="28"/>
                        </a:moveTo>
                        <a:cubicBezTo>
                          <a:pt x="34" y="55"/>
                          <a:pt x="23" y="69"/>
                          <a:pt x="18" y="69"/>
                        </a:cubicBezTo>
                        <a:cubicBezTo>
                          <a:pt x="13" y="69"/>
                          <a:pt x="0" y="51"/>
                          <a:pt x="0" y="29"/>
                        </a:cubicBezTo>
                        <a:cubicBezTo>
                          <a:pt x="1" y="0"/>
                          <a:pt x="34" y="1"/>
                          <a:pt x="34" y="28"/>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57"/>
                  <p:cNvSpPr>
                    <a:spLocks/>
                  </p:cNvSpPr>
                  <p:nvPr/>
                </p:nvSpPr>
                <p:spPr bwMode="auto">
                  <a:xfrm>
                    <a:off x="17205325" y="-501650"/>
                    <a:ext cx="38100" cy="152400"/>
                  </a:xfrm>
                  <a:custGeom>
                    <a:avLst/>
                    <a:gdLst>
                      <a:gd name="T0" fmla="*/ 9 w 9"/>
                      <a:gd name="T1" fmla="*/ 9 h 36"/>
                      <a:gd name="T2" fmla="*/ 5 w 9"/>
                      <a:gd name="T3" fmla="*/ 36 h 36"/>
                      <a:gd name="T4" fmla="*/ 0 w 9"/>
                      <a:gd name="T5" fmla="*/ 9 h 36"/>
                      <a:gd name="T6" fmla="*/ 9 w 9"/>
                      <a:gd name="T7" fmla="*/ 9 h 36"/>
                    </a:gdLst>
                    <a:ahLst/>
                    <a:cxnLst>
                      <a:cxn ang="0">
                        <a:pos x="T0" y="T1"/>
                      </a:cxn>
                      <a:cxn ang="0">
                        <a:pos x="T2" y="T3"/>
                      </a:cxn>
                      <a:cxn ang="0">
                        <a:pos x="T4" y="T5"/>
                      </a:cxn>
                      <a:cxn ang="0">
                        <a:pos x="T6" y="T7"/>
                      </a:cxn>
                    </a:cxnLst>
                    <a:rect l="0" t="0" r="r" b="b"/>
                    <a:pathLst>
                      <a:path w="9" h="36">
                        <a:moveTo>
                          <a:pt x="9" y="9"/>
                        </a:moveTo>
                        <a:cubicBezTo>
                          <a:pt x="8" y="28"/>
                          <a:pt x="6" y="36"/>
                          <a:pt x="5" y="36"/>
                        </a:cubicBezTo>
                        <a:cubicBezTo>
                          <a:pt x="3" y="36"/>
                          <a:pt x="0" y="24"/>
                          <a:pt x="0" y="9"/>
                        </a:cubicBezTo>
                        <a:cubicBezTo>
                          <a:pt x="0" y="0"/>
                          <a:pt x="9" y="3"/>
                          <a:pt x="9" y="9"/>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58"/>
                  <p:cNvSpPr>
                    <a:spLocks/>
                  </p:cNvSpPr>
                  <p:nvPr/>
                </p:nvSpPr>
                <p:spPr bwMode="auto">
                  <a:xfrm>
                    <a:off x="16916400" y="-420687"/>
                    <a:ext cx="339725" cy="203200"/>
                  </a:xfrm>
                  <a:custGeom>
                    <a:avLst/>
                    <a:gdLst>
                      <a:gd name="T0" fmla="*/ 37 w 80"/>
                      <a:gd name="T1" fmla="*/ 6 h 48"/>
                      <a:gd name="T2" fmla="*/ 79 w 80"/>
                      <a:gd name="T3" fmla="*/ 32 h 48"/>
                      <a:gd name="T4" fmla="*/ 31 w 80"/>
                      <a:gd name="T5" fmla="*/ 43 h 48"/>
                      <a:gd name="T6" fmla="*/ 37 w 80"/>
                      <a:gd name="T7" fmla="*/ 6 h 48"/>
                    </a:gdLst>
                    <a:ahLst/>
                    <a:cxnLst>
                      <a:cxn ang="0">
                        <a:pos x="T0" y="T1"/>
                      </a:cxn>
                      <a:cxn ang="0">
                        <a:pos x="T2" y="T3"/>
                      </a:cxn>
                      <a:cxn ang="0">
                        <a:pos x="T4" y="T5"/>
                      </a:cxn>
                      <a:cxn ang="0">
                        <a:pos x="T6" y="T7"/>
                      </a:cxn>
                    </a:cxnLst>
                    <a:rect l="0" t="0" r="r" b="b"/>
                    <a:pathLst>
                      <a:path w="80" h="48">
                        <a:moveTo>
                          <a:pt x="37" y="6"/>
                        </a:moveTo>
                        <a:cubicBezTo>
                          <a:pt x="67" y="12"/>
                          <a:pt x="80" y="27"/>
                          <a:pt x="79" y="32"/>
                        </a:cubicBezTo>
                        <a:cubicBezTo>
                          <a:pt x="78" y="37"/>
                          <a:pt x="55" y="48"/>
                          <a:pt x="31" y="43"/>
                        </a:cubicBezTo>
                        <a:cubicBezTo>
                          <a:pt x="0" y="36"/>
                          <a:pt x="8" y="0"/>
                          <a:pt x="37" y="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59"/>
                  <p:cNvSpPr>
                    <a:spLocks/>
                  </p:cNvSpPr>
                  <p:nvPr/>
                </p:nvSpPr>
                <p:spPr bwMode="auto">
                  <a:xfrm>
                    <a:off x="17073562" y="-336550"/>
                    <a:ext cx="173038" cy="63500"/>
                  </a:xfrm>
                  <a:custGeom>
                    <a:avLst/>
                    <a:gdLst>
                      <a:gd name="T0" fmla="*/ 11 w 41"/>
                      <a:gd name="T1" fmla="*/ 2 h 15"/>
                      <a:gd name="T2" fmla="*/ 41 w 41"/>
                      <a:gd name="T3" fmla="*/ 12 h 15"/>
                      <a:gd name="T4" fmla="*/ 10 w 41"/>
                      <a:gd name="T5" fmla="*/ 11 h 15"/>
                      <a:gd name="T6" fmla="*/ 11 w 41"/>
                      <a:gd name="T7" fmla="*/ 2 h 15"/>
                    </a:gdLst>
                    <a:ahLst/>
                    <a:cxnLst>
                      <a:cxn ang="0">
                        <a:pos x="T0" y="T1"/>
                      </a:cxn>
                      <a:cxn ang="0">
                        <a:pos x="T2" y="T3"/>
                      </a:cxn>
                      <a:cxn ang="0">
                        <a:pos x="T4" y="T5"/>
                      </a:cxn>
                      <a:cxn ang="0">
                        <a:pos x="T6" y="T7"/>
                      </a:cxn>
                    </a:cxnLst>
                    <a:rect l="0" t="0" r="r" b="b"/>
                    <a:pathLst>
                      <a:path w="41" h="15">
                        <a:moveTo>
                          <a:pt x="11" y="2"/>
                        </a:moveTo>
                        <a:cubicBezTo>
                          <a:pt x="32" y="7"/>
                          <a:pt x="41" y="10"/>
                          <a:pt x="41" y="12"/>
                        </a:cubicBezTo>
                        <a:cubicBezTo>
                          <a:pt x="40" y="13"/>
                          <a:pt x="26" y="15"/>
                          <a:pt x="10" y="11"/>
                        </a:cubicBezTo>
                        <a:cubicBezTo>
                          <a:pt x="0" y="9"/>
                          <a:pt x="5" y="0"/>
                          <a:pt x="11" y="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60"/>
                  <p:cNvSpPr>
                    <a:spLocks/>
                  </p:cNvSpPr>
                  <p:nvPr/>
                </p:nvSpPr>
                <p:spPr bwMode="auto">
                  <a:xfrm>
                    <a:off x="17264062" y="-522287"/>
                    <a:ext cx="204788" cy="338138"/>
                  </a:xfrm>
                  <a:custGeom>
                    <a:avLst/>
                    <a:gdLst>
                      <a:gd name="T0" fmla="*/ 42 w 48"/>
                      <a:gd name="T1" fmla="*/ 37 h 80"/>
                      <a:gd name="T2" fmla="*/ 16 w 48"/>
                      <a:gd name="T3" fmla="*/ 79 h 80"/>
                      <a:gd name="T4" fmla="*/ 5 w 48"/>
                      <a:gd name="T5" fmla="*/ 31 h 80"/>
                      <a:gd name="T6" fmla="*/ 42 w 48"/>
                      <a:gd name="T7" fmla="*/ 37 h 80"/>
                    </a:gdLst>
                    <a:ahLst/>
                    <a:cxnLst>
                      <a:cxn ang="0">
                        <a:pos x="T0" y="T1"/>
                      </a:cxn>
                      <a:cxn ang="0">
                        <a:pos x="T2" y="T3"/>
                      </a:cxn>
                      <a:cxn ang="0">
                        <a:pos x="T4" y="T5"/>
                      </a:cxn>
                      <a:cxn ang="0">
                        <a:pos x="T6" y="T7"/>
                      </a:cxn>
                    </a:cxnLst>
                    <a:rect l="0" t="0" r="r" b="b"/>
                    <a:pathLst>
                      <a:path w="48" h="80">
                        <a:moveTo>
                          <a:pt x="42" y="37"/>
                        </a:moveTo>
                        <a:cubicBezTo>
                          <a:pt x="36" y="67"/>
                          <a:pt x="21" y="80"/>
                          <a:pt x="16" y="79"/>
                        </a:cubicBezTo>
                        <a:cubicBezTo>
                          <a:pt x="11" y="78"/>
                          <a:pt x="0" y="55"/>
                          <a:pt x="5" y="31"/>
                        </a:cubicBezTo>
                        <a:cubicBezTo>
                          <a:pt x="12" y="0"/>
                          <a:pt x="48" y="8"/>
                          <a:pt x="42" y="3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61"/>
                  <p:cNvSpPr>
                    <a:spLocks/>
                  </p:cNvSpPr>
                  <p:nvPr/>
                </p:nvSpPr>
                <p:spPr bwMode="auto">
                  <a:xfrm>
                    <a:off x="17319625" y="-365125"/>
                    <a:ext cx="63500" cy="173038"/>
                  </a:xfrm>
                  <a:custGeom>
                    <a:avLst/>
                    <a:gdLst>
                      <a:gd name="T0" fmla="*/ 13 w 15"/>
                      <a:gd name="T1" fmla="*/ 12 h 41"/>
                      <a:gd name="T2" fmla="*/ 3 w 15"/>
                      <a:gd name="T3" fmla="*/ 41 h 41"/>
                      <a:gd name="T4" fmla="*/ 4 w 15"/>
                      <a:gd name="T5" fmla="*/ 10 h 41"/>
                      <a:gd name="T6" fmla="*/ 13 w 15"/>
                      <a:gd name="T7" fmla="*/ 12 h 41"/>
                    </a:gdLst>
                    <a:ahLst/>
                    <a:cxnLst>
                      <a:cxn ang="0">
                        <a:pos x="T0" y="T1"/>
                      </a:cxn>
                      <a:cxn ang="0">
                        <a:pos x="T2" y="T3"/>
                      </a:cxn>
                      <a:cxn ang="0">
                        <a:pos x="T4" y="T5"/>
                      </a:cxn>
                      <a:cxn ang="0">
                        <a:pos x="T6" y="T7"/>
                      </a:cxn>
                    </a:cxnLst>
                    <a:rect l="0" t="0" r="r" b="b"/>
                    <a:pathLst>
                      <a:path w="15" h="41">
                        <a:moveTo>
                          <a:pt x="13" y="12"/>
                        </a:moveTo>
                        <a:cubicBezTo>
                          <a:pt x="8" y="33"/>
                          <a:pt x="5" y="41"/>
                          <a:pt x="3" y="41"/>
                        </a:cubicBezTo>
                        <a:cubicBezTo>
                          <a:pt x="2" y="40"/>
                          <a:pt x="0" y="26"/>
                          <a:pt x="4" y="10"/>
                        </a:cubicBezTo>
                        <a:cubicBezTo>
                          <a:pt x="6" y="0"/>
                          <a:pt x="15" y="5"/>
                          <a:pt x="13" y="1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62"/>
                  <p:cNvSpPr>
                    <a:spLocks/>
                  </p:cNvSpPr>
                  <p:nvPr/>
                </p:nvSpPr>
                <p:spPr bwMode="auto">
                  <a:xfrm>
                    <a:off x="17022762" y="-250825"/>
                    <a:ext cx="368300" cy="215900"/>
                  </a:xfrm>
                  <a:custGeom>
                    <a:avLst/>
                    <a:gdLst>
                      <a:gd name="T0" fmla="*/ 40 w 87"/>
                      <a:gd name="T1" fmla="*/ 6 h 51"/>
                      <a:gd name="T2" fmla="*/ 86 w 87"/>
                      <a:gd name="T3" fmla="*/ 33 h 51"/>
                      <a:gd name="T4" fmla="*/ 34 w 87"/>
                      <a:gd name="T5" fmla="*/ 46 h 51"/>
                      <a:gd name="T6" fmla="*/ 40 w 87"/>
                      <a:gd name="T7" fmla="*/ 6 h 51"/>
                    </a:gdLst>
                    <a:ahLst/>
                    <a:cxnLst>
                      <a:cxn ang="0">
                        <a:pos x="T0" y="T1"/>
                      </a:cxn>
                      <a:cxn ang="0">
                        <a:pos x="T2" y="T3"/>
                      </a:cxn>
                      <a:cxn ang="0">
                        <a:pos x="T4" y="T5"/>
                      </a:cxn>
                      <a:cxn ang="0">
                        <a:pos x="T6" y="T7"/>
                      </a:cxn>
                    </a:cxnLst>
                    <a:rect l="0" t="0" r="r" b="b"/>
                    <a:pathLst>
                      <a:path w="87" h="51">
                        <a:moveTo>
                          <a:pt x="40" y="6"/>
                        </a:moveTo>
                        <a:cubicBezTo>
                          <a:pt x="72" y="11"/>
                          <a:pt x="87" y="27"/>
                          <a:pt x="86" y="33"/>
                        </a:cubicBezTo>
                        <a:cubicBezTo>
                          <a:pt x="85" y="39"/>
                          <a:pt x="60" y="51"/>
                          <a:pt x="34" y="46"/>
                        </a:cubicBezTo>
                        <a:cubicBezTo>
                          <a:pt x="0" y="39"/>
                          <a:pt x="8" y="0"/>
                          <a:pt x="40" y="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3"/>
                  <p:cNvSpPr>
                    <a:spLocks/>
                  </p:cNvSpPr>
                  <p:nvPr/>
                </p:nvSpPr>
                <p:spPr bwMode="auto">
                  <a:xfrm>
                    <a:off x="17192625" y="-161925"/>
                    <a:ext cx="190500" cy="63500"/>
                  </a:xfrm>
                  <a:custGeom>
                    <a:avLst/>
                    <a:gdLst>
                      <a:gd name="T0" fmla="*/ 13 w 45"/>
                      <a:gd name="T1" fmla="*/ 2 h 15"/>
                      <a:gd name="T2" fmla="*/ 45 w 45"/>
                      <a:gd name="T3" fmla="*/ 12 h 15"/>
                      <a:gd name="T4" fmla="*/ 11 w 45"/>
                      <a:gd name="T5" fmla="*/ 12 h 15"/>
                      <a:gd name="T6" fmla="*/ 13 w 45"/>
                      <a:gd name="T7" fmla="*/ 2 h 15"/>
                    </a:gdLst>
                    <a:ahLst/>
                    <a:cxnLst>
                      <a:cxn ang="0">
                        <a:pos x="T0" y="T1"/>
                      </a:cxn>
                      <a:cxn ang="0">
                        <a:pos x="T2" y="T3"/>
                      </a:cxn>
                      <a:cxn ang="0">
                        <a:pos x="T4" y="T5"/>
                      </a:cxn>
                      <a:cxn ang="0">
                        <a:pos x="T6" y="T7"/>
                      </a:cxn>
                    </a:cxnLst>
                    <a:rect l="0" t="0" r="r" b="b"/>
                    <a:pathLst>
                      <a:path w="45" h="15">
                        <a:moveTo>
                          <a:pt x="13" y="2"/>
                        </a:moveTo>
                        <a:cubicBezTo>
                          <a:pt x="36" y="6"/>
                          <a:pt x="45" y="10"/>
                          <a:pt x="45" y="12"/>
                        </a:cubicBezTo>
                        <a:cubicBezTo>
                          <a:pt x="44" y="13"/>
                          <a:pt x="29" y="15"/>
                          <a:pt x="11" y="12"/>
                        </a:cubicBezTo>
                        <a:cubicBezTo>
                          <a:pt x="0" y="10"/>
                          <a:pt x="6" y="0"/>
                          <a:pt x="13" y="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4"/>
                  <p:cNvSpPr>
                    <a:spLocks/>
                  </p:cNvSpPr>
                  <p:nvPr/>
                </p:nvSpPr>
                <p:spPr bwMode="auto">
                  <a:xfrm>
                    <a:off x="17400587" y="-377825"/>
                    <a:ext cx="238125" cy="363538"/>
                  </a:xfrm>
                  <a:custGeom>
                    <a:avLst/>
                    <a:gdLst>
                      <a:gd name="T0" fmla="*/ 46 w 56"/>
                      <a:gd name="T1" fmla="*/ 44 h 86"/>
                      <a:gd name="T2" fmla="*/ 13 w 56"/>
                      <a:gd name="T3" fmla="*/ 85 h 86"/>
                      <a:gd name="T4" fmla="*/ 8 w 56"/>
                      <a:gd name="T5" fmla="*/ 33 h 86"/>
                      <a:gd name="T6" fmla="*/ 46 w 56"/>
                      <a:gd name="T7" fmla="*/ 44 h 86"/>
                    </a:gdLst>
                    <a:ahLst/>
                    <a:cxnLst>
                      <a:cxn ang="0">
                        <a:pos x="T0" y="T1"/>
                      </a:cxn>
                      <a:cxn ang="0">
                        <a:pos x="T2" y="T3"/>
                      </a:cxn>
                      <a:cxn ang="0">
                        <a:pos x="T4" y="T5"/>
                      </a:cxn>
                      <a:cxn ang="0">
                        <a:pos x="T6" y="T7"/>
                      </a:cxn>
                    </a:cxnLst>
                    <a:rect l="0" t="0" r="r" b="b"/>
                    <a:pathLst>
                      <a:path w="56" h="86">
                        <a:moveTo>
                          <a:pt x="46" y="44"/>
                        </a:moveTo>
                        <a:cubicBezTo>
                          <a:pt x="36" y="75"/>
                          <a:pt x="19" y="86"/>
                          <a:pt x="13" y="85"/>
                        </a:cubicBezTo>
                        <a:cubicBezTo>
                          <a:pt x="8" y="83"/>
                          <a:pt x="0" y="57"/>
                          <a:pt x="8" y="33"/>
                        </a:cubicBezTo>
                        <a:cubicBezTo>
                          <a:pt x="19" y="0"/>
                          <a:pt x="56" y="14"/>
                          <a:pt x="46" y="44"/>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5"/>
                  <p:cNvSpPr>
                    <a:spLocks/>
                  </p:cNvSpPr>
                  <p:nvPr/>
                </p:nvSpPr>
                <p:spPr bwMode="auto">
                  <a:xfrm>
                    <a:off x="17451387" y="-204787"/>
                    <a:ext cx="76200" cy="182563"/>
                  </a:xfrm>
                  <a:custGeom>
                    <a:avLst/>
                    <a:gdLst>
                      <a:gd name="T0" fmla="*/ 16 w 18"/>
                      <a:gd name="T1" fmla="*/ 13 h 43"/>
                      <a:gd name="T2" fmla="*/ 1 w 18"/>
                      <a:gd name="T3" fmla="*/ 42 h 43"/>
                      <a:gd name="T4" fmla="*/ 6 w 18"/>
                      <a:gd name="T5" fmla="*/ 10 h 43"/>
                      <a:gd name="T6" fmla="*/ 16 w 18"/>
                      <a:gd name="T7" fmla="*/ 13 h 43"/>
                    </a:gdLst>
                    <a:ahLst/>
                    <a:cxnLst>
                      <a:cxn ang="0">
                        <a:pos x="T0" y="T1"/>
                      </a:cxn>
                      <a:cxn ang="0">
                        <a:pos x="T2" y="T3"/>
                      </a:cxn>
                      <a:cxn ang="0">
                        <a:pos x="T4" y="T5"/>
                      </a:cxn>
                      <a:cxn ang="0">
                        <a:pos x="T6" y="T7"/>
                      </a:cxn>
                    </a:cxnLst>
                    <a:rect l="0" t="0" r="r" b="b"/>
                    <a:pathLst>
                      <a:path w="18" h="43">
                        <a:moveTo>
                          <a:pt x="16" y="13"/>
                        </a:moveTo>
                        <a:cubicBezTo>
                          <a:pt x="8" y="34"/>
                          <a:pt x="3" y="43"/>
                          <a:pt x="1" y="42"/>
                        </a:cubicBezTo>
                        <a:cubicBezTo>
                          <a:pt x="0" y="42"/>
                          <a:pt x="0" y="26"/>
                          <a:pt x="6" y="10"/>
                        </a:cubicBezTo>
                        <a:cubicBezTo>
                          <a:pt x="9" y="0"/>
                          <a:pt x="18" y="6"/>
                          <a:pt x="16" y="13"/>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6"/>
                  <p:cNvSpPr>
                    <a:spLocks/>
                  </p:cNvSpPr>
                  <p:nvPr/>
                </p:nvSpPr>
                <p:spPr bwMode="auto">
                  <a:xfrm>
                    <a:off x="17106900" y="-47625"/>
                    <a:ext cx="390525" cy="198438"/>
                  </a:xfrm>
                  <a:custGeom>
                    <a:avLst/>
                    <a:gdLst>
                      <a:gd name="T0" fmla="*/ 38 w 92"/>
                      <a:gd name="T1" fmla="*/ 1 h 47"/>
                      <a:gd name="T2" fmla="*/ 92 w 92"/>
                      <a:gd name="T3" fmla="*/ 23 h 47"/>
                      <a:gd name="T4" fmla="*/ 38 w 92"/>
                      <a:gd name="T5" fmla="*/ 45 h 47"/>
                      <a:gd name="T6" fmla="*/ 38 w 92"/>
                      <a:gd name="T7" fmla="*/ 1 h 47"/>
                    </a:gdLst>
                    <a:ahLst/>
                    <a:cxnLst>
                      <a:cxn ang="0">
                        <a:pos x="T0" y="T1"/>
                      </a:cxn>
                      <a:cxn ang="0">
                        <a:pos x="T2" y="T3"/>
                      </a:cxn>
                      <a:cxn ang="0">
                        <a:pos x="T4" y="T5"/>
                      </a:cxn>
                      <a:cxn ang="0">
                        <a:pos x="T6" y="T7"/>
                      </a:cxn>
                    </a:cxnLst>
                    <a:rect l="0" t="0" r="r" b="b"/>
                    <a:pathLst>
                      <a:path w="92" h="47">
                        <a:moveTo>
                          <a:pt x="38" y="1"/>
                        </a:moveTo>
                        <a:cubicBezTo>
                          <a:pt x="74" y="2"/>
                          <a:pt x="92" y="17"/>
                          <a:pt x="92" y="23"/>
                        </a:cubicBezTo>
                        <a:cubicBezTo>
                          <a:pt x="92" y="30"/>
                          <a:pt x="67" y="47"/>
                          <a:pt x="38" y="45"/>
                        </a:cubicBezTo>
                        <a:cubicBezTo>
                          <a:pt x="0" y="44"/>
                          <a:pt x="2" y="0"/>
                          <a:pt x="38" y="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7"/>
                  <p:cNvSpPr>
                    <a:spLocks/>
                  </p:cNvSpPr>
                  <p:nvPr/>
                </p:nvSpPr>
                <p:spPr bwMode="auto">
                  <a:xfrm>
                    <a:off x="17286287" y="23813"/>
                    <a:ext cx="203200" cy="55563"/>
                  </a:xfrm>
                  <a:custGeom>
                    <a:avLst/>
                    <a:gdLst>
                      <a:gd name="T0" fmla="*/ 12 w 48"/>
                      <a:gd name="T1" fmla="*/ 0 h 13"/>
                      <a:gd name="T2" fmla="*/ 48 w 48"/>
                      <a:gd name="T3" fmla="*/ 6 h 13"/>
                      <a:gd name="T4" fmla="*/ 12 w 48"/>
                      <a:gd name="T5" fmla="*/ 12 h 13"/>
                      <a:gd name="T6" fmla="*/ 12 w 48"/>
                      <a:gd name="T7" fmla="*/ 0 h 13"/>
                    </a:gdLst>
                    <a:ahLst/>
                    <a:cxnLst>
                      <a:cxn ang="0">
                        <a:pos x="T0" y="T1"/>
                      </a:cxn>
                      <a:cxn ang="0">
                        <a:pos x="T2" y="T3"/>
                      </a:cxn>
                      <a:cxn ang="0">
                        <a:pos x="T4" y="T5"/>
                      </a:cxn>
                      <a:cxn ang="0">
                        <a:pos x="T6" y="T7"/>
                      </a:cxn>
                    </a:cxnLst>
                    <a:rect l="0" t="0" r="r" b="b"/>
                    <a:pathLst>
                      <a:path w="48" h="13">
                        <a:moveTo>
                          <a:pt x="12" y="0"/>
                        </a:moveTo>
                        <a:cubicBezTo>
                          <a:pt x="38" y="2"/>
                          <a:pt x="48" y="5"/>
                          <a:pt x="48" y="6"/>
                        </a:cubicBezTo>
                        <a:cubicBezTo>
                          <a:pt x="48" y="8"/>
                          <a:pt x="32" y="13"/>
                          <a:pt x="12" y="12"/>
                        </a:cubicBezTo>
                        <a:cubicBezTo>
                          <a:pt x="0" y="12"/>
                          <a:pt x="4" y="0"/>
                          <a:pt x="12" y="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8"/>
                  <p:cNvSpPr>
                    <a:spLocks/>
                  </p:cNvSpPr>
                  <p:nvPr/>
                </p:nvSpPr>
                <p:spPr bwMode="auto">
                  <a:xfrm>
                    <a:off x="17510125" y="-234950"/>
                    <a:ext cx="285750" cy="395288"/>
                  </a:xfrm>
                  <a:custGeom>
                    <a:avLst/>
                    <a:gdLst>
                      <a:gd name="T0" fmla="*/ 52 w 67"/>
                      <a:gd name="T1" fmla="*/ 51 h 93"/>
                      <a:gd name="T2" fmla="*/ 11 w 67"/>
                      <a:gd name="T3" fmla="*/ 90 h 93"/>
                      <a:gd name="T4" fmla="*/ 13 w 67"/>
                      <a:gd name="T5" fmla="*/ 33 h 93"/>
                      <a:gd name="T6" fmla="*/ 52 w 67"/>
                      <a:gd name="T7" fmla="*/ 51 h 93"/>
                    </a:gdLst>
                    <a:ahLst/>
                    <a:cxnLst>
                      <a:cxn ang="0">
                        <a:pos x="T0" y="T1"/>
                      </a:cxn>
                      <a:cxn ang="0">
                        <a:pos x="T2" y="T3"/>
                      </a:cxn>
                      <a:cxn ang="0">
                        <a:pos x="T4" y="T5"/>
                      </a:cxn>
                      <a:cxn ang="0">
                        <a:pos x="T6" y="T7"/>
                      </a:cxn>
                    </a:cxnLst>
                    <a:rect l="0" t="0" r="r" b="b"/>
                    <a:pathLst>
                      <a:path w="67" h="93">
                        <a:moveTo>
                          <a:pt x="52" y="51"/>
                        </a:moveTo>
                        <a:cubicBezTo>
                          <a:pt x="37" y="83"/>
                          <a:pt x="16" y="93"/>
                          <a:pt x="11" y="90"/>
                        </a:cubicBezTo>
                        <a:cubicBezTo>
                          <a:pt x="5" y="88"/>
                          <a:pt x="0" y="59"/>
                          <a:pt x="13" y="33"/>
                        </a:cubicBezTo>
                        <a:cubicBezTo>
                          <a:pt x="29" y="0"/>
                          <a:pt x="67" y="20"/>
                          <a:pt x="52" y="5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69"/>
                  <p:cNvSpPr>
                    <a:spLocks/>
                  </p:cNvSpPr>
                  <p:nvPr/>
                </p:nvSpPr>
                <p:spPr bwMode="auto">
                  <a:xfrm>
                    <a:off x="17552987" y="-47625"/>
                    <a:ext cx="106363" cy="195263"/>
                  </a:xfrm>
                  <a:custGeom>
                    <a:avLst/>
                    <a:gdLst>
                      <a:gd name="T0" fmla="*/ 21 w 25"/>
                      <a:gd name="T1" fmla="*/ 15 h 46"/>
                      <a:gd name="T2" fmla="*/ 1 w 25"/>
                      <a:gd name="T3" fmla="*/ 45 h 46"/>
                      <a:gd name="T4" fmla="*/ 11 w 25"/>
                      <a:gd name="T5" fmla="*/ 10 h 46"/>
                      <a:gd name="T6" fmla="*/ 21 w 25"/>
                      <a:gd name="T7" fmla="*/ 15 h 46"/>
                    </a:gdLst>
                    <a:ahLst/>
                    <a:cxnLst>
                      <a:cxn ang="0">
                        <a:pos x="T0" y="T1"/>
                      </a:cxn>
                      <a:cxn ang="0">
                        <a:pos x="T2" y="T3"/>
                      </a:cxn>
                      <a:cxn ang="0">
                        <a:pos x="T4" y="T5"/>
                      </a:cxn>
                      <a:cxn ang="0">
                        <a:pos x="T6" y="T7"/>
                      </a:cxn>
                    </a:cxnLst>
                    <a:rect l="0" t="0" r="r" b="b"/>
                    <a:pathLst>
                      <a:path w="25" h="46">
                        <a:moveTo>
                          <a:pt x="21" y="15"/>
                        </a:moveTo>
                        <a:cubicBezTo>
                          <a:pt x="10" y="37"/>
                          <a:pt x="3" y="46"/>
                          <a:pt x="1" y="45"/>
                        </a:cubicBezTo>
                        <a:cubicBezTo>
                          <a:pt x="0" y="44"/>
                          <a:pt x="2" y="28"/>
                          <a:pt x="11" y="10"/>
                        </a:cubicBezTo>
                        <a:cubicBezTo>
                          <a:pt x="16" y="0"/>
                          <a:pt x="25" y="8"/>
                          <a:pt x="21" y="15"/>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70"/>
                  <p:cNvSpPr>
                    <a:spLocks/>
                  </p:cNvSpPr>
                  <p:nvPr/>
                </p:nvSpPr>
                <p:spPr bwMode="auto">
                  <a:xfrm>
                    <a:off x="17175162" y="147638"/>
                    <a:ext cx="420688" cy="211138"/>
                  </a:xfrm>
                  <a:custGeom>
                    <a:avLst/>
                    <a:gdLst>
                      <a:gd name="T0" fmla="*/ 41 w 99"/>
                      <a:gd name="T1" fmla="*/ 1 h 50"/>
                      <a:gd name="T2" fmla="*/ 99 w 99"/>
                      <a:gd name="T3" fmla="*/ 25 h 50"/>
                      <a:gd name="T4" fmla="*/ 41 w 99"/>
                      <a:gd name="T5" fmla="*/ 49 h 50"/>
                      <a:gd name="T6" fmla="*/ 41 w 99"/>
                      <a:gd name="T7" fmla="*/ 1 h 50"/>
                    </a:gdLst>
                    <a:ahLst/>
                    <a:cxnLst>
                      <a:cxn ang="0">
                        <a:pos x="T0" y="T1"/>
                      </a:cxn>
                      <a:cxn ang="0">
                        <a:pos x="T2" y="T3"/>
                      </a:cxn>
                      <a:cxn ang="0">
                        <a:pos x="T4" y="T5"/>
                      </a:cxn>
                      <a:cxn ang="0">
                        <a:pos x="T6" y="T7"/>
                      </a:cxn>
                    </a:cxnLst>
                    <a:rect l="0" t="0" r="r" b="b"/>
                    <a:pathLst>
                      <a:path w="99" h="50">
                        <a:moveTo>
                          <a:pt x="41" y="1"/>
                        </a:moveTo>
                        <a:cubicBezTo>
                          <a:pt x="80" y="2"/>
                          <a:pt x="99" y="18"/>
                          <a:pt x="99" y="25"/>
                        </a:cubicBezTo>
                        <a:cubicBezTo>
                          <a:pt x="99" y="32"/>
                          <a:pt x="73" y="50"/>
                          <a:pt x="41" y="49"/>
                        </a:cubicBezTo>
                        <a:cubicBezTo>
                          <a:pt x="0" y="47"/>
                          <a:pt x="3" y="0"/>
                          <a:pt x="41" y="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71"/>
                  <p:cNvSpPr>
                    <a:spLocks/>
                  </p:cNvSpPr>
                  <p:nvPr/>
                </p:nvSpPr>
                <p:spPr bwMode="auto">
                  <a:xfrm>
                    <a:off x="17370425" y="223838"/>
                    <a:ext cx="220663" cy="58738"/>
                  </a:xfrm>
                  <a:custGeom>
                    <a:avLst/>
                    <a:gdLst>
                      <a:gd name="T0" fmla="*/ 13 w 52"/>
                      <a:gd name="T1" fmla="*/ 1 h 14"/>
                      <a:gd name="T2" fmla="*/ 52 w 52"/>
                      <a:gd name="T3" fmla="*/ 7 h 14"/>
                      <a:gd name="T4" fmla="*/ 13 w 52"/>
                      <a:gd name="T5" fmla="*/ 13 h 14"/>
                      <a:gd name="T6" fmla="*/ 13 w 52"/>
                      <a:gd name="T7" fmla="*/ 1 h 14"/>
                    </a:gdLst>
                    <a:ahLst/>
                    <a:cxnLst>
                      <a:cxn ang="0">
                        <a:pos x="T0" y="T1"/>
                      </a:cxn>
                      <a:cxn ang="0">
                        <a:pos x="T2" y="T3"/>
                      </a:cxn>
                      <a:cxn ang="0">
                        <a:pos x="T4" y="T5"/>
                      </a:cxn>
                      <a:cxn ang="0">
                        <a:pos x="T6" y="T7"/>
                      </a:cxn>
                    </a:cxnLst>
                    <a:rect l="0" t="0" r="r" b="b"/>
                    <a:pathLst>
                      <a:path w="52" h="14">
                        <a:moveTo>
                          <a:pt x="13" y="1"/>
                        </a:moveTo>
                        <a:cubicBezTo>
                          <a:pt x="40" y="2"/>
                          <a:pt x="52" y="5"/>
                          <a:pt x="52" y="7"/>
                        </a:cubicBezTo>
                        <a:cubicBezTo>
                          <a:pt x="52" y="9"/>
                          <a:pt x="34" y="14"/>
                          <a:pt x="13" y="13"/>
                        </a:cubicBezTo>
                        <a:cubicBezTo>
                          <a:pt x="0" y="13"/>
                          <a:pt x="4" y="0"/>
                          <a:pt x="13" y="1"/>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72"/>
                  <p:cNvSpPr>
                    <a:spLocks/>
                  </p:cNvSpPr>
                  <p:nvPr/>
                </p:nvSpPr>
                <p:spPr bwMode="auto">
                  <a:xfrm>
                    <a:off x="17621250" y="-55562"/>
                    <a:ext cx="330200" cy="427038"/>
                  </a:xfrm>
                  <a:custGeom>
                    <a:avLst/>
                    <a:gdLst>
                      <a:gd name="T0" fmla="*/ 58 w 78"/>
                      <a:gd name="T1" fmla="*/ 58 h 101"/>
                      <a:gd name="T2" fmla="*/ 9 w 78"/>
                      <a:gd name="T3" fmla="*/ 98 h 101"/>
                      <a:gd name="T4" fmla="*/ 16 w 78"/>
                      <a:gd name="T5" fmla="*/ 35 h 101"/>
                      <a:gd name="T6" fmla="*/ 58 w 78"/>
                      <a:gd name="T7" fmla="*/ 58 h 101"/>
                    </a:gdLst>
                    <a:ahLst/>
                    <a:cxnLst>
                      <a:cxn ang="0">
                        <a:pos x="T0" y="T1"/>
                      </a:cxn>
                      <a:cxn ang="0">
                        <a:pos x="T2" y="T3"/>
                      </a:cxn>
                      <a:cxn ang="0">
                        <a:pos x="T4" y="T5"/>
                      </a:cxn>
                      <a:cxn ang="0">
                        <a:pos x="T6" y="T7"/>
                      </a:cxn>
                    </a:cxnLst>
                    <a:rect l="0" t="0" r="r" b="b"/>
                    <a:pathLst>
                      <a:path w="78" h="101">
                        <a:moveTo>
                          <a:pt x="58" y="58"/>
                        </a:moveTo>
                        <a:cubicBezTo>
                          <a:pt x="39" y="92"/>
                          <a:pt x="15" y="101"/>
                          <a:pt x="9" y="98"/>
                        </a:cubicBezTo>
                        <a:cubicBezTo>
                          <a:pt x="3" y="94"/>
                          <a:pt x="0" y="62"/>
                          <a:pt x="16" y="35"/>
                        </a:cubicBezTo>
                        <a:cubicBezTo>
                          <a:pt x="38" y="0"/>
                          <a:pt x="78" y="25"/>
                          <a:pt x="58" y="58"/>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3"/>
                  <p:cNvSpPr>
                    <a:spLocks/>
                  </p:cNvSpPr>
                  <p:nvPr/>
                </p:nvSpPr>
                <p:spPr bwMode="auto">
                  <a:xfrm>
                    <a:off x="17654587" y="147638"/>
                    <a:ext cx="131763" cy="207963"/>
                  </a:xfrm>
                  <a:custGeom>
                    <a:avLst/>
                    <a:gdLst>
                      <a:gd name="T0" fmla="*/ 26 w 31"/>
                      <a:gd name="T1" fmla="*/ 17 h 49"/>
                      <a:gd name="T2" fmla="*/ 2 w 31"/>
                      <a:gd name="T3" fmla="*/ 48 h 49"/>
                      <a:gd name="T4" fmla="*/ 15 w 31"/>
                      <a:gd name="T5" fmla="*/ 11 h 49"/>
                      <a:gd name="T6" fmla="*/ 26 w 31"/>
                      <a:gd name="T7" fmla="*/ 17 h 49"/>
                    </a:gdLst>
                    <a:ahLst/>
                    <a:cxnLst>
                      <a:cxn ang="0">
                        <a:pos x="T0" y="T1"/>
                      </a:cxn>
                      <a:cxn ang="0">
                        <a:pos x="T2" y="T3"/>
                      </a:cxn>
                      <a:cxn ang="0">
                        <a:pos x="T4" y="T5"/>
                      </a:cxn>
                      <a:cxn ang="0">
                        <a:pos x="T6" y="T7"/>
                      </a:cxn>
                    </a:cxnLst>
                    <a:rect l="0" t="0" r="r" b="b"/>
                    <a:pathLst>
                      <a:path w="31" h="49">
                        <a:moveTo>
                          <a:pt x="26" y="17"/>
                        </a:moveTo>
                        <a:cubicBezTo>
                          <a:pt x="11" y="40"/>
                          <a:pt x="3" y="49"/>
                          <a:pt x="2" y="48"/>
                        </a:cubicBezTo>
                        <a:cubicBezTo>
                          <a:pt x="0" y="47"/>
                          <a:pt x="4" y="29"/>
                          <a:pt x="15" y="11"/>
                        </a:cubicBezTo>
                        <a:cubicBezTo>
                          <a:pt x="22" y="0"/>
                          <a:pt x="31" y="10"/>
                          <a:pt x="26" y="17"/>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4"/>
                  <p:cNvSpPr>
                    <a:spLocks/>
                  </p:cNvSpPr>
                  <p:nvPr/>
                </p:nvSpPr>
                <p:spPr bwMode="auto">
                  <a:xfrm>
                    <a:off x="17243425" y="350838"/>
                    <a:ext cx="449263" cy="228600"/>
                  </a:xfrm>
                  <a:custGeom>
                    <a:avLst/>
                    <a:gdLst>
                      <a:gd name="T0" fmla="*/ 41 w 106"/>
                      <a:gd name="T1" fmla="*/ 2 h 54"/>
                      <a:gd name="T2" fmla="*/ 105 w 106"/>
                      <a:gd name="T3" fmla="*/ 24 h 54"/>
                      <a:gd name="T4" fmla="*/ 44 w 106"/>
                      <a:gd name="T5" fmla="*/ 53 h 54"/>
                      <a:gd name="T6" fmla="*/ 41 w 106"/>
                      <a:gd name="T7" fmla="*/ 2 h 54"/>
                    </a:gdLst>
                    <a:ahLst/>
                    <a:cxnLst>
                      <a:cxn ang="0">
                        <a:pos x="T0" y="T1"/>
                      </a:cxn>
                      <a:cxn ang="0">
                        <a:pos x="T2" y="T3"/>
                      </a:cxn>
                      <a:cxn ang="0">
                        <a:pos x="T4" y="T5"/>
                      </a:cxn>
                      <a:cxn ang="0">
                        <a:pos x="T6" y="T7"/>
                      </a:cxn>
                    </a:cxnLst>
                    <a:rect l="0" t="0" r="r" b="b"/>
                    <a:pathLst>
                      <a:path w="106" h="54">
                        <a:moveTo>
                          <a:pt x="41" y="2"/>
                        </a:moveTo>
                        <a:cubicBezTo>
                          <a:pt x="83" y="0"/>
                          <a:pt x="105" y="16"/>
                          <a:pt x="105" y="24"/>
                        </a:cubicBezTo>
                        <a:cubicBezTo>
                          <a:pt x="106" y="31"/>
                          <a:pt x="78" y="52"/>
                          <a:pt x="44" y="53"/>
                        </a:cubicBezTo>
                        <a:cubicBezTo>
                          <a:pt x="1" y="54"/>
                          <a:pt x="0" y="3"/>
                          <a:pt x="41" y="2"/>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5"/>
                  <p:cNvSpPr>
                    <a:spLocks/>
                  </p:cNvSpPr>
                  <p:nvPr/>
                </p:nvSpPr>
                <p:spPr bwMode="auto">
                  <a:xfrm>
                    <a:off x="17446625" y="431800"/>
                    <a:ext cx="238125" cy="58738"/>
                  </a:xfrm>
                  <a:custGeom>
                    <a:avLst/>
                    <a:gdLst>
                      <a:gd name="T0" fmla="*/ 13 w 56"/>
                      <a:gd name="T1" fmla="*/ 0 h 14"/>
                      <a:gd name="T2" fmla="*/ 56 w 56"/>
                      <a:gd name="T3" fmla="*/ 5 h 14"/>
                      <a:gd name="T4" fmla="*/ 14 w 56"/>
                      <a:gd name="T5" fmla="*/ 14 h 14"/>
                      <a:gd name="T6" fmla="*/ 13 w 56"/>
                      <a:gd name="T7" fmla="*/ 0 h 14"/>
                    </a:gdLst>
                    <a:ahLst/>
                    <a:cxnLst>
                      <a:cxn ang="0">
                        <a:pos x="T0" y="T1"/>
                      </a:cxn>
                      <a:cxn ang="0">
                        <a:pos x="T2" y="T3"/>
                      </a:cxn>
                      <a:cxn ang="0">
                        <a:pos x="T4" y="T5"/>
                      </a:cxn>
                      <a:cxn ang="0">
                        <a:pos x="T6" y="T7"/>
                      </a:cxn>
                    </a:cxnLst>
                    <a:rect l="0" t="0" r="r" b="b"/>
                    <a:pathLst>
                      <a:path w="56" h="14">
                        <a:moveTo>
                          <a:pt x="13" y="0"/>
                        </a:moveTo>
                        <a:cubicBezTo>
                          <a:pt x="43" y="0"/>
                          <a:pt x="56" y="3"/>
                          <a:pt x="56" y="5"/>
                        </a:cubicBezTo>
                        <a:cubicBezTo>
                          <a:pt x="56" y="7"/>
                          <a:pt x="37" y="13"/>
                          <a:pt x="14" y="14"/>
                        </a:cubicBezTo>
                        <a:cubicBezTo>
                          <a:pt x="0" y="14"/>
                          <a:pt x="4" y="1"/>
                          <a:pt x="13" y="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6"/>
                  <p:cNvSpPr>
                    <a:spLocks/>
                  </p:cNvSpPr>
                  <p:nvPr/>
                </p:nvSpPr>
                <p:spPr bwMode="auto">
                  <a:xfrm>
                    <a:off x="17025937" y="-750887"/>
                    <a:ext cx="128588" cy="261938"/>
                  </a:xfrm>
                  <a:custGeom>
                    <a:avLst/>
                    <a:gdLst>
                      <a:gd name="T0" fmla="*/ 30 w 30"/>
                      <a:gd name="T1" fmla="*/ 25 h 62"/>
                      <a:gd name="T2" fmla="*/ 16 w 30"/>
                      <a:gd name="T3" fmla="*/ 62 h 62"/>
                      <a:gd name="T4" fmla="*/ 0 w 30"/>
                      <a:gd name="T5" fmla="*/ 25 h 62"/>
                      <a:gd name="T6" fmla="*/ 30 w 30"/>
                      <a:gd name="T7" fmla="*/ 25 h 62"/>
                    </a:gdLst>
                    <a:ahLst/>
                    <a:cxnLst>
                      <a:cxn ang="0">
                        <a:pos x="T0" y="T1"/>
                      </a:cxn>
                      <a:cxn ang="0">
                        <a:pos x="T2" y="T3"/>
                      </a:cxn>
                      <a:cxn ang="0">
                        <a:pos x="T4" y="T5"/>
                      </a:cxn>
                      <a:cxn ang="0">
                        <a:pos x="T6" y="T7"/>
                      </a:cxn>
                    </a:cxnLst>
                    <a:rect l="0" t="0" r="r" b="b"/>
                    <a:pathLst>
                      <a:path w="30" h="62">
                        <a:moveTo>
                          <a:pt x="30" y="25"/>
                        </a:moveTo>
                        <a:cubicBezTo>
                          <a:pt x="30" y="49"/>
                          <a:pt x="20" y="62"/>
                          <a:pt x="16" y="62"/>
                        </a:cubicBezTo>
                        <a:cubicBezTo>
                          <a:pt x="12" y="62"/>
                          <a:pt x="0" y="45"/>
                          <a:pt x="0" y="25"/>
                        </a:cubicBezTo>
                        <a:cubicBezTo>
                          <a:pt x="1" y="0"/>
                          <a:pt x="30" y="1"/>
                          <a:pt x="30" y="25"/>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7"/>
                  <p:cNvSpPr>
                    <a:spLocks/>
                  </p:cNvSpPr>
                  <p:nvPr/>
                </p:nvSpPr>
                <p:spPr bwMode="auto">
                  <a:xfrm>
                    <a:off x="17073562" y="-633412"/>
                    <a:ext cx="33338" cy="141288"/>
                  </a:xfrm>
                  <a:custGeom>
                    <a:avLst/>
                    <a:gdLst>
                      <a:gd name="T0" fmla="*/ 8 w 8"/>
                      <a:gd name="T1" fmla="*/ 8 h 33"/>
                      <a:gd name="T2" fmla="*/ 5 w 8"/>
                      <a:gd name="T3" fmla="*/ 33 h 33"/>
                      <a:gd name="T4" fmla="*/ 0 w 8"/>
                      <a:gd name="T5" fmla="*/ 8 h 33"/>
                      <a:gd name="T6" fmla="*/ 8 w 8"/>
                      <a:gd name="T7" fmla="*/ 8 h 33"/>
                    </a:gdLst>
                    <a:ahLst/>
                    <a:cxnLst>
                      <a:cxn ang="0">
                        <a:pos x="T0" y="T1"/>
                      </a:cxn>
                      <a:cxn ang="0">
                        <a:pos x="T2" y="T3"/>
                      </a:cxn>
                      <a:cxn ang="0">
                        <a:pos x="T4" y="T5"/>
                      </a:cxn>
                      <a:cxn ang="0">
                        <a:pos x="T6" y="T7"/>
                      </a:cxn>
                    </a:cxnLst>
                    <a:rect l="0" t="0" r="r" b="b"/>
                    <a:pathLst>
                      <a:path w="8" h="33">
                        <a:moveTo>
                          <a:pt x="8" y="8"/>
                        </a:moveTo>
                        <a:cubicBezTo>
                          <a:pt x="8" y="25"/>
                          <a:pt x="6" y="33"/>
                          <a:pt x="5" y="33"/>
                        </a:cubicBezTo>
                        <a:cubicBezTo>
                          <a:pt x="4" y="33"/>
                          <a:pt x="0" y="21"/>
                          <a:pt x="0" y="8"/>
                        </a:cubicBezTo>
                        <a:cubicBezTo>
                          <a:pt x="1" y="0"/>
                          <a:pt x="8" y="3"/>
                          <a:pt x="8" y="8"/>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2" name="矩形 1"/>
            <p:cNvSpPr/>
            <p:nvPr/>
          </p:nvSpPr>
          <p:spPr>
            <a:xfrm>
              <a:off x="1172462" y="3707336"/>
              <a:ext cx="239767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好雨知时节，当春乃发生。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随风潜入夜，润物细无声。</a:t>
              </a:r>
            </a:p>
          </p:txBody>
        </p:sp>
        <p:sp>
          <p:nvSpPr>
            <p:cNvPr id="3" name="矩形 2"/>
            <p:cNvSpPr/>
            <p:nvPr/>
          </p:nvSpPr>
          <p:spPr>
            <a:xfrm>
              <a:off x="1615078" y="2833982"/>
              <a:ext cx="1483098"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春夜喜雨 </a:t>
              </a:r>
            </a:p>
          </p:txBody>
        </p:sp>
        <p:sp>
          <p:nvSpPr>
            <p:cNvPr id="4" name="矩形 3"/>
            <p:cNvSpPr/>
            <p:nvPr/>
          </p:nvSpPr>
          <p:spPr>
            <a:xfrm>
              <a:off x="2339680" y="3312061"/>
              <a:ext cx="817853" cy="307777"/>
            </a:xfrm>
            <a:prstGeom prst="rect">
              <a:avLst/>
            </a:prstGeom>
          </p:spPr>
          <p:txBody>
            <a:bodyPr wrap="squar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杜甫</a:t>
              </a:r>
              <a:endParaRPr lang="zh-CN" altLang="en-US" sz="1400" dirty="0">
                <a:solidFill>
                  <a:schemeClr val="bg1">
                    <a:lumMod val="75000"/>
                  </a:schemeClr>
                </a:solidFill>
              </a:endParaRPr>
            </a:p>
          </p:txBody>
        </p:sp>
        <p:sp>
          <p:nvSpPr>
            <p:cNvPr id="8" name="矩形 7"/>
            <p:cNvSpPr/>
            <p:nvPr/>
          </p:nvSpPr>
          <p:spPr>
            <a:xfrm>
              <a:off x="1256350" y="4507209"/>
              <a:ext cx="1948136" cy="507831"/>
            </a:xfrm>
            <a:prstGeom prst="rect">
              <a:avLst/>
            </a:prstGeom>
          </p:spPr>
          <p:txBody>
            <a:bodyPr wrap="square">
              <a:spAutoFit/>
            </a:bodyPr>
            <a:lstStyle/>
            <a:p>
              <a:pPr algn="ctr">
                <a:lnSpc>
                  <a:spcPct val="150000"/>
                </a:lnSpc>
              </a:pPr>
              <a:r>
                <a:rPr lang="en-US" altLang="zh-CN" sz="600" dirty="0">
                  <a:solidFill>
                    <a:schemeClr val="tx1">
                      <a:lumMod val="65000"/>
                      <a:lumOff val="35000"/>
                    </a:schemeClr>
                  </a:solidFill>
                  <a:latin typeface="arial" panose="020B0604020202020204" pitchFamily="34" charset="0"/>
                </a:rPr>
                <a:t>THE RAIN SEASON, WHEN SPRING IS HAPPENING. THE WIND INTO NIGHT, MOISTENS EVERYTHING SILENTLY.</a:t>
              </a:r>
              <a:endParaRPr lang="zh-CN" altLang="en-US" sz="600" dirty="0">
                <a:solidFill>
                  <a:schemeClr val="tx1">
                    <a:lumMod val="65000"/>
                    <a:lumOff val="35000"/>
                  </a:schemeClr>
                </a:solidFill>
                <a:latin typeface="arial" panose="020B0604020202020204" pitchFamily="34" charset="0"/>
              </a:endParaRPr>
            </a:p>
          </p:txBody>
        </p:sp>
      </p:grpSp>
      <p:grpSp>
        <p:nvGrpSpPr>
          <p:cNvPr id="14" name="组合 13"/>
          <p:cNvGrpSpPr/>
          <p:nvPr/>
        </p:nvGrpSpPr>
        <p:grpSpPr>
          <a:xfrm>
            <a:off x="7778748" y="2346866"/>
            <a:ext cx="3517900" cy="3616809"/>
            <a:chOff x="7778748" y="2346866"/>
            <a:chExt cx="3517900" cy="3616809"/>
          </a:xfrm>
        </p:grpSpPr>
        <p:grpSp>
          <p:nvGrpSpPr>
            <p:cNvPr id="350" name="组合 349"/>
            <p:cNvGrpSpPr/>
            <p:nvPr/>
          </p:nvGrpSpPr>
          <p:grpSpPr>
            <a:xfrm>
              <a:off x="7778748" y="2346866"/>
              <a:ext cx="3517900" cy="3616809"/>
              <a:chOff x="1028700" y="3018670"/>
              <a:chExt cx="2629767" cy="2703705"/>
            </a:xfrm>
          </p:grpSpPr>
          <p:grpSp>
            <p:nvGrpSpPr>
              <p:cNvPr id="351" name="组合 350"/>
              <p:cNvGrpSpPr/>
              <p:nvPr/>
            </p:nvGrpSpPr>
            <p:grpSpPr>
              <a:xfrm>
                <a:off x="1253869" y="3018670"/>
                <a:ext cx="2355051" cy="2360125"/>
                <a:chOff x="2070101" y="921813"/>
                <a:chExt cx="3149599" cy="3156386"/>
              </a:xfrm>
            </p:grpSpPr>
            <p:sp>
              <p:nvSpPr>
                <p:cNvPr id="447" name="Freeform 5"/>
                <p:cNvSpPr>
                  <a:spLocks/>
                </p:cNvSpPr>
                <p:nvPr/>
              </p:nvSpPr>
              <p:spPr bwMode="auto">
                <a:xfrm>
                  <a:off x="2070101" y="921813"/>
                  <a:ext cx="31495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2700">
                  <a:solidFill>
                    <a:schemeClr val="bg1">
                      <a:lumMod val="65000"/>
                    </a:schemeClr>
                  </a:solidFill>
                  <a:prstDash val="sysDash"/>
                </a:ln>
              </p:spPr>
              <p:txBody>
                <a:bodyPr vert="horz" wrap="square" lIns="91440" tIns="45720" rIns="91440" bIns="45720" numCol="1" anchor="t" anchorCtr="0" compatLnSpc="1">
                  <a:prstTxWarp prst="textNoShape">
                    <a:avLst/>
                  </a:prstTxWarp>
                </a:bodyPr>
                <a:lstStyle/>
                <a:p>
                  <a:endParaRPr lang="zh-CN" altLang="en-US"/>
                </a:p>
              </p:txBody>
            </p:sp>
            <p:sp>
              <p:nvSpPr>
                <p:cNvPr id="448" name="Freeform 5"/>
                <p:cNvSpPr>
                  <a:spLocks/>
                </p:cNvSpPr>
                <p:nvPr/>
              </p:nvSpPr>
              <p:spPr bwMode="auto">
                <a:xfrm>
                  <a:off x="2133601" y="921813"/>
                  <a:ext cx="30860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9050" cap="flat">
                  <a:solidFill>
                    <a:srgbClr val="0C727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2" name="组合 351"/>
              <p:cNvGrpSpPr/>
              <p:nvPr/>
            </p:nvGrpSpPr>
            <p:grpSpPr>
              <a:xfrm rot="10800000">
                <a:off x="1028700" y="3799708"/>
                <a:ext cx="2629767" cy="1922667"/>
                <a:chOff x="12915900" y="-1509712"/>
                <a:chExt cx="5443538" cy="3979862"/>
              </a:xfrm>
            </p:grpSpPr>
            <p:sp>
              <p:nvSpPr>
                <p:cNvPr id="353" name="Freeform 73"/>
                <p:cNvSpPr>
                  <a:spLocks/>
                </p:cNvSpPr>
                <p:nvPr/>
              </p:nvSpPr>
              <p:spPr bwMode="auto">
                <a:xfrm>
                  <a:off x="15027275" y="-1509712"/>
                  <a:ext cx="157163" cy="139700"/>
                </a:xfrm>
                <a:custGeom>
                  <a:avLst/>
                  <a:gdLst>
                    <a:gd name="T0" fmla="*/ 10 w 37"/>
                    <a:gd name="T1" fmla="*/ 0 h 33"/>
                    <a:gd name="T2" fmla="*/ 25 w 37"/>
                    <a:gd name="T3" fmla="*/ 10 h 33"/>
                    <a:gd name="T4" fmla="*/ 16 w 37"/>
                    <a:gd name="T5" fmla="*/ 30 h 33"/>
                    <a:gd name="T6" fmla="*/ 10 w 37"/>
                    <a:gd name="T7" fmla="*/ 0 h 33"/>
                  </a:gdLst>
                  <a:ahLst/>
                  <a:cxnLst>
                    <a:cxn ang="0">
                      <a:pos x="T0" y="T1"/>
                    </a:cxn>
                    <a:cxn ang="0">
                      <a:pos x="T2" y="T3"/>
                    </a:cxn>
                    <a:cxn ang="0">
                      <a:pos x="T4" y="T5"/>
                    </a:cxn>
                    <a:cxn ang="0">
                      <a:pos x="T6" y="T7"/>
                    </a:cxn>
                  </a:cxnLst>
                  <a:rect l="0" t="0" r="r" b="b"/>
                  <a:pathLst>
                    <a:path w="37" h="33">
                      <a:moveTo>
                        <a:pt x="10" y="0"/>
                      </a:moveTo>
                      <a:cubicBezTo>
                        <a:pt x="12" y="9"/>
                        <a:pt x="21" y="6"/>
                        <a:pt x="25" y="10"/>
                      </a:cubicBezTo>
                      <a:cubicBezTo>
                        <a:pt x="37" y="20"/>
                        <a:pt x="26" y="33"/>
                        <a:pt x="16" y="30"/>
                      </a:cubicBezTo>
                      <a:cubicBezTo>
                        <a:pt x="6" y="28"/>
                        <a:pt x="0" y="12"/>
                        <a:pt x="10"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86"/>
                <p:cNvSpPr>
                  <a:spLocks/>
                </p:cNvSpPr>
                <p:nvPr/>
              </p:nvSpPr>
              <p:spPr bwMode="auto">
                <a:xfrm>
                  <a:off x="16097250" y="-1497012"/>
                  <a:ext cx="347663" cy="449263"/>
                </a:xfrm>
                <a:custGeom>
                  <a:avLst/>
                  <a:gdLst>
                    <a:gd name="T0" fmla="*/ 41 w 82"/>
                    <a:gd name="T1" fmla="*/ 106 h 106"/>
                    <a:gd name="T2" fmla="*/ 80 w 82"/>
                    <a:gd name="T3" fmla="*/ 70 h 106"/>
                    <a:gd name="T4" fmla="*/ 41 w 82"/>
                    <a:gd name="T5" fmla="*/ 0 h 106"/>
                    <a:gd name="T6" fmla="*/ 2 w 82"/>
                    <a:gd name="T7" fmla="*/ 72 h 106"/>
                    <a:gd name="T8" fmla="*/ 41 w 82"/>
                    <a:gd name="T9" fmla="*/ 106 h 106"/>
                  </a:gdLst>
                  <a:ahLst/>
                  <a:cxnLst>
                    <a:cxn ang="0">
                      <a:pos x="T0" y="T1"/>
                    </a:cxn>
                    <a:cxn ang="0">
                      <a:pos x="T2" y="T3"/>
                    </a:cxn>
                    <a:cxn ang="0">
                      <a:pos x="T4" y="T5"/>
                    </a:cxn>
                    <a:cxn ang="0">
                      <a:pos x="T6" y="T7"/>
                    </a:cxn>
                    <a:cxn ang="0">
                      <a:pos x="T8" y="T9"/>
                    </a:cxn>
                  </a:cxnLst>
                  <a:rect l="0" t="0" r="r" b="b"/>
                  <a:pathLst>
                    <a:path w="82" h="106">
                      <a:moveTo>
                        <a:pt x="41" y="106"/>
                      </a:moveTo>
                      <a:cubicBezTo>
                        <a:pt x="70" y="106"/>
                        <a:pt x="82" y="89"/>
                        <a:pt x="80" y="70"/>
                      </a:cubicBezTo>
                      <a:cubicBezTo>
                        <a:pt x="77" y="43"/>
                        <a:pt x="50" y="33"/>
                        <a:pt x="41" y="0"/>
                      </a:cubicBezTo>
                      <a:cubicBezTo>
                        <a:pt x="33" y="32"/>
                        <a:pt x="6" y="40"/>
                        <a:pt x="2" y="72"/>
                      </a:cubicBezTo>
                      <a:cubicBezTo>
                        <a:pt x="0" y="92"/>
                        <a:pt x="12" y="106"/>
                        <a:pt x="41" y="106"/>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55" name="组合 354"/>
                <p:cNvGrpSpPr/>
                <p:nvPr/>
              </p:nvGrpSpPr>
              <p:grpSpPr>
                <a:xfrm>
                  <a:off x="12915900" y="-1433512"/>
                  <a:ext cx="5443538" cy="3903662"/>
                  <a:chOff x="12915900" y="-1433512"/>
                  <a:chExt cx="5443538" cy="3903662"/>
                </a:xfrm>
              </p:grpSpPr>
              <p:sp>
                <p:nvSpPr>
                  <p:cNvPr id="356" name="Freeform 45"/>
                  <p:cNvSpPr>
                    <a:spLocks/>
                  </p:cNvSpPr>
                  <p:nvPr/>
                </p:nvSpPr>
                <p:spPr bwMode="auto">
                  <a:xfrm>
                    <a:off x="17281525" y="1295400"/>
                    <a:ext cx="1077913" cy="979488"/>
                  </a:xfrm>
                  <a:custGeom>
                    <a:avLst/>
                    <a:gdLst>
                      <a:gd name="T0" fmla="*/ 64 w 254"/>
                      <a:gd name="T1" fmla="*/ 20 h 231"/>
                      <a:gd name="T2" fmla="*/ 118 w 254"/>
                      <a:gd name="T3" fmla="*/ 91 h 231"/>
                      <a:gd name="T4" fmla="*/ 209 w 254"/>
                      <a:gd name="T5" fmla="*/ 40 h 231"/>
                      <a:gd name="T6" fmla="*/ 151 w 254"/>
                      <a:gd name="T7" fmla="*/ 111 h 231"/>
                      <a:gd name="T8" fmla="*/ 197 w 254"/>
                      <a:gd name="T9" fmla="*/ 189 h 231"/>
                      <a:gd name="T10" fmla="*/ 118 w 254"/>
                      <a:gd name="T11" fmla="*/ 148 h 231"/>
                      <a:gd name="T12" fmla="*/ 90 w 254"/>
                      <a:gd name="T13" fmla="*/ 216 h 231"/>
                      <a:gd name="T14" fmla="*/ 93 w 254"/>
                      <a:gd name="T15" fmla="*/ 131 h 231"/>
                      <a:gd name="T16" fmla="*/ 8 w 254"/>
                      <a:gd name="T17" fmla="*/ 135 h 231"/>
                      <a:gd name="T18" fmla="*/ 87 w 254"/>
                      <a:gd name="T19" fmla="*/ 101 h 231"/>
                      <a:gd name="T20" fmla="*/ 64 w 254"/>
                      <a:gd name="T21" fmla="*/ 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31">
                        <a:moveTo>
                          <a:pt x="64" y="20"/>
                        </a:moveTo>
                        <a:cubicBezTo>
                          <a:pt x="108" y="0"/>
                          <a:pt x="118" y="91"/>
                          <a:pt x="118" y="91"/>
                        </a:cubicBezTo>
                        <a:cubicBezTo>
                          <a:pt x="118" y="91"/>
                          <a:pt x="164" y="3"/>
                          <a:pt x="209" y="40"/>
                        </a:cubicBezTo>
                        <a:cubicBezTo>
                          <a:pt x="254" y="77"/>
                          <a:pt x="151" y="111"/>
                          <a:pt x="151" y="111"/>
                        </a:cubicBezTo>
                        <a:cubicBezTo>
                          <a:pt x="151" y="111"/>
                          <a:pt x="235" y="146"/>
                          <a:pt x="197" y="189"/>
                        </a:cubicBezTo>
                        <a:cubicBezTo>
                          <a:pt x="160" y="231"/>
                          <a:pt x="118" y="148"/>
                          <a:pt x="118" y="148"/>
                        </a:cubicBezTo>
                        <a:cubicBezTo>
                          <a:pt x="118" y="148"/>
                          <a:pt x="130" y="225"/>
                          <a:pt x="90" y="216"/>
                        </a:cubicBezTo>
                        <a:cubicBezTo>
                          <a:pt x="48" y="206"/>
                          <a:pt x="93" y="131"/>
                          <a:pt x="93" y="131"/>
                        </a:cubicBezTo>
                        <a:cubicBezTo>
                          <a:pt x="93" y="131"/>
                          <a:pt x="15" y="183"/>
                          <a:pt x="8" y="135"/>
                        </a:cubicBezTo>
                        <a:cubicBezTo>
                          <a:pt x="0" y="88"/>
                          <a:pt x="87" y="101"/>
                          <a:pt x="87" y="101"/>
                        </a:cubicBezTo>
                        <a:cubicBezTo>
                          <a:pt x="87" y="101"/>
                          <a:pt x="13" y="42"/>
                          <a:pt x="64" y="20"/>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57"/>
                  <p:cNvSpPr>
                    <a:spLocks noEditPoints="1"/>
                  </p:cNvSpPr>
                  <p:nvPr/>
                </p:nvSpPr>
                <p:spPr bwMode="auto">
                  <a:xfrm>
                    <a:off x="14589125" y="-1133475"/>
                    <a:ext cx="1376363" cy="136525"/>
                  </a:xfrm>
                  <a:custGeom>
                    <a:avLst/>
                    <a:gdLst>
                      <a:gd name="T0" fmla="*/ 848 w 867"/>
                      <a:gd name="T1" fmla="*/ 30 h 86"/>
                      <a:gd name="T2" fmla="*/ 853 w 867"/>
                      <a:gd name="T3" fmla="*/ 30 h 86"/>
                      <a:gd name="T4" fmla="*/ 856 w 867"/>
                      <a:gd name="T5" fmla="*/ 30 h 86"/>
                      <a:gd name="T6" fmla="*/ 861 w 867"/>
                      <a:gd name="T7" fmla="*/ 30 h 86"/>
                      <a:gd name="T8" fmla="*/ 864 w 867"/>
                      <a:gd name="T9" fmla="*/ 32 h 86"/>
                      <a:gd name="T10" fmla="*/ 867 w 867"/>
                      <a:gd name="T11" fmla="*/ 32 h 86"/>
                      <a:gd name="T12" fmla="*/ 867 w 867"/>
                      <a:gd name="T13" fmla="*/ 35 h 86"/>
                      <a:gd name="T14" fmla="*/ 867 w 867"/>
                      <a:gd name="T15" fmla="*/ 38 h 86"/>
                      <a:gd name="T16" fmla="*/ 867 w 867"/>
                      <a:gd name="T17" fmla="*/ 40 h 86"/>
                      <a:gd name="T18" fmla="*/ 864 w 867"/>
                      <a:gd name="T19" fmla="*/ 43 h 86"/>
                      <a:gd name="T20" fmla="*/ 861 w 867"/>
                      <a:gd name="T21" fmla="*/ 46 h 86"/>
                      <a:gd name="T22" fmla="*/ 859 w 867"/>
                      <a:gd name="T23" fmla="*/ 48 h 86"/>
                      <a:gd name="T24" fmla="*/ 856 w 867"/>
                      <a:gd name="T25" fmla="*/ 48 h 86"/>
                      <a:gd name="T26" fmla="*/ 851 w 867"/>
                      <a:gd name="T27" fmla="*/ 51 h 86"/>
                      <a:gd name="T28" fmla="*/ 845 w 867"/>
                      <a:gd name="T29" fmla="*/ 54 h 86"/>
                      <a:gd name="T30" fmla="*/ 843 w 867"/>
                      <a:gd name="T31" fmla="*/ 54 h 86"/>
                      <a:gd name="T32" fmla="*/ 46 w 867"/>
                      <a:gd name="T33" fmla="*/ 3 h 86"/>
                      <a:gd name="T34" fmla="*/ 123 w 867"/>
                      <a:gd name="T35" fmla="*/ 30 h 86"/>
                      <a:gd name="T36" fmla="*/ 214 w 867"/>
                      <a:gd name="T37" fmla="*/ 48 h 86"/>
                      <a:gd name="T38" fmla="*/ 316 w 867"/>
                      <a:gd name="T39" fmla="*/ 56 h 86"/>
                      <a:gd name="T40" fmla="*/ 425 w 867"/>
                      <a:gd name="T41" fmla="*/ 59 h 86"/>
                      <a:gd name="T42" fmla="*/ 535 w 867"/>
                      <a:gd name="T43" fmla="*/ 56 h 86"/>
                      <a:gd name="T44" fmla="*/ 647 w 867"/>
                      <a:gd name="T45" fmla="*/ 48 h 86"/>
                      <a:gd name="T46" fmla="*/ 752 w 867"/>
                      <a:gd name="T47" fmla="*/ 38 h 86"/>
                      <a:gd name="T48" fmla="*/ 845 w 867"/>
                      <a:gd name="T49" fmla="*/ 30 h 86"/>
                      <a:gd name="T50" fmla="*/ 768 w 867"/>
                      <a:gd name="T51" fmla="*/ 62 h 86"/>
                      <a:gd name="T52" fmla="*/ 663 w 867"/>
                      <a:gd name="T53" fmla="*/ 72 h 86"/>
                      <a:gd name="T54" fmla="*/ 554 w 867"/>
                      <a:gd name="T55" fmla="*/ 80 h 86"/>
                      <a:gd name="T56" fmla="*/ 439 w 867"/>
                      <a:gd name="T57" fmla="*/ 83 h 86"/>
                      <a:gd name="T58" fmla="*/ 324 w 867"/>
                      <a:gd name="T59" fmla="*/ 83 h 86"/>
                      <a:gd name="T60" fmla="*/ 214 w 867"/>
                      <a:gd name="T61" fmla="*/ 75 h 86"/>
                      <a:gd name="T62" fmla="*/ 112 w 867"/>
                      <a:gd name="T63" fmla="*/ 59 h 86"/>
                      <a:gd name="T64" fmla="*/ 24 w 867"/>
                      <a:gd name="T65" fmla="*/ 32 h 86"/>
                      <a:gd name="T66" fmla="*/ 5 w 867"/>
                      <a:gd name="T67" fmla="*/ 24 h 86"/>
                      <a:gd name="T68" fmla="*/ 3 w 867"/>
                      <a:gd name="T69" fmla="*/ 22 h 86"/>
                      <a:gd name="T70" fmla="*/ 3 w 867"/>
                      <a:gd name="T71" fmla="*/ 19 h 86"/>
                      <a:gd name="T72" fmla="*/ 0 w 867"/>
                      <a:gd name="T73" fmla="*/ 16 h 86"/>
                      <a:gd name="T74" fmla="*/ 3 w 867"/>
                      <a:gd name="T75" fmla="*/ 14 h 86"/>
                      <a:gd name="T76" fmla="*/ 3 w 867"/>
                      <a:gd name="T77" fmla="*/ 11 h 86"/>
                      <a:gd name="T78" fmla="*/ 5 w 867"/>
                      <a:gd name="T79" fmla="*/ 8 h 86"/>
                      <a:gd name="T80" fmla="*/ 8 w 867"/>
                      <a:gd name="T81" fmla="*/ 8 h 86"/>
                      <a:gd name="T82" fmla="*/ 14 w 867"/>
                      <a:gd name="T83" fmla="*/ 6 h 86"/>
                      <a:gd name="T84" fmla="*/ 16 w 867"/>
                      <a:gd name="T85" fmla="*/ 3 h 86"/>
                      <a:gd name="T86" fmla="*/ 22 w 867"/>
                      <a:gd name="T87" fmla="*/ 0 h 86"/>
                      <a:gd name="T88" fmla="*/ 27 w 867"/>
                      <a:gd name="T89" fmla="*/ 0 h 86"/>
                      <a:gd name="T90" fmla="*/ 32 w 867"/>
                      <a:gd name="T91" fmla="*/ 0 h 86"/>
                      <a:gd name="T92" fmla="*/ 35 w 867"/>
                      <a:gd name="T93" fmla="*/ 0 h 86"/>
                      <a:gd name="T94" fmla="*/ 40 w 867"/>
                      <a:gd name="T95" fmla="*/ 0 h 86"/>
                      <a:gd name="T96" fmla="*/ 43 w 867"/>
                      <a:gd name="T9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7" h="86">
                        <a:moveTo>
                          <a:pt x="840" y="54"/>
                        </a:moveTo>
                        <a:lnTo>
                          <a:pt x="845" y="30"/>
                        </a:lnTo>
                        <a:lnTo>
                          <a:pt x="845" y="30"/>
                        </a:lnTo>
                        <a:lnTo>
                          <a:pt x="848" y="30"/>
                        </a:lnTo>
                        <a:lnTo>
                          <a:pt x="848" y="30"/>
                        </a:lnTo>
                        <a:lnTo>
                          <a:pt x="851" y="30"/>
                        </a:lnTo>
                        <a:lnTo>
                          <a:pt x="851" y="30"/>
                        </a:lnTo>
                        <a:lnTo>
                          <a:pt x="853" y="30"/>
                        </a:lnTo>
                        <a:lnTo>
                          <a:pt x="853" y="30"/>
                        </a:lnTo>
                        <a:lnTo>
                          <a:pt x="856" y="30"/>
                        </a:lnTo>
                        <a:lnTo>
                          <a:pt x="856" y="30"/>
                        </a:lnTo>
                        <a:lnTo>
                          <a:pt x="856" y="30"/>
                        </a:lnTo>
                        <a:lnTo>
                          <a:pt x="859" y="30"/>
                        </a:lnTo>
                        <a:lnTo>
                          <a:pt x="859" y="30"/>
                        </a:lnTo>
                        <a:lnTo>
                          <a:pt x="859" y="30"/>
                        </a:lnTo>
                        <a:lnTo>
                          <a:pt x="861" y="30"/>
                        </a:lnTo>
                        <a:lnTo>
                          <a:pt x="861" y="30"/>
                        </a:lnTo>
                        <a:lnTo>
                          <a:pt x="861" y="30"/>
                        </a:lnTo>
                        <a:lnTo>
                          <a:pt x="864" y="30"/>
                        </a:lnTo>
                        <a:lnTo>
                          <a:pt x="864" y="32"/>
                        </a:lnTo>
                        <a:lnTo>
                          <a:pt x="864" y="32"/>
                        </a:lnTo>
                        <a:lnTo>
                          <a:pt x="864" y="32"/>
                        </a:lnTo>
                        <a:lnTo>
                          <a:pt x="864" y="32"/>
                        </a:lnTo>
                        <a:lnTo>
                          <a:pt x="867" y="32"/>
                        </a:lnTo>
                        <a:lnTo>
                          <a:pt x="867" y="32"/>
                        </a:lnTo>
                        <a:lnTo>
                          <a:pt x="867" y="35"/>
                        </a:lnTo>
                        <a:lnTo>
                          <a:pt x="867" y="35"/>
                        </a:lnTo>
                        <a:lnTo>
                          <a:pt x="867" y="35"/>
                        </a:lnTo>
                        <a:lnTo>
                          <a:pt x="867" y="35"/>
                        </a:lnTo>
                        <a:lnTo>
                          <a:pt x="867" y="35"/>
                        </a:lnTo>
                        <a:lnTo>
                          <a:pt x="867" y="38"/>
                        </a:lnTo>
                        <a:lnTo>
                          <a:pt x="867" y="38"/>
                        </a:lnTo>
                        <a:lnTo>
                          <a:pt x="867" y="38"/>
                        </a:lnTo>
                        <a:lnTo>
                          <a:pt x="867" y="38"/>
                        </a:lnTo>
                        <a:lnTo>
                          <a:pt x="867" y="40"/>
                        </a:lnTo>
                        <a:lnTo>
                          <a:pt x="867" y="40"/>
                        </a:lnTo>
                        <a:lnTo>
                          <a:pt x="867" y="40"/>
                        </a:lnTo>
                        <a:lnTo>
                          <a:pt x="867" y="40"/>
                        </a:lnTo>
                        <a:lnTo>
                          <a:pt x="867" y="43"/>
                        </a:lnTo>
                        <a:lnTo>
                          <a:pt x="864" y="43"/>
                        </a:lnTo>
                        <a:lnTo>
                          <a:pt x="864" y="43"/>
                        </a:lnTo>
                        <a:lnTo>
                          <a:pt x="864" y="43"/>
                        </a:lnTo>
                        <a:lnTo>
                          <a:pt x="864" y="46"/>
                        </a:lnTo>
                        <a:lnTo>
                          <a:pt x="861" y="46"/>
                        </a:lnTo>
                        <a:lnTo>
                          <a:pt x="861" y="46"/>
                        </a:lnTo>
                        <a:lnTo>
                          <a:pt x="861" y="46"/>
                        </a:lnTo>
                        <a:lnTo>
                          <a:pt x="861" y="46"/>
                        </a:lnTo>
                        <a:lnTo>
                          <a:pt x="859" y="48"/>
                        </a:lnTo>
                        <a:lnTo>
                          <a:pt x="859" y="48"/>
                        </a:lnTo>
                        <a:lnTo>
                          <a:pt x="859" y="48"/>
                        </a:lnTo>
                        <a:lnTo>
                          <a:pt x="856" y="48"/>
                        </a:lnTo>
                        <a:lnTo>
                          <a:pt x="856" y="48"/>
                        </a:lnTo>
                        <a:lnTo>
                          <a:pt x="853" y="51"/>
                        </a:lnTo>
                        <a:lnTo>
                          <a:pt x="853" y="51"/>
                        </a:lnTo>
                        <a:lnTo>
                          <a:pt x="853" y="51"/>
                        </a:lnTo>
                        <a:lnTo>
                          <a:pt x="851" y="51"/>
                        </a:lnTo>
                        <a:lnTo>
                          <a:pt x="851" y="51"/>
                        </a:lnTo>
                        <a:lnTo>
                          <a:pt x="848" y="51"/>
                        </a:lnTo>
                        <a:lnTo>
                          <a:pt x="848" y="54"/>
                        </a:lnTo>
                        <a:lnTo>
                          <a:pt x="845" y="54"/>
                        </a:lnTo>
                        <a:lnTo>
                          <a:pt x="845" y="54"/>
                        </a:lnTo>
                        <a:lnTo>
                          <a:pt x="843" y="54"/>
                        </a:lnTo>
                        <a:lnTo>
                          <a:pt x="843" y="54"/>
                        </a:lnTo>
                        <a:lnTo>
                          <a:pt x="843" y="54"/>
                        </a:lnTo>
                        <a:lnTo>
                          <a:pt x="840" y="54"/>
                        </a:lnTo>
                        <a:lnTo>
                          <a:pt x="840" y="54"/>
                        </a:lnTo>
                        <a:close/>
                        <a:moveTo>
                          <a:pt x="5" y="24"/>
                        </a:moveTo>
                        <a:lnTo>
                          <a:pt x="46" y="3"/>
                        </a:lnTo>
                        <a:lnTo>
                          <a:pt x="64" y="11"/>
                        </a:lnTo>
                        <a:lnTo>
                          <a:pt x="83" y="16"/>
                        </a:lnTo>
                        <a:lnTo>
                          <a:pt x="102" y="24"/>
                        </a:lnTo>
                        <a:lnTo>
                          <a:pt x="123" y="30"/>
                        </a:lnTo>
                        <a:lnTo>
                          <a:pt x="145" y="35"/>
                        </a:lnTo>
                        <a:lnTo>
                          <a:pt x="166" y="40"/>
                        </a:lnTo>
                        <a:lnTo>
                          <a:pt x="190" y="43"/>
                        </a:lnTo>
                        <a:lnTo>
                          <a:pt x="214" y="48"/>
                        </a:lnTo>
                        <a:lnTo>
                          <a:pt x="238" y="51"/>
                        </a:lnTo>
                        <a:lnTo>
                          <a:pt x="265" y="54"/>
                        </a:lnTo>
                        <a:lnTo>
                          <a:pt x="289" y="54"/>
                        </a:lnTo>
                        <a:lnTo>
                          <a:pt x="316" y="56"/>
                        </a:lnTo>
                        <a:lnTo>
                          <a:pt x="342" y="56"/>
                        </a:lnTo>
                        <a:lnTo>
                          <a:pt x="369" y="59"/>
                        </a:lnTo>
                        <a:lnTo>
                          <a:pt x="396" y="59"/>
                        </a:lnTo>
                        <a:lnTo>
                          <a:pt x="425" y="59"/>
                        </a:lnTo>
                        <a:lnTo>
                          <a:pt x="452" y="59"/>
                        </a:lnTo>
                        <a:lnTo>
                          <a:pt x="482" y="56"/>
                        </a:lnTo>
                        <a:lnTo>
                          <a:pt x="508" y="56"/>
                        </a:lnTo>
                        <a:lnTo>
                          <a:pt x="535" y="56"/>
                        </a:lnTo>
                        <a:lnTo>
                          <a:pt x="564" y="54"/>
                        </a:lnTo>
                        <a:lnTo>
                          <a:pt x="591" y="51"/>
                        </a:lnTo>
                        <a:lnTo>
                          <a:pt x="618" y="51"/>
                        </a:lnTo>
                        <a:lnTo>
                          <a:pt x="647" y="48"/>
                        </a:lnTo>
                        <a:lnTo>
                          <a:pt x="674" y="46"/>
                        </a:lnTo>
                        <a:lnTo>
                          <a:pt x="698" y="43"/>
                        </a:lnTo>
                        <a:lnTo>
                          <a:pt x="725" y="40"/>
                        </a:lnTo>
                        <a:lnTo>
                          <a:pt x="752" y="38"/>
                        </a:lnTo>
                        <a:lnTo>
                          <a:pt x="776" y="35"/>
                        </a:lnTo>
                        <a:lnTo>
                          <a:pt x="800" y="35"/>
                        </a:lnTo>
                        <a:lnTo>
                          <a:pt x="824" y="32"/>
                        </a:lnTo>
                        <a:lnTo>
                          <a:pt x="845" y="30"/>
                        </a:lnTo>
                        <a:lnTo>
                          <a:pt x="840" y="54"/>
                        </a:lnTo>
                        <a:lnTo>
                          <a:pt x="816" y="56"/>
                        </a:lnTo>
                        <a:lnTo>
                          <a:pt x="792" y="59"/>
                        </a:lnTo>
                        <a:lnTo>
                          <a:pt x="768" y="62"/>
                        </a:lnTo>
                        <a:lnTo>
                          <a:pt x="744" y="64"/>
                        </a:lnTo>
                        <a:lnTo>
                          <a:pt x="717" y="67"/>
                        </a:lnTo>
                        <a:lnTo>
                          <a:pt x="690" y="70"/>
                        </a:lnTo>
                        <a:lnTo>
                          <a:pt x="663" y="72"/>
                        </a:lnTo>
                        <a:lnTo>
                          <a:pt x="637" y="72"/>
                        </a:lnTo>
                        <a:lnTo>
                          <a:pt x="610" y="75"/>
                        </a:lnTo>
                        <a:lnTo>
                          <a:pt x="581" y="78"/>
                        </a:lnTo>
                        <a:lnTo>
                          <a:pt x="554" y="80"/>
                        </a:lnTo>
                        <a:lnTo>
                          <a:pt x="524" y="80"/>
                        </a:lnTo>
                        <a:lnTo>
                          <a:pt x="495" y="83"/>
                        </a:lnTo>
                        <a:lnTo>
                          <a:pt x="466" y="83"/>
                        </a:lnTo>
                        <a:lnTo>
                          <a:pt x="439" y="83"/>
                        </a:lnTo>
                        <a:lnTo>
                          <a:pt x="409" y="86"/>
                        </a:lnTo>
                        <a:lnTo>
                          <a:pt x="380" y="86"/>
                        </a:lnTo>
                        <a:lnTo>
                          <a:pt x="351" y="83"/>
                        </a:lnTo>
                        <a:lnTo>
                          <a:pt x="324" y="83"/>
                        </a:lnTo>
                        <a:lnTo>
                          <a:pt x="294" y="83"/>
                        </a:lnTo>
                        <a:lnTo>
                          <a:pt x="268" y="80"/>
                        </a:lnTo>
                        <a:lnTo>
                          <a:pt x="241" y="78"/>
                        </a:lnTo>
                        <a:lnTo>
                          <a:pt x="214" y="75"/>
                        </a:lnTo>
                        <a:lnTo>
                          <a:pt x="187" y="72"/>
                        </a:lnTo>
                        <a:lnTo>
                          <a:pt x="161" y="70"/>
                        </a:lnTo>
                        <a:lnTo>
                          <a:pt x="137" y="64"/>
                        </a:lnTo>
                        <a:lnTo>
                          <a:pt x="112" y="59"/>
                        </a:lnTo>
                        <a:lnTo>
                          <a:pt x="88" y="54"/>
                        </a:lnTo>
                        <a:lnTo>
                          <a:pt x="67" y="48"/>
                        </a:lnTo>
                        <a:lnTo>
                          <a:pt x="46" y="40"/>
                        </a:lnTo>
                        <a:lnTo>
                          <a:pt x="24" y="32"/>
                        </a:lnTo>
                        <a:lnTo>
                          <a:pt x="5" y="24"/>
                        </a:lnTo>
                        <a:close/>
                        <a:moveTo>
                          <a:pt x="46" y="3"/>
                        </a:moveTo>
                        <a:lnTo>
                          <a:pt x="5" y="24"/>
                        </a:lnTo>
                        <a:lnTo>
                          <a:pt x="5" y="24"/>
                        </a:lnTo>
                        <a:lnTo>
                          <a:pt x="5" y="22"/>
                        </a:lnTo>
                        <a:lnTo>
                          <a:pt x="3" y="22"/>
                        </a:lnTo>
                        <a:lnTo>
                          <a:pt x="3" y="22"/>
                        </a:lnTo>
                        <a:lnTo>
                          <a:pt x="3" y="22"/>
                        </a:lnTo>
                        <a:lnTo>
                          <a:pt x="3" y="22"/>
                        </a:lnTo>
                        <a:lnTo>
                          <a:pt x="3" y="22"/>
                        </a:lnTo>
                        <a:lnTo>
                          <a:pt x="3" y="19"/>
                        </a:lnTo>
                        <a:lnTo>
                          <a:pt x="3" y="19"/>
                        </a:lnTo>
                        <a:lnTo>
                          <a:pt x="3" y="19"/>
                        </a:lnTo>
                        <a:lnTo>
                          <a:pt x="0" y="19"/>
                        </a:lnTo>
                        <a:lnTo>
                          <a:pt x="0" y="16"/>
                        </a:lnTo>
                        <a:lnTo>
                          <a:pt x="0" y="16"/>
                        </a:lnTo>
                        <a:lnTo>
                          <a:pt x="0" y="16"/>
                        </a:lnTo>
                        <a:lnTo>
                          <a:pt x="0" y="16"/>
                        </a:lnTo>
                        <a:lnTo>
                          <a:pt x="3" y="16"/>
                        </a:lnTo>
                        <a:lnTo>
                          <a:pt x="3" y="14"/>
                        </a:lnTo>
                        <a:lnTo>
                          <a:pt x="3" y="14"/>
                        </a:lnTo>
                        <a:lnTo>
                          <a:pt x="3" y="14"/>
                        </a:lnTo>
                        <a:lnTo>
                          <a:pt x="3" y="14"/>
                        </a:lnTo>
                        <a:lnTo>
                          <a:pt x="3" y="11"/>
                        </a:lnTo>
                        <a:lnTo>
                          <a:pt x="3" y="11"/>
                        </a:lnTo>
                        <a:lnTo>
                          <a:pt x="5" y="11"/>
                        </a:lnTo>
                        <a:lnTo>
                          <a:pt x="5" y="11"/>
                        </a:lnTo>
                        <a:lnTo>
                          <a:pt x="5" y="8"/>
                        </a:lnTo>
                        <a:lnTo>
                          <a:pt x="5" y="8"/>
                        </a:lnTo>
                        <a:lnTo>
                          <a:pt x="8" y="8"/>
                        </a:lnTo>
                        <a:lnTo>
                          <a:pt x="8" y="8"/>
                        </a:lnTo>
                        <a:lnTo>
                          <a:pt x="8" y="8"/>
                        </a:lnTo>
                        <a:lnTo>
                          <a:pt x="8" y="6"/>
                        </a:lnTo>
                        <a:lnTo>
                          <a:pt x="11" y="6"/>
                        </a:lnTo>
                        <a:lnTo>
                          <a:pt x="11" y="6"/>
                        </a:lnTo>
                        <a:lnTo>
                          <a:pt x="14" y="6"/>
                        </a:lnTo>
                        <a:lnTo>
                          <a:pt x="14" y="6"/>
                        </a:lnTo>
                        <a:lnTo>
                          <a:pt x="14" y="3"/>
                        </a:lnTo>
                        <a:lnTo>
                          <a:pt x="16" y="3"/>
                        </a:lnTo>
                        <a:lnTo>
                          <a:pt x="16" y="3"/>
                        </a:lnTo>
                        <a:lnTo>
                          <a:pt x="19" y="3"/>
                        </a:lnTo>
                        <a:lnTo>
                          <a:pt x="19" y="3"/>
                        </a:lnTo>
                        <a:lnTo>
                          <a:pt x="22" y="3"/>
                        </a:lnTo>
                        <a:lnTo>
                          <a:pt x="22" y="0"/>
                        </a:lnTo>
                        <a:lnTo>
                          <a:pt x="24" y="0"/>
                        </a:lnTo>
                        <a:lnTo>
                          <a:pt x="24" y="0"/>
                        </a:lnTo>
                        <a:lnTo>
                          <a:pt x="24" y="0"/>
                        </a:lnTo>
                        <a:lnTo>
                          <a:pt x="27" y="0"/>
                        </a:lnTo>
                        <a:lnTo>
                          <a:pt x="27" y="0"/>
                        </a:lnTo>
                        <a:lnTo>
                          <a:pt x="30" y="0"/>
                        </a:lnTo>
                        <a:lnTo>
                          <a:pt x="30" y="0"/>
                        </a:lnTo>
                        <a:lnTo>
                          <a:pt x="32" y="0"/>
                        </a:lnTo>
                        <a:lnTo>
                          <a:pt x="32" y="0"/>
                        </a:lnTo>
                        <a:lnTo>
                          <a:pt x="35" y="0"/>
                        </a:lnTo>
                        <a:lnTo>
                          <a:pt x="35" y="0"/>
                        </a:lnTo>
                        <a:lnTo>
                          <a:pt x="35" y="0"/>
                        </a:lnTo>
                        <a:lnTo>
                          <a:pt x="38" y="0"/>
                        </a:lnTo>
                        <a:lnTo>
                          <a:pt x="38" y="0"/>
                        </a:lnTo>
                        <a:lnTo>
                          <a:pt x="40" y="0"/>
                        </a:lnTo>
                        <a:lnTo>
                          <a:pt x="40" y="0"/>
                        </a:lnTo>
                        <a:lnTo>
                          <a:pt x="40" y="0"/>
                        </a:lnTo>
                        <a:lnTo>
                          <a:pt x="43" y="0"/>
                        </a:lnTo>
                        <a:lnTo>
                          <a:pt x="43" y="0"/>
                        </a:lnTo>
                        <a:lnTo>
                          <a:pt x="43" y="0"/>
                        </a:lnTo>
                        <a:lnTo>
                          <a:pt x="46" y="0"/>
                        </a:lnTo>
                        <a:lnTo>
                          <a:pt x="46" y="3"/>
                        </a:lnTo>
                        <a:lnTo>
                          <a:pt x="46" y="3"/>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58"/>
                  <p:cNvSpPr>
                    <a:spLocks noEditPoints="1"/>
                  </p:cNvSpPr>
                  <p:nvPr/>
                </p:nvSpPr>
                <p:spPr bwMode="auto">
                  <a:xfrm>
                    <a:off x="14454187" y="-1044575"/>
                    <a:ext cx="971550" cy="547688"/>
                  </a:xfrm>
                  <a:custGeom>
                    <a:avLst/>
                    <a:gdLst>
                      <a:gd name="T0" fmla="*/ 604 w 612"/>
                      <a:gd name="T1" fmla="*/ 3 h 345"/>
                      <a:gd name="T2" fmla="*/ 607 w 612"/>
                      <a:gd name="T3" fmla="*/ 6 h 345"/>
                      <a:gd name="T4" fmla="*/ 609 w 612"/>
                      <a:gd name="T5" fmla="*/ 6 h 345"/>
                      <a:gd name="T6" fmla="*/ 609 w 612"/>
                      <a:gd name="T7" fmla="*/ 6 h 345"/>
                      <a:gd name="T8" fmla="*/ 612 w 612"/>
                      <a:gd name="T9" fmla="*/ 8 h 345"/>
                      <a:gd name="T10" fmla="*/ 612 w 612"/>
                      <a:gd name="T11" fmla="*/ 11 h 345"/>
                      <a:gd name="T12" fmla="*/ 612 w 612"/>
                      <a:gd name="T13" fmla="*/ 11 h 345"/>
                      <a:gd name="T14" fmla="*/ 609 w 612"/>
                      <a:gd name="T15" fmla="*/ 14 h 345"/>
                      <a:gd name="T16" fmla="*/ 609 w 612"/>
                      <a:gd name="T17" fmla="*/ 16 h 345"/>
                      <a:gd name="T18" fmla="*/ 607 w 612"/>
                      <a:gd name="T19" fmla="*/ 19 h 345"/>
                      <a:gd name="T20" fmla="*/ 601 w 612"/>
                      <a:gd name="T21" fmla="*/ 19 h 345"/>
                      <a:gd name="T22" fmla="*/ 599 w 612"/>
                      <a:gd name="T23" fmla="*/ 22 h 345"/>
                      <a:gd name="T24" fmla="*/ 596 w 612"/>
                      <a:gd name="T25" fmla="*/ 22 h 345"/>
                      <a:gd name="T26" fmla="*/ 591 w 612"/>
                      <a:gd name="T27" fmla="*/ 24 h 345"/>
                      <a:gd name="T28" fmla="*/ 588 w 612"/>
                      <a:gd name="T29" fmla="*/ 24 h 345"/>
                      <a:gd name="T30" fmla="*/ 583 w 612"/>
                      <a:gd name="T31" fmla="*/ 24 h 345"/>
                      <a:gd name="T32" fmla="*/ 0 w 612"/>
                      <a:gd name="T33" fmla="*/ 334 h 345"/>
                      <a:gd name="T34" fmla="*/ 53 w 612"/>
                      <a:gd name="T35" fmla="*/ 267 h 345"/>
                      <a:gd name="T36" fmla="*/ 112 w 612"/>
                      <a:gd name="T37" fmla="*/ 203 h 345"/>
                      <a:gd name="T38" fmla="*/ 181 w 612"/>
                      <a:gd name="T39" fmla="*/ 145 h 345"/>
                      <a:gd name="T40" fmla="*/ 256 w 612"/>
                      <a:gd name="T41" fmla="*/ 94 h 345"/>
                      <a:gd name="T42" fmla="*/ 337 w 612"/>
                      <a:gd name="T43" fmla="*/ 51 h 345"/>
                      <a:gd name="T44" fmla="*/ 422 w 612"/>
                      <a:gd name="T45" fmla="*/ 19 h 345"/>
                      <a:gd name="T46" fmla="*/ 510 w 612"/>
                      <a:gd name="T47" fmla="*/ 3 h 345"/>
                      <a:gd name="T48" fmla="*/ 601 w 612"/>
                      <a:gd name="T49" fmla="*/ 3 h 345"/>
                      <a:gd name="T50" fmla="*/ 524 w 612"/>
                      <a:gd name="T51" fmla="*/ 22 h 345"/>
                      <a:gd name="T52" fmla="*/ 449 w 612"/>
                      <a:gd name="T53" fmla="*/ 33 h 345"/>
                      <a:gd name="T54" fmla="*/ 374 w 612"/>
                      <a:gd name="T55" fmla="*/ 57 h 345"/>
                      <a:gd name="T56" fmla="*/ 299 w 612"/>
                      <a:gd name="T57" fmla="*/ 94 h 345"/>
                      <a:gd name="T58" fmla="*/ 230 w 612"/>
                      <a:gd name="T59" fmla="*/ 139 h 345"/>
                      <a:gd name="T60" fmla="*/ 163 w 612"/>
                      <a:gd name="T61" fmla="*/ 193 h 345"/>
                      <a:gd name="T62" fmla="*/ 101 w 612"/>
                      <a:gd name="T63" fmla="*/ 254 h 345"/>
                      <a:gd name="T64" fmla="*/ 50 w 612"/>
                      <a:gd name="T65" fmla="*/ 318 h 345"/>
                      <a:gd name="T66" fmla="*/ 37 w 612"/>
                      <a:gd name="T67" fmla="*/ 334 h 345"/>
                      <a:gd name="T68" fmla="*/ 34 w 612"/>
                      <a:gd name="T69" fmla="*/ 337 h 345"/>
                      <a:gd name="T70" fmla="*/ 32 w 612"/>
                      <a:gd name="T71" fmla="*/ 340 h 345"/>
                      <a:gd name="T72" fmla="*/ 29 w 612"/>
                      <a:gd name="T73" fmla="*/ 340 h 345"/>
                      <a:gd name="T74" fmla="*/ 26 w 612"/>
                      <a:gd name="T75" fmla="*/ 342 h 345"/>
                      <a:gd name="T76" fmla="*/ 24 w 612"/>
                      <a:gd name="T77" fmla="*/ 342 h 345"/>
                      <a:gd name="T78" fmla="*/ 18 w 612"/>
                      <a:gd name="T79" fmla="*/ 342 h 345"/>
                      <a:gd name="T80" fmla="*/ 16 w 612"/>
                      <a:gd name="T81" fmla="*/ 345 h 345"/>
                      <a:gd name="T82" fmla="*/ 10 w 612"/>
                      <a:gd name="T83" fmla="*/ 345 h 345"/>
                      <a:gd name="T84" fmla="*/ 8 w 612"/>
                      <a:gd name="T85" fmla="*/ 345 h 345"/>
                      <a:gd name="T86" fmla="*/ 5 w 612"/>
                      <a:gd name="T87" fmla="*/ 342 h 345"/>
                      <a:gd name="T88" fmla="*/ 2 w 612"/>
                      <a:gd name="T89" fmla="*/ 342 h 345"/>
                      <a:gd name="T90" fmla="*/ 0 w 612"/>
                      <a:gd name="T91" fmla="*/ 340 h 345"/>
                      <a:gd name="T92" fmla="*/ 0 w 612"/>
                      <a:gd name="T93" fmla="*/ 340 h 345"/>
                      <a:gd name="T94" fmla="*/ 0 w 612"/>
                      <a:gd name="T95" fmla="*/ 337 h 345"/>
                      <a:gd name="T96" fmla="*/ 0 w 612"/>
                      <a:gd name="T97" fmla="*/ 33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2" h="345">
                        <a:moveTo>
                          <a:pt x="583" y="24"/>
                        </a:moveTo>
                        <a:lnTo>
                          <a:pt x="601" y="3"/>
                        </a:lnTo>
                        <a:lnTo>
                          <a:pt x="601" y="3"/>
                        </a:lnTo>
                        <a:lnTo>
                          <a:pt x="604" y="3"/>
                        </a:lnTo>
                        <a:lnTo>
                          <a:pt x="604" y="3"/>
                        </a:lnTo>
                        <a:lnTo>
                          <a:pt x="604" y="3"/>
                        </a:lnTo>
                        <a:lnTo>
                          <a:pt x="607" y="3"/>
                        </a:lnTo>
                        <a:lnTo>
                          <a:pt x="607" y="6"/>
                        </a:lnTo>
                        <a:lnTo>
                          <a:pt x="607" y="6"/>
                        </a:lnTo>
                        <a:lnTo>
                          <a:pt x="607" y="6"/>
                        </a:lnTo>
                        <a:lnTo>
                          <a:pt x="609" y="6"/>
                        </a:lnTo>
                        <a:lnTo>
                          <a:pt x="609" y="6"/>
                        </a:lnTo>
                        <a:lnTo>
                          <a:pt x="609" y="6"/>
                        </a:lnTo>
                        <a:lnTo>
                          <a:pt x="609" y="6"/>
                        </a:lnTo>
                        <a:lnTo>
                          <a:pt x="609" y="6"/>
                        </a:lnTo>
                        <a:lnTo>
                          <a:pt x="609" y="6"/>
                        </a:lnTo>
                        <a:lnTo>
                          <a:pt x="612" y="8"/>
                        </a:lnTo>
                        <a:lnTo>
                          <a:pt x="612" y="8"/>
                        </a:lnTo>
                        <a:lnTo>
                          <a:pt x="612" y="8"/>
                        </a:lnTo>
                        <a:lnTo>
                          <a:pt x="612" y="8"/>
                        </a:lnTo>
                        <a:lnTo>
                          <a:pt x="612" y="8"/>
                        </a:lnTo>
                        <a:lnTo>
                          <a:pt x="612" y="8"/>
                        </a:lnTo>
                        <a:lnTo>
                          <a:pt x="612" y="11"/>
                        </a:lnTo>
                        <a:lnTo>
                          <a:pt x="612" y="11"/>
                        </a:lnTo>
                        <a:lnTo>
                          <a:pt x="612" y="11"/>
                        </a:lnTo>
                        <a:lnTo>
                          <a:pt x="612" y="11"/>
                        </a:lnTo>
                        <a:lnTo>
                          <a:pt x="612" y="11"/>
                        </a:lnTo>
                        <a:lnTo>
                          <a:pt x="612" y="11"/>
                        </a:lnTo>
                        <a:lnTo>
                          <a:pt x="612" y="14"/>
                        </a:lnTo>
                        <a:lnTo>
                          <a:pt x="612" y="14"/>
                        </a:lnTo>
                        <a:lnTo>
                          <a:pt x="612" y="14"/>
                        </a:lnTo>
                        <a:lnTo>
                          <a:pt x="609" y="14"/>
                        </a:lnTo>
                        <a:lnTo>
                          <a:pt x="609" y="14"/>
                        </a:lnTo>
                        <a:lnTo>
                          <a:pt x="609" y="16"/>
                        </a:lnTo>
                        <a:lnTo>
                          <a:pt x="609" y="16"/>
                        </a:lnTo>
                        <a:lnTo>
                          <a:pt x="609" y="16"/>
                        </a:lnTo>
                        <a:lnTo>
                          <a:pt x="607" y="16"/>
                        </a:lnTo>
                        <a:lnTo>
                          <a:pt x="607" y="16"/>
                        </a:lnTo>
                        <a:lnTo>
                          <a:pt x="607" y="19"/>
                        </a:lnTo>
                        <a:lnTo>
                          <a:pt x="607" y="19"/>
                        </a:lnTo>
                        <a:lnTo>
                          <a:pt x="604" y="19"/>
                        </a:lnTo>
                        <a:lnTo>
                          <a:pt x="604" y="19"/>
                        </a:lnTo>
                        <a:lnTo>
                          <a:pt x="604" y="19"/>
                        </a:lnTo>
                        <a:lnTo>
                          <a:pt x="601" y="19"/>
                        </a:lnTo>
                        <a:lnTo>
                          <a:pt x="601" y="22"/>
                        </a:lnTo>
                        <a:lnTo>
                          <a:pt x="601" y="22"/>
                        </a:lnTo>
                        <a:lnTo>
                          <a:pt x="601" y="22"/>
                        </a:lnTo>
                        <a:lnTo>
                          <a:pt x="599" y="22"/>
                        </a:lnTo>
                        <a:lnTo>
                          <a:pt x="599" y="22"/>
                        </a:lnTo>
                        <a:lnTo>
                          <a:pt x="599" y="22"/>
                        </a:lnTo>
                        <a:lnTo>
                          <a:pt x="596" y="22"/>
                        </a:lnTo>
                        <a:lnTo>
                          <a:pt x="596" y="22"/>
                        </a:lnTo>
                        <a:lnTo>
                          <a:pt x="593" y="22"/>
                        </a:lnTo>
                        <a:lnTo>
                          <a:pt x="593" y="24"/>
                        </a:lnTo>
                        <a:lnTo>
                          <a:pt x="593" y="24"/>
                        </a:lnTo>
                        <a:lnTo>
                          <a:pt x="591" y="24"/>
                        </a:lnTo>
                        <a:lnTo>
                          <a:pt x="591" y="24"/>
                        </a:lnTo>
                        <a:lnTo>
                          <a:pt x="591" y="24"/>
                        </a:lnTo>
                        <a:lnTo>
                          <a:pt x="588" y="24"/>
                        </a:lnTo>
                        <a:lnTo>
                          <a:pt x="588" y="24"/>
                        </a:lnTo>
                        <a:lnTo>
                          <a:pt x="588" y="24"/>
                        </a:lnTo>
                        <a:lnTo>
                          <a:pt x="585" y="24"/>
                        </a:lnTo>
                        <a:lnTo>
                          <a:pt x="585" y="24"/>
                        </a:lnTo>
                        <a:lnTo>
                          <a:pt x="583" y="24"/>
                        </a:lnTo>
                        <a:lnTo>
                          <a:pt x="583" y="24"/>
                        </a:lnTo>
                        <a:lnTo>
                          <a:pt x="583" y="24"/>
                        </a:lnTo>
                        <a:close/>
                        <a:moveTo>
                          <a:pt x="37" y="334"/>
                        </a:moveTo>
                        <a:lnTo>
                          <a:pt x="0" y="334"/>
                        </a:lnTo>
                        <a:lnTo>
                          <a:pt x="13" y="316"/>
                        </a:lnTo>
                        <a:lnTo>
                          <a:pt x="26" y="299"/>
                        </a:lnTo>
                        <a:lnTo>
                          <a:pt x="40" y="283"/>
                        </a:lnTo>
                        <a:lnTo>
                          <a:pt x="53" y="267"/>
                        </a:lnTo>
                        <a:lnTo>
                          <a:pt x="66" y="251"/>
                        </a:lnTo>
                        <a:lnTo>
                          <a:pt x="82" y="235"/>
                        </a:lnTo>
                        <a:lnTo>
                          <a:pt x="96" y="219"/>
                        </a:lnTo>
                        <a:lnTo>
                          <a:pt x="112" y="203"/>
                        </a:lnTo>
                        <a:lnTo>
                          <a:pt x="128" y="187"/>
                        </a:lnTo>
                        <a:lnTo>
                          <a:pt x="147" y="174"/>
                        </a:lnTo>
                        <a:lnTo>
                          <a:pt x="163" y="158"/>
                        </a:lnTo>
                        <a:lnTo>
                          <a:pt x="181" y="145"/>
                        </a:lnTo>
                        <a:lnTo>
                          <a:pt x="197" y="131"/>
                        </a:lnTo>
                        <a:lnTo>
                          <a:pt x="216" y="118"/>
                        </a:lnTo>
                        <a:lnTo>
                          <a:pt x="235" y="105"/>
                        </a:lnTo>
                        <a:lnTo>
                          <a:pt x="256" y="94"/>
                        </a:lnTo>
                        <a:lnTo>
                          <a:pt x="275" y="83"/>
                        </a:lnTo>
                        <a:lnTo>
                          <a:pt x="294" y="73"/>
                        </a:lnTo>
                        <a:lnTo>
                          <a:pt x="315" y="62"/>
                        </a:lnTo>
                        <a:lnTo>
                          <a:pt x="337" y="51"/>
                        </a:lnTo>
                        <a:lnTo>
                          <a:pt x="355" y="43"/>
                        </a:lnTo>
                        <a:lnTo>
                          <a:pt x="377" y="35"/>
                        </a:lnTo>
                        <a:lnTo>
                          <a:pt x="401" y="27"/>
                        </a:lnTo>
                        <a:lnTo>
                          <a:pt x="422" y="19"/>
                        </a:lnTo>
                        <a:lnTo>
                          <a:pt x="444" y="14"/>
                        </a:lnTo>
                        <a:lnTo>
                          <a:pt x="465" y="11"/>
                        </a:lnTo>
                        <a:lnTo>
                          <a:pt x="489" y="6"/>
                        </a:lnTo>
                        <a:lnTo>
                          <a:pt x="510" y="3"/>
                        </a:lnTo>
                        <a:lnTo>
                          <a:pt x="534" y="3"/>
                        </a:lnTo>
                        <a:lnTo>
                          <a:pt x="556" y="0"/>
                        </a:lnTo>
                        <a:lnTo>
                          <a:pt x="580" y="3"/>
                        </a:lnTo>
                        <a:lnTo>
                          <a:pt x="601" y="3"/>
                        </a:lnTo>
                        <a:lnTo>
                          <a:pt x="583" y="24"/>
                        </a:lnTo>
                        <a:lnTo>
                          <a:pt x="564" y="22"/>
                        </a:lnTo>
                        <a:lnTo>
                          <a:pt x="543" y="22"/>
                        </a:lnTo>
                        <a:lnTo>
                          <a:pt x="524" y="22"/>
                        </a:lnTo>
                        <a:lnTo>
                          <a:pt x="505" y="24"/>
                        </a:lnTo>
                        <a:lnTo>
                          <a:pt x="486" y="27"/>
                        </a:lnTo>
                        <a:lnTo>
                          <a:pt x="468" y="30"/>
                        </a:lnTo>
                        <a:lnTo>
                          <a:pt x="449" y="33"/>
                        </a:lnTo>
                        <a:lnTo>
                          <a:pt x="430" y="38"/>
                        </a:lnTo>
                        <a:lnTo>
                          <a:pt x="411" y="43"/>
                        </a:lnTo>
                        <a:lnTo>
                          <a:pt x="393" y="51"/>
                        </a:lnTo>
                        <a:lnTo>
                          <a:pt x="374" y="57"/>
                        </a:lnTo>
                        <a:lnTo>
                          <a:pt x="355" y="65"/>
                        </a:lnTo>
                        <a:lnTo>
                          <a:pt x="337" y="73"/>
                        </a:lnTo>
                        <a:lnTo>
                          <a:pt x="318" y="83"/>
                        </a:lnTo>
                        <a:lnTo>
                          <a:pt x="299" y="94"/>
                        </a:lnTo>
                        <a:lnTo>
                          <a:pt x="283" y="105"/>
                        </a:lnTo>
                        <a:lnTo>
                          <a:pt x="264" y="115"/>
                        </a:lnTo>
                        <a:lnTo>
                          <a:pt x="246" y="126"/>
                        </a:lnTo>
                        <a:lnTo>
                          <a:pt x="230" y="139"/>
                        </a:lnTo>
                        <a:lnTo>
                          <a:pt x="211" y="153"/>
                        </a:lnTo>
                        <a:lnTo>
                          <a:pt x="195" y="166"/>
                        </a:lnTo>
                        <a:lnTo>
                          <a:pt x="179" y="179"/>
                        </a:lnTo>
                        <a:lnTo>
                          <a:pt x="163" y="193"/>
                        </a:lnTo>
                        <a:lnTo>
                          <a:pt x="147" y="209"/>
                        </a:lnTo>
                        <a:lnTo>
                          <a:pt x="131" y="222"/>
                        </a:lnTo>
                        <a:lnTo>
                          <a:pt x="117" y="238"/>
                        </a:lnTo>
                        <a:lnTo>
                          <a:pt x="101" y="254"/>
                        </a:lnTo>
                        <a:lnTo>
                          <a:pt x="88" y="270"/>
                        </a:lnTo>
                        <a:lnTo>
                          <a:pt x="74" y="286"/>
                        </a:lnTo>
                        <a:lnTo>
                          <a:pt x="61" y="302"/>
                        </a:lnTo>
                        <a:lnTo>
                          <a:pt x="50" y="318"/>
                        </a:lnTo>
                        <a:lnTo>
                          <a:pt x="37" y="334"/>
                        </a:lnTo>
                        <a:close/>
                        <a:moveTo>
                          <a:pt x="0" y="334"/>
                        </a:moveTo>
                        <a:lnTo>
                          <a:pt x="37" y="334"/>
                        </a:lnTo>
                        <a:lnTo>
                          <a:pt x="37" y="334"/>
                        </a:lnTo>
                        <a:lnTo>
                          <a:pt x="37" y="334"/>
                        </a:lnTo>
                        <a:lnTo>
                          <a:pt x="37" y="337"/>
                        </a:lnTo>
                        <a:lnTo>
                          <a:pt x="37" y="337"/>
                        </a:lnTo>
                        <a:lnTo>
                          <a:pt x="34" y="337"/>
                        </a:lnTo>
                        <a:lnTo>
                          <a:pt x="34" y="337"/>
                        </a:lnTo>
                        <a:lnTo>
                          <a:pt x="34" y="337"/>
                        </a:lnTo>
                        <a:lnTo>
                          <a:pt x="34" y="337"/>
                        </a:lnTo>
                        <a:lnTo>
                          <a:pt x="32" y="340"/>
                        </a:lnTo>
                        <a:lnTo>
                          <a:pt x="32" y="340"/>
                        </a:lnTo>
                        <a:lnTo>
                          <a:pt x="32" y="340"/>
                        </a:lnTo>
                        <a:lnTo>
                          <a:pt x="32" y="340"/>
                        </a:lnTo>
                        <a:lnTo>
                          <a:pt x="29" y="340"/>
                        </a:lnTo>
                        <a:lnTo>
                          <a:pt x="29" y="340"/>
                        </a:lnTo>
                        <a:lnTo>
                          <a:pt x="29" y="342"/>
                        </a:lnTo>
                        <a:lnTo>
                          <a:pt x="26" y="342"/>
                        </a:lnTo>
                        <a:lnTo>
                          <a:pt x="26" y="342"/>
                        </a:lnTo>
                        <a:lnTo>
                          <a:pt x="26" y="342"/>
                        </a:lnTo>
                        <a:lnTo>
                          <a:pt x="24" y="342"/>
                        </a:lnTo>
                        <a:lnTo>
                          <a:pt x="24" y="342"/>
                        </a:lnTo>
                        <a:lnTo>
                          <a:pt x="24" y="342"/>
                        </a:lnTo>
                        <a:lnTo>
                          <a:pt x="21" y="342"/>
                        </a:lnTo>
                        <a:lnTo>
                          <a:pt x="21" y="342"/>
                        </a:lnTo>
                        <a:lnTo>
                          <a:pt x="18" y="342"/>
                        </a:lnTo>
                        <a:lnTo>
                          <a:pt x="18" y="342"/>
                        </a:lnTo>
                        <a:lnTo>
                          <a:pt x="18" y="345"/>
                        </a:lnTo>
                        <a:lnTo>
                          <a:pt x="16" y="345"/>
                        </a:lnTo>
                        <a:lnTo>
                          <a:pt x="16" y="345"/>
                        </a:lnTo>
                        <a:lnTo>
                          <a:pt x="16" y="345"/>
                        </a:lnTo>
                        <a:lnTo>
                          <a:pt x="13" y="345"/>
                        </a:lnTo>
                        <a:lnTo>
                          <a:pt x="13" y="345"/>
                        </a:lnTo>
                        <a:lnTo>
                          <a:pt x="13" y="345"/>
                        </a:lnTo>
                        <a:lnTo>
                          <a:pt x="10" y="345"/>
                        </a:lnTo>
                        <a:lnTo>
                          <a:pt x="10" y="345"/>
                        </a:lnTo>
                        <a:lnTo>
                          <a:pt x="10" y="345"/>
                        </a:lnTo>
                        <a:lnTo>
                          <a:pt x="8" y="345"/>
                        </a:lnTo>
                        <a:lnTo>
                          <a:pt x="8" y="345"/>
                        </a:lnTo>
                        <a:lnTo>
                          <a:pt x="8" y="342"/>
                        </a:lnTo>
                        <a:lnTo>
                          <a:pt x="5" y="342"/>
                        </a:lnTo>
                        <a:lnTo>
                          <a:pt x="5" y="342"/>
                        </a:lnTo>
                        <a:lnTo>
                          <a:pt x="5" y="342"/>
                        </a:lnTo>
                        <a:lnTo>
                          <a:pt x="5" y="342"/>
                        </a:lnTo>
                        <a:lnTo>
                          <a:pt x="2" y="342"/>
                        </a:lnTo>
                        <a:lnTo>
                          <a:pt x="2" y="342"/>
                        </a:lnTo>
                        <a:lnTo>
                          <a:pt x="2" y="342"/>
                        </a:lnTo>
                        <a:lnTo>
                          <a:pt x="2" y="342"/>
                        </a:lnTo>
                        <a:lnTo>
                          <a:pt x="2" y="342"/>
                        </a:lnTo>
                        <a:lnTo>
                          <a:pt x="0" y="340"/>
                        </a:lnTo>
                        <a:lnTo>
                          <a:pt x="0" y="340"/>
                        </a:lnTo>
                        <a:lnTo>
                          <a:pt x="0" y="340"/>
                        </a:lnTo>
                        <a:lnTo>
                          <a:pt x="0" y="340"/>
                        </a:lnTo>
                        <a:lnTo>
                          <a:pt x="0" y="340"/>
                        </a:lnTo>
                        <a:lnTo>
                          <a:pt x="0" y="340"/>
                        </a:lnTo>
                        <a:lnTo>
                          <a:pt x="0" y="340"/>
                        </a:lnTo>
                        <a:lnTo>
                          <a:pt x="0" y="337"/>
                        </a:lnTo>
                        <a:lnTo>
                          <a:pt x="0" y="337"/>
                        </a:lnTo>
                        <a:lnTo>
                          <a:pt x="0" y="337"/>
                        </a:lnTo>
                        <a:lnTo>
                          <a:pt x="0" y="337"/>
                        </a:lnTo>
                        <a:lnTo>
                          <a:pt x="0" y="337"/>
                        </a:lnTo>
                        <a:lnTo>
                          <a:pt x="0" y="334"/>
                        </a:lnTo>
                        <a:lnTo>
                          <a:pt x="0" y="334"/>
                        </a:lnTo>
                        <a:lnTo>
                          <a:pt x="0" y="334"/>
                        </a:lnTo>
                        <a:lnTo>
                          <a:pt x="0" y="334"/>
                        </a:lnTo>
                        <a:lnTo>
                          <a:pt x="0" y="334"/>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59"/>
                  <p:cNvSpPr>
                    <a:spLocks noEditPoints="1"/>
                  </p:cNvSpPr>
                  <p:nvPr/>
                </p:nvSpPr>
                <p:spPr bwMode="auto">
                  <a:xfrm>
                    <a:off x="14424025" y="-908050"/>
                    <a:ext cx="411163" cy="101600"/>
                  </a:xfrm>
                  <a:custGeom>
                    <a:avLst/>
                    <a:gdLst>
                      <a:gd name="T0" fmla="*/ 235 w 259"/>
                      <a:gd name="T1" fmla="*/ 37 h 64"/>
                      <a:gd name="T2" fmla="*/ 241 w 259"/>
                      <a:gd name="T3" fmla="*/ 37 h 64"/>
                      <a:gd name="T4" fmla="*/ 243 w 259"/>
                      <a:gd name="T5" fmla="*/ 35 h 64"/>
                      <a:gd name="T6" fmla="*/ 249 w 259"/>
                      <a:gd name="T7" fmla="*/ 35 h 64"/>
                      <a:gd name="T8" fmla="*/ 251 w 259"/>
                      <a:gd name="T9" fmla="*/ 37 h 64"/>
                      <a:gd name="T10" fmla="*/ 254 w 259"/>
                      <a:gd name="T11" fmla="*/ 37 h 64"/>
                      <a:gd name="T12" fmla="*/ 257 w 259"/>
                      <a:gd name="T13" fmla="*/ 37 h 64"/>
                      <a:gd name="T14" fmla="*/ 259 w 259"/>
                      <a:gd name="T15" fmla="*/ 40 h 64"/>
                      <a:gd name="T16" fmla="*/ 259 w 259"/>
                      <a:gd name="T17" fmla="*/ 40 h 64"/>
                      <a:gd name="T18" fmla="*/ 259 w 259"/>
                      <a:gd name="T19" fmla="*/ 43 h 64"/>
                      <a:gd name="T20" fmla="*/ 259 w 259"/>
                      <a:gd name="T21" fmla="*/ 45 h 64"/>
                      <a:gd name="T22" fmla="*/ 257 w 259"/>
                      <a:gd name="T23" fmla="*/ 48 h 64"/>
                      <a:gd name="T24" fmla="*/ 257 w 259"/>
                      <a:gd name="T25" fmla="*/ 48 h 64"/>
                      <a:gd name="T26" fmla="*/ 254 w 259"/>
                      <a:gd name="T27" fmla="*/ 51 h 64"/>
                      <a:gd name="T28" fmla="*/ 251 w 259"/>
                      <a:gd name="T29" fmla="*/ 53 h 64"/>
                      <a:gd name="T30" fmla="*/ 246 w 259"/>
                      <a:gd name="T31" fmla="*/ 53 h 64"/>
                      <a:gd name="T32" fmla="*/ 35 w 259"/>
                      <a:gd name="T33" fmla="*/ 0 h 64"/>
                      <a:gd name="T34" fmla="*/ 67 w 259"/>
                      <a:gd name="T35" fmla="*/ 13 h 64"/>
                      <a:gd name="T36" fmla="*/ 93 w 259"/>
                      <a:gd name="T37" fmla="*/ 24 h 64"/>
                      <a:gd name="T38" fmla="*/ 120 w 259"/>
                      <a:gd name="T39" fmla="*/ 32 h 64"/>
                      <a:gd name="T40" fmla="*/ 144 w 259"/>
                      <a:gd name="T41" fmla="*/ 40 h 64"/>
                      <a:gd name="T42" fmla="*/ 168 w 259"/>
                      <a:gd name="T43" fmla="*/ 43 h 64"/>
                      <a:gd name="T44" fmla="*/ 190 w 259"/>
                      <a:gd name="T45" fmla="*/ 45 h 64"/>
                      <a:gd name="T46" fmla="*/ 211 w 259"/>
                      <a:gd name="T47" fmla="*/ 43 h 64"/>
                      <a:gd name="T48" fmla="*/ 235 w 259"/>
                      <a:gd name="T49" fmla="*/ 37 h 64"/>
                      <a:gd name="T50" fmla="*/ 219 w 259"/>
                      <a:gd name="T51" fmla="*/ 61 h 64"/>
                      <a:gd name="T52" fmla="*/ 187 w 259"/>
                      <a:gd name="T53" fmla="*/ 64 h 64"/>
                      <a:gd name="T54" fmla="*/ 155 w 259"/>
                      <a:gd name="T55" fmla="*/ 64 h 64"/>
                      <a:gd name="T56" fmla="*/ 126 w 259"/>
                      <a:gd name="T57" fmla="*/ 59 h 64"/>
                      <a:gd name="T58" fmla="*/ 99 w 259"/>
                      <a:gd name="T59" fmla="*/ 53 h 64"/>
                      <a:gd name="T60" fmla="*/ 72 w 259"/>
                      <a:gd name="T61" fmla="*/ 43 h 64"/>
                      <a:gd name="T62" fmla="*/ 43 w 259"/>
                      <a:gd name="T63" fmla="*/ 32 h 64"/>
                      <a:gd name="T64" fmla="*/ 13 w 259"/>
                      <a:gd name="T65" fmla="*/ 21 h 64"/>
                      <a:gd name="T66" fmla="*/ 5 w 259"/>
                      <a:gd name="T67" fmla="*/ 19 h 64"/>
                      <a:gd name="T68" fmla="*/ 2 w 259"/>
                      <a:gd name="T69" fmla="*/ 19 h 64"/>
                      <a:gd name="T70" fmla="*/ 0 w 259"/>
                      <a:gd name="T71" fmla="*/ 16 h 64"/>
                      <a:gd name="T72" fmla="*/ 0 w 259"/>
                      <a:gd name="T73" fmla="*/ 13 h 64"/>
                      <a:gd name="T74" fmla="*/ 0 w 259"/>
                      <a:gd name="T75" fmla="*/ 13 h 64"/>
                      <a:gd name="T76" fmla="*/ 2 w 259"/>
                      <a:gd name="T77" fmla="*/ 11 h 64"/>
                      <a:gd name="T78" fmla="*/ 2 w 259"/>
                      <a:gd name="T79" fmla="*/ 8 h 64"/>
                      <a:gd name="T80" fmla="*/ 5 w 259"/>
                      <a:gd name="T81" fmla="*/ 5 h 64"/>
                      <a:gd name="T82" fmla="*/ 8 w 259"/>
                      <a:gd name="T83" fmla="*/ 5 h 64"/>
                      <a:gd name="T84" fmla="*/ 11 w 259"/>
                      <a:gd name="T85" fmla="*/ 3 h 64"/>
                      <a:gd name="T86" fmla="*/ 16 w 259"/>
                      <a:gd name="T87" fmla="*/ 0 h 64"/>
                      <a:gd name="T88" fmla="*/ 19 w 259"/>
                      <a:gd name="T89" fmla="*/ 0 h 64"/>
                      <a:gd name="T90" fmla="*/ 24 w 259"/>
                      <a:gd name="T91" fmla="*/ 0 h 64"/>
                      <a:gd name="T92" fmla="*/ 27 w 259"/>
                      <a:gd name="T93" fmla="*/ 0 h 64"/>
                      <a:gd name="T94" fmla="*/ 29 w 259"/>
                      <a:gd name="T95" fmla="*/ 0 h 64"/>
                      <a:gd name="T96" fmla="*/ 35 w 259"/>
                      <a:gd name="T9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9" h="64">
                        <a:moveTo>
                          <a:pt x="246" y="56"/>
                        </a:moveTo>
                        <a:lnTo>
                          <a:pt x="235" y="37"/>
                        </a:lnTo>
                        <a:lnTo>
                          <a:pt x="235" y="37"/>
                        </a:lnTo>
                        <a:lnTo>
                          <a:pt x="235" y="37"/>
                        </a:lnTo>
                        <a:lnTo>
                          <a:pt x="238" y="37"/>
                        </a:lnTo>
                        <a:lnTo>
                          <a:pt x="238" y="37"/>
                        </a:lnTo>
                        <a:lnTo>
                          <a:pt x="238" y="37"/>
                        </a:lnTo>
                        <a:lnTo>
                          <a:pt x="241" y="37"/>
                        </a:lnTo>
                        <a:lnTo>
                          <a:pt x="241" y="37"/>
                        </a:lnTo>
                        <a:lnTo>
                          <a:pt x="243" y="35"/>
                        </a:lnTo>
                        <a:lnTo>
                          <a:pt x="243" y="35"/>
                        </a:lnTo>
                        <a:lnTo>
                          <a:pt x="243" y="35"/>
                        </a:lnTo>
                        <a:lnTo>
                          <a:pt x="246" y="35"/>
                        </a:lnTo>
                        <a:lnTo>
                          <a:pt x="246" y="35"/>
                        </a:lnTo>
                        <a:lnTo>
                          <a:pt x="246" y="35"/>
                        </a:lnTo>
                        <a:lnTo>
                          <a:pt x="249" y="35"/>
                        </a:lnTo>
                        <a:lnTo>
                          <a:pt x="249" y="35"/>
                        </a:lnTo>
                        <a:lnTo>
                          <a:pt x="249" y="35"/>
                        </a:lnTo>
                        <a:lnTo>
                          <a:pt x="251" y="37"/>
                        </a:lnTo>
                        <a:lnTo>
                          <a:pt x="251" y="37"/>
                        </a:lnTo>
                        <a:lnTo>
                          <a:pt x="251" y="37"/>
                        </a:lnTo>
                        <a:lnTo>
                          <a:pt x="251" y="37"/>
                        </a:lnTo>
                        <a:lnTo>
                          <a:pt x="254" y="37"/>
                        </a:lnTo>
                        <a:lnTo>
                          <a:pt x="254" y="37"/>
                        </a:lnTo>
                        <a:lnTo>
                          <a:pt x="254" y="37"/>
                        </a:lnTo>
                        <a:lnTo>
                          <a:pt x="254" y="37"/>
                        </a:lnTo>
                        <a:lnTo>
                          <a:pt x="257" y="37"/>
                        </a:lnTo>
                        <a:lnTo>
                          <a:pt x="257" y="37"/>
                        </a:lnTo>
                        <a:lnTo>
                          <a:pt x="257" y="37"/>
                        </a:lnTo>
                        <a:lnTo>
                          <a:pt x="257" y="37"/>
                        </a:lnTo>
                        <a:lnTo>
                          <a:pt x="257" y="40"/>
                        </a:lnTo>
                        <a:lnTo>
                          <a:pt x="259" y="40"/>
                        </a:lnTo>
                        <a:lnTo>
                          <a:pt x="259" y="40"/>
                        </a:lnTo>
                        <a:lnTo>
                          <a:pt x="259" y="40"/>
                        </a:lnTo>
                        <a:lnTo>
                          <a:pt x="259" y="40"/>
                        </a:lnTo>
                        <a:lnTo>
                          <a:pt x="259" y="40"/>
                        </a:lnTo>
                        <a:lnTo>
                          <a:pt x="259" y="43"/>
                        </a:lnTo>
                        <a:lnTo>
                          <a:pt x="259" y="43"/>
                        </a:lnTo>
                        <a:lnTo>
                          <a:pt x="259" y="43"/>
                        </a:lnTo>
                        <a:lnTo>
                          <a:pt x="259" y="43"/>
                        </a:lnTo>
                        <a:lnTo>
                          <a:pt x="259" y="43"/>
                        </a:lnTo>
                        <a:lnTo>
                          <a:pt x="259" y="45"/>
                        </a:lnTo>
                        <a:lnTo>
                          <a:pt x="259" y="45"/>
                        </a:lnTo>
                        <a:lnTo>
                          <a:pt x="259" y="45"/>
                        </a:lnTo>
                        <a:lnTo>
                          <a:pt x="259" y="45"/>
                        </a:lnTo>
                        <a:lnTo>
                          <a:pt x="259" y="45"/>
                        </a:lnTo>
                        <a:lnTo>
                          <a:pt x="259" y="45"/>
                        </a:lnTo>
                        <a:lnTo>
                          <a:pt x="257" y="48"/>
                        </a:lnTo>
                        <a:lnTo>
                          <a:pt x="257" y="48"/>
                        </a:lnTo>
                        <a:lnTo>
                          <a:pt x="257" y="48"/>
                        </a:lnTo>
                        <a:lnTo>
                          <a:pt x="257" y="48"/>
                        </a:lnTo>
                        <a:lnTo>
                          <a:pt x="257" y="48"/>
                        </a:lnTo>
                        <a:lnTo>
                          <a:pt x="257" y="51"/>
                        </a:lnTo>
                        <a:lnTo>
                          <a:pt x="254" y="51"/>
                        </a:lnTo>
                        <a:lnTo>
                          <a:pt x="254" y="51"/>
                        </a:lnTo>
                        <a:lnTo>
                          <a:pt x="254" y="51"/>
                        </a:lnTo>
                        <a:lnTo>
                          <a:pt x="254" y="51"/>
                        </a:lnTo>
                        <a:lnTo>
                          <a:pt x="251" y="51"/>
                        </a:lnTo>
                        <a:lnTo>
                          <a:pt x="251" y="53"/>
                        </a:lnTo>
                        <a:lnTo>
                          <a:pt x="251" y="53"/>
                        </a:lnTo>
                        <a:lnTo>
                          <a:pt x="249" y="53"/>
                        </a:lnTo>
                        <a:lnTo>
                          <a:pt x="249" y="53"/>
                        </a:lnTo>
                        <a:lnTo>
                          <a:pt x="249" y="53"/>
                        </a:lnTo>
                        <a:lnTo>
                          <a:pt x="246" y="53"/>
                        </a:lnTo>
                        <a:lnTo>
                          <a:pt x="246" y="53"/>
                        </a:lnTo>
                        <a:lnTo>
                          <a:pt x="246" y="56"/>
                        </a:lnTo>
                        <a:close/>
                        <a:moveTo>
                          <a:pt x="5" y="19"/>
                        </a:moveTo>
                        <a:lnTo>
                          <a:pt x="35" y="0"/>
                        </a:lnTo>
                        <a:lnTo>
                          <a:pt x="43" y="3"/>
                        </a:lnTo>
                        <a:lnTo>
                          <a:pt x="51" y="8"/>
                        </a:lnTo>
                        <a:lnTo>
                          <a:pt x="59" y="11"/>
                        </a:lnTo>
                        <a:lnTo>
                          <a:pt x="67" y="13"/>
                        </a:lnTo>
                        <a:lnTo>
                          <a:pt x="72" y="16"/>
                        </a:lnTo>
                        <a:lnTo>
                          <a:pt x="80" y="19"/>
                        </a:lnTo>
                        <a:lnTo>
                          <a:pt x="85" y="21"/>
                        </a:lnTo>
                        <a:lnTo>
                          <a:pt x="93" y="24"/>
                        </a:lnTo>
                        <a:lnTo>
                          <a:pt x="101" y="27"/>
                        </a:lnTo>
                        <a:lnTo>
                          <a:pt x="107" y="27"/>
                        </a:lnTo>
                        <a:lnTo>
                          <a:pt x="112" y="29"/>
                        </a:lnTo>
                        <a:lnTo>
                          <a:pt x="120" y="32"/>
                        </a:lnTo>
                        <a:lnTo>
                          <a:pt x="126" y="35"/>
                        </a:lnTo>
                        <a:lnTo>
                          <a:pt x="134" y="35"/>
                        </a:lnTo>
                        <a:lnTo>
                          <a:pt x="139" y="37"/>
                        </a:lnTo>
                        <a:lnTo>
                          <a:pt x="144" y="40"/>
                        </a:lnTo>
                        <a:lnTo>
                          <a:pt x="152" y="40"/>
                        </a:lnTo>
                        <a:lnTo>
                          <a:pt x="158" y="40"/>
                        </a:lnTo>
                        <a:lnTo>
                          <a:pt x="163" y="43"/>
                        </a:lnTo>
                        <a:lnTo>
                          <a:pt x="168" y="43"/>
                        </a:lnTo>
                        <a:lnTo>
                          <a:pt x="174" y="43"/>
                        </a:lnTo>
                        <a:lnTo>
                          <a:pt x="179" y="45"/>
                        </a:lnTo>
                        <a:lnTo>
                          <a:pt x="184" y="45"/>
                        </a:lnTo>
                        <a:lnTo>
                          <a:pt x="190" y="45"/>
                        </a:lnTo>
                        <a:lnTo>
                          <a:pt x="195" y="45"/>
                        </a:lnTo>
                        <a:lnTo>
                          <a:pt x="200" y="43"/>
                        </a:lnTo>
                        <a:lnTo>
                          <a:pt x="206" y="43"/>
                        </a:lnTo>
                        <a:lnTo>
                          <a:pt x="211" y="43"/>
                        </a:lnTo>
                        <a:lnTo>
                          <a:pt x="216" y="43"/>
                        </a:lnTo>
                        <a:lnTo>
                          <a:pt x="222" y="40"/>
                        </a:lnTo>
                        <a:lnTo>
                          <a:pt x="227" y="40"/>
                        </a:lnTo>
                        <a:lnTo>
                          <a:pt x="235" y="37"/>
                        </a:lnTo>
                        <a:lnTo>
                          <a:pt x="246" y="56"/>
                        </a:lnTo>
                        <a:lnTo>
                          <a:pt x="235" y="56"/>
                        </a:lnTo>
                        <a:lnTo>
                          <a:pt x="227" y="59"/>
                        </a:lnTo>
                        <a:lnTo>
                          <a:pt x="219" y="61"/>
                        </a:lnTo>
                        <a:lnTo>
                          <a:pt x="211" y="61"/>
                        </a:lnTo>
                        <a:lnTo>
                          <a:pt x="203" y="64"/>
                        </a:lnTo>
                        <a:lnTo>
                          <a:pt x="195" y="64"/>
                        </a:lnTo>
                        <a:lnTo>
                          <a:pt x="187" y="64"/>
                        </a:lnTo>
                        <a:lnTo>
                          <a:pt x="179" y="64"/>
                        </a:lnTo>
                        <a:lnTo>
                          <a:pt x="171" y="64"/>
                        </a:lnTo>
                        <a:lnTo>
                          <a:pt x="163" y="64"/>
                        </a:lnTo>
                        <a:lnTo>
                          <a:pt x="155" y="64"/>
                        </a:lnTo>
                        <a:lnTo>
                          <a:pt x="147" y="64"/>
                        </a:lnTo>
                        <a:lnTo>
                          <a:pt x="142" y="61"/>
                        </a:lnTo>
                        <a:lnTo>
                          <a:pt x="134" y="61"/>
                        </a:lnTo>
                        <a:lnTo>
                          <a:pt x="126" y="59"/>
                        </a:lnTo>
                        <a:lnTo>
                          <a:pt x="120" y="59"/>
                        </a:lnTo>
                        <a:lnTo>
                          <a:pt x="112" y="56"/>
                        </a:lnTo>
                        <a:lnTo>
                          <a:pt x="104" y="56"/>
                        </a:lnTo>
                        <a:lnTo>
                          <a:pt x="99" y="53"/>
                        </a:lnTo>
                        <a:lnTo>
                          <a:pt x="91" y="51"/>
                        </a:lnTo>
                        <a:lnTo>
                          <a:pt x="85" y="48"/>
                        </a:lnTo>
                        <a:lnTo>
                          <a:pt x="77" y="45"/>
                        </a:lnTo>
                        <a:lnTo>
                          <a:pt x="72" y="43"/>
                        </a:lnTo>
                        <a:lnTo>
                          <a:pt x="64" y="40"/>
                        </a:lnTo>
                        <a:lnTo>
                          <a:pt x="56" y="40"/>
                        </a:lnTo>
                        <a:lnTo>
                          <a:pt x="51" y="35"/>
                        </a:lnTo>
                        <a:lnTo>
                          <a:pt x="43" y="32"/>
                        </a:lnTo>
                        <a:lnTo>
                          <a:pt x="35" y="29"/>
                        </a:lnTo>
                        <a:lnTo>
                          <a:pt x="27" y="27"/>
                        </a:lnTo>
                        <a:lnTo>
                          <a:pt x="21" y="24"/>
                        </a:lnTo>
                        <a:lnTo>
                          <a:pt x="13" y="21"/>
                        </a:lnTo>
                        <a:lnTo>
                          <a:pt x="5" y="19"/>
                        </a:lnTo>
                        <a:close/>
                        <a:moveTo>
                          <a:pt x="35" y="0"/>
                        </a:moveTo>
                        <a:lnTo>
                          <a:pt x="5" y="19"/>
                        </a:lnTo>
                        <a:lnTo>
                          <a:pt x="5" y="19"/>
                        </a:lnTo>
                        <a:lnTo>
                          <a:pt x="5" y="19"/>
                        </a:lnTo>
                        <a:lnTo>
                          <a:pt x="2" y="19"/>
                        </a:lnTo>
                        <a:lnTo>
                          <a:pt x="2" y="19"/>
                        </a:lnTo>
                        <a:lnTo>
                          <a:pt x="2" y="19"/>
                        </a:lnTo>
                        <a:lnTo>
                          <a:pt x="2" y="16"/>
                        </a:lnTo>
                        <a:lnTo>
                          <a:pt x="2" y="16"/>
                        </a:lnTo>
                        <a:lnTo>
                          <a:pt x="2" y="16"/>
                        </a:lnTo>
                        <a:lnTo>
                          <a:pt x="0" y="16"/>
                        </a:lnTo>
                        <a:lnTo>
                          <a:pt x="0" y="16"/>
                        </a:lnTo>
                        <a:lnTo>
                          <a:pt x="0" y="16"/>
                        </a:lnTo>
                        <a:lnTo>
                          <a:pt x="0" y="13"/>
                        </a:lnTo>
                        <a:lnTo>
                          <a:pt x="0" y="13"/>
                        </a:lnTo>
                        <a:lnTo>
                          <a:pt x="0" y="13"/>
                        </a:lnTo>
                        <a:lnTo>
                          <a:pt x="0" y="13"/>
                        </a:lnTo>
                        <a:lnTo>
                          <a:pt x="0" y="13"/>
                        </a:lnTo>
                        <a:lnTo>
                          <a:pt x="0" y="13"/>
                        </a:lnTo>
                        <a:lnTo>
                          <a:pt x="0" y="11"/>
                        </a:lnTo>
                        <a:lnTo>
                          <a:pt x="0" y="11"/>
                        </a:lnTo>
                        <a:lnTo>
                          <a:pt x="0" y="11"/>
                        </a:lnTo>
                        <a:lnTo>
                          <a:pt x="2" y="11"/>
                        </a:lnTo>
                        <a:lnTo>
                          <a:pt x="2" y="11"/>
                        </a:lnTo>
                        <a:lnTo>
                          <a:pt x="2" y="8"/>
                        </a:lnTo>
                        <a:lnTo>
                          <a:pt x="2" y="8"/>
                        </a:lnTo>
                        <a:lnTo>
                          <a:pt x="2" y="8"/>
                        </a:lnTo>
                        <a:lnTo>
                          <a:pt x="2" y="8"/>
                        </a:lnTo>
                        <a:lnTo>
                          <a:pt x="2" y="8"/>
                        </a:lnTo>
                        <a:lnTo>
                          <a:pt x="5" y="5"/>
                        </a:lnTo>
                        <a:lnTo>
                          <a:pt x="5" y="5"/>
                        </a:lnTo>
                        <a:lnTo>
                          <a:pt x="5" y="5"/>
                        </a:lnTo>
                        <a:lnTo>
                          <a:pt x="5" y="5"/>
                        </a:lnTo>
                        <a:lnTo>
                          <a:pt x="8" y="5"/>
                        </a:lnTo>
                        <a:lnTo>
                          <a:pt x="8" y="5"/>
                        </a:lnTo>
                        <a:lnTo>
                          <a:pt x="8" y="3"/>
                        </a:lnTo>
                        <a:lnTo>
                          <a:pt x="11" y="3"/>
                        </a:lnTo>
                        <a:lnTo>
                          <a:pt x="11" y="3"/>
                        </a:lnTo>
                        <a:lnTo>
                          <a:pt x="11" y="3"/>
                        </a:lnTo>
                        <a:lnTo>
                          <a:pt x="13" y="3"/>
                        </a:lnTo>
                        <a:lnTo>
                          <a:pt x="13" y="3"/>
                        </a:lnTo>
                        <a:lnTo>
                          <a:pt x="13" y="3"/>
                        </a:lnTo>
                        <a:lnTo>
                          <a:pt x="16" y="0"/>
                        </a:lnTo>
                        <a:lnTo>
                          <a:pt x="16" y="0"/>
                        </a:lnTo>
                        <a:lnTo>
                          <a:pt x="16" y="0"/>
                        </a:lnTo>
                        <a:lnTo>
                          <a:pt x="19" y="0"/>
                        </a:lnTo>
                        <a:lnTo>
                          <a:pt x="19" y="0"/>
                        </a:lnTo>
                        <a:lnTo>
                          <a:pt x="19" y="0"/>
                        </a:lnTo>
                        <a:lnTo>
                          <a:pt x="21" y="0"/>
                        </a:lnTo>
                        <a:lnTo>
                          <a:pt x="21" y="0"/>
                        </a:lnTo>
                        <a:lnTo>
                          <a:pt x="24" y="0"/>
                        </a:lnTo>
                        <a:lnTo>
                          <a:pt x="24" y="0"/>
                        </a:lnTo>
                        <a:lnTo>
                          <a:pt x="24" y="0"/>
                        </a:lnTo>
                        <a:lnTo>
                          <a:pt x="27" y="0"/>
                        </a:lnTo>
                        <a:lnTo>
                          <a:pt x="27" y="0"/>
                        </a:lnTo>
                        <a:lnTo>
                          <a:pt x="27" y="0"/>
                        </a:lnTo>
                        <a:lnTo>
                          <a:pt x="29" y="0"/>
                        </a:lnTo>
                        <a:lnTo>
                          <a:pt x="29" y="0"/>
                        </a:lnTo>
                        <a:lnTo>
                          <a:pt x="29" y="0"/>
                        </a:lnTo>
                        <a:lnTo>
                          <a:pt x="32" y="0"/>
                        </a:lnTo>
                        <a:lnTo>
                          <a:pt x="32" y="0"/>
                        </a:lnTo>
                        <a:lnTo>
                          <a:pt x="32" y="0"/>
                        </a:lnTo>
                        <a:lnTo>
                          <a:pt x="35" y="0"/>
                        </a:lnTo>
                        <a:lnTo>
                          <a:pt x="35" y="0"/>
                        </a:lnTo>
                        <a:lnTo>
                          <a:pt x="35" y="0"/>
                        </a:lnTo>
                        <a:lnTo>
                          <a:pt x="35" y="0"/>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60"/>
                  <p:cNvSpPr>
                    <a:spLocks noEditPoints="1"/>
                  </p:cNvSpPr>
                  <p:nvPr/>
                </p:nvSpPr>
                <p:spPr bwMode="auto">
                  <a:xfrm>
                    <a:off x="14576425" y="-712787"/>
                    <a:ext cx="119063" cy="373063"/>
                  </a:xfrm>
                  <a:custGeom>
                    <a:avLst/>
                    <a:gdLst>
                      <a:gd name="T0" fmla="*/ 24 w 75"/>
                      <a:gd name="T1" fmla="*/ 8 h 235"/>
                      <a:gd name="T2" fmla="*/ 27 w 75"/>
                      <a:gd name="T3" fmla="*/ 8 h 235"/>
                      <a:gd name="T4" fmla="*/ 30 w 75"/>
                      <a:gd name="T5" fmla="*/ 5 h 235"/>
                      <a:gd name="T6" fmla="*/ 32 w 75"/>
                      <a:gd name="T7" fmla="*/ 2 h 235"/>
                      <a:gd name="T8" fmla="*/ 35 w 75"/>
                      <a:gd name="T9" fmla="*/ 2 h 235"/>
                      <a:gd name="T10" fmla="*/ 40 w 75"/>
                      <a:gd name="T11" fmla="*/ 2 h 235"/>
                      <a:gd name="T12" fmla="*/ 43 w 75"/>
                      <a:gd name="T13" fmla="*/ 0 h 235"/>
                      <a:gd name="T14" fmla="*/ 48 w 75"/>
                      <a:gd name="T15" fmla="*/ 0 h 235"/>
                      <a:gd name="T16" fmla="*/ 51 w 75"/>
                      <a:gd name="T17" fmla="*/ 0 h 235"/>
                      <a:gd name="T18" fmla="*/ 54 w 75"/>
                      <a:gd name="T19" fmla="*/ 0 h 235"/>
                      <a:gd name="T20" fmla="*/ 56 w 75"/>
                      <a:gd name="T21" fmla="*/ 2 h 235"/>
                      <a:gd name="T22" fmla="*/ 59 w 75"/>
                      <a:gd name="T23" fmla="*/ 2 h 235"/>
                      <a:gd name="T24" fmla="*/ 62 w 75"/>
                      <a:gd name="T25" fmla="*/ 5 h 235"/>
                      <a:gd name="T26" fmla="*/ 62 w 75"/>
                      <a:gd name="T27" fmla="*/ 5 h 235"/>
                      <a:gd name="T28" fmla="*/ 62 w 75"/>
                      <a:gd name="T29" fmla="*/ 8 h 235"/>
                      <a:gd name="T30" fmla="*/ 62 w 75"/>
                      <a:gd name="T31" fmla="*/ 10 h 235"/>
                      <a:gd name="T32" fmla="*/ 35 w 75"/>
                      <a:gd name="T33" fmla="*/ 232 h 235"/>
                      <a:gd name="T34" fmla="*/ 22 w 75"/>
                      <a:gd name="T35" fmla="*/ 203 h 235"/>
                      <a:gd name="T36" fmla="*/ 11 w 75"/>
                      <a:gd name="T37" fmla="*/ 171 h 235"/>
                      <a:gd name="T38" fmla="*/ 3 w 75"/>
                      <a:gd name="T39" fmla="*/ 141 h 235"/>
                      <a:gd name="T40" fmla="*/ 0 w 75"/>
                      <a:gd name="T41" fmla="*/ 112 h 235"/>
                      <a:gd name="T42" fmla="*/ 0 w 75"/>
                      <a:gd name="T43" fmla="*/ 82 h 235"/>
                      <a:gd name="T44" fmla="*/ 3 w 75"/>
                      <a:gd name="T45" fmla="*/ 56 h 235"/>
                      <a:gd name="T46" fmla="*/ 11 w 75"/>
                      <a:gd name="T47" fmla="*/ 32 h 235"/>
                      <a:gd name="T48" fmla="*/ 22 w 75"/>
                      <a:gd name="T49" fmla="*/ 10 h 235"/>
                      <a:gd name="T50" fmla="*/ 51 w 75"/>
                      <a:gd name="T51" fmla="*/ 24 h 235"/>
                      <a:gd name="T52" fmla="*/ 43 w 75"/>
                      <a:gd name="T53" fmla="*/ 45 h 235"/>
                      <a:gd name="T54" fmla="*/ 40 w 75"/>
                      <a:gd name="T55" fmla="*/ 69 h 235"/>
                      <a:gd name="T56" fmla="*/ 40 w 75"/>
                      <a:gd name="T57" fmla="*/ 96 h 235"/>
                      <a:gd name="T58" fmla="*/ 43 w 75"/>
                      <a:gd name="T59" fmla="*/ 125 h 235"/>
                      <a:gd name="T60" fmla="*/ 48 w 75"/>
                      <a:gd name="T61" fmla="*/ 155 h 235"/>
                      <a:gd name="T62" fmla="*/ 59 w 75"/>
                      <a:gd name="T63" fmla="*/ 184 h 235"/>
                      <a:gd name="T64" fmla="*/ 70 w 75"/>
                      <a:gd name="T65" fmla="*/ 213 h 235"/>
                      <a:gd name="T66" fmla="*/ 75 w 75"/>
                      <a:gd name="T67" fmla="*/ 221 h 235"/>
                      <a:gd name="T68" fmla="*/ 75 w 75"/>
                      <a:gd name="T69" fmla="*/ 221 h 235"/>
                      <a:gd name="T70" fmla="*/ 75 w 75"/>
                      <a:gd name="T71" fmla="*/ 224 h 235"/>
                      <a:gd name="T72" fmla="*/ 72 w 75"/>
                      <a:gd name="T73" fmla="*/ 227 h 235"/>
                      <a:gd name="T74" fmla="*/ 70 w 75"/>
                      <a:gd name="T75" fmla="*/ 227 h 235"/>
                      <a:gd name="T76" fmla="*/ 70 w 75"/>
                      <a:gd name="T77" fmla="*/ 229 h 235"/>
                      <a:gd name="T78" fmla="*/ 64 w 75"/>
                      <a:gd name="T79" fmla="*/ 232 h 235"/>
                      <a:gd name="T80" fmla="*/ 62 w 75"/>
                      <a:gd name="T81" fmla="*/ 232 h 235"/>
                      <a:gd name="T82" fmla="*/ 59 w 75"/>
                      <a:gd name="T83" fmla="*/ 235 h 235"/>
                      <a:gd name="T84" fmla="*/ 54 w 75"/>
                      <a:gd name="T85" fmla="*/ 235 h 235"/>
                      <a:gd name="T86" fmla="*/ 51 w 75"/>
                      <a:gd name="T87" fmla="*/ 235 h 235"/>
                      <a:gd name="T88" fmla="*/ 46 w 75"/>
                      <a:gd name="T89" fmla="*/ 235 h 235"/>
                      <a:gd name="T90" fmla="*/ 43 w 75"/>
                      <a:gd name="T91" fmla="*/ 235 h 235"/>
                      <a:gd name="T92" fmla="*/ 40 w 75"/>
                      <a:gd name="T93" fmla="*/ 235 h 235"/>
                      <a:gd name="T94" fmla="*/ 38 w 75"/>
                      <a:gd name="T95" fmla="*/ 235 h 235"/>
                      <a:gd name="T96" fmla="*/ 35 w 75"/>
                      <a:gd name="T97" fmla="*/ 23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235">
                        <a:moveTo>
                          <a:pt x="59" y="10"/>
                        </a:moveTo>
                        <a:lnTo>
                          <a:pt x="22" y="10"/>
                        </a:lnTo>
                        <a:lnTo>
                          <a:pt x="24" y="10"/>
                        </a:lnTo>
                        <a:lnTo>
                          <a:pt x="24" y="8"/>
                        </a:lnTo>
                        <a:lnTo>
                          <a:pt x="24" y="8"/>
                        </a:lnTo>
                        <a:lnTo>
                          <a:pt x="24" y="8"/>
                        </a:lnTo>
                        <a:lnTo>
                          <a:pt x="24" y="8"/>
                        </a:lnTo>
                        <a:lnTo>
                          <a:pt x="27" y="8"/>
                        </a:lnTo>
                        <a:lnTo>
                          <a:pt x="27" y="5"/>
                        </a:lnTo>
                        <a:lnTo>
                          <a:pt x="27" y="5"/>
                        </a:lnTo>
                        <a:lnTo>
                          <a:pt x="27" y="5"/>
                        </a:lnTo>
                        <a:lnTo>
                          <a:pt x="30" y="5"/>
                        </a:lnTo>
                        <a:lnTo>
                          <a:pt x="30" y="5"/>
                        </a:lnTo>
                        <a:lnTo>
                          <a:pt x="30" y="5"/>
                        </a:lnTo>
                        <a:lnTo>
                          <a:pt x="32" y="5"/>
                        </a:lnTo>
                        <a:lnTo>
                          <a:pt x="32" y="2"/>
                        </a:lnTo>
                        <a:lnTo>
                          <a:pt x="32" y="2"/>
                        </a:lnTo>
                        <a:lnTo>
                          <a:pt x="35" y="2"/>
                        </a:lnTo>
                        <a:lnTo>
                          <a:pt x="35" y="2"/>
                        </a:lnTo>
                        <a:lnTo>
                          <a:pt x="35" y="2"/>
                        </a:lnTo>
                        <a:lnTo>
                          <a:pt x="38" y="2"/>
                        </a:lnTo>
                        <a:lnTo>
                          <a:pt x="38" y="2"/>
                        </a:lnTo>
                        <a:lnTo>
                          <a:pt x="38" y="2"/>
                        </a:lnTo>
                        <a:lnTo>
                          <a:pt x="40" y="2"/>
                        </a:lnTo>
                        <a:lnTo>
                          <a:pt x="40" y="0"/>
                        </a:lnTo>
                        <a:lnTo>
                          <a:pt x="40" y="0"/>
                        </a:lnTo>
                        <a:lnTo>
                          <a:pt x="43" y="0"/>
                        </a:lnTo>
                        <a:lnTo>
                          <a:pt x="43" y="0"/>
                        </a:lnTo>
                        <a:lnTo>
                          <a:pt x="46" y="0"/>
                        </a:lnTo>
                        <a:lnTo>
                          <a:pt x="46" y="0"/>
                        </a:lnTo>
                        <a:lnTo>
                          <a:pt x="46" y="0"/>
                        </a:lnTo>
                        <a:lnTo>
                          <a:pt x="48" y="0"/>
                        </a:lnTo>
                        <a:lnTo>
                          <a:pt x="48" y="0"/>
                        </a:lnTo>
                        <a:lnTo>
                          <a:pt x="48" y="0"/>
                        </a:lnTo>
                        <a:lnTo>
                          <a:pt x="51" y="0"/>
                        </a:lnTo>
                        <a:lnTo>
                          <a:pt x="51" y="0"/>
                        </a:lnTo>
                        <a:lnTo>
                          <a:pt x="51" y="0"/>
                        </a:lnTo>
                        <a:lnTo>
                          <a:pt x="54" y="0"/>
                        </a:lnTo>
                        <a:lnTo>
                          <a:pt x="54" y="0"/>
                        </a:lnTo>
                        <a:lnTo>
                          <a:pt x="54" y="0"/>
                        </a:lnTo>
                        <a:lnTo>
                          <a:pt x="56" y="2"/>
                        </a:lnTo>
                        <a:lnTo>
                          <a:pt x="56" y="2"/>
                        </a:lnTo>
                        <a:lnTo>
                          <a:pt x="56" y="2"/>
                        </a:lnTo>
                        <a:lnTo>
                          <a:pt x="56" y="2"/>
                        </a:lnTo>
                        <a:lnTo>
                          <a:pt x="59" y="2"/>
                        </a:lnTo>
                        <a:lnTo>
                          <a:pt x="59" y="2"/>
                        </a:lnTo>
                        <a:lnTo>
                          <a:pt x="59" y="2"/>
                        </a:lnTo>
                        <a:lnTo>
                          <a:pt x="59" y="2"/>
                        </a:lnTo>
                        <a:lnTo>
                          <a:pt x="59" y="2"/>
                        </a:lnTo>
                        <a:lnTo>
                          <a:pt x="59" y="5"/>
                        </a:lnTo>
                        <a:lnTo>
                          <a:pt x="62" y="5"/>
                        </a:lnTo>
                        <a:lnTo>
                          <a:pt x="62" y="5"/>
                        </a:lnTo>
                        <a:lnTo>
                          <a:pt x="62" y="5"/>
                        </a:lnTo>
                        <a:lnTo>
                          <a:pt x="62" y="5"/>
                        </a:lnTo>
                        <a:lnTo>
                          <a:pt x="62" y="5"/>
                        </a:lnTo>
                        <a:lnTo>
                          <a:pt x="62" y="5"/>
                        </a:lnTo>
                        <a:lnTo>
                          <a:pt x="62" y="8"/>
                        </a:lnTo>
                        <a:lnTo>
                          <a:pt x="62" y="8"/>
                        </a:lnTo>
                        <a:lnTo>
                          <a:pt x="62" y="8"/>
                        </a:lnTo>
                        <a:lnTo>
                          <a:pt x="62" y="8"/>
                        </a:lnTo>
                        <a:lnTo>
                          <a:pt x="62" y="8"/>
                        </a:lnTo>
                        <a:lnTo>
                          <a:pt x="62" y="10"/>
                        </a:lnTo>
                        <a:lnTo>
                          <a:pt x="62" y="10"/>
                        </a:lnTo>
                        <a:lnTo>
                          <a:pt x="62" y="10"/>
                        </a:lnTo>
                        <a:lnTo>
                          <a:pt x="59" y="10"/>
                        </a:lnTo>
                        <a:lnTo>
                          <a:pt x="59" y="10"/>
                        </a:lnTo>
                        <a:close/>
                        <a:moveTo>
                          <a:pt x="75" y="219"/>
                        </a:moveTo>
                        <a:lnTo>
                          <a:pt x="35" y="232"/>
                        </a:lnTo>
                        <a:lnTo>
                          <a:pt x="32" y="224"/>
                        </a:lnTo>
                        <a:lnTo>
                          <a:pt x="27" y="216"/>
                        </a:lnTo>
                        <a:lnTo>
                          <a:pt x="24" y="208"/>
                        </a:lnTo>
                        <a:lnTo>
                          <a:pt x="22" y="203"/>
                        </a:lnTo>
                        <a:lnTo>
                          <a:pt x="19" y="195"/>
                        </a:lnTo>
                        <a:lnTo>
                          <a:pt x="16" y="187"/>
                        </a:lnTo>
                        <a:lnTo>
                          <a:pt x="13" y="179"/>
                        </a:lnTo>
                        <a:lnTo>
                          <a:pt x="11" y="171"/>
                        </a:lnTo>
                        <a:lnTo>
                          <a:pt x="8" y="165"/>
                        </a:lnTo>
                        <a:lnTo>
                          <a:pt x="5" y="157"/>
                        </a:lnTo>
                        <a:lnTo>
                          <a:pt x="5" y="149"/>
                        </a:lnTo>
                        <a:lnTo>
                          <a:pt x="3" y="141"/>
                        </a:lnTo>
                        <a:lnTo>
                          <a:pt x="3" y="133"/>
                        </a:lnTo>
                        <a:lnTo>
                          <a:pt x="0" y="125"/>
                        </a:lnTo>
                        <a:lnTo>
                          <a:pt x="0" y="120"/>
                        </a:lnTo>
                        <a:lnTo>
                          <a:pt x="0" y="112"/>
                        </a:lnTo>
                        <a:lnTo>
                          <a:pt x="0" y="104"/>
                        </a:lnTo>
                        <a:lnTo>
                          <a:pt x="0" y="96"/>
                        </a:lnTo>
                        <a:lnTo>
                          <a:pt x="0" y="90"/>
                        </a:lnTo>
                        <a:lnTo>
                          <a:pt x="0" y="82"/>
                        </a:lnTo>
                        <a:lnTo>
                          <a:pt x="0" y="77"/>
                        </a:lnTo>
                        <a:lnTo>
                          <a:pt x="0" y="69"/>
                        </a:lnTo>
                        <a:lnTo>
                          <a:pt x="0" y="61"/>
                        </a:lnTo>
                        <a:lnTo>
                          <a:pt x="3" y="56"/>
                        </a:lnTo>
                        <a:lnTo>
                          <a:pt x="3" y="50"/>
                        </a:lnTo>
                        <a:lnTo>
                          <a:pt x="5" y="42"/>
                        </a:lnTo>
                        <a:lnTo>
                          <a:pt x="8" y="37"/>
                        </a:lnTo>
                        <a:lnTo>
                          <a:pt x="11" y="32"/>
                        </a:lnTo>
                        <a:lnTo>
                          <a:pt x="13" y="26"/>
                        </a:lnTo>
                        <a:lnTo>
                          <a:pt x="16" y="21"/>
                        </a:lnTo>
                        <a:lnTo>
                          <a:pt x="19" y="16"/>
                        </a:lnTo>
                        <a:lnTo>
                          <a:pt x="22" y="10"/>
                        </a:lnTo>
                        <a:lnTo>
                          <a:pt x="59" y="10"/>
                        </a:lnTo>
                        <a:lnTo>
                          <a:pt x="56" y="16"/>
                        </a:lnTo>
                        <a:lnTo>
                          <a:pt x="54" y="18"/>
                        </a:lnTo>
                        <a:lnTo>
                          <a:pt x="51" y="24"/>
                        </a:lnTo>
                        <a:lnTo>
                          <a:pt x="48" y="29"/>
                        </a:lnTo>
                        <a:lnTo>
                          <a:pt x="48" y="34"/>
                        </a:lnTo>
                        <a:lnTo>
                          <a:pt x="46" y="40"/>
                        </a:lnTo>
                        <a:lnTo>
                          <a:pt x="43" y="45"/>
                        </a:lnTo>
                        <a:lnTo>
                          <a:pt x="43" y="50"/>
                        </a:lnTo>
                        <a:lnTo>
                          <a:pt x="40" y="58"/>
                        </a:lnTo>
                        <a:lnTo>
                          <a:pt x="40" y="64"/>
                        </a:lnTo>
                        <a:lnTo>
                          <a:pt x="40" y="69"/>
                        </a:lnTo>
                        <a:lnTo>
                          <a:pt x="40" y="77"/>
                        </a:lnTo>
                        <a:lnTo>
                          <a:pt x="40" y="82"/>
                        </a:lnTo>
                        <a:lnTo>
                          <a:pt x="40" y="90"/>
                        </a:lnTo>
                        <a:lnTo>
                          <a:pt x="40" y="96"/>
                        </a:lnTo>
                        <a:lnTo>
                          <a:pt x="40" y="104"/>
                        </a:lnTo>
                        <a:lnTo>
                          <a:pt x="40" y="112"/>
                        </a:lnTo>
                        <a:lnTo>
                          <a:pt x="40" y="117"/>
                        </a:lnTo>
                        <a:lnTo>
                          <a:pt x="43" y="125"/>
                        </a:lnTo>
                        <a:lnTo>
                          <a:pt x="43" y="133"/>
                        </a:lnTo>
                        <a:lnTo>
                          <a:pt x="46" y="141"/>
                        </a:lnTo>
                        <a:lnTo>
                          <a:pt x="46" y="147"/>
                        </a:lnTo>
                        <a:lnTo>
                          <a:pt x="48" y="155"/>
                        </a:lnTo>
                        <a:lnTo>
                          <a:pt x="51" y="163"/>
                        </a:lnTo>
                        <a:lnTo>
                          <a:pt x="54" y="171"/>
                        </a:lnTo>
                        <a:lnTo>
                          <a:pt x="56" y="176"/>
                        </a:lnTo>
                        <a:lnTo>
                          <a:pt x="59" y="184"/>
                        </a:lnTo>
                        <a:lnTo>
                          <a:pt x="62" y="192"/>
                        </a:lnTo>
                        <a:lnTo>
                          <a:pt x="64" y="200"/>
                        </a:lnTo>
                        <a:lnTo>
                          <a:pt x="67" y="205"/>
                        </a:lnTo>
                        <a:lnTo>
                          <a:pt x="70" y="213"/>
                        </a:lnTo>
                        <a:lnTo>
                          <a:pt x="75" y="219"/>
                        </a:lnTo>
                        <a:close/>
                        <a:moveTo>
                          <a:pt x="35" y="232"/>
                        </a:moveTo>
                        <a:lnTo>
                          <a:pt x="75" y="219"/>
                        </a:lnTo>
                        <a:lnTo>
                          <a:pt x="75" y="221"/>
                        </a:lnTo>
                        <a:lnTo>
                          <a:pt x="75" y="221"/>
                        </a:lnTo>
                        <a:lnTo>
                          <a:pt x="75" y="221"/>
                        </a:lnTo>
                        <a:lnTo>
                          <a:pt x="75" y="221"/>
                        </a:lnTo>
                        <a:lnTo>
                          <a:pt x="75" y="221"/>
                        </a:lnTo>
                        <a:lnTo>
                          <a:pt x="75" y="221"/>
                        </a:lnTo>
                        <a:lnTo>
                          <a:pt x="75" y="224"/>
                        </a:lnTo>
                        <a:lnTo>
                          <a:pt x="75" y="224"/>
                        </a:lnTo>
                        <a:lnTo>
                          <a:pt x="75" y="224"/>
                        </a:lnTo>
                        <a:lnTo>
                          <a:pt x="75" y="224"/>
                        </a:lnTo>
                        <a:lnTo>
                          <a:pt x="72" y="224"/>
                        </a:lnTo>
                        <a:lnTo>
                          <a:pt x="72" y="227"/>
                        </a:lnTo>
                        <a:lnTo>
                          <a:pt x="72" y="227"/>
                        </a:lnTo>
                        <a:lnTo>
                          <a:pt x="72" y="227"/>
                        </a:lnTo>
                        <a:lnTo>
                          <a:pt x="72" y="227"/>
                        </a:lnTo>
                        <a:lnTo>
                          <a:pt x="72" y="227"/>
                        </a:lnTo>
                        <a:lnTo>
                          <a:pt x="70" y="227"/>
                        </a:lnTo>
                        <a:lnTo>
                          <a:pt x="70" y="229"/>
                        </a:lnTo>
                        <a:lnTo>
                          <a:pt x="70" y="229"/>
                        </a:lnTo>
                        <a:lnTo>
                          <a:pt x="70" y="229"/>
                        </a:lnTo>
                        <a:lnTo>
                          <a:pt x="70" y="229"/>
                        </a:lnTo>
                        <a:lnTo>
                          <a:pt x="67" y="229"/>
                        </a:lnTo>
                        <a:lnTo>
                          <a:pt x="67" y="229"/>
                        </a:lnTo>
                        <a:lnTo>
                          <a:pt x="67" y="232"/>
                        </a:lnTo>
                        <a:lnTo>
                          <a:pt x="64" y="232"/>
                        </a:lnTo>
                        <a:lnTo>
                          <a:pt x="64" y="232"/>
                        </a:lnTo>
                        <a:lnTo>
                          <a:pt x="64" y="232"/>
                        </a:lnTo>
                        <a:lnTo>
                          <a:pt x="62" y="232"/>
                        </a:lnTo>
                        <a:lnTo>
                          <a:pt x="62" y="232"/>
                        </a:lnTo>
                        <a:lnTo>
                          <a:pt x="62" y="232"/>
                        </a:lnTo>
                        <a:lnTo>
                          <a:pt x="59" y="235"/>
                        </a:lnTo>
                        <a:lnTo>
                          <a:pt x="59" y="235"/>
                        </a:lnTo>
                        <a:lnTo>
                          <a:pt x="59" y="235"/>
                        </a:lnTo>
                        <a:lnTo>
                          <a:pt x="56" y="235"/>
                        </a:lnTo>
                        <a:lnTo>
                          <a:pt x="56" y="235"/>
                        </a:lnTo>
                        <a:lnTo>
                          <a:pt x="54" y="235"/>
                        </a:lnTo>
                        <a:lnTo>
                          <a:pt x="54" y="235"/>
                        </a:lnTo>
                        <a:lnTo>
                          <a:pt x="54" y="235"/>
                        </a:lnTo>
                        <a:lnTo>
                          <a:pt x="51" y="235"/>
                        </a:lnTo>
                        <a:lnTo>
                          <a:pt x="51" y="235"/>
                        </a:lnTo>
                        <a:lnTo>
                          <a:pt x="51" y="235"/>
                        </a:lnTo>
                        <a:lnTo>
                          <a:pt x="48" y="235"/>
                        </a:lnTo>
                        <a:lnTo>
                          <a:pt x="48" y="235"/>
                        </a:lnTo>
                        <a:lnTo>
                          <a:pt x="48" y="235"/>
                        </a:lnTo>
                        <a:lnTo>
                          <a:pt x="46" y="235"/>
                        </a:lnTo>
                        <a:lnTo>
                          <a:pt x="46" y="235"/>
                        </a:lnTo>
                        <a:lnTo>
                          <a:pt x="46" y="235"/>
                        </a:lnTo>
                        <a:lnTo>
                          <a:pt x="43" y="235"/>
                        </a:lnTo>
                        <a:lnTo>
                          <a:pt x="43" y="235"/>
                        </a:lnTo>
                        <a:lnTo>
                          <a:pt x="43" y="235"/>
                        </a:lnTo>
                        <a:lnTo>
                          <a:pt x="40" y="235"/>
                        </a:lnTo>
                        <a:lnTo>
                          <a:pt x="40" y="235"/>
                        </a:lnTo>
                        <a:lnTo>
                          <a:pt x="40" y="235"/>
                        </a:lnTo>
                        <a:lnTo>
                          <a:pt x="40" y="235"/>
                        </a:lnTo>
                        <a:lnTo>
                          <a:pt x="38" y="235"/>
                        </a:lnTo>
                        <a:lnTo>
                          <a:pt x="38" y="235"/>
                        </a:lnTo>
                        <a:lnTo>
                          <a:pt x="38" y="235"/>
                        </a:lnTo>
                        <a:lnTo>
                          <a:pt x="38" y="232"/>
                        </a:lnTo>
                        <a:lnTo>
                          <a:pt x="38" y="232"/>
                        </a:lnTo>
                        <a:lnTo>
                          <a:pt x="35" y="232"/>
                        </a:lnTo>
                        <a:lnTo>
                          <a:pt x="35" y="232"/>
                        </a:lnTo>
                        <a:lnTo>
                          <a:pt x="35" y="232"/>
                        </a:lnTo>
                        <a:lnTo>
                          <a:pt x="35" y="232"/>
                        </a:lnTo>
                        <a:lnTo>
                          <a:pt x="35" y="232"/>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61"/>
                  <p:cNvSpPr>
                    <a:spLocks noEditPoints="1"/>
                  </p:cNvSpPr>
                  <p:nvPr/>
                </p:nvSpPr>
                <p:spPr bwMode="auto">
                  <a:xfrm>
                    <a:off x="15081250" y="-1416050"/>
                    <a:ext cx="514350" cy="401638"/>
                  </a:xfrm>
                  <a:custGeom>
                    <a:avLst/>
                    <a:gdLst>
                      <a:gd name="T0" fmla="*/ 313 w 324"/>
                      <a:gd name="T1" fmla="*/ 232 h 253"/>
                      <a:gd name="T2" fmla="*/ 316 w 324"/>
                      <a:gd name="T3" fmla="*/ 232 h 253"/>
                      <a:gd name="T4" fmla="*/ 319 w 324"/>
                      <a:gd name="T5" fmla="*/ 232 h 253"/>
                      <a:gd name="T6" fmla="*/ 321 w 324"/>
                      <a:gd name="T7" fmla="*/ 234 h 253"/>
                      <a:gd name="T8" fmla="*/ 324 w 324"/>
                      <a:gd name="T9" fmla="*/ 234 h 253"/>
                      <a:gd name="T10" fmla="*/ 324 w 324"/>
                      <a:gd name="T11" fmla="*/ 237 h 253"/>
                      <a:gd name="T12" fmla="*/ 324 w 324"/>
                      <a:gd name="T13" fmla="*/ 240 h 253"/>
                      <a:gd name="T14" fmla="*/ 324 w 324"/>
                      <a:gd name="T15" fmla="*/ 240 h 253"/>
                      <a:gd name="T16" fmla="*/ 324 w 324"/>
                      <a:gd name="T17" fmla="*/ 242 h 253"/>
                      <a:gd name="T18" fmla="*/ 321 w 324"/>
                      <a:gd name="T19" fmla="*/ 245 h 253"/>
                      <a:gd name="T20" fmla="*/ 319 w 324"/>
                      <a:gd name="T21" fmla="*/ 248 h 253"/>
                      <a:gd name="T22" fmla="*/ 316 w 324"/>
                      <a:gd name="T23" fmla="*/ 248 h 253"/>
                      <a:gd name="T24" fmla="*/ 311 w 324"/>
                      <a:gd name="T25" fmla="*/ 250 h 253"/>
                      <a:gd name="T26" fmla="*/ 308 w 324"/>
                      <a:gd name="T27" fmla="*/ 250 h 253"/>
                      <a:gd name="T28" fmla="*/ 305 w 324"/>
                      <a:gd name="T29" fmla="*/ 253 h 253"/>
                      <a:gd name="T30" fmla="*/ 300 w 324"/>
                      <a:gd name="T31" fmla="*/ 253 h 253"/>
                      <a:gd name="T32" fmla="*/ 41 w 324"/>
                      <a:gd name="T33" fmla="*/ 5 h 253"/>
                      <a:gd name="T34" fmla="*/ 62 w 324"/>
                      <a:gd name="T35" fmla="*/ 42 h 253"/>
                      <a:gd name="T36" fmla="*/ 91 w 324"/>
                      <a:gd name="T37" fmla="*/ 82 h 253"/>
                      <a:gd name="T38" fmla="*/ 126 w 324"/>
                      <a:gd name="T39" fmla="*/ 122 h 253"/>
                      <a:gd name="T40" fmla="*/ 166 w 324"/>
                      <a:gd name="T41" fmla="*/ 157 h 253"/>
                      <a:gd name="T42" fmla="*/ 206 w 324"/>
                      <a:gd name="T43" fmla="*/ 189 h 253"/>
                      <a:gd name="T44" fmla="*/ 246 w 324"/>
                      <a:gd name="T45" fmla="*/ 213 h 253"/>
                      <a:gd name="T46" fmla="*/ 284 w 324"/>
                      <a:gd name="T47" fmla="*/ 226 h 253"/>
                      <a:gd name="T48" fmla="*/ 311 w 324"/>
                      <a:gd name="T49" fmla="*/ 232 h 253"/>
                      <a:gd name="T50" fmla="*/ 265 w 324"/>
                      <a:gd name="T51" fmla="*/ 248 h 253"/>
                      <a:gd name="T52" fmla="*/ 225 w 324"/>
                      <a:gd name="T53" fmla="*/ 234 h 253"/>
                      <a:gd name="T54" fmla="*/ 182 w 324"/>
                      <a:gd name="T55" fmla="*/ 210 h 253"/>
                      <a:gd name="T56" fmla="*/ 139 w 324"/>
                      <a:gd name="T57" fmla="*/ 181 h 253"/>
                      <a:gd name="T58" fmla="*/ 99 w 324"/>
                      <a:gd name="T59" fmla="*/ 146 h 253"/>
                      <a:gd name="T60" fmla="*/ 62 w 324"/>
                      <a:gd name="T61" fmla="*/ 106 h 253"/>
                      <a:gd name="T62" fmla="*/ 30 w 324"/>
                      <a:gd name="T63" fmla="*/ 66 h 253"/>
                      <a:gd name="T64" fmla="*/ 6 w 324"/>
                      <a:gd name="T65" fmla="*/ 24 h 253"/>
                      <a:gd name="T66" fmla="*/ 0 w 324"/>
                      <a:gd name="T67" fmla="*/ 16 h 253"/>
                      <a:gd name="T68" fmla="*/ 0 w 324"/>
                      <a:gd name="T69" fmla="*/ 13 h 253"/>
                      <a:gd name="T70" fmla="*/ 0 w 324"/>
                      <a:gd name="T71" fmla="*/ 10 h 253"/>
                      <a:gd name="T72" fmla="*/ 3 w 324"/>
                      <a:gd name="T73" fmla="*/ 8 h 253"/>
                      <a:gd name="T74" fmla="*/ 3 w 324"/>
                      <a:gd name="T75" fmla="*/ 8 h 253"/>
                      <a:gd name="T76" fmla="*/ 6 w 324"/>
                      <a:gd name="T77" fmla="*/ 5 h 253"/>
                      <a:gd name="T78" fmla="*/ 11 w 324"/>
                      <a:gd name="T79" fmla="*/ 2 h 253"/>
                      <a:gd name="T80" fmla="*/ 14 w 324"/>
                      <a:gd name="T81" fmla="*/ 2 h 253"/>
                      <a:gd name="T82" fmla="*/ 16 w 324"/>
                      <a:gd name="T83" fmla="*/ 0 h 253"/>
                      <a:gd name="T84" fmla="*/ 22 w 324"/>
                      <a:gd name="T85" fmla="*/ 0 h 253"/>
                      <a:gd name="T86" fmla="*/ 24 w 324"/>
                      <a:gd name="T87" fmla="*/ 0 h 253"/>
                      <a:gd name="T88" fmla="*/ 30 w 324"/>
                      <a:gd name="T89" fmla="*/ 0 h 253"/>
                      <a:gd name="T90" fmla="*/ 32 w 324"/>
                      <a:gd name="T91" fmla="*/ 0 h 253"/>
                      <a:gd name="T92" fmla="*/ 35 w 324"/>
                      <a:gd name="T93" fmla="*/ 0 h 253"/>
                      <a:gd name="T94" fmla="*/ 38 w 324"/>
                      <a:gd name="T95" fmla="*/ 2 h 253"/>
                      <a:gd name="T96" fmla="*/ 41 w 324"/>
                      <a:gd name="T97" fmla="*/ 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 h="253">
                        <a:moveTo>
                          <a:pt x="297" y="253"/>
                        </a:moveTo>
                        <a:lnTo>
                          <a:pt x="311" y="232"/>
                        </a:lnTo>
                        <a:lnTo>
                          <a:pt x="311" y="232"/>
                        </a:lnTo>
                        <a:lnTo>
                          <a:pt x="313" y="232"/>
                        </a:lnTo>
                        <a:lnTo>
                          <a:pt x="313" y="232"/>
                        </a:lnTo>
                        <a:lnTo>
                          <a:pt x="313" y="232"/>
                        </a:lnTo>
                        <a:lnTo>
                          <a:pt x="316" y="232"/>
                        </a:lnTo>
                        <a:lnTo>
                          <a:pt x="316" y="232"/>
                        </a:lnTo>
                        <a:lnTo>
                          <a:pt x="316" y="232"/>
                        </a:lnTo>
                        <a:lnTo>
                          <a:pt x="319" y="232"/>
                        </a:lnTo>
                        <a:lnTo>
                          <a:pt x="319" y="232"/>
                        </a:lnTo>
                        <a:lnTo>
                          <a:pt x="319" y="232"/>
                        </a:lnTo>
                        <a:lnTo>
                          <a:pt x="319" y="234"/>
                        </a:lnTo>
                        <a:lnTo>
                          <a:pt x="321" y="234"/>
                        </a:lnTo>
                        <a:lnTo>
                          <a:pt x="321" y="234"/>
                        </a:lnTo>
                        <a:lnTo>
                          <a:pt x="321" y="234"/>
                        </a:lnTo>
                        <a:lnTo>
                          <a:pt x="321" y="234"/>
                        </a:lnTo>
                        <a:lnTo>
                          <a:pt x="321" y="234"/>
                        </a:lnTo>
                        <a:lnTo>
                          <a:pt x="324" y="234"/>
                        </a:lnTo>
                        <a:lnTo>
                          <a:pt x="324" y="234"/>
                        </a:lnTo>
                        <a:lnTo>
                          <a:pt x="324" y="237"/>
                        </a:lnTo>
                        <a:lnTo>
                          <a:pt x="324" y="237"/>
                        </a:lnTo>
                        <a:lnTo>
                          <a:pt x="324" y="237"/>
                        </a:lnTo>
                        <a:lnTo>
                          <a:pt x="324" y="237"/>
                        </a:lnTo>
                        <a:lnTo>
                          <a:pt x="324" y="237"/>
                        </a:lnTo>
                        <a:lnTo>
                          <a:pt x="324" y="237"/>
                        </a:lnTo>
                        <a:lnTo>
                          <a:pt x="324" y="240"/>
                        </a:lnTo>
                        <a:lnTo>
                          <a:pt x="324" y="240"/>
                        </a:lnTo>
                        <a:lnTo>
                          <a:pt x="324" y="240"/>
                        </a:lnTo>
                        <a:lnTo>
                          <a:pt x="324" y="240"/>
                        </a:lnTo>
                        <a:lnTo>
                          <a:pt x="324" y="240"/>
                        </a:lnTo>
                        <a:lnTo>
                          <a:pt x="324" y="240"/>
                        </a:lnTo>
                        <a:lnTo>
                          <a:pt x="324" y="242"/>
                        </a:lnTo>
                        <a:lnTo>
                          <a:pt x="324" y="242"/>
                        </a:lnTo>
                        <a:lnTo>
                          <a:pt x="324" y="242"/>
                        </a:lnTo>
                        <a:lnTo>
                          <a:pt x="324" y="242"/>
                        </a:lnTo>
                        <a:lnTo>
                          <a:pt x="321" y="242"/>
                        </a:lnTo>
                        <a:lnTo>
                          <a:pt x="321" y="245"/>
                        </a:lnTo>
                        <a:lnTo>
                          <a:pt x="321" y="245"/>
                        </a:lnTo>
                        <a:lnTo>
                          <a:pt x="321" y="245"/>
                        </a:lnTo>
                        <a:lnTo>
                          <a:pt x="321" y="245"/>
                        </a:lnTo>
                        <a:lnTo>
                          <a:pt x="319" y="245"/>
                        </a:lnTo>
                        <a:lnTo>
                          <a:pt x="319" y="248"/>
                        </a:lnTo>
                        <a:lnTo>
                          <a:pt x="319" y="248"/>
                        </a:lnTo>
                        <a:lnTo>
                          <a:pt x="319" y="248"/>
                        </a:lnTo>
                        <a:lnTo>
                          <a:pt x="316" y="248"/>
                        </a:lnTo>
                        <a:lnTo>
                          <a:pt x="316" y="248"/>
                        </a:lnTo>
                        <a:lnTo>
                          <a:pt x="316" y="248"/>
                        </a:lnTo>
                        <a:lnTo>
                          <a:pt x="313" y="250"/>
                        </a:lnTo>
                        <a:lnTo>
                          <a:pt x="313" y="250"/>
                        </a:lnTo>
                        <a:lnTo>
                          <a:pt x="313" y="250"/>
                        </a:lnTo>
                        <a:lnTo>
                          <a:pt x="311" y="250"/>
                        </a:lnTo>
                        <a:lnTo>
                          <a:pt x="311" y="250"/>
                        </a:lnTo>
                        <a:lnTo>
                          <a:pt x="311" y="250"/>
                        </a:lnTo>
                        <a:lnTo>
                          <a:pt x="308" y="250"/>
                        </a:lnTo>
                        <a:lnTo>
                          <a:pt x="308" y="250"/>
                        </a:lnTo>
                        <a:lnTo>
                          <a:pt x="308" y="250"/>
                        </a:lnTo>
                        <a:lnTo>
                          <a:pt x="305" y="253"/>
                        </a:lnTo>
                        <a:lnTo>
                          <a:pt x="305" y="253"/>
                        </a:lnTo>
                        <a:lnTo>
                          <a:pt x="305" y="253"/>
                        </a:lnTo>
                        <a:lnTo>
                          <a:pt x="303" y="253"/>
                        </a:lnTo>
                        <a:lnTo>
                          <a:pt x="303" y="253"/>
                        </a:lnTo>
                        <a:lnTo>
                          <a:pt x="300" y="253"/>
                        </a:lnTo>
                        <a:lnTo>
                          <a:pt x="300" y="253"/>
                        </a:lnTo>
                        <a:lnTo>
                          <a:pt x="300" y="253"/>
                        </a:lnTo>
                        <a:lnTo>
                          <a:pt x="297" y="253"/>
                        </a:lnTo>
                        <a:close/>
                        <a:moveTo>
                          <a:pt x="0" y="16"/>
                        </a:moveTo>
                        <a:lnTo>
                          <a:pt x="41" y="5"/>
                        </a:lnTo>
                        <a:lnTo>
                          <a:pt x="46" y="13"/>
                        </a:lnTo>
                        <a:lnTo>
                          <a:pt x="51" y="24"/>
                        </a:lnTo>
                        <a:lnTo>
                          <a:pt x="57" y="34"/>
                        </a:lnTo>
                        <a:lnTo>
                          <a:pt x="62" y="42"/>
                        </a:lnTo>
                        <a:lnTo>
                          <a:pt x="70" y="53"/>
                        </a:lnTo>
                        <a:lnTo>
                          <a:pt x="75" y="64"/>
                        </a:lnTo>
                        <a:lnTo>
                          <a:pt x="83" y="74"/>
                        </a:lnTo>
                        <a:lnTo>
                          <a:pt x="91" y="82"/>
                        </a:lnTo>
                        <a:lnTo>
                          <a:pt x="99" y="93"/>
                        </a:lnTo>
                        <a:lnTo>
                          <a:pt x="110" y="104"/>
                        </a:lnTo>
                        <a:lnTo>
                          <a:pt x="118" y="112"/>
                        </a:lnTo>
                        <a:lnTo>
                          <a:pt x="126" y="122"/>
                        </a:lnTo>
                        <a:lnTo>
                          <a:pt x="137" y="130"/>
                        </a:lnTo>
                        <a:lnTo>
                          <a:pt x="148" y="141"/>
                        </a:lnTo>
                        <a:lnTo>
                          <a:pt x="156" y="149"/>
                        </a:lnTo>
                        <a:lnTo>
                          <a:pt x="166" y="157"/>
                        </a:lnTo>
                        <a:lnTo>
                          <a:pt x="177" y="165"/>
                        </a:lnTo>
                        <a:lnTo>
                          <a:pt x="188" y="173"/>
                        </a:lnTo>
                        <a:lnTo>
                          <a:pt x="196" y="181"/>
                        </a:lnTo>
                        <a:lnTo>
                          <a:pt x="206" y="189"/>
                        </a:lnTo>
                        <a:lnTo>
                          <a:pt x="217" y="194"/>
                        </a:lnTo>
                        <a:lnTo>
                          <a:pt x="228" y="202"/>
                        </a:lnTo>
                        <a:lnTo>
                          <a:pt x="238" y="208"/>
                        </a:lnTo>
                        <a:lnTo>
                          <a:pt x="246" y="213"/>
                        </a:lnTo>
                        <a:lnTo>
                          <a:pt x="257" y="216"/>
                        </a:lnTo>
                        <a:lnTo>
                          <a:pt x="265" y="221"/>
                        </a:lnTo>
                        <a:lnTo>
                          <a:pt x="276" y="224"/>
                        </a:lnTo>
                        <a:lnTo>
                          <a:pt x="284" y="226"/>
                        </a:lnTo>
                        <a:lnTo>
                          <a:pt x="292" y="229"/>
                        </a:lnTo>
                        <a:lnTo>
                          <a:pt x="300" y="232"/>
                        </a:lnTo>
                        <a:lnTo>
                          <a:pt x="305" y="232"/>
                        </a:lnTo>
                        <a:lnTo>
                          <a:pt x="311" y="232"/>
                        </a:lnTo>
                        <a:lnTo>
                          <a:pt x="297" y="253"/>
                        </a:lnTo>
                        <a:lnTo>
                          <a:pt x="287" y="253"/>
                        </a:lnTo>
                        <a:lnTo>
                          <a:pt x="276" y="250"/>
                        </a:lnTo>
                        <a:lnTo>
                          <a:pt x="265" y="248"/>
                        </a:lnTo>
                        <a:lnTo>
                          <a:pt x="254" y="245"/>
                        </a:lnTo>
                        <a:lnTo>
                          <a:pt x="246" y="242"/>
                        </a:lnTo>
                        <a:lnTo>
                          <a:pt x="236" y="240"/>
                        </a:lnTo>
                        <a:lnTo>
                          <a:pt x="225" y="234"/>
                        </a:lnTo>
                        <a:lnTo>
                          <a:pt x="214" y="229"/>
                        </a:lnTo>
                        <a:lnTo>
                          <a:pt x="204" y="224"/>
                        </a:lnTo>
                        <a:lnTo>
                          <a:pt x="193" y="218"/>
                        </a:lnTo>
                        <a:lnTo>
                          <a:pt x="182" y="210"/>
                        </a:lnTo>
                        <a:lnTo>
                          <a:pt x="172" y="205"/>
                        </a:lnTo>
                        <a:lnTo>
                          <a:pt x="161" y="197"/>
                        </a:lnTo>
                        <a:lnTo>
                          <a:pt x="150" y="189"/>
                        </a:lnTo>
                        <a:lnTo>
                          <a:pt x="139" y="181"/>
                        </a:lnTo>
                        <a:lnTo>
                          <a:pt x="131" y="173"/>
                        </a:lnTo>
                        <a:lnTo>
                          <a:pt x="121" y="162"/>
                        </a:lnTo>
                        <a:lnTo>
                          <a:pt x="110" y="154"/>
                        </a:lnTo>
                        <a:lnTo>
                          <a:pt x="99" y="146"/>
                        </a:lnTo>
                        <a:lnTo>
                          <a:pt x="91" y="136"/>
                        </a:lnTo>
                        <a:lnTo>
                          <a:pt x="81" y="125"/>
                        </a:lnTo>
                        <a:lnTo>
                          <a:pt x="73" y="117"/>
                        </a:lnTo>
                        <a:lnTo>
                          <a:pt x="62" y="106"/>
                        </a:lnTo>
                        <a:lnTo>
                          <a:pt x="54" y="96"/>
                        </a:lnTo>
                        <a:lnTo>
                          <a:pt x="46" y="85"/>
                        </a:lnTo>
                        <a:lnTo>
                          <a:pt x="38" y="77"/>
                        </a:lnTo>
                        <a:lnTo>
                          <a:pt x="30" y="66"/>
                        </a:lnTo>
                        <a:lnTo>
                          <a:pt x="24" y="56"/>
                        </a:lnTo>
                        <a:lnTo>
                          <a:pt x="16" y="45"/>
                        </a:lnTo>
                        <a:lnTo>
                          <a:pt x="11" y="34"/>
                        </a:lnTo>
                        <a:lnTo>
                          <a:pt x="6" y="24"/>
                        </a:lnTo>
                        <a:lnTo>
                          <a:pt x="0" y="16"/>
                        </a:lnTo>
                        <a:close/>
                        <a:moveTo>
                          <a:pt x="41" y="5"/>
                        </a:moveTo>
                        <a:lnTo>
                          <a:pt x="0" y="16"/>
                        </a:lnTo>
                        <a:lnTo>
                          <a:pt x="0" y="16"/>
                        </a:lnTo>
                        <a:lnTo>
                          <a:pt x="0" y="13"/>
                        </a:lnTo>
                        <a:lnTo>
                          <a:pt x="0" y="13"/>
                        </a:lnTo>
                        <a:lnTo>
                          <a:pt x="0" y="13"/>
                        </a:lnTo>
                        <a:lnTo>
                          <a:pt x="0" y="13"/>
                        </a:lnTo>
                        <a:lnTo>
                          <a:pt x="0" y="13"/>
                        </a:lnTo>
                        <a:lnTo>
                          <a:pt x="0" y="10"/>
                        </a:lnTo>
                        <a:lnTo>
                          <a:pt x="0" y="10"/>
                        </a:lnTo>
                        <a:lnTo>
                          <a:pt x="0" y="10"/>
                        </a:lnTo>
                        <a:lnTo>
                          <a:pt x="0" y="10"/>
                        </a:lnTo>
                        <a:lnTo>
                          <a:pt x="0" y="10"/>
                        </a:lnTo>
                        <a:lnTo>
                          <a:pt x="3" y="8"/>
                        </a:lnTo>
                        <a:lnTo>
                          <a:pt x="3" y="8"/>
                        </a:lnTo>
                        <a:lnTo>
                          <a:pt x="3" y="8"/>
                        </a:lnTo>
                        <a:lnTo>
                          <a:pt x="3" y="8"/>
                        </a:lnTo>
                        <a:lnTo>
                          <a:pt x="3" y="8"/>
                        </a:lnTo>
                        <a:lnTo>
                          <a:pt x="3" y="8"/>
                        </a:lnTo>
                        <a:lnTo>
                          <a:pt x="6" y="5"/>
                        </a:lnTo>
                        <a:lnTo>
                          <a:pt x="6" y="5"/>
                        </a:lnTo>
                        <a:lnTo>
                          <a:pt x="6" y="5"/>
                        </a:lnTo>
                        <a:lnTo>
                          <a:pt x="6" y="5"/>
                        </a:lnTo>
                        <a:lnTo>
                          <a:pt x="8" y="5"/>
                        </a:lnTo>
                        <a:lnTo>
                          <a:pt x="8" y="5"/>
                        </a:lnTo>
                        <a:lnTo>
                          <a:pt x="8" y="2"/>
                        </a:lnTo>
                        <a:lnTo>
                          <a:pt x="11" y="2"/>
                        </a:lnTo>
                        <a:lnTo>
                          <a:pt x="11" y="2"/>
                        </a:lnTo>
                        <a:lnTo>
                          <a:pt x="11" y="2"/>
                        </a:lnTo>
                        <a:lnTo>
                          <a:pt x="14" y="2"/>
                        </a:lnTo>
                        <a:lnTo>
                          <a:pt x="14" y="2"/>
                        </a:lnTo>
                        <a:lnTo>
                          <a:pt x="14" y="2"/>
                        </a:lnTo>
                        <a:lnTo>
                          <a:pt x="16" y="0"/>
                        </a:lnTo>
                        <a:lnTo>
                          <a:pt x="16" y="0"/>
                        </a:lnTo>
                        <a:lnTo>
                          <a:pt x="16" y="0"/>
                        </a:lnTo>
                        <a:lnTo>
                          <a:pt x="19" y="0"/>
                        </a:lnTo>
                        <a:lnTo>
                          <a:pt x="19" y="0"/>
                        </a:lnTo>
                        <a:lnTo>
                          <a:pt x="22" y="0"/>
                        </a:lnTo>
                        <a:lnTo>
                          <a:pt x="22" y="0"/>
                        </a:lnTo>
                        <a:lnTo>
                          <a:pt x="22" y="0"/>
                        </a:lnTo>
                        <a:lnTo>
                          <a:pt x="24" y="0"/>
                        </a:lnTo>
                        <a:lnTo>
                          <a:pt x="24" y="0"/>
                        </a:lnTo>
                        <a:lnTo>
                          <a:pt x="24" y="0"/>
                        </a:lnTo>
                        <a:lnTo>
                          <a:pt x="27" y="0"/>
                        </a:lnTo>
                        <a:lnTo>
                          <a:pt x="27" y="0"/>
                        </a:lnTo>
                        <a:lnTo>
                          <a:pt x="27" y="0"/>
                        </a:lnTo>
                        <a:lnTo>
                          <a:pt x="30" y="0"/>
                        </a:lnTo>
                        <a:lnTo>
                          <a:pt x="30" y="0"/>
                        </a:lnTo>
                        <a:lnTo>
                          <a:pt x="30" y="0"/>
                        </a:lnTo>
                        <a:lnTo>
                          <a:pt x="32" y="0"/>
                        </a:lnTo>
                        <a:lnTo>
                          <a:pt x="32" y="0"/>
                        </a:lnTo>
                        <a:lnTo>
                          <a:pt x="32" y="0"/>
                        </a:lnTo>
                        <a:lnTo>
                          <a:pt x="35" y="0"/>
                        </a:lnTo>
                        <a:lnTo>
                          <a:pt x="35" y="0"/>
                        </a:lnTo>
                        <a:lnTo>
                          <a:pt x="35" y="0"/>
                        </a:lnTo>
                        <a:lnTo>
                          <a:pt x="35" y="0"/>
                        </a:lnTo>
                        <a:lnTo>
                          <a:pt x="38" y="0"/>
                        </a:lnTo>
                        <a:lnTo>
                          <a:pt x="38" y="2"/>
                        </a:lnTo>
                        <a:lnTo>
                          <a:pt x="38" y="2"/>
                        </a:lnTo>
                        <a:lnTo>
                          <a:pt x="38" y="2"/>
                        </a:lnTo>
                        <a:lnTo>
                          <a:pt x="38" y="2"/>
                        </a:lnTo>
                        <a:lnTo>
                          <a:pt x="38" y="2"/>
                        </a:lnTo>
                        <a:lnTo>
                          <a:pt x="41" y="2"/>
                        </a:lnTo>
                        <a:lnTo>
                          <a:pt x="41" y="2"/>
                        </a:lnTo>
                        <a:lnTo>
                          <a:pt x="41" y="5"/>
                        </a:lnTo>
                        <a:lnTo>
                          <a:pt x="41" y="5"/>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62"/>
                  <p:cNvSpPr>
                    <a:spLocks noEditPoints="1"/>
                  </p:cNvSpPr>
                  <p:nvPr/>
                </p:nvSpPr>
                <p:spPr bwMode="auto">
                  <a:xfrm>
                    <a:off x="14733587" y="-1362075"/>
                    <a:ext cx="182563" cy="339725"/>
                  </a:xfrm>
                  <a:custGeom>
                    <a:avLst/>
                    <a:gdLst>
                      <a:gd name="T0" fmla="*/ 112 w 115"/>
                      <a:gd name="T1" fmla="*/ 195 h 214"/>
                      <a:gd name="T2" fmla="*/ 112 w 115"/>
                      <a:gd name="T3" fmla="*/ 195 h 214"/>
                      <a:gd name="T4" fmla="*/ 115 w 115"/>
                      <a:gd name="T5" fmla="*/ 198 h 214"/>
                      <a:gd name="T6" fmla="*/ 115 w 115"/>
                      <a:gd name="T7" fmla="*/ 200 h 214"/>
                      <a:gd name="T8" fmla="*/ 115 w 115"/>
                      <a:gd name="T9" fmla="*/ 200 h 214"/>
                      <a:gd name="T10" fmla="*/ 115 w 115"/>
                      <a:gd name="T11" fmla="*/ 203 h 214"/>
                      <a:gd name="T12" fmla="*/ 112 w 115"/>
                      <a:gd name="T13" fmla="*/ 206 h 214"/>
                      <a:gd name="T14" fmla="*/ 110 w 115"/>
                      <a:gd name="T15" fmla="*/ 208 h 214"/>
                      <a:gd name="T16" fmla="*/ 107 w 115"/>
                      <a:gd name="T17" fmla="*/ 208 h 214"/>
                      <a:gd name="T18" fmla="*/ 104 w 115"/>
                      <a:gd name="T19" fmla="*/ 211 h 214"/>
                      <a:gd name="T20" fmla="*/ 99 w 115"/>
                      <a:gd name="T21" fmla="*/ 211 h 214"/>
                      <a:gd name="T22" fmla="*/ 96 w 115"/>
                      <a:gd name="T23" fmla="*/ 214 h 214"/>
                      <a:gd name="T24" fmla="*/ 91 w 115"/>
                      <a:gd name="T25" fmla="*/ 214 h 214"/>
                      <a:gd name="T26" fmla="*/ 88 w 115"/>
                      <a:gd name="T27" fmla="*/ 214 h 214"/>
                      <a:gd name="T28" fmla="*/ 86 w 115"/>
                      <a:gd name="T29" fmla="*/ 214 h 214"/>
                      <a:gd name="T30" fmla="*/ 80 w 115"/>
                      <a:gd name="T31" fmla="*/ 214 h 214"/>
                      <a:gd name="T32" fmla="*/ 51 w 115"/>
                      <a:gd name="T33" fmla="*/ 11 h 214"/>
                      <a:gd name="T34" fmla="*/ 46 w 115"/>
                      <a:gd name="T35" fmla="*/ 27 h 214"/>
                      <a:gd name="T36" fmla="*/ 40 w 115"/>
                      <a:gd name="T37" fmla="*/ 51 h 214"/>
                      <a:gd name="T38" fmla="*/ 40 w 115"/>
                      <a:gd name="T39" fmla="*/ 78 h 214"/>
                      <a:gd name="T40" fmla="*/ 46 w 115"/>
                      <a:gd name="T41" fmla="*/ 107 h 214"/>
                      <a:gd name="T42" fmla="*/ 54 w 115"/>
                      <a:gd name="T43" fmla="*/ 134 h 214"/>
                      <a:gd name="T44" fmla="*/ 70 w 115"/>
                      <a:gd name="T45" fmla="*/ 160 h 214"/>
                      <a:gd name="T46" fmla="*/ 88 w 115"/>
                      <a:gd name="T47" fmla="*/ 182 h 214"/>
                      <a:gd name="T48" fmla="*/ 110 w 115"/>
                      <a:gd name="T49" fmla="*/ 195 h 214"/>
                      <a:gd name="T50" fmla="*/ 56 w 115"/>
                      <a:gd name="T51" fmla="*/ 200 h 214"/>
                      <a:gd name="T52" fmla="*/ 35 w 115"/>
                      <a:gd name="T53" fmla="*/ 179 h 214"/>
                      <a:gd name="T54" fmla="*/ 19 w 115"/>
                      <a:gd name="T55" fmla="*/ 152 h 214"/>
                      <a:gd name="T56" fmla="*/ 8 w 115"/>
                      <a:gd name="T57" fmla="*/ 123 h 214"/>
                      <a:gd name="T58" fmla="*/ 3 w 115"/>
                      <a:gd name="T59" fmla="*/ 94 h 214"/>
                      <a:gd name="T60" fmla="*/ 0 w 115"/>
                      <a:gd name="T61" fmla="*/ 64 h 214"/>
                      <a:gd name="T62" fmla="*/ 3 w 115"/>
                      <a:gd name="T63" fmla="*/ 38 h 214"/>
                      <a:gd name="T64" fmla="*/ 11 w 115"/>
                      <a:gd name="T65" fmla="*/ 16 h 214"/>
                      <a:gd name="T66" fmla="*/ 13 w 115"/>
                      <a:gd name="T67" fmla="*/ 11 h 214"/>
                      <a:gd name="T68" fmla="*/ 13 w 115"/>
                      <a:gd name="T69" fmla="*/ 8 h 214"/>
                      <a:gd name="T70" fmla="*/ 16 w 115"/>
                      <a:gd name="T71" fmla="*/ 6 h 214"/>
                      <a:gd name="T72" fmla="*/ 19 w 115"/>
                      <a:gd name="T73" fmla="*/ 6 h 214"/>
                      <a:gd name="T74" fmla="*/ 21 w 115"/>
                      <a:gd name="T75" fmla="*/ 3 h 214"/>
                      <a:gd name="T76" fmla="*/ 27 w 115"/>
                      <a:gd name="T77" fmla="*/ 3 h 214"/>
                      <a:gd name="T78" fmla="*/ 29 w 115"/>
                      <a:gd name="T79" fmla="*/ 0 h 214"/>
                      <a:gd name="T80" fmla="*/ 35 w 115"/>
                      <a:gd name="T81" fmla="*/ 0 h 214"/>
                      <a:gd name="T82" fmla="*/ 38 w 115"/>
                      <a:gd name="T83" fmla="*/ 0 h 214"/>
                      <a:gd name="T84" fmla="*/ 43 w 115"/>
                      <a:gd name="T85" fmla="*/ 0 h 214"/>
                      <a:gd name="T86" fmla="*/ 46 w 115"/>
                      <a:gd name="T87" fmla="*/ 0 h 214"/>
                      <a:gd name="T88" fmla="*/ 48 w 115"/>
                      <a:gd name="T89" fmla="*/ 3 h 214"/>
                      <a:gd name="T90" fmla="*/ 51 w 115"/>
                      <a:gd name="T91" fmla="*/ 3 h 214"/>
                      <a:gd name="T92" fmla="*/ 51 w 115"/>
                      <a:gd name="T93" fmla="*/ 6 h 214"/>
                      <a:gd name="T94" fmla="*/ 51 w 115"/>
                      <a:gd name="T95" fmla="*/ 6 h 214"/>
                      <a:gd name="T96" fmla="*/ 51 w 115"/>
                      <a:gd name="T97"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 h="214">
                        <a:moveTo>
                          <a:pt x="80" y="211"/>
                        </a:moveTo>
                        <a:lnTo>
                          <a:pt x="110" y="195"/>
                        </a:lnTo>
                        <a:lnTo>
                          <a:pt x="110" y="195"/>
                        </a:lnTo>
                        <a:lnTo>
                          <a:pt x="112" y="195"/>
                        </a:lnTo>
                        <a:lnTo>
                          <a:pt x="112" y="195"/>
                        </a:lnTo>
                        <a:lnTo>
                          <a:pt x="112" y="195"/>
                        </a:lnTo>
                        <a:lnTo>
                          <a:pt x="112" y="195"/>
                        </a:lnTo>
                        <a:lnTo>
                          <a:pt x="112" y="195"/>
                        </a:lnTo>
                        <a:lnTo>
                          <a:pt x="115" y="195"/>
                        </a:lnTo>
                        <a:lnTo>
                          <a:pt x="115" y="198"/>
                        </a:lnTo>
                        <a:lnTo>
                          <a:pt x="115" y="198"/>
                        </a:lnTo>
                        <a:lnTo>
                          <a:pt x="115" y="198"/>
                        </a:lnTo>
                        <a:lnTo>
                          <a:pt x="115" y="198"/>
                        </a:lnTo>
                        <a:lnTo>
                          <a:pt x="115" y="198"/>
                        </a:lnTo>
                        <a:lnTo>
                          <a:pt x="115" y="198"/>
                        </a:lnTo>
                        <a:lnTo>
                          <a:pt x="115" y="200"/>
                        </a:lnTo>
                        <a:lnTo>
                          <a:pt x="115" y="200"/>
                        </a:lnTo>
                        <a:lnTo>
                          <a:pt x="115" y="200"/>
                        </a:lnTo>
                        <a:lnTo>
                          <a:pt x="115" y="200"/>
                        </a:lnTo>
                        <a:lnTo>
                          <a:pt x="115" y="200"/>
                        </a:lnTo>
                        <a:lnTo>
                          <a:pt x="115" y="203"/>
                        </a:lnTo>
                        <a:lnTo>
                          <a:pt x="115" y="203"/>
                        </a:lnTo>
                        <a:lnTo>
                          <a:pt x="115" y="203"/>
                        </a:lnTo>
                        <a:lnTo>
                          <a:pt x="115" y="203"/>
                        </a:lnTo>
                        <a:lnTo>
                          <a:pt x="112" y="203"/>
                        </a:lnTo>
                        <a:lnTo>
                          <a:pt x="112" y="203"/>
                        </a:lnTo>
                        <a:lnTo>
                          <a:pt x="112" y="206"/>
                        </a:lnTo>
                        <a:lnTo>
                          <a:pt x="112" y="206"/>
                        </a:lnTo>
                        <a:lnTo>
                          <a:pt x="112" y="206"/>
                        </a:lnTo>
                        <a:lnTo>
                          <a:pt x="110" y="206"/>
                        </a:lnTo>
                        <a:lnTo>
                          <a:pt x="110" y="206"/>
                        </a:lnTo>
                        <a:lnTo>
                          <a:pt x="110" y="208"/>
                        </a:lnTo>
                        <a:lnTo>
                          <a:pt x="110" y="208"/>
                        </a:lnTo>
                        <a:lnTo>
                          <a:pt x="107" y="208"/>
                        </a:lnTo>
                        <a:lnTo>
                          <a:pt x="107" y="208"/>
                        </a:lnTo>
                        <a:lnTo>
                          <a:pt x="107" y="208"/>
                        </a:lnTo>
                        <a:lnTo>
                          <a:pt x="107" y="208"/>
                        </a:lnTo>
                        <a:lnTo>
                          <a:pt x="104" y="211"/>
                        </a:lnTo>
                        <a:lnTo>
                          <a:pt x="104" y="211"/>
                        </a:lnTo>
                        <a:lnTo>
                          <a:pt x="104" y="211"/>
                        </a:lnTo>
                        <a:lnTo>
                          <a:pt x="102" y="211"/>
                        </a:lnTo>
                        <a:lnTo>
                          <a:pt x="102" y="211"/>
                        </a:lnTo>
                        <a:lnTo>
                          <a:pt x="99" y="211"/>
                        </a:lnTo>
                        <a:lnTo>
                          <a:pt x="99" y="211"/>
                        </a:lnTo>
                        <a:lnTo>
                          <a:pt x="99" y="211"/>
                        </a:lnTo>
                        <a:lnTo>
                          <a:pt x="96" y="211"/>
                        </a:lnTo>
                        <a:lnTo>
                          <a:pt x="96" y="214"/>
                        </a:lnTo>
                        <a:lnTo>
                          <a:pt x="96" y="214"/>
                        </a:lnTo>
                        <a:lnTo>
                          <a:pt x="94" y="214"/>
                        </a:lnTo>
                        <a:lnTo>
                          <a:pt x="94" y="214"/>
                        </a:lnTo>
                        <a:lnTo>
                          <a:pt x="94" y="214"/>
                        </a:lnTo>
                        <a:lnTo>
                          <a:pt x="91" y="214"/>
                        </a:lnTo>
                        <a:lnTo>
                          <a:pt x="91" y="214"/>
                        </a:lnTo>
                        <a:lnTo>
                          <a:pt x="91" y="214"/>
                        </a:lnTo>
                        <a:lnTo>
                          <a:pt x="88" y="214"/>
                        </a:lnTo>
                        <a:lnTo>
                          <a:pt x="88" y="214"/>
                        </a:lnTo>
                        <a:lnTo>
                          <a:pt x="88" y="214"/>
                        </a:lnTo>
                        <a:lnTo>
                          <a:pt x="86" y="214"/>
                        </a:lnTo>
                        <a:lnTo>
                          <a:pt x="86" y="214"/>
                        </a:lnTo>
                        <a:lnTo>
                          <a:pt x="86" y="214"/>
                        </a:lnTo>
                        <a:lnTo>
                          <a:pt x="83" y="214"/>
                        </a:lnTo>
                        <a:lnTo>
                          <a:pt x="83" y="214"/>
                        </a:lnTo>
                        <a:lnTo>
                          <a:pt x="83" y="214"/>
                        </a:lnTo>
                        <a:lnTo>
                          <a:pt x="80" y="214"/>
                        </a:lnTo>
                        <a:lnTo>
                          <a:pt x="80" y="211"/>
                        </a:lnTo>
                        <a:lnTo>
                          <a:pt x="80" y="211"/>
                        </a:lnTo>
                        <a:close/>
                        <a:moveTo>
                          <a:pt x="13" y="11"/>
                        </a:moveTo>
                        <a:lnTo>
                          <a:pt x="51" y="11"/>
                        </a:lnTo>
                        <a:lnTo>
                          <a:pt x="48" y="14"/>
                        </a:lnTo>
                        <a:lnTo>
                          <a:pt x="48" y="19"/>
                        </a:lnTo>
                        <a:lnTo>
                          <a:pt x="46" y="22"/>
                        </a:lnTo>
                        <a:lnTo>
                          <a:pt x="46" y="27"/>
                        </a:lnTo>
                        <a:lnTo>
                          <a:pt x="43" y="32"/>
                        </a:lnTo>
                        <a:lnTo>
                          <a:pt x="43" y="40"/>
                        </a:lnTo>
                        <a:lnTo>
                          <a:pt x="43" y="46"/>
                        </a:lnTo>
                        <a:lnTo>
                          <a:pt x="40" y="51"/>
                        </a:lnTo>
                        <a:lnTo>
                          <a:pt x="40" y="59"/>
                        </a:lnTo>
                        <a:lnTo>
                          <a:pt x="40" y="64"/>
                        </a:lnTo>
                        <a:lnTo>
                          <a:pt x="40" y="72"/>
                        </a:lnTo>
                        <a:lnTo>
                          <a:pt x="40" y="78"/>
                        </a:lnTo>
                        <a:lnTo>
                          <a:pt x="43" y="86"/>
                        </a:lnTo>
                        <a:lnTo>
                          <a:pt x="43" y="94"/>
                        </a:lnTo>
                        <a:lnTo>
                          <a:pt x="46" y="99"/>
                        </a:lnTo>
                        <a:lnTo>
                          <a:pt x="46" y="107"/>
                        </a:lnTo>
                        <a:lnTo>
                          <a:pt x="48" y="115"/>
                        </a:lnTo>
                        <a:lnTo>
                          <a:pt x="51" y="120"/>
                        </a:lnTo>
                        <a:lnTo>
                          <a:pt x="51" y="128"/>
                        </a:lnTo>
                        <a:lnTo>
                          <a:pt x="54" y="134"/>
                        </a:lnTo>
                        <a:lnTo>
                          <a:pt x="59" y="142"/>
                        </a:lnTo>
                        <a:lnTo>
                          <a:pt x="62" y="147"/>
                        </a:lnTo>
                        <a:lnTo>
                          <a:pt x="64" y="155"/>
                        </a:lnTo>
                        <a:lnTo>
                          <a:pt x="70" y="160"/>
                        </a:lnTo>
                        <a:lnTo>
                          <a:pt x="72" y="166"/>
                        </a:lnTo>
                        <a:lnTo>
                          <a:pt x="78" y="171"/>
                        </a:lnTo>
                        <a:lnTo>
                          <a:pt x="83" y="176"/>
                        </a:lnTo>
                        <a:lnTo>
                          <a:pt x="88" y="182"/>
                        </a:lnTo>
                        <a:lnTo>
                          <a:pt x="94" y="184"/>
                        </a:lnTo>
                        <a:lnTo>
                          <a:pt x="99" y="187"/>
                        </a:lnTo>
                        <a:lnTo>
                          <a:pt x="104" y="192"/>
                        </a:lnTo>
                        <a:lnTo>
                          <a:pt x="110" y="195"/>
                        </a:lnTo>
                        <a:lnTo>
                          <a:pt x="80" y="211"/>
                        </a:lnTo>
                        <a:lnTo>
                          <a:pt x="72" y="208"/>
                        </a:lnTo>
                        <a:lnTo>
                          <a:pt x="64" y="206"/>
                        </a:lnTo>
                        <a:lnTo>
                          <a:pt x="56" y="200"/>
                        </a:lnTo>
                        <a:lnTo>
                          <a:pt x="51" y="195"/>
                        </a:lnTo>
                        <a:lnTo>
                          <a:pt x="46" y="190"/>
                        </a:lnTo>
                        <a:lnTo>
                          <a:pt x="40" y="184"/>
                        </a:lnTo>
                        <a:lnTo>
                          <a:pt x="35" y="179"/>
                        </a:lnTo>
                        <a:lnTo>
                          <a:pt x="29" y="174"/>
                        </a:lnTo>
                        <a:lnTo>
                          <a:pt x="27" y="166"/>
                        </a:lnTo>
                        <a:lnTo>
                          <a:pt x="21" y="160"/>
                        </a:lnTo>
                        <a:lnTo>
                          <a:pt x="19" y="152"/>
                        </a:lnTo>
                        <a:lnTo>
                          <a:pt x="16" y="144"/>
                        </a:lnTo>
                        <a:lnTo>
                          <a:pt x="13" y="139"/>
                        </a:lnTo>
                        <a:lnTo>
                          <a:pt x="11" y="131"/>
                        </a:lnTo>
                        <a:lnTo>
                          <a:pt x="8" y="123"/>
                        </a:lnTo>
                        <a:lnTo>
                          <a:pt x="5" y="115"/>
                        </a:lnTo>
                        <a:lnTo>
                          <a:pt x="3" y="110"/>
                        </a:lnTo>
                        <a:lnTo>
                          <a:pt x="3" y="102"/>
                        </a:lnTo>
                        <a:lnTo>
                          <a:pt x="3" y="94"/>
                        </a:lnTo>
                        <a:lnTo>
                          <a:pt x="0" y="86"/>
                        </a:lnTo>
                        <a:lnTo>
                          <a:pt x="0" y="78"/>
                        </a:lnTo>
                        <a:lnTo>
                          <a:pt x="0" y="72"/>
                        </a:lnTo>
                        <a:lnTo>
                          <a:pt x="0" y="64"/>
                        </a:lnTo>
                        <a:lnTo>
                          <a:pt x="0" y="59"/>
                        </a:lnTo>
                        <a:lnTo>
                          <a:pt x="3" y="51"/>
                        </a:lnTo>
                        <a:lnTo>
                          <a:pt x="3" y="46"/>
                        </a:lnTo>
                        <a:lnTo>
                          <a:pt x="3" y="38"/>
                        </a:lnTo>
                        <a:lnTo>
                          <a:pt x="5" y="32"/>
                        </a:lnTo>
                        <a:lnTo>
                          <a:pt x="5" y="27"/>
                        </a:lnTo>
                        <a:lnTo>
                          <a:pt x="8" y="22"/>
                        </a:lnTo>
                        <a:lnTo>
                          <a:pt x="11" y="16"/>
                        </a:lnTo>
                        <a:lnTo>
                          <a:pt x="13" y="11"/>
                        </a:lnTo>
                        <a:close/>
                        <a:moveTo>
                          <a:pt x="51" y="11"/>
                        </a:moveTo>
                        <a:lnTo>
                          <a:pt x="13" y="11"/>
                        </a:lnTo>
                        <a:lnTo>
                          <a:pt x="13" y="11"/>
                        </a:lnTo>
                        <a:lnTo>
                          <a:pt x="13" y="11"/>
                        </a:lnTo>
                        <a:lnTo>
                          <a:pt x="13" y="11"/>
                        </a:lnTo>
                        <a:lnTo>
                          <a:pt x="13" y="8"/>
                        </a:lnTo>
                        <a:lnTo>
                          <a:pt x="13" y="8"/>
                        </a:lnTo>
                        <a:lnTo>
                          <a:pt x="16" y="8"/>
                        </a:lnTo>
                        <a:lnTo>
                          <a:pt x="16" y="8"/>
                        </a:lnTo>
                        <a:lnTo>
                          <a:pt x="16" y="8"/>
                        </a:lnTo>
                        <a:lnTo>
                          <a:pt x="16" y="6"/>
                        </a:lnTo>
                        <a:lnTo>
                          <a:pt x="16" y="6"/>
                        </a:lnTo>
                        <a:lnTo>
                          <a:pt x="19" y="6"/>
                        </a:lnTo>
                        <a:lnTo>
                          <a:pt x="19" y="6"/>
                        </a:lnTo>
                        <a:lnTo>
                          <a:pt x="19" y="6"/>
                        </a:lnTo>
                        <a:lnTo>
                          <a:pt x="21" y="6"/>
                        </a:lnTo>
                        <a:lnTo>
                          <a:pt x="21" y="6"/>
                        </a:lnTo>
                        <a:lnTo>
                          <a:pt x="21" y="3"/>
                        </a:lnTo>
                        <a:lnTo>
                          <a:pt x="21" y="3"/>
                        </a:lnTo>
                        <a:lnTo>
                          <a:pt x="24" y="3"/>
                        </a:lnTo>
                        <a:lnTo>
                          <a:pt x="24" y="3"/>
                        </a:lnTo>
                        <a:lnTo>
                          <a:pt x="24" y="3"/>
                        </a:lnTo>
                        <a:lnTo>
                          <a:pt x="27" y="3"/>
                        </a:lnTo>
                        <a:lnTo>
                          <a:pt x="27" y="3"/>
                        </a:lnTo>
                        <a:lnTo>
                          <a:pt x="29" y="3"/>
                        </a:lnTo>
                        <a:lnTo>
                          <a:pt x="29" y="0"/>
                        </a:lnTo>
                        <a:lnTo>
                          <a:pt x="29" y="0"/>
                        </a:lnTo>
                        <a:lnTo>
                          <a:pt x="32" y="0"/>
                        </a:lnTo>
                        <a:lnTo>
                          <a:pt x="32" y="0"/>
                        </a:lnTo>
                        <a:lnTo>
                          <a:pt x="32" y="0"/>
                        </a:lnTo>
                        <a:lnTo>
                          <a:pt x="35" y="0"/>
                        </a:lnTo>
                        <a:lnTo>
                          <a:pt x="35" y="0"/>
                        </a:lnTo>
                        <a:lnTo>
                          <a:pt x="38" y="0"/>
                        </a:lnTo>
                        <a:lnTo>
                          <a:pt x="38" y="0"/>
                        </a:lnTo>
                        <a:lnTo>
                          <a:pt x="38" y="0"/>
                        </a:lnTo>
                        <a:lnTo>
                          <a:pt x="40" y="0"/>
                        </a:lnTo>
                        <a:lnTo>
                          <a:pt x="40" y="0"/>
                        </a:lnTo>
                        <a:lnTo>
                          <a:pt x="40" y="0"/>
                        </a:lnTo>
                        <a:lnTo>
                          <a:pt x="43" y="0"/>
                        </a:lnTo>
                        <a:lnTo>
                          <a:pt x="43" y="0"/>
                        </a:lnTo>
                        <a:lnTo>
                          <a:pt x="43" y="0"/>
                        </a:lnTo>
                        <a:lnTo>
                          <a:pt x="46" y="0"/>
                        </a:lnTo>
                        <a:lnTo>
                          <a:pt x="46" y="0"/>
                        </a:lnTo>
                        <a:lnTo>
                          <a:pt x="46" y="0"/>
                        </a:lnTo>
                        <a:lnTo>
                          <a:pt x="46" y="3"/>
                        </a:lnTo>
                        <a:lnTo>
                          <a:pt x="48" y="3"/>
                        </a:lnTo>
                        <a:lnTo>
                          <a:pt x="48" y="3"/>
                        </a:lnTo>
                        <a:lnTo>
                          <a:pt x="48" y="3"/>
                        </a:lnTo>
                        <a:lnTo>
                          <a:pt x="48" y="3"/>
                        </a:lnTo>
                        <a:lnTo>
                          <a:pt x="48" y="3"/>
                        </a:lnTo>
                        <a:lnTo>
                          <a:pt x="51" y="3"/>
                        </a:lnTo>
                        <a:lnTo>
                          <a:pt x="51" y="3"/>
                        </a:lnTo>
                        <a:lnTo>
                          <a:pt x="51" y="3"/>
                        </a:lnTo>
                        <a:lnTo>
                          <a:pt x="51" y="6"/>
                        </a:lnTo>
                        <a:lnTo>
                          <a:pt x="51" y="6"/>
                        </a:lnTo>
                        <a:lnTo>
                          <a:pt x="51" y="6"/>
                        </a:lnTo>
                        <a:lnTo>
                          <a:pt x="51" y="6"/>
                        </a:lnTo>
                        <a:lnTo>
                          <a:pt x="51" y="6"/>
                        </a:lnTo>
                        <a:lnTo>
                          <a:pt x="51" y="6"/>
                        </a:lnTo>
                        <a:lnTo>
                          <a:pt x="51" y="8"/>
                        </a:lnTo>
                        <a:lnTo>
                          <a:pt x="51" y="8"/>
                        </a:lnTo>
                        <a:lnTo>
                          <a:pt x="51" y="8"/>
                        </a:lnTo>
                        <a:lnTo>
                          <a:pt x="51" y="8"/>
                        </a:lnTo>
                        <a:lnTo>
                          <a:pt x="51" y="8"/>
                        </a:lnTo>
                        <a:lnTo>
                          <a:pt x="51" y="11"/>
                        </a:lnTo>
                        <a:lnTo>
                          <a:pt x="51" y="11"/>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63"/>
                  <p:cNvSpPr>
                    <a:spLocks noEditPoints="1"/>
                  </p:cNvSpPr>
                  <p:nvPr/>
                </p:nvSpPr>
                <p:spPr bwMode="auto">
                  <a:xfrm>
                    <a:off x="14984412" y="-1019175"/>
                    <a:ext cx="165100" cy="306388"/>
                  </a:xfrm>
                  <a:custGeom>
                    <a:avLst/>
                    <a:gdLst>
                      <a:gd name="T0" fmla="*/ 83 w 104"/>
                      <a:gd name="T1" fmla="*/ 3 h 193"/>
                      <a:gd name="T2" fmla="*/ 85 w 104"/>
                      <a:gd name="T3" fmla="*/ 0 h 193"/>
                      <a:gd name="T4" fmla="*/ 91 w 104"/>
                      <a:gd name="T5" fmla="*/ 0 h 193"/>
                      <a:gd name="T6" fmla="*/ 93 w 104"/>
                      <a:gd name="T7" fmla="*/ 0 h 193"/>
                      <a:gd name="T8" fmla="*/ 96 w 104"/>
                      <a:gd name="T9" fmla="*/ 3 h 193"/>
                      <a:gd name="T10" fmla="*/ 99 w 104"/>
                      <a:gd name="T11" fmla="*/ 3 h 193"/>
                      <a:gd name="T12" fmla="*/ 102 w 104"/>
                      <a:gd name="T13" fmla="*/ 3 h 193"/>
                      <a:gd name="T14" fmla="*/ 104 w 104"/>
                      <a:gd name="T15" fmla="*/ 6 h 193"/>
                      <a:gd name="T16" fmla="*/ 104 w 104"/>
                      <a:gd name="T17" fmla="*/ 6 h 193"/>
                      <a:gd name="T18" fmla="*/ 104 w 104"/>
                      <a:gd name="T19" fmla="*/ 8 h 193"/>
                      <a:gd name="T20" fmla="*/ 104 w 104"/>
                      <a:gd name="T21" fmla="*/ 11 h 193"/>
                      <a:gd name="T22" fmla="*/ 102 w 104"/>
                      <a:gd name="T23" fmla="*/ 14 h 193"/>
                      <a:gd name="T24" fmla="*/ 102 w 104"/>
                      <a:gd name="T25" fmla="*/ 14 h 193"/>
                      <a:gd name="T26" fmla="*/ 99 w 104"/>
                      <a:gd name="T27" fmla="*/ 17 h 193"/>
                      <a:gd name="T28" fmla="*/ 96 w 104"/>
                      <a:gd name="T29" fmla="*/ 19 h 193"/>
                      <a:gd name="T30" fmla="*/ 91 w 104"/>
                      <a:gd name="T31" fmla="*/ 19 h 193"/>
                      <a:gd name="T32" fmla="*/ 0 w 104"/>
                      <a:gd name="T33" fmla="*/ 185 h 193"/>
                      <a:gd name="T34" fmla="*/ 0 w 104"/>
                      <a:gd name="T35" fmla="*/ 155 h 193"/>
                      <a:gd name="T36" fmla="*/ 3 w 104"/>
                      <a:gd name="T37" fmla="*/ 129 h 193"/>
                      <a:gd name="T38" fmla="*/ 5 w 104"/>
                      <a:gd name="T39" fmla="*/ 102 h 193"/>
                      <a:gd name="T40" fmla="*/ 11 w 104"/>
                      <a:gd name="T41" fmla="*/ 75 h 193"/>
                      <a:gd name="T42" fmla="*/ 19 w 104"/>
                      <a:gd name="T43" fmla="*/ 54 h 193"/>
                      <a:gd name="T44" fmla="*/ 32 w 104"/>
                      <a:gd name="T45" fmla="*/ 33 h 193"/>
                      <a:gd name="T46" fmla="*/ 51 w 104"/>
                      <a:gd name="T47" fmla="*/ 17 h 193"/>
                      <a:gd name="T48" fmla="*/ 80 w 104"/>
                      <a:gd name="T49" fmla="*/ 3 h 193"/>
                      <a:gd name="T50" fmla="*/ 83 w 104"/>
                      <a:gd name="T51" fmla="*/ 25 h 193"/>
                      <a:gd name="T52" fmla="*/ 69 w 104"/>
                      <a:gd name="T53" fmla="*/ 33 h 193"/>
                      <a:gd name="T54" fmla="*/ 59 w 104"/>
                      <a:gd name="T55" fmla="*/ 49 h 193"/>
                      <a:gd name="T56" fmla="*/ 51 w 104"/>
                      <a:gd name="T57" fmla="*/ 67 h 193"/>
                      <a:gd name="T58" fmla="*/ 45 w 104"/>
                      <a:gd name="T59" fmla="*/ 89 h 193"/>
                      <a:gd name="T60" fmla="*/ 43 w 104"/>
                      <a:gd name="T61" fmla="*/ 115 h 193"/>
                      <a:gd name="T62" fmla="*/ 40 w 104"/>
                      <a:gd name="T63" fmla="*/ 142 h 193"/>
                      <a:gd name="T64" fmla="*/ 40 w 104"/>
                      <a:gd name="T65" fmla="*/ 171 h 193"/>
                      <a:gd name="T66" fmla="*/ 40 w 104"/>
                      <a:gd name="T67" fmla="*/ 179 h 193"/>
                      <a:gd name="T68" fmla="*/ 40 w 104"/>
                      <a:gd name="T69" fmla="*/ 182 h 193"/>
                      <a:gd name="T70" fmla="*/ 37 w 104"/>
                      <a:gd name="T71" fmla="*/ 182 h 193"/>
                      <a:gd name="T72" fmla="*/ 37 w 104"/>
                      <a:gd name="T73" fmla="*/ 185 h 193"/>
                      <a:gd name="T74" fmla="*/ 35 w 104"/>
                      <a:gd name="T75" fmla="*/ 187 h 193"/>
                      <a:gd name="T76" fmla="*/ 29 w 104"/>
                      <a:gd name="T77" fmla="*/ 187 h 193"/>
                      <a:gd name="T78" fmla="*/ 27 w 104"/>
                      <a:gd name="T79" fmla="*/ 190 h 193"/>
                      <a:gd name="T80" fmla="*/ 24 w 104"/>
                      <a:gd name="T81" fmla="*/ 190 h 193"/>
                      <a:gd name="T82" fmla="*/ 19 w 104"/>
                      <a:gd name="T83" fmla="*/ 193 h 193"/>
                      <a:gd name="T84" fmla="*/ 16 w 104"/>
                      <a:gd name="T85" fmla="*/ 193 h 193"/>
                      <a:gd name="T86" fmla="*/ 11 w 104"/>
                      <a:gd name="T87" fmla="*/ 193 h 193"/>
                      <a:gd name="T88" fmla="*/ 8 w 104"/>
                      <a:gd name="T89" fmla="*/ 193 h 193"/>
                      <a:gd name="T90" fmla="*/ 5 w 104"/>
                      <a:gd name="T91" fmla="*/ 190 h 193"/>
                      <a:gd name="T92" fmla="*/ 3 w 104"/>
                      <a:gd name="T93" fmla="*/ 190 h 193"/>
                      <a:gd name="T94" fmla="*/ 0 w 104"/>
                      <a:gd name="T95" fmla="*/ 187 h 193"/>
                      <a:gd name="T96" fmla="*/ 0 w 104"/>
                      <a:gd name="T97" fmla="*/ 1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193">
                        <a:moveTo>
                          <a:pt x="88" y="22"/>
                        </a:moveTo>
                        <a:lnTo>
                          <a:pt x="80" y="3"/>
                        </a:lnTo>
                        <a:lnTo>
                          <a:pt x="80" y="3"/>
                        </a:lnTo>
                        <a:lnTo>
                          <a:pt x="83" y="3"/>
                        </a:lnTo>
                        <a:lnTo>
                          <a:pt x="83" y="3"/>
                        </a:lnTo>
                        <a:lnTo>
                          <a:pt x="85" y="3"/>
                        </a:lnTo>
                        <a:lnTo>
                          <a:pt x="85" y="3"/>
                        </a:lnTo>
                        <a:lnTo>
                          <a:pt x="85" y="0"/>
                        </a:lnTo>
                        <a:lnTo>
                          <a:pt x="88" y="0"/>
                        </a:lnTo>
                        <a:lnTo>
                          <a:pt x="88" y="0"/>
                        </a:lnTo>
                        <a:lnTo>
                          <a:pt x="88" y="0"/>
                        </a:lnTo>
                        <a:lnTo>
                          <a:pt x="91" y="0"/>
                        </a:lnTo>
                        <a:lnTo>
                          <a:pt x="91" y="0"/>
                        </a:lnTo>
                        <a:lnTo>
                          <a:pt x="91" y="0"/>
                        </a:lnTo>
                        <a:lnTo>
                          <a:pt x="93" y="0"/>
                        </a:lnTo>
                        <a:lnTo>
                          <a:pt x="93" y="0"/>
                        </a:lnTo>
                        <a:lnTo>
                          <a:pt x="93" y="0"/>
                        </a:lnTo>
                        <a:lnTo>
                          <a:pt x="96" y="0"/>
                        </a:lnTo>
                        <a:lnTo>
                          <a:pt x="96" y="0"/>
                        </a:lnTo>
                        <a:lnTo>
                          <a:pt x="96" y="3"/>
                        </a:lnTo>
                        <a:lnTo>
                          <a:pt x="99" y="3"/>
                        </a:lnTo>
                        <a:lnTo>
                          <a:pt x="99" y="3"/>
                        </a:lnTo>
                        <a:lnTo>
                          <a:pt x="99" y="3"/>
                        </a:lnTo>
                        <a:lnTo>
                          <a:pt x="99" y="3"/>
                        </a:lnTo>
                        <a:lnTo>
                          <a:pt x="102" y="3"/>
                        </a:lnTo>
                        <a:lnTo>
                          <a:pt x="102" y="3"/>
                        </a:lnTo>
                        <a:lnTo>
                          <a:pt x="102" y="3"/>
                        </a:lnTo>
                        <a:lnTo>
                          <a:pt x="102" y="3"/>
                        </a:lnTo>
                        <a:lnTo>
                          <a:pt x="102" y="3"/>
                        </a:lnTo>
                        <a:lnTo>
                          <a:pt x="104" y="6"/>
                        </a:lnTo>
                        <a:lnTo>
                          <a:pt x="104" y="6"/>
                        </a:lnTo>
                        <a:lnTo>
                          <a:pt x="104" y="6"/>
                        </a:lnTo>
                        <a:lnTo>
                          <a:pt x="104" y="6"/>
                        </a:lnTo>
                        <a:lnTo>
                          <a:pt x="104" y="6"/>
                        </a:lnTo>
                        <a:lnTo>
                          <a:pt x="104" y="6"/>
                        </a:lnTo>
                        <a:lnTo>
                          <a:pt x="104" y="6"/>
                        </a:lnTo>
                        <a:lnTo>
                          <a:pt x="104" y="8"/>
                        </a:lnTo>
                        <a:lnTo>
                          <a:pt x="104" y="8"/>
                        </a:lnTo>
                        <a:lnTo>
                          <a:pt x="104" y="8"/>
                        </a:lnTo>
                        <a:lnTo>
                          <a:pt x="104" y="8"/>
                        </a:lnTo>
                        <a:lnTo>
                          <a:pt x="104" y="8"/>
                        </a:lnTo>
                        <a:lnTo>
                          <a:pt x="104" y="11"/>
                        </a:lnTo>
                        <a:lnTo>
                          <a:pt x="104" y="11"/>
                        </a:lnTo>
                        <a:lnTo>
                          <a:pt x="104" y="11"/>
                        </a:lnTo>
                        <a:lnTo>
                          <a:pt x="104" y="11"/>
                        </a:lnTo>
                        <a:lnTo>
                          <a:pt x="104" y="11"/>
                        </a:lnTo>
                        <a:lnTo>
                          <a:pt x="104" y="14"/>
                        </a:lnTo>
                        <a:lnTo>
                          <a:pt x="102" y="14"/>
                        </a:lnTo>
                        <a:lnTo>
                          <a:pt x="102" y="14"/>
                        </a:lnTo>
                        <a:lnTo>
                          <a:pt x="102" y="14"/>
                        </a:lnTo>
                        <a:lnTo>
                          <a:pt x="102" y="14"/>
                        </a:lnTo>
                        <a:lnTo>
                          <a:pt x="102" y="14"/>
                        </a:lnTo>
                        <a:lnTo>
                          <a:pt x="99" y="17"/>
                        </a:lnTo>
                        <a:lnTo>
                          <a:pt x="99" y="17"/>
                        </a:lnTo>
                        <a:lnTo>
                          <a:pt x="99" y="17"/>
                        </a:lnTo>
                        <a:lnTo>
                          <a:pt x="99" y="17"/>
                        </a:lnTo>
                        <a:lnTo>
                          <a:pt x="96" y="17"/>
                        </a:lnTo>
                        <a:lnTo>
                          <a:pt x="96" y="17"/>
                        </a:lnTo>
                        <a:lnTo>
                          <a:pt x="96" y="19"/>
                        </a:lnTo>
                        <a:lnTo>
                          <a:pt x="96" y="19"/>
                        </a:lnTo>
                        <a:lnTo>
                          <a:pt x="93" y="19"/>
                        </a:lnTo>
                        <a:lnTo>
                          <a:pt x="93" y="19"/>
                        </a:lnTo>
                        <a:lnTo>
                          <a:pt x="93" y="19"/>
                        </a:lnTo>
                        <a:lnTo>
                          <a:pt x="91" y="19"/>
                        </a:lnTo>
                        <a:lnTo>
                          <a:pt x="91" y="19"/>
                        </a:lnTo>
                        <a:lnTo>
                          <a:pt x="88" y="22"/>
                        </a:lnTo>
                        <a:close/>
                        <a:moveTo>
                          <a:pt x="40" y="179"/>
                        </a:moveTo>
                        <a:lnTo>
                          <a:pt x="0" y="185"/>
                        </a:lnTo>
                        <a:lnTo>
                          <a:pt x="0" y="179"/>
                        </a:lnTo>
                        <a:lnTo>
                          <a:pt x="0" y="171"/>
                        </a:lnTo>
                        <a:lnTo>
                          <a:pt x="0" y="163"/>
                        </a:lnTo>
                        <a:lnTo>
                          <a:pt x="0" y="155"/>
                        </a:lnTo>
                        <a:lnTo>
                          <a:pt x="0" y="150"/>
                        </a:lnTo>
                        <a:lnTo>
                          <a:pt x="0" y="142"/>
                        </a:lnTo>
                        <a:lnTo>
                          <a:pt x="3" y="134"/>
                        </a:lnTo>
                        <a:lnTo>
                          <a:pt x="3" y="129"/>
                        </a:lnTo>
                        <a:lnTo>
                          <a:pt x="3" y="121"/>
                        </a:lnTo>
                        <a:lnTo>
                          <a:pt x="3" y="115"/>
                        </a:lnTo>
                        <a:lnTo>
                          <a:pt x="3" y="107"/>
                        </a:lnTo>
                        <a:lnTo>
                          <a:pt x="5" y="102"/>
                        </a:lnTo>
                        <a:lnTo>
                          <a:pt x="5" y="94"/>
                        </a:lnTo>
                        <a:lnTo>
                          <a:pt x="8" y="89"/>
                        </a:lnTo>
                        <a:lnTo>
                          <a:pt x="8" y="83"/>
                        </a:lnTo>
                        <a:lnTo>
                          <a:pt x="11" y="75"/>
                        </a:lnTo>
                        <a:lnTo>
                          <a:pt x="11" y="70"/>
                        </a:lnTo>
                        <a:lnTo>
                          <a:pt x="13" y="65"/>
                        </a:lnTo>
                        <a:lnTo>
                          <a:pt x="16" y="59"/>
                        </a:lnTo>
                        <a:lnTo>
                          <a:pt x="19" y="54"/>
                        </a:lnTo>
                        <a:lnTo>
                          <a:pt x="21" y="49"/>
                        </a:lnTo>
                        <a:lnTo>
                          <a:pt x="24" y="43"/>
                        </a:lnTo>
                        <a:lnTo>
                          <a:pt x="27" y="38"/>
                        </a:lnTo>
                        <a:lnTo>
                          <a:pt x="32" y="33"/>
                        </a:lnTo>
                        <a:lnTo>
                          <a:pt x="35" y="30"/>
                        </a:lnTo>
                        <a:lnTo>
                          <a:pt x="40" y="25"/>
                        </a:lnTo>
                        <a:lnTo>
                          <a:pt x="45" y="19"/>
                        </a:lnTo>
                        <a:lnTo>
                          <a:pt x="51" y="17"/>
                        </a:lnTo>
                        <a:lnTo>
                          <a:pt x="56" y="14"/>
                        </a:lnTo>
                        <a:lnTo>
                          <a:pt x="64" y="8"/>
                        </a:lnTo>
                        <a:lnTo>
                          <a:pt x="72" y="6"/>
                        </a:lnTo>
                        <a:lnTo>
                          <a:pt x="80" y="3"/>
                        </a:lnTo>
                        <a:lnTo>
                          <a:pt x="88" y="22"/>
                        </a:lnTo>
                        <a:lnTo>
                          <a:pt x="85" y="22"/>
                        </a:lnTo>
                        <a:lnTo>
                          <a:pt x="85" y="22"/>
                        </a:lnTo>
                        <a:lnTo>
                          <a:pt x="83" y="25"/>
                        </a:lnTo>
                        <a:lnTo>
                          <a:pt x="80" y="25"/>
                        </a:lnTo>
                        <a:lnTo>
                          <a:pt x="77" y="27"/>
                        </a:lnTo>
                        <a:lnTo>
                          <a:pt x="72" y="30"/>
                        </a:lnTo>
                        <a:lnTo>
                          <a:pt x="69" y="33"/>
                        </a:lnTo>
                        <a:lnTo>
                          <a:pt x="67" y="35"/>
                        </a:lnTo>
                        <a:lnTo>
                          <a:pt x="64" y="41"/>
                        </a:lnTo>
                        <a:lnTo>
                          <a:pt x="61" y="43"/>
                        </a:lnTo>
                        <a:lnTo>
                          <a:pt x="59" y="49"/>
                        </a:lnTo>
                        <a:lnTo>
                          <a:pt x="59" y="51"/>
                        </a:lnTo>
                        <a:lnTo>
                          <a:pt x="56" y="57"/>
                        </a:lnTo>
                        <a:lnTo>
                          <a:pt x="53" y="62"/>
                        </a:lnTo>
                        <a:lnTo>
                          <a:pt x="51" y="67"/>
                        </a:lnTo>
                        <a:lnTo>
                          <a:pt x="51" y="73"/>
                        </a:lnTo>
                        <a:lnTo>
                          <a:pt x="48" y="78"/>
                        </a:lnTo>
                        <a:lnTo>
                          <a:pt x="48" y="83"/>
                        </a:lnTo>
                        <a:lnTo>
                          <a:pt x="45" y="89"/>
                        </a:lnTo>
                        <a:lnTo>
                          <a:pt x="45" y="97"/>
                        </a:lnTo>
                        <a:lnTo>
                          <a:pt x="45" y="102"/>
                        </a:lnTo>
                        <a:lnTo>
                          <a:pt x="43" y="110"/>
                        </a:lnTo>
                        <a:lnTo>
                          <a:pt x="43" y="115"/>
                        </a:lnTo>
                        <a:lnTo>
                          <a:pt x="43" y="123"/>
                        </a:lnTo>
                        <a:lnTo>
                          <a:pt x="43" y="129"/>
                        </a:lnTo>
                        <a:lnTo>
                          <a:pt x="40" y="137"/>
                        </a:lnTo>
                        <a:lnTo>
                          <a:pt x="40" y="142"/>
                        </a:lnTo>
                        <a:lnTo>
                          <a:pt x="40" y="150"/>
                        </a:lnTo>
                        <a:lnTo>
                          <a:pt x="40" y="158"/>
                        </a:lnTo>
                        <a:lnTo>
                          <a:pt x="40" y="163"/>
                        </a:lnTo>
                        <a:lnTo>
                          <a:pt x="40" y="171"/>
                        </a:lnTo>
                        <a:lnTo>
                          <a:pt x="40" y="179"/>
                        </a:lnTo>
                        <a:close/>
                        <a:moveTo>
                          <a:pt x="0" y="185"/>
                        </a:moveTo>
                        <a:lnTo>
                          <a:pt x="40" y="179"/>
                        </a:lnTo>
                        <a:lnTo>
                          <a:pt x="40" y="179"/>
                        </a:lnTo>
                        <a:lnTo>
                          <a:pt x="40" y="179"/>
                        </a:lnTo>
                        <a:lnTo>
                          <a:pt x="40" y="179"/>
                        </a:lnTo>
                        <a:lnTo>
                          <a:pt x="40" y="179"/>
                        </a:lnTo>
                        <a:lnTo>
                          <a:pt x="40" y="182"/>
                        </a:lnTo>
                        <a:lnTo>
                          <a:pt x="40" y="182"/>
                        </a:lnTo>
                        <a:lnTo>
                          <a:pt x="40" y="182"/>
                        </a:lnTo>
                        <a:lnTo>
                          <a:pt x="40" y="182"/>
                        </a:lnTo>
                        <a:lnTo>
                          <a:pt x="37" y="182"/>
                        </a:lnTo>
                        <a:lnTo>
                          <a:pt x="37" y="185"/>
                        </a:lnTo>
                        <a:lnTo>
                          <a:pt x="37" y="185"/>
                        </a:lnTo>
                        <a:lnTo>
                          <a:pt x="37" y="185"/>
                        </a:lnTo>
                        <a:lnTo>
                          <a:pt x="37" y="185"/>
                        </a:lnTo>
                        <a:lnTo>
                          <a:pt x="35" y="185"/>
                        </a:lnTo>
                        <a:lnTo>
                          <a:pt x="35" y="187"/>
                        </a:lnTo>
                        <a:lnTo>
                          <a:pt x="35" y="187"/>
                        </a:lnTo>
                        <a:lnTo>
                          <a:pt x="35" y="187"/>
                        </a:lnTo>
                        <a:lnTo>
                          <a:pt x="32" y="187"/>
                        </a:lnTo>
                        <a:lnTo>
                          <a:pt x="32" y="187"/>
                        </a:lnTo>
                        <a:lnTo>
                          <a:pt x="32" y="187"/>
                        </a:lnTo>
                        <a:lnTo>
                          <a:pt x="29" y="187"/>
                        </a:lnTo>
                        <a:lnTo>
                          <a:pt x="29" y="190"/>
                        </a:lnTo>
                        <a:lnTo>
                          <a:pt x="29" y="190"/>
                        </a:lnTo>
                        <a:lnTo>
                          <a:pt x="27" y="190"/>
                        </a:lnTo>
                        <a:lnTo>
                          <a:pt x="27" y="190"/>
                        </a:lnTo>
                        <a:lnTo>
                          <a:pt x="27" y="190"/>
                        </a:lnTo>
                        <a:lnTo>
                          <a:pt x="24" y="190"/>
                        </a:lnTo>
                        <a:lnTo>
                          <a:pt x="24" y="190"/>
                        </a:lnTo>
                        <a:lnTo>
                          <a:pt x="24" y="190"/>
                        </a:lnTo>
                        <a:lnTo>
                          <a:pt x="21" y="193"/>
                        </a:lnTo>
                        <a:lnTo>
                          <a:pt x="21" y="193"/>
                        </a:lnTo>
                        <a:lnTo>
                          <a:pt x="21" y="193"/>
                        </a:lnTo>
                        <a:lnTo>
                          <a:pt x="19" y="193"/>
                        </a:lnTo>
                        <a:lnTo>
                          <a:pt x="19" y="193"/>
                        </a:lnTo>
                        <a:lnTo>
                          <a:pt x="16" y="193"/>
                        </a:lnTo>
                        <a:lnTo>
                          <a:pt x="16" y="193"/>
                        </a:lnTo>
                        <a:lnTo>
                          <a:pt x="16" y="193"/>
                        </a:lnTo>
                        <a:lnTo>
                          <a:pt x="13" y="193"/>
                        </a:lnTo>
                        <a:lnTo>
                          <a:pt x="13" y="193"/>
                        </a:lnTo>
                        <a:lnTo>
                          <a:pt x="13" y="193"/>
                        </a:lnTo>
                        <a:lnTo>
                          <a:pt x="11" y="193"/>
                        </a:lnTo>
                        <a:lnTo>
                          <a:pt x="11" y="193"/>
                        </a:lnTo>
                        <a:lnTo>
                          <a:pt x="11" y="193"/>
                        </a:lnTo>
                        <a:lnTo>
                          <a:pt x="8" y="193"/>
                        </a:lnTo>
                        <a:lnTo>
                          <a:pt x="8" y="193"/>
                        </a:lnTo>
                        <a:lnTo>
                          <a:pt x="8" y="193"/>
                        </a:lnTo>
                        <a:lnTo>
                          <a:pt x="5" y="193"/>
                        </a:lnTo>
                        <a:lnTo>
                          <a:pt x="5" y="193"/>
                        </a:lnTo>
                        <a:lnTo>
                          <a:pt x="5" y="190"/>
                        </a:lnTo>
                        <a:lnTo>
                          <a:pt x="5" y="190"/>
                        </a:lnTo>
                        <a:lnTo>
                          <a:pt x="5" y="190"/>
                        </a:lnTo>
                        <a:lnTo>
                          <a:pt x="3" y="190"/>
                        </a:lnTo>
                        <a:lnTo>
                          <a:pt x="3" y="190"/>
                        </a:lnTo>
                        <a:lnTo>
                          <a:pt x="3" y="190"/>
                        </a:lnTo>
                        <a:lnTo>
                          <a:pt x="3" y="190"/>
                        </a:lnTo>
                        <a:lnTo>
                          <a:pt x="3" y="190"/>
                        </a:lnTo>
                        <a:lnTo>
                          <a:pt x="0" y="187"/>
                        </a:lnTo>
                        <a:lnTo>
                          <a:pt x="0" y="187"/>
                        </a:lnTo>
                        <a:lnTo>
                          <a:pt x="0" y="187"/>
                        </a:lnTo>
                        <a:lnTo>
                          <a:pt x="0" y="187"/>
                        </a:lnTo>
                        <a:lnTo>
                          <a:pt x="0" y="187"/>
                        </a:lnTo>
                        <a:lnTo>
                          <a:pt x="0" y="187"/>
                        </a:lnTo>
                        <a:lnTo>
                          <a:pt x="0" y="185"/>
                        </a:lnTo>
                        <a:lnTo>
                          <a:pt x="0" y="185"/>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64"/>
                  <p:cNvSpPr>
                    <a:spLocks noEditPoints="1"/>
                  </p:cNvSpPr>
                  <p:nvPr/>
                </p:nvSpPr>
                <p:spPr bwMode="auto">
                  <a:xfrm>
                    <a:off x="15263812" y="-1044575"/>
                    <a:ext cx="260350" cy="415925"/>
                  </a:xfrm>
                  <a:custGeom>
                    <a:avLst/>
                    <a:gdLst>
                      <a:gd name="T0" fmla="*/ 150 w 164"/>
                      <a:gd name="T1" fmla="*/ 0 h 262"/>
                      <a:gd name="T2" fmla="*/ 153 w 164"/>
                      <a:gd name="T3" fmla="*/ 0 h 262"/>
                      <a:gd name="T4" fmla="*/ 156 w 164"/>
                      <a:gd name="T5" fmla="*/ 3 h 262"/>
                      <a:gd name="T6" fmla="*/ 158 w 164"/>
                      <a:gd name="T7" fmla="*/ 3 h 262"/>
                      <a:gd name="T8" fmla="*/ 161 w 164"/>
                      <a:gd name="T9" fmla="*/ 3 h 262"/>
                      <a:gd name="T10" fmla="*/ 164 w 164"/>
                      <a:gd name="T11" fmla="*/ 6 h 262"/>
                      <a:gd name="T12" fmla="*/ 164 w 164"/>
                      <a:gd name="T13" fmla="*/ 8 h 262"/>
                      <a:gd name="T14" fmla="*/ 164 w 164"/>
                      <a:gd name="T15" fmla="*/ 8 h 262"/>
                      <a:gd name="T16" fmla="*/ 164 w 164"/>
                      <a:gd name="T17" fmla="*/ 11 h 262"/>
                      <a:gd name="T18" fmla="*/ 161 w 164"/>
                      <a:gd name="T19" fmla="*/ 14 h 262"/>
                      <a:gd name="T20" fmla="*/ 158 w 164"/>
                      <a:gd name="T21" fmla="*/ 16 h 262"/>
                      <a:gd name="T22" fmla="*/ 156 w 164"/>
                      <a:gd name="T23" fmla="*/ 16 h 262"/>
                      <a:gd name="T24" fmla="*/ 153 w 164"/>
                      <a:gd name="T25" fmla="*/ 19 h 262"/>
                      <a:gd name="T26" fmla="*/ 150 w 164"/>
                      <a:gd name="T27" fmla="*/ 19 h 262"/>
                      <a:gd name="T28" fmla="*/ 145 w 164"/>
                      <a:gd name="T29" fmla="*/ 22 h 262"/>
                      <a:gd name="T30" fmla="*/ 142 w 164"/>
                      <a:gd name="T31" fmla="*/ 22 h 262"/>
                      <a:gd name="T32" fmla="*/ 0 w 164"/>
                      <a:gd name="T33" fmla="*/ 257 h 262"/>
                      <a:gd name="T34" fmla="*/ 0 w 164"/>
                      <a:gd name="T35" fmla="*/ 209 h 262"/>
                      <a:gd name="T36" fmla="*/ 6 w 164"/>
                      <a:gd name="T37" fmla="*/ 166 h 262"/>
                      <a:gd name="T38" fmla="*/ 16 w 164"/>
                      <a:gd name="T39" fmla="*/ 123 h 262"/>
                      <a:gd name="T40" fmla="*/ 30 w 164"/>
                      <a:gd name="T41" fmla="*/ 89 h 262"/>
                      <a:gd name="T42" fmla="*/ 51 w 164"/>
                      <a:gd name="T43" fmla="*/ 57 h 262"/>
                      <a:gd name="T44" fmla="*/ 75 w 164"/>
                      <a:gd name="T45" fmla="*/ 30 h 262"/>
                      <a:gd name="T46" fmla="*/ 107 w 164"/>
                      <a:gd name="T47" fmla="*/ 11 h 262"/>
                      <a:gd name="T48" fmla="*/ 148 w 164"/>
                      <a:gd name="T49" fmla="*/ 0 h 262"/>
                      <a:gd name="T50" fmla="*/ 129 w 164"/>
                      <a:gd name="T51" fmla="*/ 24 h 262"/>
                      <a:gd name="T52" fmla="*/ 113 w 164"/>
                      <a:gd name="T53" fmla="*/ 33 h 262"/>
                      <a:gd name="T54" fmla="*/ 94 w 164"/>
                      <a:gd name="T55" fmla="*/ 51 h 262"/>
                      <a:gd name="T56" fmla="*/ 75 w 164"/>
                      <a:gd name="T57" fmla="*/ 78 h 262"/>
                      <a:gd name="T58" fmla="*/ 59 w 164"/>
                      <a:gd name="T59" fmla="*/ 113 h 262"/>
                      <a:gd name="T60" fmla="*/ 49 w 164"/>
                      <a:gd name="T61" fmla="*/ 150 h 262"/>
                      <a:gd name="T62" fmla="*/ 41 w 164"/>
                      <a:gd name="T63" fmla="*/ 193 h 262"/>
                      <a:gd name="T64" fmla="*/ 41 w 164"/>
                      <a:gd name="T65" fmla="*/ 235 h 262"/>
                      <a:gd name="T66" fmla="*/ 43 w 164"/>
                      <a:gd name="T67" fmla="*/ 249 h 262"/>
                      <a:gd name="T68" fmla="*/ 41 w 164"/>
                      <a:gd name="T69" fmla="*/ 251 h 262"/>
                      <a:gd name="T70" fmla="*/ 41 w 164"/>
                      <a:gd name="T71" fmla="*/ 251 h 262"/>
                      <a:gd name="T72" fmla="*/ 38 w 164"/>
                      <a:gd name="T73" fmla="*/ 254 h 262"/>
                      <a:gd name="T74" fmla="*/ 35 w 164"/>
                      <a:gd name="T75" fmla="*/ 257 h 262"/>
                      <a:gd name="T76" fmla="*/ 33 w 164"/>
                      <a:gd name="T77" fmla="*/ 257 h 262"/>
                      <a:gd name="T78" fmla="*/ 30 w 164"/>
                      <a:gd name="T79" fmla="*/ 259 h 262"/>
                      <a:gd name="T80" fmla="*/ 27 w 164"/>
                      <a:gd name="T81" fmla="*/ 259 h 262"/>
                      <a:gd name="T82" fmla="*/ 22 w 164"/>
                      <a:gd name="T83" fmla="*/ 262 h 262"/>
                      <a:gd name="T84" fmla="*/ 19 w 164"/>
                      <a:gd name="T85" fmla="*/ 262 h 262"/>
                      <a:gd name="T86" fmla="*/ 14 w 164"/>
                      <a:gd name="T87" fmla="*/ 262 h 262"/>
                      <a:gd name="T88" fmla="*/ 11 w 164"/>
                      <a:gd name="T89" fmla="*/ 262 h 262"/>
                      <a:gd name="T90" fmla="*/ 8 w 164"/>
                      <a:gd name="T91" fmla="*/ 262 h 262"/>
                      <a:gd name="T92" fmla="*/ 6 w 164"/>
                      <a:gd name="T93" fmla="*/ 259 h 262"/>
                      <a:gd name="T94" fmla="*/ 3 w 164"/>
                      <a:gd name="T95" fmla="*/ 259 h 262"/>
                      <a:gd name="T96" fmla="*/ 3 w 164"/>
                      <a:gd name="T97" fmla="*/ 25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 h="262">
                        <a:moveTo>
                          <a:pt x="139" y="22"/>
                        </a:moveTo>
                        <a:lnTo>
                          <a:pt x="148" y="0"/>
                        </a:lnTo>
                        <a:lnTo>
                          <a:pt x="150" y="0"/>
                        </a:lnTo>
                        <a:lnTo>
                          <a:pt x="150" y="0"/>
                        </a:lnTo>
                        <a:lnTo>
                          <a:pt x="150" y="0"/>
                        </a:lnTo>
                        <a:lnTo>
                          <a:pt x="153" y="0"/>
                        </a:lnTo>
                        <a:lnTo>
                          <a:pt x="153" y="0"/>
                        </a:lnTo>
                        <a:lnTo>
                          <a:pt x="153" y="0"/>
                        </a:lnTo>
                        <a:lnTo>
                          <a:pt x="156" y="0"/>
                        </a:lnTo>
                        <a:lnTo>
                          <a:pt x="156" y="0"/>
                        </a:lnTo>
                        <a:lnTo>
                          <a:pt x="156" y="0"/>
                        </a:lnTo>
                        <a:lnTo>
                          <a:pt x="156" y="3"/>
                        </a:lnTo>
                        <a:lnTo>
                          <a:pt x="158" y="3"/>
                        </a:lnTo>
                        <a:lnTo>
                          <a:pt x="158" y="3"/>
                        </a:lnTo>
                        <a:lnTo>
                          <a:pt x="158" y="3"/>
                        </a:lnTo>
                        <a:lnTo>
                          <a:pt x="158" y="3"/>
                        </a:lnTo>
                        <a:lnTo>
                          <a:pt x="161" y="3"/>
                        </a:lnTo>
                        <a:lnTo>
                          <a:pt x="161" y="3"/>
                        </a:lnTo>
                        <a:lnTo>
                          <a:pt x="161" y="3"/>
                        </a:lnTo>
                        <a:lnTo>
                          <a:pt x="161" y="3"/>
                        </a:lnTo>
                        <a:lnTo>
                          <a:pt x="161" y="3"/>
                        </a:lnTo>
                        <a:lnTo>
                          <a:pt x="164" y="6"/>
                        </a:lnTo>
                        <a:lnTo>
                          <a:pt x="164" y="6"/>
                        </a:lnTo>
                        <a:lnTo>
                          <a:pt x="164" y="6"/>
                        </a:lnTo>
                        <a:lnTo>
                          <a:pt x="164" y="6"/>
                        </a:lnTo>
                        <a:lnTo>
                          <a:pt x="164" y="6"/>
                        </a:lnTo>
                        <a:lnTo>
                          <a:pt x="164" y="6"/>
                        </a:lnTo>
                        <a:lnTo>
                          <a:pt x="164" y="8"/>
                        </a:lnTo>
                        <a:lnTo>
                          <a:pt x="164" y="8"/>
                        </a:lnTo>
                        <a:lnTo>
                          <a:pt x="164" y="8"/>
                        </a:lnTo>
                        <a:lnTo>
                          <a:pt x="164" y="8"/>
                        </a:lnTo>
                        <a:lnTo>
                          <a:pt x="164" y="8"/>
                        </a:lnTo>
                        <a:lnTo>
                          <a:pt x="164" y="11"/>
                        </a:lnTo>
                        <a:lnTo>
                          <a:pt x="164" y="11"/>
                        </a:lnTo>
                        <a:lnTo>
                          <a:pt x="164" y="11"/>
                        </a:lnTo>
                        <a:lnTo>
                          <a:pt x="164" y="11"/>
                        </a:lnTo>
                        <a:lnTo>
                          <a:pt x="164" y="11"/>
                        </a:lnTo>
                        <a:lnTo>
                          <a:pt x="161" y="11"/>
                        </a:lnTo>
                        <a:lnTo>
                          <a:pt x="161" y="14"/>
                        </a:lnTo>
                        <a:lnTo>
                          <a:pt x="161" y="14"/>
                        </a:lnTo>
                        <a:lnTo>
                          <a:pt x="161" y="14"/>
                        </a:lnTo>
                        <a:lnTo>
                          <a:pt x="161" y="14"/>
                        </a:lnTo>
                        <a:lnTo>
                          <a:pt x="158" y="14"/>
                        </a:lnTo>
                        <a:lnTo>
                          <a:pt x="158" y="16"/>
                        </a:lnTo>
                        <a:lnTo>
                          <a:pt x="158" y="16"/>
                        </a:lnTo>
                        <a:lnTo>
                          <a:pt x="158" y="16"/>
                        </a:lnTo>
                        <a:lnTo>
                          <a:pt x="156" y="16"/>
                        </a:lnTo>
                        <a:lnTo>
                          <a:pt x="156" y="16"/>
                        </a:lnTo>
                        <a:lnTo>
                          <a:pt x="156" y="16"/>
                        </a:lnTo>
                        <a:lnTo>
                          <a:pt x="156" y="19"/>
                        </a:lnTo>
                        <a:lnTo>
                          <a:pt x="153" y="19"/>
                        </a:lnTo>
                        <a:lnTo>
                          <a:pt x="153" y="19"/>
                        </a:lnTo>
                        <a:lnTo>
                          <a:pt x="153" y="19"/>
                        </a:lnTo>
                        <a:lnTo>
                          <a:pt x="150" y="19"/>
                        </a:lnTo>
                        <a:lnTo>
                          <a:pt x="150" y="19"/>
                        </a:lnTo>
                        <a:lnTo>
                          <a:pt x="150" y="19"/>
                        </a:lnTo>
                        <a:lnTo>
                          <a:pt x="148" y="19"/>
                        </a:lnTo>
                        <a:lnTo>
                          <a:pt x="148" y="22"/>
                        </a:lnTo>
                        <a:lnTo>
                          <a:pt x="145" y="22"/>
                        </a:lnTo>
                        <a:lnTo>
                          <a:pt x="145" y="22"/>
                        </a:lnTo>
                        <a:lnTo>
                          <a:pt x="145" y="22"/>
                        </a:lnTo>
                        <a:lnTo>
                          <a:pt x="142" y="22"/>
                        </a:lnTo>
                        <a:lnTo>
                          <a:pt x="142" y="22"/>
                        </a:lnTo>
                        <a:lnTo>
                          <a:pt x="142" y="22"/>
                        </a:lnTo>
                        <a:lnTo>
                          <a:pt x="139" y="22"/>
                        </a:lnTo>
                        <a:lnTo>
                          <a:pt x="139" y="22"/>
                        </a:lnTo>
                        <a:close/>
                        <a:moveTo>
                          <a:pt x="43" y="249"/>
                        </a:moveTo>
                        <a:lnTo>
                          <a:pt x="0" y="257"/>
                        </a:lnTo>
                        <a:lnTo>
                          <a:pt x="0" y="243"/>
                        </a:lnTo>
                        <a:lnTo>
                          <a:pt x="0" y="233"/>
                        </a:lnTo>
                        <a:lnTo>
                          <a:pt x="0" y="222"/>
                        </a:lnTo>
                        <a:lnTo>
                          <a:pt x="0" y="209"/>
                        </a:lnTo>
                        <a:lnTo>
                          <a:pt x="0" y="198"/>
                        </a:lnTo>
                        <a:lnTo>
                          <a:pt x="3" y="187"/>
                        </a:lnTo>
                        <a:lnTo>
                          <a:pt x="3" y="177"/>
                        </a:lnTo>
                        <a:lnTo>
                          <a:pt x="6" y="166"/>
                        </a:lnTo>
                        <a:lnTo>
                          <a:pt x="8" y="155"/>
                        </a:lnTo>
                        <a:lnTo>
                          <a:pt x="8" y="145"/>
                        </a:lnTo>
                        <a:lnTo>
                          <a:pt x="14" y="134"/>
                        </a:lnTo>
                        <a:lnTo>
                          <a:pt x="16" y="123"/>
                        </a:lnTo>
                        <a:lnTo>
                          <a:pt x="19" y="115"/>
                        </a:lnTo>
                        <a:lnTo>
                          <a:pt x="22" y="105"/>
                        </a:lnTo>
                        <a:lnTo>
                          <a:pt x="27" y="97"/>
                        </a:lnTo>
                        <a:lnTo>
                          <a:pt x="30" y="89"/>
                        </a:lnTo>
                        <a:lnTo>
                          <a:pt x="35" y="81"/>
                        </a:lnTo>
                        <a:lnTo>
                          <a:pt x="41" y="73"/>
                        </a:lnTo>
                        <a:lnTo>
                          <a:pt x="46" y="65"/>
                        </a:lnTo>
                        <a:lnTo>
                          <a:pt x="51" y="57"/>
                        </a:lnTo>
                        <a:lnTo>
                          <a:pt x="57" y="49"/>
                        </a:lnTo>
                        <a:lnTo>
                          <a:pt x="62" y="43"/>
                        </a:lnTo>
                        <a:lnTo>
                          <a:pt x="70" y="35"/>
                        </a:lnTo>
                        <a:lnTo>
                          <a:pt x="75" y="30"/>
                        </a:lnTo>
                        <a:lnTo>
                          <a:pt x="83" y="24"/>
                        </a:lnTo>
                        <a:lnTo>
                          <a:pt x="91" y="19"/>
                        </a:lnTo>
                        <a:lnTo>
                          <a:pt x="99" y="16"/>
                        </a:lnTo>
                        <a:lnTo>
                          <a:pt x="107" y="11"/>
                        </a:lnTo>
                        <a:lnTo>
                          <a:pt x="115" y="8"/>
                        </a:lnTo>
                        <a:lnTo>
                          <a:pt x="126" y="3"/>
                        </a:lnTo>
                        <a:lnTo>
                          <a:pt x="137" y="3"/>
                        </a:lnTo>
                        <a:lnTo>
                          <a:pt x="148" y="0"/>
                        </a:lnTo>
                        <a:lnTo>
                          <a:pt x="139" y="22"/>
                        </a:lnTo>
                        <a:lnTo>
                          <a:pt x="137" y="22"/>
                        </a:lnTo>
                        <a:lnTo>
                          <a:pt x="134" y="22"/>
                        </a:lnTo>
                        <a:lnTo>
                          <a:pt x="129" y="24"/>
                        </a:lnTo>
                        <a:lnTo>
                          <a:pt x="126" y="24"/>
                        </a:lnTo>
                        <a:lnTo>
                          <a:pt x="123" y="27"/>
                        </a:lnTo>
                        <a:lnTo>
                          <a:pt x="118" y="30"/>
                        </a:lnTo>
                        <a:lnTo>
                          <a:pt x="113" y="33"/>
                        </a:lnTo>
                        <a:lnTo>
                          <a:pt x="107" y="38"/>
                        </a:lnTo>
                        <a:lnTo>
                          <a:pt x="102" y="41"/>
                        </a:lnTo>
                        <a:lnTo>
                          <a:pt x="97" y="46"/>
                        </a:lnTo>
                        <a:lnTo>
                          <a:pt x="94" y="51"/>
                        </a:lnTo>
                        <a:lnTo>
                          <a:pt x="89" y="57"/>
                        </a:lnTo>
                        <a:lnTo>
                          <a:pt x="83" y="65"/>
                        </a:lnTo>
                        <a:lnTo>
                          <a:pt x="78" y="70"/>
                        </a:lnTo>
                        <a:lnTo>
                          <a:pt x="75" y="78"/>
                        </a:lnTo>
                        <a:lnTo>
                          <a:pt x="70" y="86"/>
                        </a:lnTo>
                        <a:lnTo>
                          <a:pt x="65" y="94"/>
                        </a:lnTo>
                        <a:lnTo>
                          <a:pt x="62" y="102"/>
                        </a:lnTo>
                        <a:lnTo>
                          <a:pt x="59" y="113"/>
                        </a:lnTo>
                        <a:lnTo>
                          <a:pt x="57" y="121"/>
                        </a:lnTo>
                        <a:lnTo>
                          <a:pt x="51" y="131"/>
                        </a:lnTo>
                        <a:lnTo>
                          <a:pt x="49" y="139"/>
                        </a:lnTo>
                        <a:lnTo>
                          <a:pt x="49" y="150"/>
                        </a:lnTo>
                        <a:lnTo>
                          <a:pt x="46" y="161"/>
                        </a:lnTo>
                        <a:lnTo>
                          <a:pt x="43" y="171"/>
                        </a:lnTo>
                        <a:lnTo>
                          <a:pt x="43" y="182"/>
                        </a:lnTo>
                        <a:lnTo>
                          <a:pt x="41" y="193"/>
                        </a:lnTo>
                        <a:lnTo>
                          <a:pt x="41" y="203"/>
                        </a:lnTo>
                        <a:lnTo>
                          <a:pt x="41" y="214"/>
                        </a:lnTo>
                        <a:lnTo>
                          <a:pt x="41" y="225"/>
                        </a:lnTo>
                        <a:lnTo>
                          <a:pt x="41" y="235"/>
                        </a:lnTo>
                        <a:lnTo>
                          <a:pt x="43" y="249"/>
                        </a:lnTo>
                        <a:close/>
                        <a:moveTo>
                          <a:pt x="0" y="257"/>
                        </a:moveTo>
                        <a:lnTo>
                          <a:pt x="43" y="249"/>
                        </a:lnTo>
                        <a:lnTo>
                          <a:pt x="43" y="249"/>
                        </a:lnTo>
                        <a:lnTo>
                          <a:pt x="43" y="249"/>
                        </a:lnTo>
                        <a:lnTo>
                          <a:pt x="43" y="249"/>
                        </a:lnTo>
                        <a:lnTo>
                          <a:pt x="41" y="249"/>
                        </a:lnTo>
                        <a:lnTo>
                          <a:pt x="41" y="251"/>
                        </a:lnTo>
                        <a:lnTo>
                          <a:pt x="41" y="251"/>
                        </a:lnTo>
                        <a:lnTo>
                          <a:pt x="41" y="251"/>
                        </a:lnTo>
                        <a:lnTo>
                          <a:pt x="41" y="251"/>
                        </a:lnTo>
                        <a:lnTo>
                          <a:pt x="41" y="251"/>
                        </a:lnTo>
                        <a:lnTo>
                          <a:pt x="41" y="254"/>
                        </a:lnTo>
                        <a:lnTo>
                          <a:pt x="41" y="254"/>
                        </a:lnTo>
                        <a:lnTo>
                          <a:pt x="38" y="254"/>
                        </a:lnTo>
                        <a:lnTo>
                          <a:pt x="38" y="254"/>
                        </a:lnTo>
                        <a:lnTo>
                          <a:pt x="38" y="254"/>
                        </a:lnTo>
                        <a:lnTo>
                          <a:pt x="38" y="254"/>
                        </a:lnTo>
                        <a:lnTo>
                          <a:pt x="38" y="257"/>
                        </a:lnTo>
                        <a:lnTo>
                          <a:pt x="35" y="257"/>
                        </a:lnTo>
                        <a:lnTo>
                          <a:pt x="35" y="257"/>
                        </a:lnTo>
                        <a:lnTo>
                          <a:pt x="35" y="257"/>
                        </a:lnTo>
                        <a:lnTo>
                          <a:pt x="35" y="257"/>
                        </a:lnTo>
                        <a:lnTo>
                          <a:pt x="33" y="257"/>
                        </a:lnTo>
                        <a:lnTo>
                          <a:pt x="33" y="259"/>
                        </a:lnTo>
                        <a:lnTo>
                          <a:pt x="33" y="259"/>
                        </a:lnTo>
                        <a:lnTo>
                          <a:pt x="30" y="259"/>
                        </a:lnTo>
                        <a:lnTo>
                          <a:pt x="30" y="259"/>
                        </a:lnTo>
                        <a:lnTo>
                          <a:pt x="30" y="259"/>
                        </a:lnTo>
                        <a:lnTo>
                          <a:pt x="27" y="259"/>
                        </a:lnTo>
                        <a:lnTo>
                          <a:pt x="27" y="259"/>
                        </a:lnTo>
                        <a:lnTo>
                          <a:pt x="27" y="259"/>
                        </a:lnTo>
                        <a:lnTo>
                          <a:pt x="24" y="262"/>
                        </a:lnTo>
                        <a:lnTo>
                          <a:pt x="24" y="262"/>
                        </a:lnTo>
                        <a:lnTo>
                          <a:pt x="22" y="262"/>
                        </a:lnTo>
                        <a:lnTo>
                          <a:pt x="22" y="262"/>
                        </a:lnTo>
                        <a:lnTo>
                          <a:pt x="22" y="262"/>
                        </a:lnTo>
                        <a:lnTo>
                          <a:pt x="19" y="262"/>
                        </a:lnTo>
                        <a:lnTo>
                          <a:pt x="19" y="262"/>
                        </a:lnTo>
                        <a:lnTo>
                          <a:pt x="19" y="262"/>
                        </a:lnTo>
                        <a:lnTo>
                          <a:pt x="16" y="262"/>
                        </a:lnTo>
                        <a:lnTo>
                          <a:pt x="16" y="262"/>
                        </a:lnTo>
                        <a:lnTo>
                          <a:pt x="14" y="262"/>
                        </a:lnTo>
                        <a:lnTo>
                          <a:pt x="14" y="262"/>
                        </a:lnTo>
                        <a:lnTo>
                          <a:pt x="14" y="262"/>
                        </a:lnTo>
                        <a:lnTo>
                          <a:pt x="11" y="262"/>
                        </a:lnTo>
                        <a:lnTo>
                          <a:pt x="11" y="262"/>
                        </a:lnTo>
                        <a:lnTo>
                          <a:pt x="11" y="262"/>
                        </a:lnTo>
                        <a:lnTo>
                          <a:pt x="11" y="262"/>
                        </a:lnTo>
                        <a:lnTo>
                          <a:pt x="8" y="262"/>
                        </a:lnTo>
                        <a:lnTo>
                          <a:pt x="8" y="262"/>
                        </a:lnTo>
                        <a:lnTo>
                          <a:pt x="8" y="262"/>
                        </a:lnTo>
                        <a:lnTo>
                          <a:pt x="6" y="262"/>
                        </a:lnTo>
                        <a:lnTo>
                          <a:pt x="6" y="259"/>
                        </a:lnTo>
                        <a:lnTo>
                          <a:pt x="6" y="259"/>
                        </a:lnTo>
                        <a:lnTo>
                          <a:pt x="6" y="259"/>
                        </a:lnTo>
                        <a:lnTo>
                          <a:pt x="6" y="259"/>
                        </a:lnTo>
                        <a:lnTo>
                          <a:pt x="3" y="259"/>
                        </a:lnTo>
                        <a:lnTo>
                          <a:pt x="3" y="259"/>
                        </a:lnTo>
                        <a:lnTo>
                          <a:pt x="3" y="259"/>
                        </a:lnTo>
                        <a:lnTo>
                          <a:pt x="3" y="259"/>
                        </a:lnTo>
                        <a:lnTo>
                          <a:pt x="3" y="257"/>
                        </a:lnTo>
                        <a:lnTo>
                          <a:pt x="3" y="257"/>
                        </a:lnTo>
                        <a:lnTo>
                          <a:pt x="3" y="257"/>
                        </a:lnTo>
                        <a:lnTo>
                          <a:pt x="3" y="257"/>
                        </a:lnTo>
                        <a:lnTo>
                          <a:pt x="3" y="257"/>
                        </a:lnTo>
                        <a:lnTo>
                          <a:pt x="0" y="257"/>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65"/>
                  <p:cNvSpPr>
                    <a:spLocks noEditPoints="1"/>
                  </p:cNvSpPr>
                  <p:nvPr/>
                </p:nvSpPr>
                <p:spPr bwMode="auto">
                  <a:xfrm>
                    <a:off x="14979650" y="-1255712"/>
                    <a:ext cx="296863" cy="122238"/>
                  </a:xfrm>
                  <a:custGeom>
                    <a:avLst/>
                    <a:gdLst>
                      <a:gd name="T0" fmla="*/ 185 w 187"/>
                      <a:gd name="T1" fmla="*/ 16 h 77"/>
                      <a:gd name="T2" fmla="*/ 187 w 187"/>
                      <a:gd name="T3" fmla="*/ 19 h 77"/>
                      <a:gd name="T4" fmla="*/ 187 w 187"/>
                      <a:gd name="T5" fmla="*/ 21 h 77"/>
                      <a:gd name="T6" fmla="*/ 187 w 187"/>
                      <a:gd name="T7" fmla="*/ 21 h 77"/>
                      <a:gd name="T8" fmla="*/ 185 w 187"/>
                      <a:gd name="T9" fmla="*/ 24 h 77"/>
                      <a:gd name="T10" fmla="*/ 185 w 187"/>
                      <a:gd name="T11" fmla="*/ 27 h 77"/>
                      <a:gd name="T12" fmla="*/ 182 w 187"/>
                      <a:gd name="T13" fmla="*/ 27 h 77"/>
                      <a:gd name="T14" fmla="*/ 179 w 187"/>
                      <a:gd name="T15" fmla="*/ 29 h 77"/>
                      <a:gd name="T16" fmla="*/ 174 w 187"/>
                      <a:gd name="T17" fmla="*/ 32 h 77"/>
                      <a:gd name="T18" fmla="*/ 171 w 187"/>
                      <a:gd name="T19" fmla="*/ 32 h 77"/>
                      <a:gd name="T20" fmla="*/ 166 w 187"/>
                      <a:gd name="T21" fmla="*/ 32 h 77"/>
                      <a:gd name="T22" fmla="*/ 163 w 187"/>
                      <a:gd name="T23" fmla="*/ 35 h 77"/>
                      <a:gd name="T24" fmla="*/ 158 w 187"/>
                      <a:gd name="T25" fmla="*/ 35 h 77"/>
                      <a:gd name="T26" fmla="*/ 155 w 187"/>
                      <a:gd name="T27" fmla="*/ 35 h 77"/>
                      <a:gd name="T28" fmla="*/ 153 w 187"/>
                      <a:gd name="T29" fmla="*/ 32 h 77"/>
                      <a:gd name="T30" fmla="*/ 150 w 187"/>
                      <a:gd name="T31" fmla="*/ 32 h 77"/>
                      <a:gd name="T32" fmla="*/ 0 w 187"/>
                      <a:gd name="T33" fmla="*/ 69 h 77"/>
                      <a:gd name="T34" fmla="*/ 6 w 187"/>
                      <a:gd name="T35" fmla="*/ 51 h 77"/>
                      <a:gd name="T36" fmla="*/ 22 w 187"/>
                      <a:gd name="T37" fmla="*/ 35 h 77"/>
                      <a:gd name="T38" fmla="*/ 43 w 187"/>
                      <a:gd name="T39" fmla="*/ 19 h 77"/>
                      <a:gd name="T40" fmla="*/ 72 w 187"/>
                      <a:gd name="T41" fmla="*/ 8 h 77"/>
                      <a:gd name="T42" fmla="*/ 102 w 187"/>
                      <a:gd name="T43" fmla="*/ 0 h 77"/>
                      <a:gd name="T44" fmla="*/ 134 w 187"/>
                      <a:gd name="T45" fmla="*/ 0 h 77"/>
                      <a:gd name="T46" fmla="*/ 161 w 187"/>
                      <a:gd name="T47" fmla="*/ 5 h 77"/>
                      <a:gd name="T48" fmla="*/ 185 w 187"/>
                      <a:gd name="T49" fmla="*/ 16 h 77"/>
                      <a:gd name="T50" fmla="*/ 137 w 187"/>
                      <a:gd name="T51" fmla="*/ 24 h 77"/>
                      <a:gd name="T52" fmla="*/ 121 w 187"/>
                      <a:gd name="T53" fmla="*/ 21 h 77"/>
                      <a:gd name="T54" fmla="*/ 105 w 187"/>
                      <a:gd name="T55" fmla="*/ 21 h 77"/>
                      <a:gd name="T56" fmla="*/ 88 w 187"/>
                      <a:gd name="T57" fmla="*/ 24 h 77"/>
                      <a:gd name="T58" fmla="*/ 72 w 187"/>
                      <a:gd name="T59" fmla="*/ 29 h 77"/>
                      <a:gd name="T60" fmla="*/ 59 w 187"/>
                      <a:gd name="T61" fmla="*/ 37 h 77"/>
                      <a:gd name="T62" fmla="*/ 46 w 187"/>
                      <a:gd name="T63" fmla="*/ 48 h 77"/>
                      <a:gd name="T64" fmla="*/ 40 w 187"/>
                      <a:gd name="T65" fmla="*/ 61 h 77"/>
                      <a:gd name="T66" fmla="*/ 40 w 187"/>
                      <a:gd name="T67" fmla="*/ 64 h 77"/>
                      <a:gd name="T68" fmla="*/ 40 w 187"/>
                      <a:gd name="T69" fmla="*/ 67 h 77"/>
                      <a:gd name="T70" fmla="*/ 38 w 187"/>
                      <a:gd name="T71" fmla="*/ 69 h 77"/>
                      <a:gd name="T72" fmla="*/ 35 w 187"/>
                      <a:gd name="T73" fmla="*/ 69 h 77"/>
                      <a:gd name="T74" fmla="*/ 32 w 187"/>
                      <a:gd name="T75" fmla="*/ 72 h 77"/>
                      <a:gd name="T76" fmla="*/ 30 w 187"/>
                      <a:gd name="T77" fmla="*/ 75 h 77"/>
                      <a:gd name="T78" fmla="*/ 27 w 187"/>
                      <a:gd name="T79" fmla="*/ 75 h 77"/>
                      <a:gd name="T80" fmla="*/ 22 w 187"/>
                      <a:gd name="T81" fmla="*/ 77 h 77"/>
                      <a:gd name="T82" fmla="*/ 19 w 187"/>
                      <a:gd name="T83" fmla="*/ 77 h 77"/>
                      <a:gd name="T84" fmla="*/ 14 w 187"/>
                      <a:gd name="T85" fmla="*/ 77 h 77"/>
                      <a:gd name="T86" fmla="*/ 11 w 187"/>
                      <a:gd name="T87" fmla="*/ 77 h 77"/>
                      <a:gd name="T88" fmla="*/ 8 w 187"/>
                      <a:gd name="T89" fmla="*/ 77 h 77"/>
                      <a:gd name="T90" fmla="*/ 6 w 187"/>
                      <a:gd name="T91" fmla="*/ 75 h 77"/>
                      <a:gd name="T92" fmla="*/ 3 w 187"/>
                      <a:gd name="T93" fmla="*/ 75 h 77"/>
                      <a:gd name="T94" fmla="*/ 0 w 187"/>
                      <a:gd name="T95" fmla="*/ 72 h 77"/>
                      <a:gd name="T96" fmla="*/ 0 w 187"/>
                      <a:gd name="T97"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 h="77">
                        <a:moveTo>
                          <a:pt x="150" y="32"/>
                        </a:moveTo>
                        <a:lnTo>
                          <a:pt x="185" y="16"/>
                        </a:lnTo>
                        <a:lnTo>
                          <a:pt x="185" y="16"/>
                        </a:lnTo>
                        <a:lnTo>
                          <a:pt x="185" y="16"/>
                        </a:lnTo>
                        <a:lnTo>
                          <a:pt x="185" y="16"/>
                        </a:lnTo>
                        <a:lnTo>
                          <a:pt x="187" y="16"/>
                        </a:lnTo>
                        <a:lnTo>
                          <a:pt x="187" y="19"/>
                        </a:lnTo>
                        <a:lnTo>
                          <a:pt x="187" y="19"/>
                        </a:lnTo>
                        <a:lnTo>
                          <a:pt x="187" y="19"/>
                        </a:lnTo>
                        <a:lnTo>
                          <a:pt x="187" y="19"/>
                        </a:lnTo>
                        <a:lnTo>
                          <a:pt x="187" y="19"/>
                        </a:lnTo>
                        <a:lnTo>
                          <a:pt x="187" y="21"/>
                        </a:lnTo>
                        <a:lnTo>
                          <a:pt x="187" y="21"/>
                        </a:lnTo>
                        <a:lnTo>
                          <a:pt x="187" y="21"/>
                        </a:lnTo>
                        <a:lnTo>
                          <a:pt x="187" y="21"/>
                        </a:lnTo>
                        <a:lnTo>
                          <a:pt x="187" y="21"/>
                        </a:lnTo>
                        <a:lnTo>
                          <a:pt x="187" y="21"/>
                        </a:lnTo>
                        <a:lnTo>
                          <a:pt x="187" y="24"/>
                        </a:lnTo>
                        <a:lnTo>
                          <a:pt x="185" y="24"/>
                        </a:lnTo>
                        <a:lnTo>
                          <a:pt x="185" y="24"/>
                        </a:lnTo>
                        <a:lnTo>
                          <a:pt x="185" y="24"/>
                        </a:lnTo>
                        <a:lnTo>
                          <a:pt x="185" y="24"/>
                        </a:lnTo>
                        <a:lnTo>
                          <a:pt x="185" y="27"/>
                        </a:lnTo>
                        <a:lnTo>
                          <a:pt x="185" y="27"/>
                        </a:lnTo>
                        <a:lnTo>
                          <a:pt x="182" y="27"/>
                        </a:lnTo>
                        <a:lnTo>
                          <a:pt x="182" y="27"/>
                        </a:lnTo>
                        <a:lnTo>
                          <a:pt x="182" y="27"/>
                        </a:lnTo>
                        <a:lnTo>
                          <a:pt x="182" y="27"/>
                        </a:lnTo>
                        <a:lnTo>
                          <a:pt x="179" y="29"/>
                        </a:lnTo>
                        <a:lnTo>
                          <a:pt x="179" y="29"/>
                        </a:lnTo>
                        <a:lnTo>
                          <a:pt x="179" y="29"/>
                        </a:lnTo>
                        <a:lnTo>
                          <a:pt x="179" y="29"/>
                        </a:lnTo>
                        <a:lnTo>
                          <a:pt x="177" y="29"/>
                        </a:lnTo>
                        <a:lnTo>
                          <a:pt x="177" y="29"/>
                        </a:lnTo>
                        <a:lnTo>
                          <a:pt x="177" y="32"/>
                        </a:lnTo>
                        <a:lnTo>
                          <a:pt x="174" y="32"/>
                        </a:lnTo>
                        <a:lnTo>
                          <a:pt x="174" y="32"/>
                        </a:lnTo>
                        <a:lnTo>
                          <a:pt x="171" y="32"/>
                        </a:lnTo>
                        <a:lnTo>
                          <a:pt x="171" y="32"/>
                        </a:lnTo>
                        <a:lnTo>
                          <a:pt x="171" y="32"/>
                        </a:lnTo>
                        <a:lnTo>
                          <a:pt x="169" y="32"/>
                        </a:lnTo>
                        <a:lnTo>
                          <a:pt x="169" y="32"/>
                        </a:lnTo>
                        <a:lnTo>
                          <a:pt x="169" y="32"/>
                        </a:lnTo>
                        <a:lnTo>
                          <a:pt x="166" y="32"/>
                        </a:lnTo>
                        <a:lnTo>
                          <a:pt x="166" y="35"/>
                        </a:lnTo>
                        <a:lnTo>
                          <a:pt x="166" y="35"/>
                        </a:lnTo>
                        <a:lnTo>
                          <a:pt x="163" y="35"/>
                        </a:lnTo>
                        <a:lnTo>
                          <a:pt x="163" y="35"/>
                        </a:lnTo>
                        <a:lnTo>
                          <a:pt x="163" y="35"/>
                        </a:lnTo>
                        <a:lnTo>
                          <a:pt x="161" y="35"/>
                        </a:lnTo>
                        <a:lnTo>
                          <a:pt x="161" y="35"/>
                        </a:lnTo>
                        <a:lnTo>
                          <a:pt x="158" y="35"/>
                        </a:lnTo>
                        <a:lnTo>
                          <a:pt x="158" y="35"/>
                        </a:lnTo>
                        <a:lnTo>
                          <a:pt x="158" y="35"/>
                        </a:lnTo>
                        <a:lnTo>
                          <a:pt x="158" y="35"/>
                        </a:lnTo>
                        <a:lnTo>
                          <a:pt x="155" y="35"/>
                        </a:lnTo>
                        <a:lnTo>
                          <a:pt x="155" y="35"/>
                        </a:lnTo>
                        <a:lnTo>
                          <a:pt x="155" y="32"/>
                        </a:lnTo>
                        <a:lnTo>
                          <a:pt x="153" y="32"/>
                        </a:lnTo>
                        <a:lnTo>
                          <a:pt x="153" y="32"/>
                        </a:lnTo>
                        <a:lnTo>
                          <a:pt x="153" y="32"/>
                        </a:lnTo>
                        <a:lnTo>
                          <a:pt x="153" y="32"/>
                        </a:lnTo>
                        <a:lnTo>
                          <a:pt x="150" y="32"/>
                        </a:lnTo>
                        <a:lnTo>
                          <a:pt x="150" y="32"/>
                        </a:lnTo>
                        <a:lnTo>
                          <a:pt x="150" y="32"/>
                        </a:lnTo>
                        <a:lnTo>
                          <a:pt x="150" y="32"/>
                        </a:lnTo>
                        <a:close/>
                        <a:moveTo>
                          <a:pt x="40" y="64"/>
                        </a:moveTo>
                        <a:lnTo>
                          <a:pt x="0" y="69"/>
                        </a:lnTo>
                        <a:lnTo>
                          <a:pt x="0" y="67"/>
                        </a:lnTo>
                        <a:lnTo>
                          <a:pt x="3" y="61"/>
                        </a:lnTo>
                        <a:lnTo>
                          <a:pt x="6" y="56"/>
                        </a:lnTo>
                        <a:lnTo>
                          <a:pt x="6" y="51"/>
                        </a:lnTo>
                        <a:lnTo>
                          <a:pt x="11" y="48"/>
                        </a:lnTo>
                        <a:lnTo>
                          <a:pt x="14" y="43"/>
                        </a:lnTo>
                        <a:lnTo>
                          <a:pt x="16" y="40"/>
                        </a:lnTo>
                        <a:lnTo>
                          <a:pt x="22" y="35"/>
                        </a:lnTo>
                        <a:lnTo>
                          <a:pt x="27" y="29"/>
                        </a:lnTo>
                        <a:lnTo>
                          <a:pt x="32" y="27"/>
                        </a:lnTo>
                        <a:lnTo>
                          <a:pt x="38" y="24"/>
                        </a:lnTo>
                        <a:lnTo>
                          <a:pt x="43" y="19"/>
                        </a:lnTo>
                        <a:lnTo>
                          <a:pt x="51" y="16"/>
                        </a:lnTo>
                        <a:lnTo>
                          <a:pt x="56" y="13"/>
                        </a:lnTo>
                        <a:lnTo>
                          <a:pt x="64" y="11"/>
                        </a:lnTo>
                        <a:lnTo>
                          <a:pt x="72" y="8"/>
                        </a:lnTo>
                        <a:lnTo>
                          <a:pt x="78" y="5"/>
                        </a:lnTo>
                        <a:lnTo>
                          <a:pt x="86" y="3"/>
                        </a:lnTo>
                        <a:lnTo>
                          <a:pt x="94" y="3"/>
                        </a:lnTo>
                        <a:lnTo>
                          <a:pt x="102" y="0"/>
                        </a:lnTo>
                        <a:lnTo>
                          <a:pt x="110" y="0"/>
                        </a:lnTo>
                        <a:lnTo>
                          <a:pt x="118" y="0"/>
                        </a:lnTo>
                        <a:lnTo>
                          <a:pt x="126" y="0"/>
                        </a:lnTo>
                        <a:lnTo>
                          <a:pt x="134" y="0"/>
                        </a:lnTo>
                        <a:lnTo>
                          <a:pt x="142" y="0"/>
                        </a:lnTo>
                        <a:lnTo>
                          <a:pt x="147" y="0"/>
                        </a:lnTo>
                        <a:lnTo>
                          <a:pt x="155" y="3"/>
                        </a:lnTo>
                        <a:lnTo>
                          <a:pt x="161" y="5"/>
                        </a:lnTo>
                        <a:lnTo>
                          <a:pt x="169" y="5"/>
                        </a:lnTo>
                        <a:lnTo>
                          <a:pt x="174" y="8"/>
                        </a:lnTo>
                        <a:lnTo>
                          <a:pt x="179" y="13"/>
                        </a:lnTo>
                        <a:lnTo>
                          <a:pt x="185" y="16"/>
                        </a:lnTo>
                        <a:lnTo>
                          <a:pt x="150" y="32"/>
                        </a:lnTo>
                        <a:lnTo>
                          <a:pt x="145" y="29"/>
                        </a:lnTo>
                        <a:lnTo>
                          <a:pt x="142" y="27"/>
                        </a:lnTo>
                        <a:lnTo>
                          <a:pt x="137" y="24"/>
                        </a:lnTo>
                        <a:lnTo>
                          <a:pt x="134" y="24"/>
                        </a:lnTo>
                        <a:lnTo>
                          <a:pt x="129" y="21"/>
                        </a:lnTo>
                        <a:lnTo>
                          <a:pt x="126" y="21"/>
                        </a:lnTo>
                        <a:lnTo>
                          <a:pt x="121" y="21"/>
                        </a:lnTo>
                        <a:lnTo>
                          <a:pt x="115" y="21"/>
                        </a:lnTo>
                        <a:lnTo>
                          <a:pt x="113" y="21"/>
                        </a:lnTo>
                        <a:lnTo>
                          <a:pt x="107" y="21"/>
                        </a:lnTo>
                        <a:lnTo>
                          <a:pt x="105" y="21"/>
                        </a:lnTo>
                        <a:lnTo>
                          <a:pt x="99" y="21"/>
                        </a:lnTo>
                        <a:lnTo>
                          <a:pt x="96" y="21"/>
                        </a:lnTo>
                        <a:lnTo>
                          <a:pt x="91" y="21"/>
                        </a:lnTo>
                        <a:lnTo>
                          <a:pt x="88" y="24"/>
                        </a:lnTo>
                        <a:lnTo>
                          <a:pt x="83" y="24"/>
                        </a:lnTo>
                        <a:lnTo>
                          <a:pt x="80" y="27"/>
                        </a:lnTo>
                        <a:lnTo>
                          <a:pt x="75" y="27"/>
                        </a:lnTo>
                        <a:lnTo>
                          <a:pt x="72" y="29"/>
                        </a:lnTo>
                        <a:lnTo>
                          <a:pt x="67" y="32"/>
                        </a:lnTo>
                        <a:lnTo>
                          <a:pt x="64" y="35"/>
                        </a:lnTo>
                        <a:lnTo>
                          <a:pt x="62" y="35"/>
                        </a:lnTo>
                        <a:lnTo>
                          <a:pt x="59" y="37"/>
                        </a:lnTo>
                        <a:lnTo>
                          <a:pt x="54" y="40"/>
                        </a:lnTo>
                        <a:lnTo>
                          <a:pt x="51" y="43"/>
                        </a:lnTo>
                        <a:lnTo>
                          <a:pt x="48" y="45"/>
                        </a:lnTo>
                        <a:lnTo>
                          <a:pt x="46" y="48"/>
                        </a:lnTo>
                        <a:lnTo>
                          <a:pt x="46" y="51"/>
                        </a:lnTo>
                        <a:lnTo>
                          <a:pt x="43" y="53"/>
                        </a:lnTo>
                        <a:lnTo>
                          <a:pt x="43" y="59"/>
                        </a:lnTo>
                        <a:lnTo>
                          <a:pt x="40" y="61"/>
                        </a:lnTo>
                        <a:lnTo>
                          <a:pt x="40" y="64"/>
                        </a:lnTo>
                        <a:close/>
                        <a:moveTo>
                          <a:pt x="0" y="69"/>
                        </a:moveTo>
                        <a:lnTo>
                          <a:pt x="40" y="64"/>
                        </a:lnTo>
                        <a:lnTo>
                          <a:pt x="40" y="64"/>
                        </a:lnTo>
                        <a:lnTo>
                          <a:pt x="40" y="64"/>
                        </a:lnTo>
                        <a:lnTo>
                          <a:pt x="40" y="67"/>
                        </a:lnTo>
                        <a:lnTo>
                          <a:pt x="40" y="67"/>
                        </a:lnTo>
                        <a:lnTo>
                          <a:pt x="40" y="67"/>
                        </a:lnTo>
                        <a:lnTo>
                          <a:pt x="40" y="67"/>
                        </a:lnTo>
                        <a:lnTo>
                          <a:pt x="40" y="67"/>
                        </a:lnTo>
                        <a:lnTo>
                          <a:pt x="38" y="69"/>
                        </a:lnTo>
                        <a:lnTo>
                          <a:pt x="38" y="69"/>
                        </a:lnTo>
                        <a:lnTo>
                          <a:pt x="38" y="69"/>
                        </a:lnTo>
                        <a:lnTo>
                          <a:pt x="38" y="69"/>
                        </a:lnTo>
                        <a:lnTo>
                          <a:pt x="38" y="69"/>
                        </a:lnTo>
                        <a:lnTo>
                          <a:pt x="35" y="69"/>
                        </a:lnTo>
                        <a:lnTo>
                          <a:pt x="35" y="72"/>
                        </a:lnTo>
                        <a:lnTo>
                          <a:pt x="35" y="72"/>
                        </a:lnTo>
                        <a:lnTo>
                          <a:pt x="35" y="72"/>
                        </a:lnTo>
                        <a:lnTo>
                          <a:pt x="32" y="72"/>
                        </a:lnTo>
                        <a:lnTo>
                          <a:pt x="32" y="72"/>
                        </a:lnTo>
                        <a:lnTo>
                          <a:pt x="32" y="72"/>
                        </a:lnTo>
                        <a:lnTo>
                          <a:pt x="32" y="75"/>
                        </a:lnTo>
                        <a:lnTo>
                          <a:pt x="30" y="75"/>
                        </a:lnTo>
                        <a:lnTo>
                          <a:pt x="30" y="75"/>
                        </a:lnTo>
                        <a:lnTo>
                          <a:pt x="30" y="75"/>
                        </a:lnTo>
                        <a:lnTo>
                          <a:pt x="27" y="75"/>
                        </a:lnTo>
                        <a:lnTo>
                          <a:pt x="27" y="75"/>
                        </a:lnTo>
                        <a:lnTo>
                          <a:pt x="27" y="75"/>
                        </a:lnTo>
                        <a:lnTo>
                          <a:pt x="24" y="75"/>
                        </a:lnTo>
                        <a:lnTo>
                          <a:pt x="24" y="77"/>
                        </a:lnTo>
                        <a:lnTo>
                          <a:pt x="22" y="77"/>
                        </a:lnTo>
                        <a:lnTo>
                          <a:pt x="22" y="77"/>
                        </a:lnTo>
                        <a:lnTo>
                          <a:pt x="22" y="77"/>
                        </a:lnTo>
                        <a:lnTo>
                          <a:pt x="19" y="77"/>
                        </a:lnTo>
                        <a:lnTo>
                          <a:pt x="19" y="77"/>
                        </a:lnTo>
                        <a:lnTo>
                          <a:pt x="19" y="77"/>
                        </a:lnTo>
                        <a:lnTo>
                          <a:pt x="16" y="77"/>
                        </a:lnTo>
                        <a:lnTo>
                          <a:pt x="16" y="77"/>
                        </a:lnTo>
                        <a:lnTo>
                          <a:pt x="14" y="77"/>
                        </a:lnTo>
                        <a:lnTo>
                          <a:pt x="14" y="77"/>
                        </a:lnTo>
                        <a:lnTo>
                          <a:pt x="14" y="77"/>
                        </a:lnTo>
                        <a:lnTo>
                          <a:pt x="11" y="77"/>
                        </a:lnTo>
                        <a:lnTo>
                          <a:pt x="11" y="77"/>
                        </a:lnTo>
                        <a:lnTo>
                          <a:pt x="11" y="77"/>
                        </a:lnTo>
                        <a:lnTo>
                          <a:pt x="8" y="77"/>
                        </a:lnTo>
                        <a:lnTo>
                          <a:pt x="8" y="77"/>
                        </a:lnTo>
                        <a:lnTo>
                          <a:pt x="8" y="77"/>
                        </a:lnTo>
                        <a:lnTo>
                          <a:pt x="8" y="77"/>
                        </a:lnTo>
                        <a:lnTo>
                          <a:pt x="6" y="77"/>
                        </a:lnTo>
                        <a:lnTo>
                          <a:pt x="6" y="77"/>
                        </a:lnTo>
                        <a:lnTo>
                          <a:pt x="6" y="75"/>
                        </a:lnTo>
                        <a:lnTo>
                          <a:pt x="6" y="75"/>
                        </a:lnTo>
                        <a:lnTo>
                          <a:pt x="3" y="75"/>
                        </a:lnTo>
                        <a:lnTo>
                          <a:pt x="3" y="75"/>
                        </a:lnTo>
                        <a:lnTo>
                          <a:pt x="3" y="75"/>
                        </a:lnTo>
                        <a:lnTo>
                          <a:pt x="3" y="75"/>
                        </a:lnTo>
                        <a:lnTo>
                          <a:pt x="3" y="75"/>
                        </a:lnTo>
                        <a:lnTo>
                          <a:pt x="3" y="75"/>
                        </a:lnTo>
                        <a:lnTo>
                          <a:pt x="0" y="72"/>
                        </a:lnTo>
                        <a:lnTo>
                          <a:pt x="0" y="72"/>
                        </a:lnTo>
                        <a:lnTo>
                          <a:pt x="0" y="72"/>
                        </a:lnTo>
                        <a:lnTo>
                          <a:pt x="0" y="72"/>
                        </a:lnTo>
                        <a:lnTo>
                          <a:pt x="0" y="72"/>
                        </a:lnTo>
                        <a:lnTo>
                          <a:pt x="0" y="72"/>
                        </a:lnTo>
                        <a:lnTo>
                          <a:pt x="0" y="69"/>
                        </a:lnTo>
                        <a:lnTo>
                          <a:pt x="0" y="69"/>
                        </a:lnTo>
                        <a:close/>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66"/>
                  <p:cNvSpPr>
                    <a:spLocks/>
                  </p:cNvSpPr>
                  <p:nvPr/>
                </p:nvSpPr>
                <p:spPr bwMode="auto">
                  <a:xfrm>
                    <a:off x="14398625" y="-569912"/>
                    <a:ext cx="157163" cy="131763"/>
                  </a:xfrm>
                  <a:custGeom>
                    <a:avLst/>
                    <a:gdLst>
                      <a:gd name="T0" fmla="*/ 9 w 37"/>
                      <a:gd name="T1" fmla="*/ 31 h 31"/>
                      <a:gd name="T2" fmla="*/ 25 w 37"/>
                      <a:gd name="T3" fmla="*/ 22 h 31"/>
                      <a:gd name="T4" fmla="*/ 18 w 37"/>
                      <a:gd name="T5" fmla="*/ 2 h 31"/>
                      <a:gd name="T6" fmla="*/ 9 w 37"/>
                      <a:gd name="T7" fmla="*/ 31 h 31"/>
                    </a:gdLst>
                    <a:ahLst/>
                    <a:cxnLst>
                      <a:cxn ang="0">
                        <a:pos x="T0" y="T1"/>
                      </a:cxn>
                      <a:cxn ang="0">
                        <a:pos x="T2" y="T3"/>
                      </a:cxn>
                      <a:cxn ang="0">
                        <a:pos x="T4" y="T5"/>
                      </a:cxn>
                      <a:cxn ang="0">
                        <a:pos x="T6" y="T7"/>
                      </a:cxn>
                    </a:cxnLst>
                    <a:rect l="0" t="0" r="r" b="b"/>
                    <a:pathLst>
                      <a:path w="37" h="31">
                        <a:moveTo>
                          <a:pt x="9" y="31"/>
                        </a:moveTo>
                        <a:cubicBezTo>
                          <a:pt x="12" y="22"/>
                          <a:pt x="20" y="26"/>
                          <a:pt x="25" y="22"/>
                        </a:cubicBezTo>
                        <a:cubicBezTo>
                          <a:pt x="37" y="13"/>
                          <a:pt x="28" y="0"/>
                          <a:pt x="18" y="2"/>
                        </a:cubicBezTo>
                        <a:cubicBezTo>
                          <a:pt x="8" y="3"/>
                          <a:pt x="0" y="18"/>
                          <a:pt x="9" y="3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67"/>
                  <p:cNvSpPr>
                    <a:spLocks/>
                  </p:cNvSpPr>
                  <p:nvPr/>
                </p:nvSpPr>
                <p:spPr bwMode="auto">
                  <a:xfrm>
                    <a:off x="14619287" y="-390525"/>
                    <a:ext cx="109538" cy="147638"/>
                  </a:xfrm>
                  <a:custGeom>
                    <a:avLst/>
                    <a:gdLst>
                      <a:gd name="T0" fmla="*/ 26 w 26"/>
                      <a:gd name="T1" fmla="*/ 34 h 35"/>
                      <a:gd name="T2" fmla="*/ 25 w 26"/>
                      <a:gd name="T3" fmla="*/ 15 h 35"/>
                      <a:gd name="T4" fmla="*/ 3 w 26"/>
                      <a:gd name="T5" fmla="*/ 13 h 35"/>
                      <a:gd name="T6" fmla="*/ 26 w 26"/>
                      <a:gd name="T7" fmla="*/ 34 h 35"/>
                    </a:gdLst>
                    <a:ahLst/>
                    <a:cxnLst>
                      <a:cxn ang="0">
                        <a:pos x="T0" y="T1"/>
                      </a:cxn>
                      <a:cxn ang="0">
                        <a:pos x="T2" y="T3"/>
                      </a:cxn>
                      <a:cxn ang="0">
                        <a:pos x="T4" y="T5"/>
                      </a:cxn>
                      <a:cxn ang="0">
                        <a:pos x="T6" y="T7"/>
                      </a:cxn>
                    </a:cxnLst>
                    <a:rect l="0" t="0" r="r" b="b"/>
                    <a:pathLst>
                      <a:path w="26" h="35">
                        <a:moveTo>
                          <a:pt x="26" y="34"/>
                        </a:moveTo>
                        <a:cubicBezTo>
                          <a:pt x="19" y="27"/>
                          <a:pt x="26" y="21"/>
                          <a:pt x="25" y="15"/>
                        </a:cubicBezTo>
                        <a:cubicBezTo>
                          <a:pt x="21" y="0"/>
                          <a:pt x="5" y="3"/>
                          <a:pt x="3" y="13"/>
                        </a:cubicBezTo>
                        <a:cubicBezTo>
                          <a:pt x="0" y="22"/>
                          <a:pt x="10" y="35"/>
                          <a:pt x="26"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68"/>
                  <p:cNvSpPr>
                    <a:spLocks/>
                  </p:cNvSpPr>
                  <p:nvPr/>
                </p:nvSpPr>
                <p:spPr bwMode="auto">
                  <a:xfrm>
                    <a:off x="14971712" y="-776287"/>
                    <a:ext cx="114300" cy="152400"/>
                  </a:xfrm>
                  <a:custGeom>
                    <a:avLst/>
                    <a:gdLst>
                      <a:gd name="T0" fmla="*/ 21 w 27"/>
                      <a:gd name="T1" fmla="*/ 36 h 36"/>
                      <a:gd name="T2" fmla="*/ 26 w 27"/>
                      <a:gd name="T3" fmla="*/ 18 h 36"/>
                      <a:gd name="T4" fmla="*/ 6 w 27"/>
                      <a:gd name="T5" fmla="*/ 9 h 36"/>
                      <a:gd name="T6" fmla="*/ 21 w 27"/>
                      <a:gd name="T7" fmla="*/ 36 h 36"/>
                    </a:gdLst>
                    <a:ahLst/>
                    <a:cxnLst>
                      <a:cxn ang="0">
                        <a:pos x="T0" y="T1"/>
                      </a:cxn>
                      <a:cxn ang="0">
                        <a:pos x="T2" y="T3"/>
                      </a:cxn>
                      <a:cxn ang="0">
                        <a:pos x="T4" y="T5"/>
                      </a:cxn>
                      <a:cxn ang="0">
                        <a:pos x="T6" y="T7"/>
                      </a:cxn>
                    </a:cxnLst>
                    <a:rect l="0" t="0" r="r" b="b"/>
                    <a:pathLst>
                      <a:path w="27" h="36">
                        <a:moveTo>
                          <a:pt x="21" y="36"/>
                        </a:moveTo>
                        <a:cubicBezTo>
                          <a:pt x="16" y="27"/>
                          <a:pt x="25" y="24"/>
                          <a:pt x="26" y="18"/>
                        </a:cubicBezTo>
                        <a:cubicBezTo>
                          <a:pt x="27" y="3"/>
                          <a:pt x="11" y="0"/>
                          <a:pt x="6" y="9"/>
                        </a:cubicBezTo>
                        <a:cubicBezTo>
                          <a:pt x="0" y="17"/>
                          <a:pt x="5" y="33"/>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69"/>
                  <p:cNvSpPr>
                    <a:spLocks/>
                  </p:cNvSpPr>
                  <p:nvPr/>
                </p:nvSpPr>
                <p:spPr bwMode="auto">
                  <a:xfrm>
                    <a:off x="15243175" y="-684212"/>
                    <a:ext cx="114300" cy="153988"/>
                  </a:xfrm>
                  <a:custGeom>
                    <a:avLst/>
                    <a:gdLst>
                      <a:gd name="T0" fmla="*/ 21 w 27"/>
                      <a:gd name="T1" fmla="*/ 36 h 36"/>
                      <a:gd name="T2" fmla="*/ 25 w 27"/>
                      <a:gd name="T3" fmla="*/ 18 h 36"/>
                      <a:gd name="T4" fmla="*/ 5 w 27"/>
                      <a:gd name="T5" fmla="*/ 9 h 36"/>
                      <a:gd name="T6" fmla="*/ 21 w 27"/>
                      <a:gd name="T7" fmla="*/ 36 h 36"/>
                    </a:gdLst>
                    <a:ahLst/>
                    <a:cxnLst>
                      <a:cxn ang="0">
                        <a:pos x="T0" y="T1"/>
                      </a:cxn>
                      <a:cxn ang="0">
                        <a:pos x="T2" y="T3"/>
                      </a:cxn>
                      <a:cxn ang="0">
                        <a:pos x="T4" y="T5"/>
                      </a:cxn>
                      <a:cxn ang="0">
                        <a:pos x="T6" y="T7"/>
                      </a:cxn>
                    </a:cxnLst>
                    <a:rect l="0" t="0" r="r" b="b"/>
                    <a:pathLst>
                      <a:path w="27" h="36">
                        <a:moveTo>
                          <a:pt x="21" y="36"/>
                        </a:moveTo>
                        <a:cubicBezTo>
                          <a:pt x="16" y="27"/>
                          <a:pt x="25" y="24"/>
                          <a:pt x="25" y="18"/>
                        </a:cubicBezTo>
                        <a:cubicBezTo>
                          <a:pt x="27" y="3"/>
                          <a:pt x="11" y="0"/>
                          <a:pt x="5" y="9"/>
                        </a:cubicBezTo>
                        <a:cubicBezTo>
                          <a:pt x="0" y="17"/>
                          <a:pt x="5" y="33"/>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70"/>
                  <p:cNvSpPr>
                    <a:spLocks/>
                  </p:cNvSpPr>
                  <p:nvPr/>
                </p:nvSpPr>
                <p:spPr bwMode="auto">
                  <a:xfrm>
                    <a:off x="14343062" y="-954087"/>
                    <a:ext cx="149225" cy="109538"/>
                  </a:xfrm>
                  <a:custGeom>
                    <a:avLst/>
                    <a:gdLst>
                      <a:gd name="T0" fmla="*/ 1 w 35"/>
                      <a:gd name="T1" fmla="*/ 0 h 26"/>
                      <a:gd name="T2" fmla="*/ 20 w 35"/>
                      <a:gd name="T3" fmla="*/ 1 h 26"/>
                      <a:gd name="T4" fmla="*/ 23 w 35"/>
                      <a:gd name="T5" fmla="*/ 23 h 26"/>
                      <a:gd name="T6" fmla="*/ 1 w 35"/>
                      <a:gd name="T7" fmla="*/ 0 h 26"/>
                    </a:gdLst>
                    <a:ahLst/>
                    <a:cxnLst>
                      <a:cxn ang="0">
                        <a:pos x="T0" y="T1"/>
                      </a:cxn>
                      <a:cxn ang="0">
                        <a:pos x="T2" y="T3"/>
                      </a:cxn>
                      <a:cxn ang="0">
                        <a:pos x="T4" y="T5"/>
                      </a:cxn>
                      <a:cxn ang="0">
                        <a:pos x="T6" y="T7"/>
                      </a:cxn>
                    </a:cxnLst>
                    <a:rect l="0" t="0" r="r" b="b"/>
                    <a:pathLst>
                      <a:path w="35" h="26">
                        <a:moveTo>
                          <a:pt x="1" y="0"/>
                        </a:moveTo>
                        <a:cubicBezTo>
                          <a:pt x="8" y="8"/>
                          <a:pt x="14" y="0"/>
                          <a:pt x="20" y="1"/>
                        </a:cubicBezTo>
                        <a:cubicBezTo>
                          <a:pt x="35" y="4"/>
                          <a:pt x="32" y="20"/>
                          <a:pt x="23" y="23"/>
                        </a:cubicBezTo>
                        <a:cubicBezTo>
                          <a:pt x="13" y="26"/>
                          <a:pt x="0" y="16"/>
                          <a:pt x="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71"/>
                  <p:cNvSpPr>
                    <a:spLocks/>
                  </p:cNvSpPr>
                  <p:nvPr/>
                </p:nvSpPr>
                <p:spPr bwMode="auto">
                  <a:xfrm>
                    <a:off x="14525625" y="-1162050"/>
                    <a:ext cx="149225" cy="109538"/>
                  </a:xfrm>
                  <a:custGeom>
                    <a:avLst/>
                    <a:gdLst>
                      <a:gd name="T0" fmla="*/ 2 w 35"/>
                      <a:gd name="T1" fmla="*/ 0 h 26"/>
                      <a:gd name="T2" fmla="*/ 20 w 35"/>
                      <a:gd name="T3" fmla="*/ 1 h 26"/>
                      <a:gd name="T4" fmla="*/ 23 w 35"/>
                      <a:gd name="T5" fmla="*/ 23 h 26"/>
                      <a:gd name="T6" fmla="*/ 2 w 35"/>
                      <a:gd name="T7" fmla="*/ 0 h 26"/>
                    </a:gdLst>
                    <a:ahLst/>
                    <a:cxnLst>
                      <a:cxn ang="0">
                        <a:pos x="T0" y="T1"/>
                      </a:cxn>
                      <a:cxn ang="0">
                        <a:pos x="T2" y="T3"/>
                      </a:cxn>
                      <a:cxn ang="0">
                        <a:pos x="T4" y="T5"/>
                      </a:cxn>
                      <a:cxn ang="0">
                        <a:pos x="T6" y="T7"/>
                      </a:cxn>
                    </a:cxnLst>
                    <a:rect l="0" t="0" r="r" b="b"/>
                    <a:pathLst>
                      <a:path w="35" h="26">
                        <a:moveTo>
                          <a:pt x="2" y="0"/>
                        </a:moveTo>
                        <a:cubicBezTo>
                          <a:pt x="9" y="7"/>
                          <a:pt x="14" y="0"/>
                          <a:pt x="20" y="1"/>
                        </a:cubicBezTo>
                        <a:cubicBezTo>
                          <a:pt x="35" y="4"/>
                          <a:pt x="33" y="20"/>
                          <a:pt x="23" y="23"/>
                        </a:cubicBezTo>
                        <a:cubicBezTo>
                          <a:pt x="13" y="26"/>
                          <a:pt x="0" y="16"/>
                          <a:pt x="2"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72"/>
                  <p:cNvSpPr>
                    <a:spLocks/>
                  </p:cNvSpPr>
                  <p:nvPr/>
                </p:nvSpPr>
                <p:spPr bwMode="auto">
                  <a:xfrm>
                    <a:off x="14712950" y="-1433512"/>
                    <a:ext cx="119063" cy="152400"/>
                  </a:xfrm>
                  <a:custGeom>
                    <a:avLst/>
                    <a:gdLst>
                      <a:gd name="T0" fmla="*/ 21 w 28"/>
                      <a:gd name="T1" fmla="*/ 0 h 36"/>
                      <a:gd name="T2" fmla="*/ 26 w 28"/>
                      <a:gd name="T3" fmla="*/ 18 h 36"/>
                      <a:gd name="T4" fmla="*/ 6 w 28"/>
                      <a:gd name="T5" fmla="*/ 28 h 36"/>
                      <a:gd name="T6" fmla="*/ 21 w 28"/>
                      <a:gd name="T7" fmla="*/ 0 h 36"/>
                    </a:gdLst>
                    <a:ahLst/>
                    <a:cxnLst>
                      <a:cxn ang="0">
                        <a:pos x="T0" y="T1"/>
                      </a:cxn>
                      <a:cxn ang="0">
                        <a:pos x="T2" y="T3"/>
                      </a:cxn>
                      <a:cxn ang="0">
                        <a:pos x="T4" y="T5"/>
                      </a:cxn>
                      <a:cxn ang="0">
                        <a:pos x="T6" y="T7"/>
                      </a:cxn>
                    </a:cxnLst>
                    <a:rect l="0" t="0" r="r" b="b"/>
                    <a:pathLst>
                      <a:path w="28" h="36">
                        <a:moveTo>
                          <a:pt x="21" y="0"/>
                        </a:moveTo>
                        <a:cubicBezTo>
                          <a:pt x="16" y="9"/>
                          <a:pt x="25" y="12"/>
                          <a:pt x="26" y="18"/>
                        </a:cubicBezTo>
                        <a:cubicBezTo>
                          <a:pt x="28" y="34"/>
                          <a:pt x="12" y="36"/>
                          <a:pt x="6" y="28"/>
                        </a:cubicBezTo>
                        <a:cubicBezTo>
                          <a:pt x="0" y="20"/>
                          <a:pt x="5" y="4"/>
                          <a:pt x="2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74"/>
                  <p:cNvSpPr>
                    <a:spLocks/>
                  </p:cNvSpPr>
                  <p:nvPr/>
                </p:nvSpPr>
                <p:spPr bwMode="auto">
                  <a:xfrm>
                    <a:off x="14954250" y="-1238250"/>
                    <a:ext cx="111125" cy="155575"/>
                  </a:xfrm>
                  <a:custGeom>
                    <a:avLst/>
                    <a:gdLst>
                      <a:gd name="T0" fmla="*/ 0 w 26"/>
                      <a:gd name="T1" fmla="*/ 34 h 37"/>
                      <a:gd name="T2" fmla="*/ 2 w 26"/>
                      <a:gd name="T3" fmla="*/ 15 h 37"/>
                      <a:gd name="T4" fmla="*/ 24 w 26"/>
                      <a:gd name="T5" fmla="*/ 14 h 37"/>
                      <a:gd name="T6" fmla="*/ 0 w 26"/>
                      <a:gd name="T7" fmla="*/ 34 h 37"/>
                    </a:gdLst>
                    <a:ahLst/>
                    <a:cxnLst>
                      <a:cxn ang="0">
                        <a:pos x="T0" y="T1"/>
                      </a:cxn>
                      <a:cxn ang="0">
                        <a:pos x="T2" y="T3"/>
                      </a:cxn>
                      <a:cxn ang="0">
                        <a:pos x="T4" y="T5"/>
                      </a:cxn>
                      <a:cxn ang="0">
                        <a:pos x="T6" y="T7"/>
                      </a:cxn>
                    </a:cxnLst>
                    <a:rect l="0" t="0" r="r" b="b"/>
                    <a:pathLst>
                      <a:path w="26" h="37">
                        <a:moveTo>
                          <a:pt x="0" y="34"/>
                        </a:moveTo>
                        <a:cubicBezTo>
                          <a:pt x="8" y="27"/>
                          <a:pt x="1" y="21"/>
                          <a:pt x="2" y="15"/>
                        </a:cubicBezTo>
                        <a:cubicBezTo>
                          <a:pt x="7" y="0"/>
                          <a:pt x="22" y="4"/>
                          <a:pt x="24" y="14"/>
                        </a:cubicBezTo>
                        <a:cubicBezTo>
                          <a:pt x="26" y="24"/>
                          <a:pt x="16" y="37"/>
                          <a:pt x="0" y="3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75"/>
                  <p:cNvSpPr>
                    <a:spLocks/>
                  </p:cNvSpPr>
                  <p:nvPr/>
                </p:nvSpPr>
                <p:spPr bwMode="auto">
                  <a:xfrm>
                    <a:off x="15162212" y="-1035050"/>
                    <a:ext cx="114300" cy="152400"/>
                  </a:xfrm>
                  <a:custGeom>
                    <a:avLst/>
                    <a:gdLst>
                      <a:gd name="T0" fmla="*/ 0 w 27"/>
                      <a:gd name="T1" fmla="*/ 33 h 36"/>
                      <a:gd name="T2" fmla="*/ 3 w 27"/>
                      <a:gd name="T3" fmla="*/ 15 h 36"/>
                      <a:gd name="T4" fmla="*/ 25 w 27"/>
                      <a:gd name="T5" fmla="*/ 14 h 36"/>
                      <a:gd name="T6" fmla="*/ 0 w 27"/>
                      <a:gd name="T7" fmla="*/ 33 h 36"/>
                    </a:gdLst>
                    <a:ahLst/>
                    <a:cxnLst>
                      <a:cxn ang="0">
                        <a:pos x="T0" y="T1"/>
                      </a:cxn>
                      <a:cxn ang="0">
                        <a:pos x="T2" y="T3"/>
                      </a:cxn>
                      <a:cxn ang="0">
                        <a:pos x="T4" y="T5"/>
                      </a:cxn>
                      <a:cxn ang="0">
                        <a:pos x="T6" y="T7"/>
                      </a:cxn>
                    </a:cxnLst>
                    <a:rect l="0" t="0" r="r" b="b"/>
                    <a:pathLst>
                      <a:path w="27" h="36">
                        <a:moveTo>
                          <a:pt x="0" y="33"/>
                        </a:moveTo>
                        <a:cubicBezTo>
                          <a:pt x="8" y="27"/>
                          <a:pt x="1" y="21"/>
                          <a:pt x="3" y="15"/>
                        </a:cubicBezTo>
                        <a:cubicBezTo>
                          <a:pt x="7" y="0"/>
                          <a:pt x="23" y="4"/>
                          <a:pt x="25" y="14"/>
                        </a:cubicBezTo>
                        <a:cubicBezTo>
                          <a:pt x="27" y="24"/>
                          <a:pt x="16"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76"/>
                  <p:cNvSpPr>
                    <a:spLocks/>
                  </p:cNvSpPr>
                  <p:nvPr/>
                </p:nvSpPr>
                <p:spPr bwMode="auto">
                  <a:xfrm>
                    <a:off x="14662150" y="-785812"/>
                    <a:ext cx="131763" cy="152400"/>
                  </a:xfrm>
                  <a:custGeom>
                    <a:avLst/>
                    <a:gdLst>
                      <a:gd name="T0" fmla="*/ 15 w 31"/>
                      <a:gd name="T1" fmla="*/ 36 h 36"/>
                      <a:gd name="T2" fmla="*/ 6 w 31"/>
                      <a:gd name="T3" fmla="*/ 20 h 36"/>
                      <a:gd name="T4" fmla="*/ 23 w 31"/>
                      <a:gd name="T5" fmla="*/ 6 h 36"/>
                      <a:gd name="T6" fmla="*/ 15 w 31"/>
                      <a:gd name="T7" fmla="*/ 36 h 36"/>
                    </a:gdLst>
                    <a:ahLst/>
                    <a:cxnLst>
                      <a:cxn ang="0">
                        <a:pos x="T0" y="T1"/>
                      </a:cxn>
                      <a:cxn ang="0">
                        <a:pos x="T2" y="T3"/>
                      </a:cxn>
                      <a:cxn ang="0">
                        <a:pos x="T4" y="T5"/>
                      </a:cxn>
                      <a:cxn ang="0">
                        <a:pos x="T6" y="T7"/>
                      </a:cxn>
                    </a:cxnLst>
                    <a:rect l="0" t="0" r="r" b="b"/>
                    <a:pathLst>
                      <a:path w="31" h="36">
                        <a:moveTo>
                          <a:pt x="15" y="36"/>
                        </a:moveTo>
                        <a:cubicBezTo>
                          <a:pt x="18" y="27"/>
                          <a:pt x="8" y="26"/>
                          <a:pt x="6" y="20"/>
                        </a:cubicBezTo>
                        <a:cubicBezTo>
                          <a:pt x="0" y="6"/>
                          <a:pt x="15" y="0"/>
                          <a:pt x="23" y="6"/>
                        </a:cubicBezTo>
                        <a:cubicBezTo>
                          <a:pt x="31" y="13"/>
                          <a:pt x="30" y="29"/>
                          <a:pt x="15"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77"/>
                  <p:cNvSpPr>
                    <a:spLocks/>
                  </p:cNvSpPr>
                  <p:nvPr/>
                </p:nvSpPr>
                <p:spPr bwMode="auto">
                  <a:xfrm>
                    <a:off x="15540037" y="-1047750"/>
                    <a:ext cx="111125" cy="152400"/>
                  </a:xfrm>
                  <a:custGeom>
                    <a:avLst/>
                    <a:gdLst>
                      <a:gd name="T0" fmla="*/ 0 w 26"/>
                      <a:gd name="T1" fmla="*/ 33 h 36"/>
                      <a:gd name="T2" fmla="*/ 2 w 26"/>
                      <a:gd name="T3" fmla="*/ 14 h 36"/>
                      <a:gd name="T4" fmla="*/ 24 w 26"/>
                      <a:gd name="T5" fmla="*/ 14 h 36"/>
                      <a:gd name="T6" fmla="*/ 0 w 26"/>
                      <a:gd name="T7" fmla="*/ 33 h 36"/>
                    </a:gdLst>
                    <a:ahLst/>
                    <a:cxnLst>
                      <a:cxn ang="0">
                        <a:pos x="T0" y="T1"/>
                      </a:cxn>
                      <a:cxn ang="0">
                        <a:pos x="T2" y="T3"/>
                      </a:cxn>
                      <a:cxn ang="0">
                        <a:pos x="T4" y="T5"/>
                      </a:cxn>
                      <a:cxn ang="0">
                        <a:pos x="T6" y="T7"/>
                      </a:cxn>
                    </a:cxnLst>
                    <a:rect l="0" t="0" r="r" b="b"/>
                    <a:pathLst>
                      <a:path w="26" h="36">
                        <a:moveTo>
                          <a:pt x="0" y="33"/>
                        </a:moveTo>
                        <a:cubicBezTo>
                          <a:pt x="8" y="27"/>
                          <a:pt x="0" y="21"/>
                          <a:pt x="2" y="14"/>
                        </a:cubicBezTo>
                        <a:cubicBezTo>
                          <a:pt x="7" y="0"/>
                          <a:pt x="22" y="4"/>
                          <a:pt x="24" y="14"/>
                        </a:cubicBezTo>
                        <a:cubicBezTo>
                          <a:pt x="26" y="24"/>
                          <a:pt x="15"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78"/>
                  <p:cNvSpPr>
                    <a:spLocks/>
                  </p:cNvSpPr>
                  <p:nvPr/>
                </p:nvSpPr>
                <p:spPr bwMode="auto">
                  <a:xfrm>
                    <a:off x="14644687" y="-1281112"/>
                    <a:ext cx="149225" cy="147638"/>
                  </a:xfrm>
                  <a:custGeom>
                    <a:avLst/>
                    <a:gdLst>
                      <a:gd name="T0" fmla="*/ 0 w 35"/>
                      <a:gd name="T1" fmla="*/ 11 h 35"/>
                      <a:gd name="T2" fmla="*/ 12 w 35"/>
                      <a:gd name="T3" fmla="*/ 25 h 35"/>
                      <a:gd name="T4" fmla="*/ 31 w 35"/>
                      <a:gd name="T5" fmla="*/ 14 h 35"/>
                      <a:gd name="T6" fmla="*/ 0 w 35"/>
                      <a:gd name="T7" fmla="*/ 11 h 35"/>
                    </a:gdLst>
                    <a:ahLst/>
                    <a:cxnLst>
                      <a:cxn ang="0">
                        <a:pos x="T0" y="T1"/>
                      </a:cxn>
                      <a:cxn ang="0">
                        <a:pos x="T2" y="T3"/>
                      </a:cxn>
                      <a:cxn ang="0">
                        <a:pos x="T4" y="T5"/>
                      </a:cxn>
                      <a:cxn ang="0">
                        <a:pos x="T6" y="T7"/>
                      </a:cxn>
                    </a:cxnLst>
                    <a:rect l="0" t="0" r="r" b="b"/>
                    <a:pathLst>
                      <a:path w="35" h="35">
                        <a:moveTo>
                          <a:pt x="0" y="11"/>
                        </a:moveTo>
                        <a:cubicBezTo>
                          <a:pt x="10" y="12"/>
                          <a:pt x="7" y="21"/>
                          <a:pt x="12" y="25"/>
                        </a:cubicBezTo>
                        <a:cubicBezTo>
                          <a:pt x="24" y="35"/>
                          <a:pt x="35" y="23"/>
                          <a:pt x="31" y="14"/>
                        </a:cubicBezTo>
                        <a:cubicBezTo>
                          <a:pt x="27" y="5"/>
                          <a:pt x="12" y="0"/>
                          <a:pt x="0" y="11"/>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79"/>
                  <p:cNvSpPr>
                    <a:spLocks/>
                  </p:cNvSpPr>
                  <p:nvPr/>
                </p:nvSpPr>
                <p:spPr bwMode="auto">
                  <a:xfrm>
                    <a:off x="15260637" y="-1298575"/>
                    <a:ext cx="127000" cy="157163"/>
                  </a:xfrm>
                  <a:custGeom>
                    <a:avLst/>
                    <a:gdLst>
                      <a:gd name="T0" fmla="*/ 11 w 30"/>
                      <a:gd name="T1" fmla="*/ 0 h 37"/>
                      <a:gd name="T2" fmla="*/ 4 w 30"/>
                      <a:gd name="T3" fmla="*/ 18 h 37"/>
                      <a:gd name="T4" fmla="*/ 23 w 30"/>
                      <a:gd name="T5" fmla="*/ 30 h 37"/>
                      <a:gd name="T6" fmla="*/ 11 w 30"/>
                      <a:gd name="T7" fmla="*/ 0 h 37"/>
                    </a:gdLst>
                    <a:ahLst/>
                    <a:cxnLst>
                      <a:cxn ang="0">
                        <a:pos x="T0" y="T1"/>
                      </a:cxn>
                      <a:cxn ang="0">
                        <a:pos x="T2" y="T3"/>
                      </a:cxn>
                      <a:cxn ang="0">
                        <a:pos x="T4" y="T5"/>
                      </a:cxn>
                      <a:cxn ang="0">
                        <a:pos x="T6" y="T7"/>
                      </a:cxn>
                    </a:cxnLst>
                    <a:rect l="0" t="0" r="r" b="b"/>
                    <a:pathLst>
                      <a:path w="30" h="37">
                        <a:moveTo>
                          <a:pt x="11" y="0"/>
                        </a:moveTo>
                        <a:cubicBezTo>
                          <a:pt x="15" y="10"/>
                          <a:pt x="6" y="12"/>
                          <a:pt x="4" y="18"/>
                        </a:cubicBezTo>
                        <a:cubicBezTo>
                          <a:pt x="0" y="32"/>
                          <a:pt x="16" y="37"/>
                          <a:pt x="23" y="30"/>
                        </a:cubicBezTo>
                        <a:cubicBezTo>
                          <a:pt x="30" y="22"/>
                          <a:pt x="27" y="6"/>
                          <a:pt x="11" y="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80"/>
                  <p:cNvSpPr>
                    <a:spLocks/>
                  </p:cNvSpPr>
                  <p:nvPr/>
                </p:nvSpPr>
                <p:spPr bwMode="auto">
                  <a:xfrm>
                    <a:off x="14457362" y="-717550"/>
                    <a:ext cx="144463" cy="109538"/>
                  </a:xfrm>
                  <a:custGeom>
                    <a:avLst/>
                    <a:gdLst>
                      <a:gd name="T0" fmla="*/ 0 w 34"/>
                      <a:gd name="T1" fmla="*/ 23 h 26"/>
                      <a:gd name="T2" fmla="*/ 18 w 34"/>
                      <a:gd name="T3" fmla="*/ 26 h 26"/>
                      <a:gd name="T4" fmla="*/ 25 w 34"/>
                      <a:gd name="T5" fmla="*/ 5 h 26"/>
                      <a:gd name="T6" fmla="*/ 0 w 34"/>
                      <a:gd name="T7" fmla="*/ 23 h 26"/>
                    </a:gdLst>
                    <a:ahLst/>
                    <a:cxnLst>
                      <a:cxn ang="0">
                        <a:pos x="T0" y="T1"/>
                      </a:cxn>
                      <a:cxn ang="0">
                        <a:pos x="T2" y="T3"/>
                      </a:cxn>
                      <a:cxn ang="0">
                        <a:pos x="T4" y="T5"/>
                      </a:cxn>
                      <a:cxn ang="0">
                        <a:pos x="T6" y="T7"/>
                      </a:cxn>
                    </a:cxnLst>
                    <a:rect l="0" t="0" r="r" b="b"/>
                    <a:pathLst>
                      <a:path w="34" h="26">
                        <a:moveTo>
                          <a:pt x="0" y="23"/>
                        </a:moveTo>
                        <a:cubicBezTo>
                          <a:pt x="8" y="18"/>
                          <a:pt x="12" y="26"/>
                          <a:pt x="18" y="26"/>
                        </a:cubicBezTo>
                        <a:cubicBezTo>
                          <a:pt x="33" y="25"/>
                          <a:pt x="34" y="9"/>
                          <a:pt x="25" y="5"/>
                        </a:cubicBezTo>
                        <a:cubicBezTo>
                          <a:pt x="16" y="0"/>
                          <a:pt x="1" y="7"/>
                          <a:pt x="0" y="2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81"/>
                  <p:cNvSpPr>
                    <a:spLocks/>
                  </p:cNvSpPr>
                  <p:nvPr/>
                </p:nvSpPr>
                <p:spPr bwMode="auto">
                  <a:xfrm>
                    <a:off x="14533562" y="-971550"/>
                    <a:ext cx="115888" cy="152400"/>
                  </a:xfrm>
                  <a:custGeom>
                    <a:avLst/>
                    <a:gdLst>
                      <a:gd name="T0" fmla="*/ 1 w 27"/>
                      <a:gd name="T1" fmla="*/ 2 h 36"/>
                      <a:gd name="T2" fmla="*/ 2 w 27"/>
                      <a:gd name="T3" fmla="*/ 21 h 36"/>
                      <a:gd name="T4" fmla="*/ 24 w 27"/>
                      <a:gd name="T5" fmla="*/ 23 h 36"/>
                      <a:gd name="T6" fmla="*/ 1 w 27"/>
                      <a:gd name="T7" fmla="*/ 2 h 36"/>
                    </a:gdLst>
                    <a:ahLst/>
                    <a:cxnLst>
                      <a:cxn ang="0">
                        <a:pos x="T0" y="T1"/>
                      </a:cxn>
                      <a:cxn ang="0">
                        <a:pos x="T2" y="T3"/>
                      </a:cxn>
                      <a:cxn ang="0">
                        <a:pos x="T4" y="T5"/>
                      </a:cxn>
                      <a:cxn ang="0">
                        <a:pos x="T6" y="T7"/>
                      </a:cxn>
                    </a:cxnLst>
                    <a:rect l="0" t="0" r="r" b="b"/>
                    <a:pathLst>
                      <a:path w="27" h="36">
                        <a:moveTo>
                          <a:pt x="1" y="2"/>
                        </a:moveTo>
                        <a:cubicBezTo>
                          <a:pt x="8" y="9"/>
                          <a:pt x="0" y="15"/>
                          <a:pt x="2" y="21"/>
                        </a:cubicBezTo>
                        <a:cubicBezTo>
                          <a:pt x="5" y="36"/>
                          <a:pt x="21" y="33"/>
                          <a:pt x="24" y="23"/>
                        </a:cubicBezTo>
                        <a:cubicBezTo>
                          <a:pt x="27" y="14"/>
                          <a:pt x="17" y="0"/>
                          <a:pt x="1" y="2"/>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82"/>
                  <p:cNvSpPr>
                    <a:spLocks/>
                  </p:cNvSpPr>
                  <p:nvPr/>
                </p:nvSpPr>
                <p:spPr bwMode="auto">
                  <a:xfrm>
                    <a:off x="14873287" y="-925512"/>
                    <a:ext cx="111125" cy="152400"/>
                  </a:xfrm>
                  <a:custGeom>
                    <a:avLst/>
                    <a:gdLst>
                      <a:gd name="T0" fmla="*/ 0 w 26"/>
                      <a:gd name="T1" fmla="*/ 33 h 36"/>
                      <a:gd name="T2" fmla="*/ 1 w 26"/>
                      <a:gd name="T3" fmla="*/ 15 h 36"/>
                      <a:gd name="T4" fmla="*/ 23 w 26"/>
                      <a:gd name="T5" fmla="*/ 13 h 36"/>
                      <a:gd name="T6" fmla="*/ 0 w 26"/>
                      <a:gd name="T7" fmla="*/ 33 h 36"/>
                    </a:gdLst>
                    <a:ahLst/>
                    <a:cxnLst>
                      <a:cxn ang="0">
                        <a:pos x="T0" y="T1"/>
                      </a:cxn>
                      <a:cxn ang="0">
                        <a:pos x="T2" y="T3"/>
                      </a:cxn>
                      <a:cxn ang="0">
                        <a:pos x="T4" y="T5"/>
                      </a:cxn>
                      <a:cxn ang="0">
                        <a:pos x="T6" y="T7"/>
                      </a:cxn>
                    </a:cxnLst>
                    <a:rect l="0" t="0" r="r" b="b"/>
                    <a:pathLst>
                      <a:path w="26" h="36">
                        <a:moveTo>
                          <a:pt x="0" y="33"/>
                        </a:moveTo>
                        <a:cubicBezTo>
                          <a:pt x="7" y="26"/>
                          <a:pt x="0" y="21"/>
                          <a:pt x="1" y="15"/>
                        </a:cubicBezTo>
                        <a:cubicBezTo>
                          <a:pt x="5" y="0"/>
                          <a:pt x="21" y="3"/>
                          <a:pt x="23" y="13"/>
                        </a:cubicBezTo>
                        <a:cubicBezTo>
                          <a:pt x="26" y="23"/>
                          <a:pt x="16" y="36"/>
                          <a:pt x="0" y="33"/>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83"/>
                  <p:cNvSpPr>
                    <a:spLocks/>
                  </p:cNvSpPr>
                  <p:nvPr/>
                </p:nvSpPr>
                <p:spPr bwMode="auto">
                  <a:xfrm>
                    <a:off x="15184437" y="-869950"/>
                    <a:ext cx="139700" cy="152400"/>
                  </a:xfrm>
                  <a:custGeom>
                    <a:avLst/>
                    <a:gdLst>
                      <a:gd name="T0" fmla="*/ 0 w 33"/>
                      <a:gd name="T1" fmla="*/ 26 h 36"/>
                      <a:gd name="T2" fmla="*/ 10 w 33"/>
                      <a:gd name="T3" fmla="*/ 11 h 36"/>
                      <a:gd name="T4" fmla="*/ 30 w 33"/>
                      <a:gd name="T5" fmla="*/ 20 h 36"/>
                      <a:gd name="T6" fmla="*/ 0 w 33"/>
                      <a:gd name="T7" fmla="*/ 26 h 36"/>
                    </a:gdLst>
                    <a:ahLst/>
                    <a:cxnLst>
                      <a:cxn ang="0">
                        <a:pos x="T0" y="T1"/>
                      </a:cxn>
                      <a:cxn ang="0">
                        <a:pos x="T2" y="T3"/>
                      </a:cxn>
                      <a:cxn ang="0">
                        <a:pos x="T4" y="T5"/>
                      </a:cxn>
                      <a:cxn ang="0">
                        <a:pos x="T6" y="T7"/>
                      </a:cxn>
                    </a:cxnLst>
                    <a:rect l="0" t="0" r="r" b="b"/>
                    <a:pathLst>
                      <a:path w="33" h="36">
                        <a:moveTo>
                          <a:pt x="0" y="26"/>
                        </a:moveTo>
                        <a:cubicBezTo>
                          <a:pt x="9" y="24"/>
                          <a:pt x="6" y="15"/>
                          <a:pt x="10" y="11"/>
                        </a:cubicBezTo>
                        <a:cubicBezTo>
                          <a:pt x="21" y="0"/>
                          <a:pt x="33" y="10"/>
                          <a:pt x="30" y="20"/>
                        </a:cubicBezTo>
                        <a:cubicBezTo>
                          <a:pt x="28" y="30"/>
                          <a:pt x="12" y="36"/>
                          <a:pt x="0" y="2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84"/>
                  <p:cNvSpPr>
                    <a:spLocks/>
                  </p:cNvSpPr>
                  <p:nvPr/>
                </p:nvSpPr>
                <p:spPr bwMode="auto">
                  <a:xfrm>
                    <a:off x="15316200" y="-958850"/>
                    <a:ext cx="139700" cy="152400"/>
                  </a:xfrm>
                  <a:custGeom>
                    <a:avLst/>
                    <a:gdLst>
                      <a:gd name="T0" fmla="*/ 21 w 33"/>
                      <a:gd name="T1" fmla="*/ 36 h 36"/>
                      <a:gd name="T2" fmla="*/ 8 w 33"/>
                      <a:gd name="T3" fmla="*/ 22 h 36"/>
                      <a:gd name="T4" fmla="*/ 22 w 33"/>
                      <a:gd name="T5" fmla="*/ 5 h 36"/>
                      <a:gd name="T6" fmla="*/ 21 w 33"/>
                      <a:gd name="T7" fmla="*/ 36 h 36"/>
                    </a:gdLst>
                    <a:ahLst/>
                    <a:cxnLst>
                      <a:cxn ang="0">
                        <a:pos x="T0" y="T1"/>
                      </a:cxn>
                      <a:cxn ang="0">
                        <a:pos x="T2" y="T3"/>
                      </a:cxn>
                      <a:cxn ang="0">
                        <a:pos x="T4" y="T5"/>
                      </a:cxn>
                      <a:cxn ang="0">
                        <a:pos x="T6" y="T7"/>
                      </a:cxn>
                    </a:cxnLst>
                    <a:rect l="0" t="0" r="r" b="b"/>
                    <a:pathLst>
                      <a:path w="33" h="36">
                        <a:moveTo>
                          <a:pt x="21" y="36"/>
                        </a:moveTo>
                        <a:cubicBezTo>
                          <a:pt x="21" y="26"/>
                          <a:pt x="12" y="27"/>
                          <a:pt x="8" y="22"/>
                        </a:cubicBezTo>
                        <a:cubicBezTo>
                          <a:pt x="0" y="9"/>
                          <a:pt x="13" y="0"/>
                          <a:pt x="22" y="5"/>
                        </a:cubicBezTo>
                        <a:cubicBezTo>
                          <a:pt x="31" y="9"/>
                          <a:pt x="33" y="26"/>
                          <a:pt x="21" y="36"/>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85"/>
                  <p:cNvSpPr>
                    <a:spLocks/>
                  </p:cNvSpPr>
                  <p:nvPr/>
                </p:nvSpPr>
                <p:spPr bwMode="auto">
                  <a:xfrm>
                    <a:off x="15684500" y="-1171575"/>
                    <a:ext cx="144463" cy="149225"/>
                  </a:xfrm>
                  <a:custGeom>
                    <a:avLst/>
                    <a:gdLst>
                      <a:gd name="T0" fmla="*/ 0 w 34"/>
                      <a:gd name="T1" fmla="*/ 10 h 35"/>
                      <a:gd name="T2" fmla="*/ 11 w 34"/>
                      <a:gd name="T3" fmla="*/ 25 h 35"/>
                      <a:gd name="T4" fmla="*/ 31 w 34"/>
                      <a:gd name="T5" fmla="*/ 14 h 35"/>
                      <a:gd name="T6" fmla="*/ 0 w 34"/>
                      <a:gd name="T7" fmla="*/ 10 h 35"/>
                    </a:gdLst>
                    <a:ahLst/>
                    <a:cxnLst>
                      <a:cxn ang="0">
                        <a:pos x="T0" y="T1"/>
                      </a:cxn>
                      <a:cxn ang="0">
                        <a:pos x="T2" y="T3"/>
                      </a:cxn>
                      <a:cxn ang="0">
                        <a:pos x="T4" y="T5"/>
                      </a:cxn>
                      <a:cxn ang="0">
                        <a:pos x="T6" y="T7"/>
                      </a:cxn>
                    </a:cxnLst>
                    <a:rect l="0" t="0" r="r" b="b"/>
                    <a:pathLst>
                      <a:path w="34" h="35">
                        <a:moveTo>
                          <a:pt x="0" y="10"/>
                        </a:moveTo>
                        <a:cubicBezTo>
                          <a:pt x="10" y="12"/>
                          <a:pt x="7" y="21"/>
                          <a:pt x="11" y="25"/>
                        </a:cubicBezTo>
                        <a:cubicBezTo>
                          <a:pt x="22" y="35"/>
                          <a:pt x="34" y="24"/>
                          <a:pt x="31" y="14"/>
                        </a:cubicBezTo>
                        <a:cubicBezTo>
                          <a:pt x="27" y="5"/>
                          <a:pt x="12" y="0"/>
                          <a:pt x="0" y="10"/>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87"/>
                  <p:cNvSpPr>
                    <a:spLocks/>
                  </p:cNvSpPr>
                  <p:nvPr/>
                </p:nvSpPr>
                <p:spPr bwMode="auto">
                  <a:xfrm>
                    <a:off x="16198850" y="-1298575"/>
                    <a:ext cx="134938" cy="225425"/>
                  </a:xfrm>
                  <a:custGeom>
                    <a:avLst/>
                    <a:gdLst>
                      <a:gd name="T0" fmla="*/ 14 w 32"/>
                      <a:gd name="T1" fmla="*/ 52 h 53"/>
                      <a:gd name="T2" fmla="*/ 16 w 32"/>
                      <a:gd name="T3" fmla="*/ 1 h 53"/>
                      <a:gd name="T4" fmla="*/ 14 w 32"/>
                      <a:gd name="T5" fmla="*/ 52 h 53"/>
                    </a:gdLst>
                    <a:ahLst/>
                    <a:cxnLst>
                      <a:cxn ang="0">
                        <a:pos x="T0" y="T1"/>
                      </a:cxn>
                      <a:cxn ang="0">
                        <a:pos x="T2" y="T3"/>
                      </a:cxn>
                      <a:cxn ang="0">
                        <a:pos x="T4" y="T5"/>
                      </a:cxn>
                    </a:cxnLst>
                    <a:rect l="0" t="0" r="r" b="b"/>
                    <a:pathLst>
                      <a:path w="32" h="53">
                        <a:moveTo>
                          <a:pt x="14" y="52"/>
                        </a:moveTo>
                        <a:cubicBezTo>
                          <a:pt x="20" y="53"/>
                          <a:pt x="32" y="1"/>
                          <a:pt x="16" y="1"/>
                        </a:cubicBezTo>
                        <a:cubicBezTo>
                          <a:pt x="0" y="0"/>
                          <a:pt x="7" y="52"/>
                          <a:pt x="14" y="52"/>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88"/>
                  <p:cNvSpPr>
                    <a:spLocks/>
                  </p:cNvSpPr>
                  <p:nvPr/>
                </p:nvSpPr>
                <p:spPr bwMode="auto">
                  <a:xfrm>
                    <a:off x="16317912" y="-1187450"/>
                    <a:ext cx="458788" cy="376238"/>
                  </a:xfrm>
                  <a:custGeom>
                    <a:avLst/>
                    <a:gdLst>
                      <a:gd name="T0" fmla="*/ 10 w 108"/>
                      <a:gd name="T1" fmla="*/ 57 h 89"/>
                      <a:gd name="T2" fmla="*/ 57 w 108"/>
                      <a:gd name="T3" fmla="*/ 80 h 89"/>
                      <a:gd name="T4" fmla="*/ 108 w 108"/>
                      <a:gd name="T5" fmla="*/ 19 h 89"/>
                      <a:gd name="T6" fmla="*/ 28 w 108"/>
                      <a:gd name="T7" fmla="*/ 8 h 89"/>
                      <a:gd name="T8" fmla="*/ 10 w 108"/>
                      <a:gd name="T9" fmla="*/ 57 h 89"/>
                    </a:gdLst>
                    <a:ahLst/>
                    <a:cxnLst>
                      <a:cxn ang="0">
                        <a:pos x="T0" y="T1"/>
                      </a:cxn>
                      <a:cxn ang="0">
                        <a:pos x="T2" y="T3"/>
                      </a:cxn>
                      <a:cxn ang="0">
                        <a:pos x="T4" y="T5"/>
                      </a:cxn>
                      <a:cxn ang="0">
                        <a:pos x="T6" y="T7"/>
                      </a:cxn>
                      <a:cxn ang="0">
                        <a:pos x="T8" y="T9"/>
                      </a:cxn>
                    </a:cxnLst>
                    <a:rect l="0" t="0" r="r" b="b"/>
                    <a:pathLst>
                      <a:path w="108" h="89">
                        <a:moveTo>
                          <a:pt x="10" y="57"/>
                        </a:moveTo>
                        <a:cubicBezTo>
                          <a:pt x="20" y="84"/>
                          <a:pt x="39" y="89"/>
                          <a:pt x="57" y="80"/>
                        </a:cubicBezTo>
                        <a:cubicBezTo>
                          <a:pt x="81" y="68"/>
                          <a:pt x="81" y="39"/>
                          <a:pt x="108" y="19"/>
                        </a:cubicBezTo>
                        <a:cubicBezTo>
                          <a:pt x="75" y="23"/>
                          <a:pt x="58" y="0"/>
                          <a:pt x="28" y="8"/>
                        </a:cubicBezTo>
                        <a:cubicBezTo>
                          <a:pt x="8" y="13"/>
                          <a:pt x="0" y="30"/>
                          <a:pt x="10" y="57"/>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89"/>
                  <p:cNvSpPr>
                    <a:spLocks/>
                  </p:cNvSpPr>
                  <p:nvPr/>
                </p:nvSpPr>
                <p:spPr bwMode="auto">
                  <a:xfrm>
                    <a:off x="16224250" y="-928687"/>
                    <a:ext cx="390525" cy="419100"/>
                  </a:xfrm>
                  <a:custGeom>
                    <a:avLst/>
                    <a:gdLst>
                      <a:gd name="T0" fmla="*/ 23 w 92"/>
                      <a:gd name="T1" fmla="*/ 19 h 99"/>
                      <a:gd name="T2" fmla="*/ 16 w 92"/>
                      <a:gd name="T3" fmla="*/ 71 h 99"/>
                      <a:gd name="T4" fmla="*/ 91 w 92"/>
                      <a:gd name="T5" fmla="*/ 99 h 99"/>
                      <a:gd name="T6" fmla="*/ 75 w 92"/>
                      <a:gd name="T7" fmla="*/ 20 h 99"/>
                      <a:gd name="T8" fmla="*/ 23 w 92"/>
                      <a:gd name="T9" fmla="*/ 19 h 99"/>
                    </a:gdLst>
                    <a:ahLst/>
                    <a:cxnLst>
                      <a:cxn ang="0">
                        <a:pos x="T0" y="T1"/>
                      </a:cxn>
                      <a:cxn ang="0">
                        <a:pos x="T2" y="T3"/>
                      </a:cxn>
                      <a:cxn ang="0">
                        <a:pos x="T4" y="T5"/>
                      </a:cxn>
                      <a:cxn ang="0">
                        <a:pos x="T6" y="T7"/>
                      </a:cxn>
                      <a:cxn ang="0">
                        <a:pos x="T8" y="T9"/>
                      </a:cxn>
                    </a:cxnLst>
                    <a:rect l="0" t="0" r="r" b="b"/>
                    <a:pathLst>
                      <a:path w="92" h="99">
                        <a:moveTo>
                          <a:pt x="23" y="19"/>
                        </a:moveTo>
                        <a:cubicBezTo>
                          <a:pt x="0" y="38"/>
                          <a:pt x="2" y="57"/>
                          <a:pt x="16" y="71"/>
                        </a:cubicBezTo>
                        <a:cubicBezTo>
                          <a:pt x="35" y="89"/>
                          <a:pt x="63" y="80"/>
                          <a:pt x="91" y="99"/>
                        </a:cubicBezTo>
                        <a:cubicBezTo>
                          <a:pt x="76" y="69"/>
                          <a:pt x="92" y="46"/>
                          <a:pt x="75" y="20"/>
                        </a:cubicBezTo>
                        <a:cubicBezTo>
                          <a:pt x="63" y="2"/>
                          <a:pt x="45" y="0"/>
                          <a:pt x="23" y="19"/>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90"/>
                  <p:cNvSpPr>
                    <a:spLocks/>
                  </p:cNvSpPr>
                  <p:nvPr/>
                </p:nvSpPr>
                <p:spPr bwMode="auto">
                  <a:xfrm>
                    <a:off x="15922625" y="-915987"/>
                    <a:ext cx="385763" cy="452438"/>
                  </a:xfrm>
                  <a:custGeom>
                    <a:avLst/>
                    <a:gdLst>
                      <a:gd name="T0" fmla="*/ 61 w 91"/>
                      <a:gd name="T1" fmla="*/ 13 h 107"/>
                      <a:gd name="T2" fmla="*/ 10 w 91"/>
                      <a:gd name="T3" fmla="*/ 27 h 107"/>
                      <a:gd name="T4" fmla="*/ 12 w 91"/>
                      <a:gd name="T5" fmla="*/ 107 h 107"/>
                      <a:gd name="T6" fmla="*/ 80 w 91"/>
                      <a:gd name="T7" fmla="*/ 62 h 107"/>
                      <a:gd name="T8" fmla="*/ 61 w 91"/>
                      <a:gd name="T9" fmla="*/ 13 h 107"/>
                    </a:gdLst>
                    <a:ahLst/>
                    <a:cxnLst>
                      <a:cxn ang="0">
                        <a:pos x="T0" y="T1"/>
                      </a:cxn>
                      <a:cxn ang="0">
                        <a:pos x="T2" y="T3"/>
                      </a:cxn>
                      <a:cxn ang="0">
                        <a:pos x="T4" y="T5"/>
                      </a:cxn>
                      <a:cxn ang="0">
                        <a:pos x="T6" y="T7"/>
                      </a:cxn>
                      <a:cxn ang="0">
                        <a:pos x="T8" y="T9"/>
                      </a:cxn>
                    </a:cxnLst>
                    <a:rect l="0" t="0" r="r" b="b"/>
                    <a:pathLst>
                      <a:path w="91" h="107">
                        <a:moveTo>
                          <a:pt x="61" y="13"/>
                        </a:moveTo>
                        <a:cubicBezTo>
                          <a:pt x="35" y="0"/>
                          <a:pt x="17" y="9"/>
                          <a:pt x="10" y="27"/>
                        </a:cubicBezTo>
                        <a:cubicBezTo>
                          <a:pt x="0" y="52"/>
                          <a:pt x="20" y="74"/>
                          <a:pt x="12" y="107"/>
                        </a:cubicBezTo>
                        <a:cubicBezTo>
                          <a:pt x="34" y="82"/>
                          <a:pt x="62" y="87"/>
                          <a:pt x="80" y="62"/>
                        </a:cubicBezTo>
                        <a:cubicBezTo>
                          <a:pt x="91" y="45"/>
                          <a:pt x="87" y="27"/>
                          <a:pt x="61" y="13"/>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91"/>
                  <p:cNvSpPr>
                    <a:spLocks/>
                  </p:cNvSpPr>
                  <p:nvPr/>
                </p:nvSpPr>
                <p:spPr bwMode="auto">
                  <a:xfrm>
                    <a:off x="15752762" y="-1200150"/>
                    <a:ext cx="463550" cy="368300"/>
                  </a:xfrm>
                  <a:custGeom>
                    <a:avLst/>
                    <a:gdLst>
                      <a:gd name="T0" fmla="*/ 101 w 109"/>
                      <a:gd name="T1" fmla="*/ 51 h 87"/>
                      <a:gd name="T2" fmla="*/ 77 w 109"/>
                      <a:gd name="T3" fmla="*/ 4 h 87"/>
                      <a:gd name="T4" fmla="*/ 0 w 109"/>
                      <a:gd name="T5" fmla="*/ 24 h 87"/>
                      <a:gd name="T6" fmla="*/ 58 w 109"/>
                      <a:gd name="T7" fmla="*/ 80 h 87"/>
                      <a:gd name="T8" fmla="*/ 101 w 109"/>
                      <a:gd name="T9" fmla="*/ 51 h 87"/>
                    </a:gdLst>
                    <a:ahLst/>
                    <a:cxnLst>
                      <a:cxn ang="0">
                        <a:pos x="T0" y="T1"/>
                      </a:cxn>
                      <a:cxn ang="0">
                        <a:pos x="T2" y="T3"/>
                      </a:cxn>
                      <a:cxn ang="0">
                        <a:pos x="T4" y="T5"/>
                      </a:cxn>
                      <a:cxn ang="0">
                        <a:pos x="T6" y="T7"/>
                      </a:cxn>
                      <a:cxn ang="0">
                        <a:pos x="T8" y="T9"/>
                      </a:cxn>
                    </a:cxnLst>
                    <a:rect l="0" t="0" r="r" b="b"/>
                    <a:pathLst>
                      <a:path w="109" h="87">
                        <a:moveTo>
                          <a:pt x="101" y="51"/>
                        </a:moveTo>
                        <a:cubicBezTo>
                          <a:pt x="109" y="22"/>
                          <a:pt x="96" y="7"/>
                          <a:pt x="77" y="4"/>
                        </a:cubicBezTo>
                        <a:cubicBezTo>
                          <a:pt x="51" y="0"/>
                          <a:pt x="33" y="24"/>
                          <a:pt x="0" y="24"/>
                        </a:cubicBezTo>
                        <a:cubicBezTo>
                          <a:pt x="29" y="39"/>
                          <a:pt x="29" y="68"/>
                          <a:pt x="58" y="80"/>
                        </a:cubicBezTo>
                        <a:cubicBezTo>
                          <a:pt x="77" y="87"/>
                          <a:pt x="94" y="78"/>
                          <a:pt x="101" y="51"/>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92"/>
                  <p:cNvSpPr>
                    <a:spLocks/>
                  </p:cNvSpPr>
                  <p:nvPr/>
                </p:nvSpPr>
                <p:spPr bwMode="auto">
                  <a:xfrm>
                    <a:off x="16368712" y="-1098550"/>
                    <a:ext cx="233363" cy="139700"/>
                  </a:xfrm>
                  <a:custGeom>
                    <a:avLst/>
                    <a:gdLst>
                      <a:gd name="T0" fmla="*/ 1 w 55"/>
                      <a:gd name="T1" fmla="*/ 27 h 33"/>
                      <a:gd name="T2" fmla="*/ 52 w 55"/>
                      <a:gd name="T3" fmla="*/ 16 h 33"/>
                      <a:gd name="T4" fmla="*/ 1 w 55"/>
                      <a:gd name="T5" fmla="*/ 27 h 33"/>
                    </a:gdLst>
                    <a:ahLst/>
                    <a:cxnLst>
                      <a:cxn ang="0">
                        <a:pos x="T0" y="T1"/>
                      </a:cxn>
                      <a:cxn ang="0">
                        <a:pos x="T2" y="T3"/>
                      </a:cxn>
                      <a:cxn ang="0">
                        <a:pos x="T4" y="T5"/>
                      </a:cxn>
                    </a:cxnLst>
                    <a:rect l="0" t="0" r="r" b="b"/>
                    <a:pathLst>
                      <a:path w="55" h="33">
                        <a:moveTo>
                          <a:pt x="1" y="27"/>
                        </a:moveTo>
                        <a:cubicBezTo>
                          <a:pt x="3" y="33"/>
                          <a:pt x="55" y="32"/>
                          <a:pt x="52" y="16"/>
                        </a:cubicBezTo>
                        <a:cubicBezTo>
                          <a:pt x="49" y="0"/>
                          <a:pt x="0" y="21"/>
                          <a:pt x="1" y="27"/>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93"/>
                  <p:cNvSpPr>
                    <a:spLocks/>
                  </p:cNvSpPr>
                  <p:nvPr/>
                </p:nvSpPr>
                <p:spPr bwMode="auto">
                  <a:xfrm>
                    <a:off x="16317912" y="-882650"/>
                    <a:ext cx="211138" cy="233363"/>
                  </a:xfrm>
                  <a:custGeom>
                    <a:avLst/>
                    <a:gdLst>
                      <a:gd name="T0" fmla="*/ 4 w 50"/>
                      <a:gd name="T1" fmla="*/ 5 h 55"/>
                      <a:gd name="T2" fmla="*/ 37 w 50"/>
                      <a:gd name="T3" fmla="*/ 45 h 55"/>
                      <a:gd name="T4" fmla="*/ 4 w 50"/>
                      <a:gd name="T5" fmla="*/ 5 h 55"/>
                    </a:gdLst>
                    <a:ahLst/>
                    <a:cxnLst>
                      <a:cxn ang="0">
                        <a:pos x="T0" y="T1"/>
                      </a:cxn>
                      <a:cxn ang="0">
                        <a:pos x="T2" y="T3"/>
                      </a:cxn>
                      <a:cxn ang="0">
                        <a:pos x="T4" y="T5"/>
                      </a:cxn>
                    </a:cxnLst>
                    <a:rect l="0" t="0" r="r" b="b"/>
                    <a:pathLst>
                      <a:path w="50" h="55">
                        <a:moveTo>
                          <a:pt x="4" y="5"/>
                        </a:moveTo>
                        <a:cubicBezTo>
                          <a:pt x="0" y="9"/>
                          <a:pt x="24" y="55"/>
                          <a:pt x="37" y="45"/>
                        </a:cubicBezTo>
                        <a:cubicBezTo>
                          <a:pt x="50" y="35"/>
                          <a:pt x="10" y="0"/>
                          <a:pt x="4" y="5"/>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94"/>
                  <p:cNvSpPr>
                    <a:spLocks/>
                  </p:cNvSpPr>
                  <p:nvPr/>
                </p:nvSpPr>
                <p:spPr bwMode="auto">
                  <a:xfrm>
                    <a:off x="16006762" y="-865187"/>
                    <a:ext cx="204788" cy="231775"/>
                  </a:xfrm>
                  <a:custGeom>
                    <a:avLst/>
                    <a:gdLst>
                      <a:gd name="T0" fmla="*/ 43 w 48"/>
                      <a:gd name="T1" fmla="*/ 3 h 55"/>
                      <a:gd name="T2" fmla="*/ 13 w 48"/>
                      <a:gd name="T3" fmla="*/ 46 h 55"/>
                      <a:gd name="T4" fmla="*/ 43 w 48"/>
                      <a:gd name="T5" fmla="*/ 3 h 55"/>
                    </a:gdLst>
                    <a:ahLst/>
                    <a:cxnLst>
                      <a:cxn ang="0">
                        <a:pos x="T0" y="T1"/>
                      </a:cxn>
                      <a:cxn ang="0">
                        <a:pos x="T2" y="T3"/>
                      </a:cxn>
                      <a:cxn ang="0">
                        <a:pos x="T4" y="T5"/>
                      </a:cxn>
                    </a:cxnLst>
                    <a:rect l="0" t="0" r="r" b="b"/>
                    <a:pathLst>
                      <a:path w="48" h="55">
                        <a:moveTo>
                          <a:pt x="43" y="3"/>
                        </a:moveTo>
                        <a:cubicBezTo>
                          <a:pt x="38" y="0"/>
                          <a:pt x="0" y="36"/>
                          <a:pt x="13" y="46"/>
                        </a:cubicBezTo>
                        <a:cubicBezTo>
                          <a:pt x="27" y="55"/>
                          <a:pt x="48" y="7"/>
                          <a:pt x="43" y="3"/>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95"/>
                  <p:cNvSpPr>
                    <a:spLocks/>
                  </p:cNvSpPr>
                  <p:nvPr/>
                </p:nvSpPr>
                <p:spPr bwMode="auto">
                  <a:xfrm>
                    <a:off x="15905162" y="-1116012"/>
                    <a:ext cx="242888" cy="157163"/>
                  </a:xfrm>
                  <a:custGeom>
                    <a:avLst/>
                    <a:gdLst>
                      <a:gd name="T0" fmla="*/ 55 w 57"/>
                      <a:gd name="T1" fmla="*/ 30 h 37"/>
                      <a:gd name="T2" fmla="*/ 5 w 57"/>
                      <a:gd name="T3" fmla="*/ 16 h 37"/>
                      <a:gd name="T4" fmla="*/ 55 w 57"/>
                      <a:gd name="T5" fmla="*/ 30 h 37"/>
                    </a:gdLst>
                    <a:ahLst/>
                    <a:cxnLst>
                      <a:cxn ang="0">
                        <a:pos x="T0" y="T1"/>
                      </a:cxn>
                      <a:cxn ang="0">
                        <a:pos x="T2" y="T3"/>
                      </a:cxn>
                      <a:cxn ang="0">
                        <a:pos x="T4" y="T5"/>
                      </a:cxn>
                    </a:cxnLst>
                    <a:rect l="0" t="0" r="r" b="b"/>
                    <a:pathLst>
                      <a:path w="57" h="37">
                        <a:moveTo>
                          <a:pt x="55" y="30"/>
                        </a:moveTo>
                        <a:cubicBezTo>
                          <a:pt x="57" y="25"/>
                          <a:pt x="10" y="0"/>
                          <a:pt x="5" y="16"/>
                        </a:cubicBezTo>
                        <a:cubicBezTo>
                          <a:pt x="0" y="31"/>
                          <a:pt x="53" y="37"/>
                          <a:pt x="55" y="30"/>
                        </a:cubicBezTo>
                      </a:path>
                    </a:pathLst>
                  </a:custGeom>
                  <a:solidFill>
                    <a:srgbClr val="DE4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96"/>
                  <p:cNvSpPr>
                    <a:spLocks/>
                  </p:cNvSpPr>
                  <p:nvPr/>
                </p:nvSpPr>
                <p:spPr bwMode="auto">
                  <a:xfrm>
                    <a:off x="16049625" y="-1120775"/>
                    <a:ext cx="395288" cy="347663"/>
                  </a:xfrm>
                  <a:custGeom>
                    <a:avLst/>
                    <a:gdLst>
                      <a:gd name="T0" fmla="*/ 82 w 93"/>
                      <a:gd name="T1" fmla="*/ 30 h 82"/>
                      <a:gd name="T2" fmla="*/ 61 w 93"/>
                      <a:gd name="T3" fmla="*/ 77 h 82"/>
                      <a:gd name="T4" fmla="*/ 18 w 93"/>
                      <a:gd name="T5" fmla="*/ 22 h 82"/>
                      <a:gd name="T6" fmla="*/ 82 w 93"/>
                      <a:gd name="T7" fmla="*/ 30 h 82"/>
                    </a:gdLst>
                    <a:ahLst/>
                    <a:cxnLst>
                      <a:cxn ang="0">
                        <a:pos x="T0" y="T1"/>
                      </a:cxn>
                      <a:cxn ang="0">
                        <a:pos x="T2" y="T3"/>
                      </a:cxn>
                      <a:cxn ang="0">
                        <a:pos x="T4" y="T5"/>
                      </a:cxn>
                      <a:cxn ang="0">
                        <a:pos x="T6" y="T7"/>
                      </a:cxn>
                    </a:cxnLst>
                    <a:rect l="0" t="0" r="r" b="b"/>
                    <a:pathLst>
                      <a:path w="93" h="82">
                        <a:moveTo>
                          <a:pt x="82" y="30"/>
                        </a:moveTo>
                        <a:cubicBezTo>
                          <a:pt x="93" y="52"/>
                          <a:pt x="76" y="76"/>
                          <a:pt x="61" y="77"/>
                        </a:cubicBezTo>
                        <a:cubicBezTo>
                          <a:pt x="20" y="82"/>
                          <a:pt x="0" y="50"/>
                          <a:pt x="18" y="22"/>
                        </a:cubicBezTo>
                        <a:cubicBezTo>
                          <a:pt x="32" y="0"/>
                          <a:pt x="68" y="2"/>
                          <a:pt x="82" y="30"/>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97"/>
                  <p:cNvSpPr>
                    <a:spLocks/>
                  </p:cNvSpPr>
                  <p:nvPr/>
                </p:nvSpPr>
                <p:spPr bwMode="auto">
                  <a:xfrm>
                    <a:off x="12925425" y="838200"/>
                    <a:ext cx="700088" cy="520700"/>
                  </a:xfrm>
                  <a:custGeom>
                    <a:avLst/>
                    <a:gdLst>
                      <a:gd name="T0" fmla="*/ 95 w 165"/>
                      <a:gd name="T1" fmla="*/ 8 h 123"/>
                      <a:gd name="T2" fmla="*/ 9 w 165"/>
                      <a:gd name="T3" fmla="*/ 64 h 123"/>
                      <a:gd name="T4" fmla="*/ 41 w 165"/>
                      <a:gd name="T5" fmla="*/ 63 h 123"/>
                      <a:gd name="T6" fmla="*/ 28 w 165"/>
                      <a:gd name="T7" fmla="*/ 99 h 123"/>
                      <a:gd name="T8" fmla="*/ 62 w 165"/>
                      <a:gd name="T9" fmla="*/ 81 h 123"/>
                      <a:gd name="T10" fmla="*/ 71 w 165"/>
                      <a:gd name="T11" fmla="*/ 122 h 123"/>
                      <a:gd name="T12" fmla="*/ 95 w 165"/>
                      <a:gd name="T13" fmla="*/ 91 h 123"/>
                      <a:gd name="T14" fmla="*/ 115 w 165"/>
                      <a:gd name="T15" fmla="*/ 121 h 123"/>
                      <a:gd name="T16" fmla="*/ 124 w 165"/>
                      <a:gd name="T17" fmla="*/ 90 h 123"/>
                      <a:gd name="T18" fmla="*/ 154 w 165"/>
                      <a:gd name="T19" fmla="*/ 94 h 123"/>
                      <a:gd name="T20" fmla="*/ 95 w 165"/>
                      <a:gd name="T21" fmla="*/ 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23">
                        <a:moveTo>
                          <a:pt x="95" y="8"/>
                        </a:moveTo>
                        <a:cubicBezTo>
                          <a:pt x="63" y="0"/>
                          <a:pt x="0" y="47"/>
                          <a:pt x="9" y="64"/>
                        </a:cubicBezTo>
                        <a:cubicBezTo>
                          <a:pt x="16" y="79"/>
                          <a:pt x="35" y="66"/>
                          <a:pt x="41" y="63"/>
                        </a:cubicBezTo>
                        <a:cubicBezTo>
                          <a:pt x="34" y="70"/>
                          <a:pt x="16" y="91"/>
                          <a:pt x="28" y="99"/>
                        </a:cubicBezTo>
                        <a:cubicBezTo>
                          <a:pt x="43" y="109"/>
                          <a:pt x="57" y="87"/>
                          <a:pt x="62" y="81"/>
                        </a:cubicBezTo>
                        <a:cubicBezTo>
                          <a:pt x="60" y="91"/>
                          <a:pt x="52" y="119"/>
                          <a:pt x="71" y="122"/>
                        </a:cubicBezTo>
                        <a:cubicBezTo>
                          <a:pt x="87" y="123"/>
                          <a:pt x="92" y="102"/>
                          <a:pt x="95" y="91"/>
                        </a:cubicBezTo>
                        <a:cubicBezTo>
                          <a:pt x="95" y="91"/>
                          <a:pt x="100" y="123"/>
                          <a:pt x="115" y="121"/>
                        </a:cubicBezTo>
                        <a:cubicBezTo>
                          <a:pt x="130" y="120"/>
                          <a:pt x="124" y="90"/>
                          <a:pt x="124" y="90"/>
                        </a:cubicBezTo>
                        <a:cubicBezTo>
                          <a:pt x="124" y="90"/>
                          <a:pt x="143" y="109"/>
                          <a:pt x="154" y="94"/>
                        </a:cubicBezTo>
                        <a:cubicBezTo>
                          <a:pt x="165" y="80"/>
                          <a:pt x="126" y="15"/>
                          <a:pt x="95" y="8"/>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98"/>
                  <p:cNvSpPr>
                    <a:spLocks/>
                  </p:cNvSpPr>
                  <p:nvPr/>
                </p:nvSpPr>
                <p:spPr bwMode="auto">
                  <a:xfrm>
                    <a:off x="13095287" y="850900"/>
                    <a:ext cx="431800" cy="249238"/>
                  </a:xfrm>
                  <a:custGeom>
                    <a:avLst/>
                    <a:gdLst>
                      <a:gd name="T0" fmla="*/ 56 w 102"/>
                      <a:gd name="T1" fmla="*/ 4 h 59"/>
                      <a:gd name="T2" fmla="*/ 1 w 102"/>
                      <a:gd name="T3" fmla="*/ 20 h 59"/>
                      <a:gd name="T4" fmla="*/ 28 w 102"/>
                      <a:gd name="T5" fmla="*/ 30 h 59"/>
                      <a:gd name="T6" fmla="*/ 45 w 102"/>
                      <a:gd name="T7" fmla="*/ 53 h 59"/>
                      <a:gd name="T8" fmla="*/ 68 w 102"/>
                      <a:gd name="T9" fmla="*/ 39 h 59"/>
                      <a:gd name="T10" fmla="*/ 95 w 102"/>
                      <a:gd name="T11" fmla="*/ 41 h 59"/>
                      <a:gd name="T12" fmla="*/ 56 w 102"/>
                      <a:gd name="T13" fmla="*/ 4 h 59"/>
                    </a:gdLst>
                    <a:ahLst/>
                    <a:cxnLst>
                      <a:cxn ang="0">
                        <a:pos x="T0" y="T1"/>
                      </a:cxn>
                      <a:cxn ang="0">
                        <a:pos x="T2" y="T3"/>
                      </a:cxn>
                      <a:cxn ang="0">
                        <a:pos x="T4" y="T5"/>
                      </a:cxn>
                      <a:cxn ang="0">
                        <a:pos x="T6" y="T7"/>
                      </a:cxn>
                      <a:cxn ang="0">
                        <a:pos x="T8" y="T9"/>
                      </a:cxn>
                      <a:cxn ang="0">
                        <a:pos x="T10" y="T11"/>
                      </a:cxn>
                      <a:cxn ang="0">
                        <a:pos x="T12" y="T13"/>
                      </a:cxn>
                    </a:cxnLst>
                    <a:rect l="0" t="0" r="r" b="b"/>
                    <a:pathLst>
                      <a:path w="102" h="59">
                        <a:moveTo>
                          <a:pt x="56" y="4"/>
                        </a:moveTo>
                        <a:cubicBezTo>
                          <a:pt x="39" y="0"/>
                          <a:pt x="0" y="12"/>
                          <a:pt x="1" y="20"/>
                        </a:cubicBezTo>
                        <a:cubicBezTo>
                          <a:pt x="3" y="38"/>
                          <a:pt x="28" y="30"/>
                          <a:pt x="28" y="30"/>
                        </a:cubicBezTo>
                        <a:cubicBezTo>
                          <a:pt x="28" y="30"/>
                          <a:pt x="25" y="48"/>
                          <a:pt x="45" y="53"/>
                        </a:cubicBezTo>
                        <a:cubicBezTo>
                          <a:pt x="64" y="59"/>
                          <a:pt x="68" y="39"/>
                          <a:pt x="68" y="39"/>
                        </a:cubicBezTo>
                        <a:cubicBezTo>
                          <a:pt x="68" y="39"/>
                          <a:pt x="85" y="54"/>
                          <a:pt x="95" y="41"/>
                        </a:cubicBezTo>
                        <a:cubicBezTo>
                          <a:pt x="102" y="33"/>
                          <a:pt x="71" y="8"/>
                          <a:pt x="56" y="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99"/>
                  <p:cNvSpPr>
                    <a:spLocks/>
                  </p:cNvSpPr>
                  <p:nvPr/>
                </p:nvSpPr>
                <p:spPr bwMode="auto">
                  <a:xfrm>
                    <a:off x="13293725" y="-174625"/>
                    <a:ext cx="428625" cy="1114425"/>
                  </a:xfrm>
                  <a:custGeom>
                    <a:avLst/>
                    <a:gdLst>
                      <a:gd name="T0" fmla="*/ 10 w 101"/>
                      <a:gd name="T1" fmla="*/ 248 h 263"/>
                      <a:gd name="T2" fmla="*/ 8 w 101"/>
                      <a:gd name="T3" fmla="*/ 260 h 263"/>
                      <a:gd name="T4" fmla="*/ 3 w 101"/>
                      <a:gd name="T5" fmla="*/ 258 h 263"/>
                      <a:gd name="T6" fmla="*/ 28 w 101"/>
                      <a:gd name="T7" fmla="*/ 126 h 263"/>
                      <a:gd name="T8" fmla="*/ 96 w 101"/>
                      <a:gd name="T9" fmla="*/ 3 h 263"/>
                      <a:gd name="T10" fmla="*/ 101 w 101"/>
                      <a:gd name="T11" fmla="*/ 6 h 263"/>
                      <a:gd name="T12" fmla="*/ 98 w 101"/>
                      <a:gd name="T13" fmla="*/ 18 h 263"/>
                      <a:gd name="T14" fmla="*/ 33 w 101"/>
                      <a:gd name="T15" fmla="*/ 135 h 263"/>
                      <a:gd name="T16" fmla="*/ 10 w 101"/>
                      <a:gd name="T17" fmla="*/ 24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263">
                        <a:moveTo>
                          <a:pt x="10" y="248"/>
                        </a:moveTo>
                        <a:cubicBezTo>
                          <a:pt x="10" y="252"/>
                          <a:pt x="9" y="258"/>
                          <a:pt x="8" y="260"/>
                        </a:cubicBezTo>
                        <a:cubicBezTo>
                          <a:pt x="6" y="263"/>
                          <a:pt x="4" y="262"/>
                          <a:pt x="3" y="258"/>
                        </a:cubicBezTo>
                        <a:cubicBezTo>
                          <a:pt x="0" y="241"/>
                          <a:pt x="5" y="188"/>
                          <a:pt x="28" y="126"/>
                        </a:cubicBezTo>
                        <a:cubicBezTo>
                          <a:pt x="42" y="87"/>
                          <a:pt x="64" y="44"/>
                          <a:pt x="96" y="3"/>
                        </a:cubicBezTo>
                        <a:cubicBezTo>
                          <a:pt x="98" y="0"/>
                          <a:pt x="100" y="2"/>
                          <a:pt x="101" y="6"/>
                        </a:cubicBezTo>
                        <a:cubicBezTo>
                          <a:pt x="101" y="10"/>
                          <a:pt x="100" y="15"/>
                          <a:pt x="98" y="18"/>
                        </a:cubicBezTo>
                        <a:cubicBezTo>
                          <a:pt x="67" y="57"/>
                          <a:pt x="46" y="98"/>
                          <a:pt x="33" y="135"/>
                        </a:cubicBezTo>
                        <a:cubicBezTo>
                          <a:pt x="12" y="190"/>
                          <a:pt x="7" y="234"/>
                          <a:pt x="10" y="24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100"/>
                  <p:cNvSpPr>
                    <a:spLocks/>
                  </p:cNvSpPr>
                  <p:nvPr/>
                </p:nvSpPr>
                <p:spPr bwMode="auto">
                  <a:xfrm>
                    <a:off x="12915900" y="460375"/>
                    <a:ext cx="258763" cy="344488"/>
                  </a:xfrm>
                  <a:custGeom>
                    <a:avLst/>
                    <a:gdLst>
                      <a:gd name="T0" fmla="*/ 58 w 61"/>
                      <a:gd name="T1" fmla="*/ 36 h 81"/>
                      <a:gd name="T2" fmla="*/ 17 w 61"/>
                      <a:gd name="T3" fmla="*/ 7 h 81"/>
                      <a:gd name="T4" fmla="*/ 23 w 61"/>
                      <a:gd name="T5" fmla="*/ 22 h 81"/>
                      <a:gd name="T6" fmla="*/ 4 w 61"/>
                      <a:gd name="T7" fmla="*/ 23 h 81"/>
                      <a:gd name="T8" fmla="*/ 19 w 61"/>
                      <a:gd name="T9" fmla="*/ 35 h 81"/>
                      <a:gd name="T10" fmla="*/ 2 w 61"/>
                      <a:gd name="T11" fmla="*/ 46 h 81"/>
                      <a:gd name="T12" fmla="*/ 21 w 61"/>
                      <a:gd name="T13" fmla="*/ 52 h 81"/>
                      <a:gd name="T14" fmla="*/ 10 w 61"/>
                      <a:gd name="T15" fmla="*/ 67 h 81"/>
                      <a:gd name="T16" fmla="*/ 26 w 61"/>
                      <a:gd name="T17" fmla="*/ 65 h 81"/>
                      <a:gd name="T18" fmla="*/ 30 w 61"/>
                      <a:gd name="T19" fmla="*/ 79 h 81"/>
                      <a:gd name="T20" fmla="*/ 58 w 61"/>
                      <a:gd name="T2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81">
                        <a:moveTo>
                          <a:pt x="58" y="36"/>
                        </a:moveTo>
                        <a:cubicBezTo>
                          <a:pt x="56" y="20"/>
                          <a:pt x="23" y="0"/>
                          <a:pt x="17" y="7"/>
                        </a:cubicBezTo>
                        <a:cubicBezTo>
                          <a:pt x="11" y="13"/>
                          <a:pt x="21" y="19"/>
                          <a:pt x="23" y="22"/>
                        </a:cubicBezTo>
                        <a:cubicBezTo>
                          <a:pt x="19" y="20"/>
                          <a:pt x="6" y="15"/>
                          <a:pt x="4" y="23"/>
                        </a:cubicBezTo>
                        <a:cubicBezTo>
                          <a:pt x="2" y="31"/>
                          <a:pt x="15" y="34"/>
                          <a:pt x="19" y="35"/>
                        </a:cubicBezTo>
                        <a:cubicBezTo>
                          <a:pt x="14" y="36"/>
                          <a:pt x="0" y="37"/>
                          <a:pt x="2" y="46"/>
                        </a:cubicBezTo>
                        <a:cubicBezTo>
                          <a:pt x="4" y="54"/>
                          <a:pt x="15" y="52"/>
                          <a:pt x="21" y="52"/>
                        </a:cubicBezTo>
                        <a:cubicBezTo>
                          <a:pt x="21" y="52"/>
                          <a:pt x="7" y="60"/>
                          <a:pt x="10" y="67"/>
                        </a:cubicBezTo>
                        <a:cubicBezTo>
                          <a:pt x="14" y="73"/>
                          <a:pt x="26" y="65"/>
                          <a:pt x="26" y="65"/>
                        </a:cubicBezTo>
                        <a:cubicBezTo>
                          <a:pt x="26" y="65"/>
                          <a:pt x="21" y="77"/>
                          <a:pt x="30" y="79"/>
                        </a:cubicBezTo>
                        <a:cubicBezTo>
                          <a:pt x="39" y="81"/>
                          <a:pt x="61" y="51"/>
                          <a:pt x="58" y="36"/>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101"/>
                  <p:cNvSpPr>
                    <a:spLocks/>
                  </p:cNvSpPr>
                  <p:nvPr/>
                </p:nvSpPr>
                <p:spPr bwMode="auto">
                  <a:xfrm>
                    <a:off x="13057187" y="511175"/>
                    <a:ext cx="114300" cy="215900"/>
                  </a:xfrm>
                  <a:custGeom>
                    <a:avLst/>
                    <a:gdLst>
                      <a:gd name="T0" fmla="*/ 26 w 27"/>
                      <a:gd name="T1" fmla="*/ 24 h 51"/>
                      <a:gd name="T2" fmla="*/ 9 w 27"/>
                      <a:gd name="T3" fmla="*/ 2 h 51"/>
                      <a:gd name="T4" fmla="*/ 9 w 27"/>
                      <a:gd name="T5" fmla="*/ 17 h 51"/>
                      <a:gd name="T6" fmla="*/ 1 w 27"/>
                      <a:gd name="T7" fmla="*/ 28 h 51"/>
                      <a:gd name="T8" fmla="*/ 13 w 27"/>
                      <a:gd name="T9" fmla="*/ 36 h 51"/>
                      <a:gd name="T10" fmla="*/ 17 w 27"/>
                      <a:gd name="T11" fmla="*/ 49 h 51"/>
                      <a:gd name="T12" fmla="*/ 26 w 27"/>
                      <a:gd name="T13" fmla="*/ 24 h 51"/>
                    </a:gdLst>
                    <a:ahLst/>
                    <a:cxnLst>
                      <a:cxn ang="0">
                        <a:pos x="T0" y="T1"/>
                      </a:cxn>
                      <a:cxn ang="0">
                        <a:pos x="T2" y="T3"/>
                      </a:cxn>
                      <a:cxn ang="0">
                        <a:pos x="T4" y="T5"/>
                      </a:cxn>
                      <a:cxn ang="0">
                        <a:pos x="T6" y="T7"/>
                      </a:cxn>
                      <a:cxn ang="0">
                        <a:pos x="T8" y="T9"/>
                      </a:cxn>
                      <a:cxn ang="0">
                        <a:pos x="T10" y="T11"/>
                      </a:cxn>
                      <a:cxn ang="0">
                        <a:pos x="T12" y="T13"/>
                      </a:cxn>
                    </a:cxnLst>
                    <a:rect l="0" t="0" r="r" b="b"/>
                    <a:pathLst>
                      <a:path w="27" h="51">
                        <a:moveTo>
                          <a:pt x="26" y="24"/>
                        </a:moveTo>
                        <a:cubicBezTo>
                          <a:pt x="25" y="16"/>
                          <a:pt x="12" y="0"/>
                          <a:pt x="9" y="2"/>
                        </a:cubicBezTo>
                        <a:cubicBezTo>
                          <a:pt x="1" y="6"/>
                          <a:pt x="9" y="17"/>
                          <a:pt x="9" y="17"/>
                        </a:cubicBezTo>
                        <a:cubicBezTo>
                          <a:pt x="9" y="17"/>
                          <a:pt x="0" y="18"/>
                          <a:pt x="1" y="28"/>
                        </a:cubicBezTo>
                        <a:cubicBezTo>
                          <a:pt x="2" y="38"/>
                          <a:pt x="13" y="36"/>
                          <a:pt x="13" y="36"/>
                        </a:cubicBezTo>
                        <a:cubicBezTo>
                          <a:pt x="13" y="36"/>
                          <a:pt x="8" y="47"/>
                          <a:pt x="17" y="49"/>
                        </a:cubicBezTo>
                        <a:cubicBezTo>
                          <a:pt x="21" y="51"/>
                          <a:pt x="27" y="32"/>
                          <a:pt x="26" y="2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102"/>
                  <p:cNvSpPr>
                    <a:spLocks/>
                  </p:cNvSpPr>
                  <p:nvPr/>
                </p:nvSpPr>
                <p:spPr bwMode="auto">
                  <a:xfrm>
                    <a:off x="13133387" y="368300"/>
                    <a:ext cx="309563" cy="241300"/>
                  </a:xfrm>
                  <a:custGeom>
                    <a:avLst/>
                    <a:gdLst>
                      <a:gd name="T0" fmla="*/ 64 w 73"/>
                      <a:gd name="T1" fmla="*/ 4 h 57"/>
                      <a:gd name="T2" fmla="*/ 68 w 73"/>
                      <a:gd name="T3" fmla="*/ 1 h 57"/>
                      <a:gd name="T4" fmla="*/ 72 w 73"/>
                      <a:gd name="T5" fmla="*/ 1 h 57"/>
                      <a:gd name="T6" fmla="*/ 47 w 73"/>
                      <a:gd name="T7" fmla="*/ 40 h 57"/>
                      <a:gd name="T8" fmla="*/ 2 w 73"/>
                      <a:gd name="T9" fmla="*/ 57 h 57"/>
                      <a:gd name="T10" fmla="*/ 1 w 73"/>
                      <a:gd name="T11" fmla="*/ 55 h 57"/>
                      <a:gd name="T12" fmla="*/ 8 w 73"/>
                      <a:gd name="T13" fmla="*/ 53 h 57"/>
                      <a:gd name="T14" fmla="*/ 40 w 73"/>
                      <a:gd name="T15" fmla="*/ 41 h 57"/>
                      <a:gd name="T16" fmla="*/ 64 w 73"/>
                      <a:gd name="T17"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7">
                        <a:moveTo>
                          <a:pt x="64" y="4"/>
                        </a:moveTo>
                        <a:cubicBezTo>
                          <a:pt x="64" y="3"/>
                          <a:pt x="66" y="2"/>
                          <a:pt x="68" y="1"/>
                        </a:cubicBezTo>
                        <a:cubicBezTo>
                          <a:pt x="71" y="0"/>
                          <a:pt x="73" y="0"/>
                          <a:pt x="72" y="1"/>
                        </a:cubicBezTo>
                        <a:cubicBezTo>
                          <a:pt x="69" y="15"/>
                          <a:pt x="60" y="30"/>
                          <a:pt x="47" y="40"/>
                        </a:cubicBezTo>
                        <a:cubicBezTo>
                          <a:pt x="34" y="51"/>
                          <a:pt x="19" y="57"/>
                          <a:pt x="2" y="57"/>
                        </a:cubicBezTo>
                        <a:cubicBezTo>
                          <a:pt x="0" y="57"/>
                          <a:pt x="0" y="56"/>
                          <a:pt x="1" y="55"/>
                        </a:cubicBezTo>
                        <a:cubicBezTo>
                          <a:pt x="3" y="54"/>
                          <a:pt x="6" y="53"/>
                          <a:pt x="8" y="53"/>
                        </a:cubicBezTo>
                        <a:cubicBezTo>
                          <a:pt x="20" y="53"/>
                          <a:pt x="31" y="48"/>
                          <a:pt x="40" y="41"/>
                        </a:cubicBezTo>
                        <a:cubicBezTo>
                          <a:pt x="52" y="31"/>
                          <a:pt x="60" y="17"/>
                          <a:pt x="64" y="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103"/>
                  <p:cNvSpPr>
                    <a:spLocks/>
                  </p:cNvSpPr>
                  <p:nvPr/>
                </p:nvSpPr>
                <p:spPr bwMode="auto">
                  <a:xfrm>
                    <a:off x="13569950" y="460375"/>
                    <a:ext cx="280988" cy="292100"/>
                  </a:xfrm>
                  <a:custGeom>
                    <a:avLst/>
                    <a:gdLst>
                      <a:gd name="T0" fmla="*/ 10 w 66"/>
                      <a:gd name="T1" fmla="*/ 14 h 69"/>
                      <a:gd name="T2" fmla="*/ 61 w 66"/>
                      <a:gd name="T3" fmla="*/ 10 h 69"/>
                      <a:gd name="T4" fmla="*/ 48 w 66"/>
                      <a:gd name="T5" fmla="*/ 19 h 69"/>
                      <a:gd name="T6" fmla="*/ 64 w 66"/>
                      <a:gd name="T7" fmla="*/ 29 h 69"/>
                      <a:gd name="T8" fmla="*/ 45 w 66"/>
                      <a:gd name="T9" fmla="*/ 33 h 69"/>
                      <a:gd name="T10" fmla="*/ 54 w 66"/>
                      <a:gd name="T11" fmla="*/ 51 h 69"/>
                      <a:gd name="T12" fmla="*/ 36 w 66"/>
                      <a:gd name="T13" fmla="*/ 47 h 69"/>
                      <a:gd name="T14" fmla="*/ 37 w 66"/>
                      <a:gd name="T15" fmla="*/ 65 h 69"/>
                      <a:gd name="T16" fmla="*/ 24 w 66"/>
                      <a:gd name="T17" fmla="*/ 55 h 69"/>
                      <a:gd name="T18" fmla="*/ 14 w 66"/>
                      <a:gd name="T19" fmla="*/ 66 h 69"/>
                      <a:gd name="T20" fmla="*/ 10 w 66"/>
                      <a:gd name="T2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69">
                        <a:moveTo>
                          <a:pt x="10" y="14"/>
                        </a:moveTo>
                        <a:cubicBezTo>
                          <a:pt x="20" y="1"/>
                          <a:pt x="59" y="0"/>
                          <a:pt x="61" y="10"/>
                        </a:cubicBezTo>
                        <a:cubicBezTo>
                          <a:pt x="63" y="18"/>
                          <a:pt x="51" y="18"/>
                          <a:pt x="48" y="19"/>
                        </a:cubicBezTo>
                        <a:cubicBezTo>
                          <a:pt x="53" y="20"/>
                          <a:pt x="66" y="22"/>
                          <a:pt x="64" y="29"/>
                        </a:cubicBezTo>
                        <a:cubicBezTo>
                          <a:pt x="61" y="38"/>
                          <a:pt x="49" y="33"/>
                          <a:pt x="45" y="33"/>
                        </a:cubicBezTo>
                        <a:cubicBezTo>
                          <a:pt x="49" y="36"/>
                          <a:pt x="61" y="45"/>
                          <a:pt x="54" y="51"/>
                        </a:cubicBezTo>
                        <a:cubicBezTo>
                          <a:pt x="49" y="57"/>
                          <a:pt x="40" y="50"/>
                          <a:pt x="36" y="47"/>
                        </a:cubicBezTo>
                        <a:cubicBezTo>
                          <a:pt x="36" y="47"/>
                          <a:pt x="43" y="60"/>
                          <a:pt x="37" y="65"/>
                        </a:cubicBezTo>
                        <a:cubicBezTo>
                          <a:pt x="31" y="69"/>
                          <a:pt x="24" y="55"/>
                          <a:pt x="24" y="55"/>
                        </a:cubicBezTo>
                        <a:cubicBezTo>
                          <a:pt x="24" y="55"/>
                          <a:pt x="23" y="68"/>
                          <a:pt x="14" y="66"/>
                        </a:cubicBezTo>
                        <a:cubicBezTo>
                          <a:pt x="5" y="64"/>
                          <a:pt x="0" y="26"/>
                          <a:pt x="10" y="14"/>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104"/>
                  <p:cNvSpPr>
                    <a:spLocks/>
                  </p:cNvSpPr>
                  <p:nvPr/>
                </p:nvSpPr>
                <p:spPr bwMode="auto">
                  <a:xfrm>
                    <a:off x="13574712" y="460375"/>
                    <a:ext cx="165100" cy="182563"/>
                  </a:xfrm>
                  <a:custGeom>
                    <a:avLst/>
                    <a:gdLst>
                      <a:gd name="T0" fmla="*/ 9 w 39"/>
                      <a:gd name="T1" fmla="*/ 14 h 43"/>
                      <a:gd name="T2" fmla="*/ 35 w 39"/>
                      <a:gd name="T3" fmla="*/ 3 h 43"/>
                      <a:gd name="T4" fmla="*/ 27 w 39"/>
                      <a:gd name="T5" fmla="*/ 16 h 43"/>
                      <a:gd name="T6" fmla="*/ 28 w 39"/>
                      <a:gd name="T7" fmla="*/ 30 h 43"/>
                      <a:gd name="T8" fmla="*/ 14 w 39"/>
                      <a:gd name="T9" fmla="*/ 32 h 43"/>
                      <a:gd name="T10" fmla="*/ 4 w 39"/>
                      <a:gd name="T11" fmla="*/ 41 h 43"/>
                      <a:gd name="T12" fmla="*/ 9 w 39"/>
                      <a:gd name="T13" fmla="*/ 1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9" y="14"/>
                        </a:moveTo>
                        <a:cubicBezTo>
                          <a:pt x="14" y="8"/>
                          <a:pt x="33" y="0"/>
                          <a:pt x="35" y="3"/>
                        </a:cubicBezTo>
                        <a:cubicBezTo>
                          <a:pt x="39" y="11"/>
                          <a:pt x="27" y="16"/>
                          <a:pt x="27" y="16"/>
                        </a:cubicBezTo>
                        <a:cubicBezTo>
                          <a:pt x="27" y="16"/>
                          <a:pt x="34" y="22"/>
                          <a:pt x="28" y="30"/>
                        </a:cubicBezTo>
                        <a:cubicBezTo>
                          <a:pt x="22" y="38"/>
                          <a:pt x="14" y="32"/>
                          <a:pt x="14" y="32"/>
                        </a:cubicBezTo>
                        <a:cubicBezTo>
                          <a:pt x="14" y="32"/>
                          <a:pt x="13" y="43"/>
                          <a:pt x="4" y="41"/>
                        </a:cubicBezTo>
                        <a:cubicBezTo>
                          <a:pt x="0" y="40"/>
                          <a:pt x="4" y="20"/>
                          <a:pt x="9" y="14"/>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105"/>
                  <p:cNvSpPr>
                    <a:spLocks/>
                  </p:cNvSpPr>
                  <p:nvPr/>
                </p:nvSpPr>
                <p:spPr bwMode="auto">
                  <a:xfrm>
                    <a:off x="13476287" y="173038"/>
                    <a:ext cx="169863" cy="360363"/>
                  </a:xfrm>
                  <a:custGeom>
                    <a:avLst/>
                    <a:gdLst>
                      <a:gd name="T0" fmla="*/ 10 w 40"/>
                      <a:gd name="T1" fmla="*/ 8 h 85"/>
                      <a:gd name="T2" fmla="*/ 7 w 40"/>
                      <a:gd name="T3" fmla="*/ 3 h 85"/>
                      <a:gd name="T4" fmla="*/ 3 w 40"/>
                      <a:gd name="T5" fmla="*/ 1 h 85"/>
                      <a:gd name="T6" fmla="*/ 7 w 40"/>
                      <a:gd name="T7" fmla="*/ 48 h 85"/>
                      <a:gd name="T8" fmla="*/ 38 w 40"/>
                      <a:gd name="T9" fmla="*/ 84 h 85"/>
                      <a:gd name="T10" fmla="*/ 39 w 40"/>
                      <a:gd name="T11" fmla="*/ 82 h 85"/>
                      <a:gd name="T12" fmla="*/ 35 w 40"/>
                      <a:gd name="T13" fmla="*/ 77 h 85"/>
                      <a:gd name="T14" fmla="*/ 13 w 40"/>
                      <a:gd name="T15" fmla="*/ 51 h 85"/>
                      <a:gd name="T16" fmla="*/ 10 w 40"/>
                      <a:gd name="T17"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5">
                        <a:moveTo>
                          <a:pt x="10" y="8"/>
                        </a:moveTo>
                        <a:cubicBezTo>
                          <a:pt x="10" y="7"/>
                          <a:pt x="9" y="4"/>
                          <a:pt x="7" y="3"/>
                        </a:cubicBezTo>
                        <a:cubicBezTo>
                          <a:pt x="5" y="1"/>
                          <a:pt x="4" y="0"/>
                          <a:pt x="3" y="1"/>
                        </a:cubicBezTo>
                        <a:cubicBezTo>
                          <a:pt x="0" y="15"/>
                          <a:pt x="1" y="32"/>
                          <a:pt x="7" y="48"/>
                        </a:cubicBezTo>
                        <a:cubicBezTo>
                          <a:pt x="12" y="63"/>
                          <a:pt x="23" y="76"/>
                          <a:pt x="38" y="84"/>
                        </a:cubicBezTo>
                        <a:cubicBezTo>
                          <a:pt x="39" y="85"/>
                          <a:pt x="40" y="84"/>
                          <a:pt x="39" y="82"/>
                        </a:cubicBezTo>
                        <a:cubicBezTo>
                          <a:pt x="38" y="81"/>
                          <a:pt x="36" y="78"/>
                          <a:pt x="35" y="77"/>
                        </a:cubicBezTo>
                        <a:cubicBezTo>
                          <a:pt x="24" y="72"/>
                          <a:pt x="17" y="62"/>
                          <a:pt x="13" y="51"/>
                        </a:cubicBezTo>
                        <a:cubicBezTo>
                          <a:pt x="7" y="37"/>
                          <a:pt x="6" y="21"/>
                          <a:pt x="10" y="8"/>
                        </a:cubicBezTo>
                      </a:path>
                    </a:pathLst>
                  </a:custGeom>
                  <a:solidFill>
                    <a:srgbClr val="A0A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106"/>
                  <p:cNvSpPr>
                    <a:spLocks/>
                  </p:cNvSpPr>
                  <p:nvPr/>
                </p:nvSpPr>
                <p:spPr bwMode="auto">
                  <a:xfrm>
                    <a:off x="13404850" y="-900112"/>
                    <a:ext cx="1039813" cy="1139825"/>
                  </a:xfrm>
                  <a:custGeom>
                    <a:avLst/>
                    <a:gdLst>
                      <a:gd name="T0" fmla="*/ 19 w 245"/>
                      <a:gd name="T1" fmla="*/ 199 h 269"/>
                      <a:gd name="T2" fmla="*/ 97 w 245"/>
                      <a:gd name="T3" fmla="*/ 144 h 269"/>
                      <a:gd name="T4" fmla="*/ 46 w 245"/>
                      <a:gd name="T5" fmla="*/ 46 h 269"/>
                      <a:gd name="T6" fmla="*/ 119 w 245"/>
                      <a:gd name="T7" fmla="*/ 110 h 269"/>
                      <a:gd name="T8" fmla="*/ 203 w 245"/>
                      <a:gd name="T9" fmla="*/ 65 h 269"/>
                      <a:gd name="T10" fmla="*/ 157 w 245"/>
                      <a:gd name="T11" fmla="*/ 146 h 269"/>
                      <a:gd name="T12" fmla="*/ 227 w 245"/>
                      <a:gd name="T13" fmla="*/ 179 h 269"/>
                      <a:gd name="T14" fmla="*/ 138 w 245"/>
                      <a:gd name="T15" fmla="*/ 173 h 269"/>
                      <a:gd name="T16" fmla="*/ 139 w 245"/>
                      <a:gd name="T17" fmla="*/ 262 h 269"/>
                      <a:gd name="T18" fmla="*/ 106 w 245"/>
                      <a:gd name="T19" fmla="*/ 178 h 269"/>
                      <a:gd name="T20" fmla="*/ 19 w 245"/>
                      <a:gd name="T21" fmla="*/ 19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69">
                        <a:moveTo>
                          <a:pt x="19" y="199"/>
                        </a:moveTo>
                        <a:cubicBezTo>
                          <a:pt x="0" y="152"/>
                          <a:pt x="97" y="144"/>
                          <a:pt x="97" y="144"/>
                        </a:cubicBezTo>
                        <a:cubicBezTo>
                          <a:pt x="97" y="144"/>
                          <a:pt x="5" y="92"/>
                          <a:pt x="46" y="46"/>
                        </a:cubicBezTo>
                        <a:cubicBezTo>
                          <a:pt x="87" y="0"/>
                          <a:pt x="119" y="110"/>
                          <a:pt x="119" y="110"/>
                        </a:cubicBezTo>
                        <a:cubicBezTo>
                          <a:pt x="119" y="110"/>
                          <a:pt x="159" y="23"/>
                          <a:pt x="203" y="65"/>
                        </a:cubicBezTo>
                        <a:cubicBezTo>
                          <a:pt x="245" y="106"/>
                          <a:pt x="157" y="146"/>
                          <a:pt x="157" y="146"/>
                        </a:cubicBezTo>
                        <a:cubicBezTo>
                          <a:pt x="157" y="146"/>
                          <a:pt x="238" y="136"/>
                          <a:pt x="227" y="179"/>
                        </a:cubicBezTo>
                        <a:cubicBezTo>
                          <a:pt x="216" y="223"/>
                          <a:pt x="138" y="173"/>
                          <a:pt x="138" y="173"/>
                        </a:cubicBezTo>
                        <a:cubicBezTo>
                          <a:pt x="138" y="173"/>
                          <a:pt x="190" y="256"/>
                          <a:pt x="139" y="262"/>
                        </a:cubicBezTo>
                        <a:cubicBezTo>
                          <a:pt x="89" y="269"/>
                          <a:pt x="106" y="178"/>
                          <a:pt x="106" y="178"/>
                        </a:cubicBezTo>
                        <a:cubicBezTo>
                          <a:pt x="106" y="178"/>
                          <a:pt x="41" y="253"/>
                          <a:pt x="19" y="199"/>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107"/>
                  <p:cNvSpPr>
                    <a:spLocks/>
                  </p:cNvSpPr>
                  <p:nvPr/>
                </p:nvSpPr>
                <p:spPr bwMode="auto">
                  <a:xfrm>
                    <a:off x="13681075" y="-234950"/>
                    <a:ext cx="203200" cy="161925"/>
                  </a:xfrm>
                  <a:custGeom>
                    <a:avLst/>
                    <a:gdLst>
                      <a:gd name="T0" fmla="*/ 45 w 48"/>
                      <a:gd name="T1" fmla="*/ 3 h 38"/>
                      <a:gd name="T2" fmla="*/ 6 w 48"/>
                      <a:gd name="T3" fmla="*/ 29 h 38"/>
                      <a:gd name="T4" fmla="*/ 45 w 48"/>
                      <a:gd name="T5" fmla="*/ 3 h 38"/>
                    </a:gdLst>
                    <a:ahLst/>
                    <a:cxnLst>
                      <a:cxn ang="0">
                        <a:pos x="T0" y="T1"/>
                      </a:cxn>
                      <a:cxn ang="0">
                        <a:pos x="T2" y="T3"/>
                      </a:cxn>
                      <a:cxn ang="0">
                        <a:pos x="T4" y="T5"/>
                      </a:cxn>
                    </a:cxnLst>
                    <a:rect l="0" t="0" r="r" b="b"/>
                    <a:pathLst>
                      <a:path w="48" h="38">
                        <a:moveTo>
                          <a:pt x="45" y="3"/>
                        </a:moveTo>
                        <a:cubicBezTo>
                          <a:pt x="43" y="0"/>
                          <a:pt x="0" y="20"/>
                          <a:pt x="6" y="29"/>
                        </a:cubicBezTo>
                        <a:cubicBezTo>
                          <a:pt x="11" y="38"/>
                          <a:pt x="48" y="7"/>
                          <a:pt x="45"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108"/>
                  <p:cNvSpPr>
                    <a:spLocks/>
                  </p:cNvSpPr>
                  <p:nvPr/>
                </p:nvSpPr>
                <p:spPr bwMode="auto">
                  <a:xfrm>
                    <a:off x="13650912" y="-273050"/>
                    <a:ext cx="207963" cy="123825"/>
                  </a:xfrm>
                  <a:custGeom>
                    <a:avLst/>
                    <a:gdLst>
                      <a:gd name="T0" fmla="*/ 48 w 49"/>
                      <a:gd name="T1" fmla="*/ 3 h 29"/>
                      <a:gd name="T2" fmla="*/ 3 w 49"/>
                      <a:gd name="T3" fmla="*/ 19 h 29"/>
                      <a:gd name="T4" fmla="*/ 48 w 49"/>
                      <a:gd name="T5" fmla="*/ 3 h 29"/>
                    </a:gdLst>
                    <a:ahLst/>
                    <a:cxnLst>
                      <a:cxn ang="0">
                        <a:pos x="T0" y="T1"/>
                      </a:cxn>
                      <a:cxn ang="0">
                        <a:pos x="T2" y="T3"/>
                      </a:cxn>
                      <a:cxn ang="0">
                        <a:pos x="T4" y="T5"/>
                      </a:cxn>
                    </a:cxnLst>
                    <a:rect l="0" t="0" r="r" b="b"/>
                    <a:pathLst>
                      <a:path w="49" h="29">
                        <a:moveTo>
                          <a:pt x="48" y="3"/>
                        </a:moveTo>
                        <a:cubicBezTo>
                          <a:pt x="47" y="0"/>
                          <a:pt x="0" y="9"/>
                          <a:pt x="3" y="19"/>
                        </a:cubicBezTo>
                        <a:cubicBezTo>
                          <a:pt x="6" y="29"/>
                          <a:pt x="49" y="7"/>
                          <a:pt x="48"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7" name="Freeform 109"/>
                  <p:cNvSpPr>
                    <a:spLocks/>
                  </p:cNvSpPr>
                  <p:nvPr/>
                </p:nvSpPr>
                <p:spPr bwMode="auto">
                  <a:xfrm>
                    <a:off x="13689012" y="-488950"/>
                    <a:ext cx="187325" cy="190500"/>
                  </a:xfrm>
                  <a:custGeom>
                    <a:avLst/>
                    <a:gdLst>
                      <a:gd name="T0" fmla="*/ 42 w 44"/>
                      <a:gd name="T1" fmla="*/ 42 h 45"/>
                      <a:gd name="T2" fmla="*/ 8 w 44"/>
                      <a:gd name="T3" fmla="*/ 8 h 45"/>
                      <a:gd name="T4" fmla="*/ 42 w 44"/>
                      <a:gd name="T5" fmla="*/ 42 h 45"/>
                    </a:gdLst>
                    <a:ahLst/>
                    <a:cxnLst>
                      <a:cxn ang="0">
                        <a:pos x="T0" y="T1"/>
                      </a:cxn>
                      <a:cxn ang="0">
                        <a:pos x="T2" y="T3"/>
                      </a:cxn>
                      <a:cxn ang="0">
                        <a:pos x="T4" y="T5"/>
                      </a:cxn>
                    </a:cxnLst>
                    <a:rect l="0" t="0" r="r" b="b"/>
                    <a:pathLst>
                      <a:path w="44" h="45">
                        <a:moveTo>
                          <a:pt x="42" y="42"/>
                        </a:moveTo>
                        <a:cubicBezTo>
                          <a:pt x="44" y="39"/>
                          <a:pt x="17" y="0"/>
                          <a:pt x="8" y="8"/>
                        </a:cubicBezTo>
                        <a:cubicBezTo>
                          <a:pt x="0" y="15"/>
                          <a:pt x="38" y="45"/>
                          <a:pt x="42" y="42"/>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8" name="Freeform 110"/>
                  <p:cNvSpPr>
                    <a:spLocks/>
                  </p:cNvSpPr>
                  <p:nvPr/>
                </p:nvSpPr>
                <p:spPr bwMode="auto">
                  <a:xfrm>
                    <a:off x="13757275" y="-530225"/>
                    <a:ext cx="149225" cy="206375"/>
                  </a:xfrm>
                  <a:custGeom>
                    <a:avLst/>
                    <a:gdLst>
                      <a:gd name="T0" fmla="*/ 32 w 35"/>
                      <a:gd name="T1" fmla="*/ 47 h 49"/>
                      <a:gd name="T2" fmla="*/ 10 w 35"/>
                      <a:gd name="T3" fmla="*/ 4 h 49"/>
                      <a:gd name="T4" fmla="*/ 32 w 35"/>
                      <a:gd name="T5" fmla="*/ 47 h 49"/>
                    </a:gdLst>
                    <a:ahLst/>
                    <a:cxnLst>
                      <a:cxn ang="0">
                        <a:pos x="T0" y="T1"/>
                      </a:cxn>
                      <a:cxn ang="0">
                        <a:pos x="T2" y="T3"/>
                      </a:cxn>
                      <a:cxn ang="0">
                        <a:pos x="T4" y="T5"/>
                      </a:cxn>
                    </a:cxnLst>
                    <a:rect l="0" t="0" r="r" b="b"/>
                    <a:pathLst>
                      <a:path w="35" h="49">
                        <a:moveTo>
                          <a:pt x="32" y="47"/>
                        </a:moveTo>
                        <a:cubicBezTo>
                          <a:pt x="35" y="45"/>
                          <a:pt x="20" y="0"/>
                          <a:pt x="10" y="4"/>
                        </a:cubicBezTo>
                        <a:cubicBezTo>
                          <a:pt x="0" y="9"/>
                          <a:pt x="28" y="49"/>
                          <a:pt x="32" y="47"/>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 name="Freeform 111"/>
                  <p:cNvSpPr>
                    <a:spLocks/>
                  </p:cNvSpPr>
                  <p:nvPr/>
                </p:nvSpPr>
                <p:spPr bwMode="auto">
                  <a:xfrm>
                    <a:off x="13931900" y="-514350"/>
                    <a:ext cx="152400" cy="212725"/>
                  </a:xfrm>
                  <a:custGeom>
                    <a:avLst/>
                    <a:gdLst>
                      <a:gd name="T0" fmla="*/ 4 w 36"/>
                      <a:gd name="T1" fmla="*/ 48 h 50"/>
                      <a:gd name="T2" fmla="*/ 27 w 36"/>
                      <a:gd name="T3" fmla="*/ 6 h 50"/>
                      <a:gd name="T4" fmla="*/ 4 w 36"/>
                      <a:gd name="T5" fmla="*/ 48 h 50"/>
                    </a:gdLst>
                    <a:ahLst/>
                    <a:cxnLst>
                      <a:cxn ang="0">
                        <a:pos x="T0" y="T1"/>
                      </a:cxn>
                      <a:cxn ang="0">
                        <a:pos x="T2" y="T3"/>
                      </a:cxn>
                      <a:cxn ang="0">
                        <a:pos x="T4" y="T5"/>
                      </a:cxn>
                    </a:cxnLst>
                    <a:rect l="0" t="0" r="r" b="b"/>
                    <a:pathLst>
                      <a:path w="36" h="50">
                        <a:moveTo>
                          <a:pt x="4" y="48"/>
                        </a:moveTo>
                        <a:cubicBezTo>
                          <a:pt x="7" y="50"/>
                          <a:pt x="36" y="12"/>
                          <a:pt x="27" y="6"/>
                        </a:cubicBezTo>
                        <a:cubicBezTo>
                          <a:pt x="17" y="0"/>
                          <a:pt x="0" y="46"/>
                          <a:pt x="4" y="48"/>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0" name="Freeform 112"/>
                  <p:cNvSpPr>
                    <a:spLocks/>
                  </p:cNvSpPr>
                  <p:nvPr/>
                </p:nvSpPr>
                <p:spPr bwMode="auto">
                  <a:xfrm>
                    <a:off x="13970000" y="-458787"/>
                    <a:ext cx="195263" cy="177800"/>
                  </a:xfrm>
                  <a:custGeom>
                    <a:avLst/>
                    <a:gdLst>
                      <a:gd name="T0" fmla="*/ 2 w 46"/>
                      <a:gd name="T1" fmla="*/ 39 h 42"/>
                      <a:gd name="T2" fmla="*/ 39 w 46"/>
                      <a:gd name="T3" fmla="*/ 9 h 42"/>
                      <a:gd name="T4" fmla="*/ 2 w 46"/>
                      <a:gd name="T5" fmla="*/ 39 h 42"/>
                    </a:gdLst>
                    <a:ahLst/>
                    <a:cxnLst>
                      <a:cxn ang="0">
                        <a:pos x="T0" y="T1"/>
                      </a:cxn>
                      <a:cxn ang="0">
                        <a:pos x="T2" y="T3"/>
                      </a:cxn>
                      <a:cxn ang="0">
                        <a:pos x="T4" y="T5"/>
                      </a:cxn>
                    </a:cxnLst>
                    <a:rect l="0" t="0" r="r" b="b"/>
                    <a:pathLst>
                      <a:path w="46" h="42">
                        <a:moveTo>
                          <a:pt x="2" y="39"/>
                        </a:moveTo>
                        <a:cubicBezTo>
                          <a:pt x="5" y="42"/>
                          <a:pt x="46" y="17"/>
                          <a:pt x="39" y="9"/>
                        </a:cubicBezTo>
                        <a:cubicBezTo>
                          <a:pt x="33" y="0"/>
                          <a:pt x="0" y="35"/>
                          <a:pt x="2" y="39"/>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1" name="Freeform 113"/>
                  <p:cNvSpPr>
                    <a:spLocks/>
                  </p:cNvSpPr>
                  <p:nvPr/>
                </p:nvSpPr>
                <p:spPr bwMode="auto">
                  <a:xfrm>
                    <a:off x="13985875" y="-280987"/>
                    <a:ext cx="217488" cy="109538"/>
                  </a:xfrm>
                  <a:custGeom>
                    <a:avLst/>
                    <a:gdLst>
                      <a:gd name="T0" fmla="*/ 1 w 51"/>
                      <a:gd name="T1" fmla="*/ 5 h 26"/>
                      <a:gd name="T2" fmla="*/ 48 w 51"/>
                      <a:gd name="T3" fmla="*/ 15 h 26"/>
                      <a:gd name="T4" fmla="*/ 1 w 51"/>
                      <a:gd name="T5" fmla="*/ 5 h 26"/>
                    </a:gdLst>
                    <a:ahLst/>
                    <a:cxnLst>
                      <a:cxn ang="0">
                        <a:pos x="T0" y="T1"/>
                      </a:cxn>
                      <a:cxn ang="0">
                        <a:pos x="T2" y="T3"/>
                      </a:cxn>
                      <a:cxn ang="0">
                        <a:pos x="T4" y="T5"/>
                      </a:cxn>
                    </a:cxnLst>
                    <a:rect l="0" t="0" r="r" b="b"/>
                    <a:pathLst>
                      <a:path w="51" h="26">
                        <a:moveTo>
                          <a:pt x="1" y="5"/>
                        </a:moveTo>
                        <a:cubicBezTo>
                          <a:pt x="0" y="8"/>
                          <a:pt x="45" y="26"/>
                          <a:pt x="48" y="15"/>
                        </a:cubicBezTo>
                        <a:cubicBezTo>
                          <a:pt x="51" y="5"/>
                          <a:pt x="3" y="0"/>
                          <a:pt x="1" y="5"/>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2" name="Freeform 114"/>
                  <p:cNvSpPr>
                    <a:spLocks/>
                  </p:cNvSpPr>
                  <p:nvPr/>
                </p:nvSpPr>
                <p:spPr bwMode="auto">
                  <a:xfrm>
                    <a:off x="13977937" y="-250825"/>
                    <a:ext cx="207963" cy="160338"/>
                  </a:xfrm>
                  <a:custGeom>
                    <a:avLst/>
                    <a:gdLst>
                      <a:gd name="T0" fmla="*/ 2 w 49"/>
                      <a:gd name="T1" fmla="*/ 3 h 38"/>
                      <a:gd name="T2" fmla="*/ 42 w 49"/>
                      <a:gd name="T3" fmla="*/ 29 h 38"/>
                      <a:gd name="T4" fmla="*/ 2 w 49"/>
                      <a:gd name="T5" fmla="*/ 3 h 38"/>
                    </a:gdLst>
                    <a:ahLst/>
                    <a:cxnLst>
                      <a:cxn ang="0">
                        <a:pos x="T0" y="T1"/>
                      </a:cxn>
                      <a:cxn ang="0">
                        <a:pos x="T2" y="T3"/>
                      </a:cxn>
                      <a:cxn ang="0">
                        <a:pos x="T4" y="T5"/>
                      </a:cxn>
                    </a:cxnLst>
                    <a:rect l="0" t="0" r="r" b="b"/>
                    <a:pathLst>
                      <a:path w="49" h="38">
                        <a:moveTo>
                          <a:pt x="2" y="3"/>
                        </a:moveTo>
                        <a:cubicBezTo>
                          <a:pt x="0" y="6"/>
                          <a:pt x="36" y="38"/>
                          <a:pt x="42" y="29"/>
                        </a:cubicBezTo>
                        <a:cubicBezTo>
                          <a:pt x="49" y="21"/>
                          <a:pt x="5" y="0"/>
                          <a:pt x="2" y="3"/>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3" name="Freeform 115"/>
                  <p:cNvSpPr>
                    <a:spLocks/>
                  </p:cNvSpPr>
                  <p:nvPr/>
                </p:nvSpPr>
                <p:spPr bwMode="auto">
                  <a:xfrm>
                    <a:off x="13931900" y="-200025"/>
                    <a:ext cx="104775" cy="207963"/>
                  </a:xfrm>
                  <a:custGeom>
                    <a:avLst/>
                    <a:gdLst>
                      <a:gd name="T0" fmla="*/ 4 w 25"/>
                      <a:gd name="T1" fmla="*/ 1 h 49"/>
                      <a:gd name="T2" fmla="*/ 15 w 25"/>
                      <a:gd name="T3" fmla="*/ 47 h 49"/>
                      <a:gd name="T4" fmla="*/ 4 w 25"/>
                      <a:gd name="T5" fmla="*/ 1 h 49"/>
                    </a:gdLst>
                    <a:ahLst/>
                    <a:cxnLst>
                      <a:cxn ang="0">
                        <a:pos x="T0" y="T1"/>
                      </a:cxn>
                      <a:cxn ang="0">
                        <a:pos x="T2" y="T3"/>
                      </a:cxn>
                      <a:cxn ang="0">
                        <a:pos x="T4" y="T5"/>
                      </a:cxn>
                    </a:cxnLst>
                    <a:rect l="0" t="0" r="r" b="b"/>
                    <a:pathLst>
                      <a:path w="25" h="49">
                        <a:moveTo>
                          <a:pt x="4" y="1"/>
                        </a:moveTo>
                        <a:cubicBezTo>
                          <a:pt x="0" y="2"/>
                          <a:pt x="4" y="49"/>
                          <a:pt x="15" y="47"/>
                        </a:cubicBezTo>
                        <a:cubicBezTo>
                          <a:pt x="25" y="46"/>
                          <a:pt x="8" y="0"/>
                          <a:pt x="4" y="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4" name="Freeform 116"/>
                  <p:cNvSpPr>
                    <a:spLocks/>
                  </p:cNvSpPr>
                  <p:nvPr/>
                </p:nvSpPr>
                <p:spPr bwMode="auto">
                  <a:xfrm>
                    <a:off x="13854112" y="-196850"/>
                    <a:ext cx="93663" cy="207963"/>
                  </a:xfrm>
                  <a:custGeom>
                    <a:avLst/>
                    <a:gdLst>
                      <a:gd name="T0" fmla="*/ 14 w 22"/>
                      <a:gd name="T1" fmla="*/ 1 h 49"/>
                      <a:gd name="T2" fmla="*/ 11 w 22"/>
                      <a:gd name="T3" fmla="*/ 48 h 49"/>
                      <a:gd name="T4" fmla="*/ 14 w 22"/>
                      <a:gd name="T5" fmla="*/ 1 h 49"/>
                    </a:gdLst>
                    <a:ahLst/>
                    <a:cxnLst>
                      <a:cxn ang="0">
                        <a:pos x="T0" y="T1"/>
                      </a:cxn>
                      <a:cxn ang="0">
                        <a:pos x="T2" y="T3"/>
                      </a:cxn>
                      <a:cxn ang="0">
                        <a:pos x="T4" y="T5"/>
                      </a:cxn>
                    </a:cxnLst>
                    <a:rect l="0" t="0" r="r" b="b"/>
                    <a:pathLst>
                      <a:path w="22" h="49">
                        <a:moveTo>
                          <a:pt x="14" y="1"/>
                        </a:moveTo>
                        <a:cubicBezTo>
                          <a:pt x="10" y="0"/>
                          <a:pt x="0" y="47"/>
                          <a:pt x="11" y="48"/>
                        </a:cubicBezTo>
                        <a:cubicBezTo>
                          <a:pt x="22" y="49"/>
                          <a:pt x="19" y="1"/>
                          <a:pt x="14" y="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5" name="Freeform 117"/>
                  <p:cNvSpPr>
                    <a:spLocks/>
                  </p:cNvSpPr>
                  <p:nvPr/>
                </p:nvSpPr>
                <p:spPr bwMode="auto">
                  <a:xfrm>
                    <a:off x="13808075" y="-369887"/>
                    <a:ext cx="241300" cy="236538"/>
                  </a:xfrm>
                  <a:custGeom>
                    <a:avLst/>
                    <a:gdLst>
                      <a:gd name="T0" fmla="*/ 6 w 57"/>
                      <a:gd name="T1" fmla="*/ 37 h 56"/>
                      <a:gd name="T2" fmla="*/ 26 w 57"/>
                      <a:gd name="T3" fmla="*/ 1 h 56"/>
                      <a:gd name="T4" fmla="*/ 51 w 57"/>
                      <a:gd name="T5" fmla="*/ 35 h 56"/>
                      <a:gd name="T6" fmla="*/ 6 w 57"/>
                      <a:gd name="T7" fmla="*/ 37 h 56"/>
                    </a:gdLst>
                    <a:ahLst/>
                    <a:cxnLst>
                      <a:cxn ang="0">
                        <a:pos x="T0" y="T1"/>
                      </a:cxn>
                      <a:cxn ang="0">
                        <a:pos x="T2" y="T3"/>
                      </a:cxn>
                      <a:cxn ang="0">
                        <a:pos x="T4" y="T5"/>
                      </a:cxn>
                      <a:cxn ang="0">
                        <a:pos x="T6" y="T7"/>
                      </a:cxn>
                    </a:cxnLst>
                    <a:rect l="0" t="0" r="r" b="b"/>
                    <a:pathLst>
                      <a:path w="57" h="56">
                        <a:moveTo>
                          <a:pt x="6" y="37"/>
                        </a:moveTo>
                        <a:cubicBezTo>
                          <a:pt x="0" y="29"/>
                          <a:pt x="3" y="2"/>
                          <a:pt x="26" y="1"/>
                        </a:cubicBezTo>
                        <a:cubicBezTo>
                          <a:pt x="48" y="0"/>
                          <a:pt x="57" y="20"/>
                          <a:pt x="51" y="35"/>
                        </a:cubicBezTo>
                        <a:cubicBezTo>
                          <a:pt x="43" y="51"/>
                          <a:pt x="20" y="56"/>
                          <a:pt x="6" y="37"/>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6" name="Freeform 145"/>
                  <p:cNvSpPr>
                    <a:spLocks/>
                  </p:cNvSpPr>
                  <p:nvPr/>
                </p:nvSpPr>
                <p:spPr bwMode="auto">
                  <a:xfrm>
                    <a:off x="12933362" y="1333500"/>
                    <a:ext cx="1082675" cy="1136650"/>
                  </a:xfrm>
                  <a:custGeom>
                    <a:avLst/>
                    <a:gdLst>
                      <a:gd name="T0" fmla="*/ 184 w 255"/>
                      <a:gd name="T1" fmla="*/ 148 h 268"/>
                      <a:gd name="T2" fmla="*/ 178 w 255"/>
                      <a:gd name="T3" fmla="*/ 111 h 268"/>
                      <a:gd name="T4" fmla="*/ 149 w 255"/>
                      <a:gd name="T5" fmla="*/ 87 h 268"/>
                      <a:gd name="T6" fmla="*/ 112 w 255"/>
                      <a:gd name="T7" fmla="*/ 87 h 268"/>
                      <a:gd name="T8" fmla="*/ 84 w 255"/>
                      <a:gd name="T9" fmla="*/ 111 h 268"/>
                      <a:gd name="T10" fmla="*/ 77 w 255"/>
                      <a:gd name="T11" fmla="*/ 148 h 268"/>
                      <a:gd name="T12" fmla="*/ 96 w 255"/>
                      <a:gd name="T13" fmla="*/ 180 h 268"/>
                      <a:gd name="T14" fmla="*/ 131 w 255"/>
                      <a:gd name="T15" fmla="*/ 193 h 268"/>
                      <a:gd name="T16" fmla="*/ 166 w 255"/>
                      <a:gd name="T17" fmla="*/ 180 h 268"/>
                      <a:gd name="T18" fmla="*/ 184 w 255"/>
                      <a:gd name="T19" fmla="*/ 1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68">
                        <a:moveTo>
                          <a:pt x="184" y="148"/>
                        </a:moveTo>
                        <a:cubicBezTo>
                          <a:pt x="243" y="152"/>
                          <a:pt x="231" y="91"/>
                          <a:pt x="178" y="111"/>
                        </a:cubicBezTo>
                        <a:cubicBezTo>
                          <a:pt x="237" y="61"/>
                          <a:pt x="189" y="23"/>
                          <a:pt x="149" y="87"/>
                        </a:cubicBezTo>
                        <a:cubicBezTo>
                          <a:pt x="162" y="0"/>
                          <a:pt x="100" y="3"/>
                          <a:pt x="112" y="87"/>
                        </a:cubicBezTo>
                        <a:cubicBezTo>
                          <a:pt x="79" y="29"/>
                          <a:pt x="31" y="68"/>
                          <a:pt x="84" y="111"/>
                        </a:cubicBezTo>
                        <a:cubicBezTo>
                          <a:pt x="10" y="87"/>
                          <a:pt x="0" y="149"/>
                          <a:pt x="77" y="148"/>
                        </a:cubicBezTo>
                        <a:cubicBezTo>
                          <a:pt x="26" y="162"/>
                          <a:pt x="58" y="215"/>
                          <a:pt x="96" y="180"/>
                        </a:cubicBezTo>
                        <a:cubicBezTo>
                          <a:pt x="62" y="230"/>
                          <a:pt x="120" y="251"/>
                          <a:pt x="131" y="193"/>
                        </a:cubicBezTo>
                        <a:cubicBezTo>
                          <a:pt x="148" y="268"/>
                          <a:pt x="206" y="246"/>
                          <a:pt x="166" y="180"/>
                        </a:cubicBezTo>
                        <a:cubicBezTo>
                          <a:pt x="225" y="228"/>
                          <a:pt x="255" y="174"/>
                          <a:pt x="184" y="148"/>
                        </a:cubicBezTo>
                      </a:path>
                    </a:pathLst>
                  </a:custGeom>
                  <a:solidFill>
                    <a:srgbClr val="FFB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7" name="Freeform 148"/>
                  <p:cNvSpPr>
                    <a:spLocks/>
                  </p:cNvSpPr>
                  <p:nvPr/>
                </p:nvSpPr>
                <p:spPr bwMode="auto">
                  <a:xfrm>
                    <a:off x="17294225" y="368300"/>
                    <a:ext cx="993775" cy="1028700"/>
                  </a:xfrm>
                  <a:custGeom>
                    <a:avLst/>
                    <a:gdLst>
                      <a:gd name="T0" fmla="*/ 167 w 234"/>
                      <a:gd name="T1" fmla="*/ 130 h 243"/>
                      <a:gd name="T2" fmla="*/ 156 w 234"/>
                      <a:gd name="T3" fmla="*/ 98 h 243"/>
                      <a:gd name="T4" fmla="*/ 127 w 234"/>
                      <a:gd name="T5" fmla="*/ 80 h 243"/>
                      <a:gd name="T6" fmla="*/ 93 w 234"/>
                      <a:gd name="T7" fmla="*/ 85 h 243"/>
                      <a:gd name="T8" fmla="*/ 71 w 234"/>
                      <a:gd name="T9" fmla="*/ 111 h 243"/>
                      <a:gd name="T10" fmla="*/ 70 w 234"/>
                      <a:gd name="T11" fmla="*/ 144 h 243"/>
                      <a:gd name="T12" fmla="*/ 91 w 234"/>
                      <a:gd name="T13" fmla="*/ 171 h 243"/>
                      <a:gd name="T14" fmla="*/ 124 w 234"/>
                      <a:gd name="T15" fmla="*/ 178 h 243"/>
                      <a:gd name="T16" fmla="*/ 154 w 234"/>
                      <a:gd name="T17" fmla="*/ 161 h 243"/>
                      <a:gd name="T18" fmla="*/ 167 w 234"/>
                      <a:gd name="T19"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43">
                        <a:moveTo>
                          <a:pt x="167" y="130"/>
                        </a:moveTo>
                        <a:cubicBezTo>
                          <a:pt x="220" y="126"/>
                          <a:pt x="201" y="73"/>
                          <a:pt x="156" y="98"/>
                        </a:cubicBezTo>
                        <a:cubicBezTo>
                          <a:pt x="203" y="45"/>
                          <a:pt x="154" y="16"/>
                          <a:pt x="127" y="80"/>
                        </a:cubicBezTo>
                        <a:cubicBezTo>
                          <a:pt x="127" y="0"/>
                          <a:pt x="71" y="10"/>
                          <a:pt x="93" y="85"/>
                        </a:cubicBezTo>
                        <a:cubicBezTo>
                          <a:pt x="56" y="37"/>
                          <a:pt x="18" y="79"/>
                          <a:pt x="71" y="111"/>
                        </a:cubicBezTo>
                        <a:cubicBezTo>
                          <a:pt x="1" y="99"/>
                          <a:pt x="0" y="156"/>
                          <a:pt x="70" y="144"/>
                        </a:cubicBezTo>
                        <a:cubicBezTo>
                          <a:pt x="26" y="164"/>
                          <a:pt x="62" y="208"/>
                          <a:pt x="91" y="171"/>
                        </a:cubicBezTo>
                        <a:cubicBezTo>
                          <a:pt x="67" y="220"/>
                          <a:pt x="123" y="232"/>
                          <a:pt x="124" y="178"/>
                        </a:cubicBezTo>
                        <a:cubicBezTo>
                          <a:pt x="150" y="243"/>
                          <a:pt x="200" y="215"/>
                          <a:pt x="154" y="161"/>
                        </a:cubicBezTo>
                        <a:cubicBezTo>
                          <a:pt x="214" y="197"/>
                          <a:pt x="234" y="144"/>
                          <a:pt x="167" y="130"/>
                        </a:cubicBezTo>
                      </a:path>
                    </a:pathLst>
                  </a:custGeom>
                  <a:solidFill>
                    <a:srgbClr val="F55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8" name="Freeform 149"/>
                  <p:cNvSpPr>
                    <a:spLocks/>
                  </p:cNvSpPr>
                  <p:nvPr/>
                </p:nvSpPr>
                <p:spPr bwMode="auto">
                  <a:xfrm>
                    <a:off x="17502187" y="642938"/>
                    <a:ext cx="585788" cy="560388"/>
                  </a:xfrm>
                  <a:custGeom>
                    <a:avLst/>
                    <a:gdLst>
                      <a:gd name="T0" fmla="*/ 52 w 138"/>
                      <a:gd name="T1" fmla="*/ 91 h 132"/>
                      <a:gd name="T2" fmla="*/ 71 w 138"/>
                      <a:gd name="T3" fmla="*/ 94 h 132"/>
                      <a:gd name="T4" fmla="*/ 88 w 138"/>
                      <a:gd name="T5" fmla="*/ 84 h 132"/>
                      <a:gd name="T6" fmla="*/ 94 w 138"/>
                      <a:gd name="T7" fmla="*/ 66 h 132"/>
                      <a:gd name="T8" fmla="*/ 88 w 138"/>
                      <a:gd name="T9" fmla="*/ 48 h 132"/>
                      <a:gd name="T10" fmla="*/ 71 w 138"/>
                      <a:gd name="T11" fmla="*/ 38 h 132"/>
                      <a:gd name="T12" fmla="*/ 52 w 138"/>
                      <a:gd name="T13" fmla="*/ 41 h 132"/>
                      <a:gd name="T14" fmla="*/ 39 w 138"/>
                      <a:gd name="T15" fmla="*/ 56 h 132"/>
                      <a:gd name="T16" fmla="*/ 39 w 138"/>
                      <a:gd name="T17" fmla="*/ 76 h 132"/>
                      <a:gd name="T18" fmla="*/ 52 w 138"/>
                      <a:gd name="T19" fmla="*/ 9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32">
                        <a:moveTo>
                          <a:pt x="52" y="91"/>
                        </a:moveTo>
                        <a:cubicBezTo>
                          <a:pt x="39" y="119"/>
                          <a:pt x="71" y="124"/>
                          <a:pt x="71" y="94"/>
                        </a:cubicBezTo>
                        <a:cubicBezTo>
                          <a:pt x="84" y="132"/>
                          <a:pt x="112" y="116"/>
                          <a:pt x="88" y="84"/>
                        </a:cubicBezTo>
                        <a:cubicBezTo>
                          <a:pt x="128" y="107"/>
                          <a:pt x="138" y="76"/>
                          <a:pt x="94" y="66"/>
                        </a:cubicBezTo>
                        <a:cubicBezTo>
                          <a:pt x="129" y="61"/>
                          <a:pt x="118" y="30"/>
                          <a:pt x="88" y="48"/>
                        </a:cubicBezTo>
                        <a:cubicBezTo>
                          <a:pt x="113" y="16"/>
                          <a:pt x="85" y="0"/>
                          <a:pt x="71" y="38"/>
                        </a:cubicBezTo>
                        <a:cubicBezTo>
                          <a:pt x="74" y="11"/>
                          <a:pt x="42" y="17"/>
                          <a:pt x="52" y="41"/>
                        </a:cubicBezTo>
                        <a:cubicBezTo>
                          <a:pt x="34" y="16"/>
                          <a:pt x="13" y="40"/>
                          <a:pt x="39" y="56"/>
                        </a:cubicBezTo>
                        <a:cubicBezTo>
                          <a:pt x="0" y="51"/>
                          <a:pt x="0" y="83"/>
                          <a:pt x="39" y="76"/>
                        </a:cubicBezTo>
                        <a:cubicBezTo>
                          <a:pt x="5" y="96"/>
                          <a:pt x="26" y="120"/>
                          <a:pt x="52" y="91"/>
                        </a:cubicBezTo>
                      </a:path>
                    </a:pathLst>
                  </a:custGeom>
                  <a:solidFill>
                    <a:srgbClr val="C9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9" name="Freeform 150"/>
                  <p:cNvSpPr>
                    <a:spLocks/>
                  </p:cNvSpPr>
                  <p:nvPr/>
                </p:nvSpPr>
                <p:spPr bwMode="auto">
                  <a:xfrm>
                    <a:off x="17684750" y="838200"/>
                    <a:ext cx="182563" cy="169863"/>
                  </a:xfrm>
                  <a:custGeom>
                    <a:avLst/>
                    <a:gdLst>
                      <a:gd name="T0" fmla="*/ 37 w 43"/>
                      <a:gd name="T1" fmla="*/ 12 h 40"/>
                      <a:gd name="T2" fmla="*/ 30 w 43"/>
                      <a:gd name="T3" fmla="*/ 35 h 40"/>
                      <a:gd name="T4" fmla="*/ 6 w 43"/>
                      <a:gd name="T5" fmla="*/ 12 h 40"/>
                      <a:gd name="T6" fmla="*/ 37 w 43"/>
                      <a:gd name="T7" fmla="*/ 12 h 40"/>
                    </a:gdLst>
                    <a:ahLst/>
                    <a:cxnLst>
                      <a:cxn ang="0">
                        <a:pos x="T0" y="T1"/>
                      </a:cxn>
                      <a:cxn ang="0">
                        <a:pos x="T2" y="T3"/>
                      </a:cxn>
                      <a:cxn ang="0">
                        <a:pos x="T4" y="T5"/>
                      </a:cxn>
                      <a:cxn ang="0">
                        <a:pos x="T6" y="T7"/>
                      </a:cxn>
                    </a:cxnLst>
                    <a:rect l="0" t="0" r="r" b="b"/>
                    <a:pathLst>
                      <a:path w="43" h="40">
                        <a:moveTo>
                          <a:pt x="37" y="12"/>
                        </a:moveTo>
                        <a:cubicBezTo>
                          <a:pt x="43" y="21"/>
                          <a:pt x="37" y="33"/>
                          <a:pt x="30" y="35"/>
                        </a:cubicBezTo>
                        <a:cubicBezTo>
                          <a:pt x="11" y="40"/>
                          <a:pt x="0" y="26"/>
                          <a:pt x="6" y="12"/>
                        </a:cubicBezTo>
                        <a:cubicBezTo>
                          <a:pt x="11" y="1"/>
                          <a:pt x="28" y="0"/>
                          <a:pt x="37" y="12"/>
                        </a:cubicBezTo>
                      </a:path>
                    </a:pathLst>
                  </a:custGeom>
                  <a:solidFill>
                    <a:srgbClr val="FFE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0" name="Freeform 151"/>
                  <p:cNvSpPr>
                    <a:spLocks/>
                  </p:cNvSpPr>
                  <p:nvPr/>
                </p:nvSpPr>
                <p:spPr bwMode="auto">
                  <a:xfrm>
                    <a:off x="16979900" y="-590550"/>
                    <a:ext cx="760413" cy="1111250"/>
                  </a:xfrm>
                  <a:custGeom>
                    <a:avLst/>
                    <a:gdLst>
                      <a:gd name="T0" fmla="*/ 11 w 179"/>
                      <a:gd name="T1" fmla="*/ 15 h 262"/>
                      <a:gd name="T2" fmla="*/ 2 w 179"/>
                      <a:gd name="T3" fmla="*/ 4 h 262"/>
                      <a:gd name="T4" fmla="*/ 6 w 179"/>
                      <a:gd name="T5" fmla="*/ 3 h 262"/>
                      <a:gd name="T6" fmla="*/ 105 w 179"/>
                      <a:gd name="T7" fmla="*/ 119 h 262"/>
                      <a:gd name="T8" fmla="*/ 178 w 179"/>
                      <a:gd name="T9" fmla="*/ 259 h 262"/>
                      <a:gd name="T10" fmla="*/ 173 w 179"/>
                      <a:gd name="T11" fmla="*/ 260 h 262"/>
                      <a:gd name="T12" fmla="*/ 164 w 179"/>
                      <a:gd name="T13" fmla="*/ 249 h 262"/>
                      <a:gd name="T14" fmla="*/ 95 w 179"/>
                      <a:gd name="T15" fmla="*/ 115 h 262"/>
                      <a:gd name="T16" fmla="*/ 11 w 179"/>
                      <a:gd name="T17" fmla="*/ 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62">
                        <a:moveTo>
                          <a:pt x="11" y="15"/>
                        </a:moveTo>
                        <a:cubicBezTo>
                          <a:pt x="7" y="13"/>
                          <a:pt x="3" y="8"/>
                          <a:pt x="2" y="4"/>
                        </a:cubicBezTo>
                        <a:cubicBezTo>
                          <a:pt x="0" y="1"/>
                          <a:pt x="2" y="0"/>
                          <a:pt x="6" y="3"/>
                        </a:cubicBezTo>
                        <a:cubicBezTo>
                          <a:pt x="22" y="14"/>
                          <a:pt x="64" y="57"/>
                          <a:pt x="105" y="119"/>
                        </a:cubicBezTo>
                        <a:cubicBezTo>
                          <a:pt x="131" y="159"/>
                          <a:pt x="158" y="206"/>
                          <a:pt x="178" y="259"/>
                        </a:cubicBezTo>
                        <a:cubicBezTo>
                          <a:pt x="179" y="262"/>
                          <a:pt x="177" y="262"/>
                          <a:pt x="173" y="260"/>
                        </a:cubicBezTo>
                        <a:cubicBezTo>
                          <a:pt x="169" y="257"/>
                          <a:pt x="166" y="252"/>
                          <a:pt x="164" y="249"/>
                        </a:cubicBezTo>
                        <a:cubicBezTo>
                          <a:pt x="145" y="198"/>
                          <a:pt x="120" y="153"/>
                          <a:pt x="95" y="115"/>
                        </a:cubicBezTo>
                        <a:cubicBezTo>
                          <a:pt x="58" y="60"/>
                          <a:pt x="23" y="24"/>
                          <a:pt x="11" y="15"/>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1" name="Freeform 152"/>
                  <p:cNvSpPr>
                    <a:spLocks/>
                  </p:cNvSpPr>
                  <p:nvPr/>
                </p:nvSpPr>
                <p:spPr bwMode="auto">
                  <a:xfrm>
                    <a:off x="16716375" y="-811212"/>
                    <a:ext cx="288925" cy="250825"/>
                  </a:xfrm>
                  <a:custGeom>
                    <a:avLst/>
                    <a:gdLst>
                      <a:gd name="T0" fmla="*/ 43 w 68"/>
                      <a:gd name="T1" fmla="*/ 17 h 59"/>
                      <a:gd name="T2" fmla="*/ 65 w 68"/>
                      <a:gd name="T3" fmla="*/ 55 h 59"/>
                      <a:gd name="T4" fmla="*/ 22 w 68"/>
                      <a:gd name="T5" fmla="*/ 43 h 59"/>
                      <a:gd name="T6" fmla="*/ 43 w 68"/>
                      <a:gd name="T7" fmla="*/ 17 h 59"/>
                    </a:gdLst>
                    <a:ahLst/>
                    <a:cxnLst>
                      <a:cxn ang="0">
                        <a:pos x="T0" y="T1"/>
                      </a:cxn>
                      <a:cxn ang="0">
                        <a:pos x="T2" y="T3"/>
                      </a:cxn>
                      <a:cxn ang="0">
                        <a:pos x="T4" y="T5"/>
                      </a:cxn>
                      <a:cxn ang="0">
                        <a:pos x="T6" y="T7"/>
                      </a:cxn>
                    </a:cxnLst>
                    <a:rect l="0" t="0" r="r" b="b"/>
                    <a:pathLst>
                      <a:path w="68" h="59">
                        <a:moveTo>
                          <a:pt x="43" y="17"/>
                        </a:moveTo>
                        <a:cubicBezTo>
                          <a:pt x="64" y="34"/>
                          <a:pt x="68" y="51"/>
                          <a:pt x="65" y="55"/>
                        </a:cubicBezTo>
                        <a:cubicBezTo>
                          <a:pt x="62" y="59"/>
                          <a:pt x="39" y="58"/>
                          <a:pt x="22" y="43"/>
                        </a:cubicBezTo>
                        <a:cubicBezTo>
                          <a:pt x="0" y="25"/>
                          <a:pt x="22" y="0"/>
                          <a:pt x="43" y="1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2" name="Freeform 153"/>
                  <p:cNvSpPr>
                    <a:spLocks/>
                  </p:cNvSpPr>
                  <p:nvPr/>
                </p:nvSpPr>
                <p:spPr bwMode="auto">
                  <a:xfrm>
                    <a:off x="16856075" y="-684212"/>
                    <a:ext cx="136525" cy="106363"/>
                  </a:xfrm>
                  <a:custGeom>
                    <a:avLst/>
                    <a:gdLst>
                      <a:gd name="T0" fmla="*/ 12 w 32"/>
                      <a:gd name="T1" fmla="*/ 4 h 25"/>
                      <a:gd name="T2" fmla="*/ 31 w 32"/>
                      <a:gd name="T3" fmla="*/ 24 h 25"/>
                      <a:gd name="T4" fmla="*/ 7 w 32"/>
                      <a:gd name="T5" fmla="*/ 11 h 25"/>
                      <a:gd name="T6" fmla="*/ 12 w 32"/>
                      <a:gd name="T7" fmla="*/ 4 h 25"/>
                    </a:gdLst>
                    <a:ahLst/>
                    <a:cxnLst>
                      <a:cxn ang="0">
                        <a:pos x="T0" y="T1"/>
                      </a:cxn>
                      <a:cxn ang="0">
                        <a:pos x="T2" y="T3"/>
                      </a:cxn>
                      <a:cxn ang="0">
                        <a:pos x="T4" y="T5"/>
                      </a:cxn>
                      <a:cxn ang="0">
                        <a:pos x="T6" y="T7"/>
                      </a:cxn>
                    </a:cxnLst>
                    <a:rect l="0" t="0" r="r" b="b"/>
                    <a:pathLst>
                      <a:path w="32" h="25">
                        <a:moveTo>
                          <a:pt x="12" y="4"/>
                        </a:moveTo>
                        <a:cubicBezTo>
                          <a:pt x="27" y="17"/>
                          <a:pt x="32" y="23"/>
                          <a:pt x="31" y="24"/>
                        </a:cubicBezTo>
                        <a:cubicBezTo>
                          <a:pt x="30" y="25"/>
                          <a:pt x="18" y="20"/>
                          <a:pt x="7" y="11"/>
                        </a:cubicBezTo>
                        <a:cubicBezTo>
                          <a:pt x="0" y="5"/>
                          <a:pt x="8" y="0"/>
                          <a:pt x="12" y="4"/>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3" name="Freeform 154"/>
                  <p:cNvSpPr>
                    <a:spLocks/>
                  </p:cNvSpPr>
                  <p:nvPr/>
                </p:nvSpPr>
                <p:spPr bwMode="auto">
                  <a:xfrm>
                    <a:off x="16822737" y="-577850"/>
                    <a:ext cx="306388" cy="195263"/>
                  </a:xfrm>
                  <a:custGeom>
                    <a:avLst/>
                    <a:gdLst>
                      <a:gd name="T0" fmla="*/ 36 w 72"/>
                      <a:gd name="T1" fmla="*/ 7 h 46"/>
                      <a:gd name="T2" fmla="*/ 71 w 72"/>
                      <a:gd name="T3" fmla="*/ 34 h 46"/>
                      <a:gd name="T4" fmla="*/ 27 w 72"/>
                      <a:gd name="T5" fmla="*/ 40 h 46"/>
                      <a:gd name="T6" fmla="*/ 36 w 72"/>
                      <a:gd name="T7" fmla="*/ 7 h 46"/>
                    </a:gdLst>
                    <a:ahLst/>
                    <a:cxnLst>
                      <a:cxn ang="0">
                        <a:pos x="T0" y="T1"/>
                      </a:cxn>
                      <a:cxn ang="0">
                        <a:pos x="T2" y="T3"/>
                      </a:cxn>
                      <a:cxn ang="0">
                        <a:pos x="T4" y="T5"/>
                      </a:cxn>
                      <a:cxn ang="0">
                        <a:pos x="T6" y="T7"/>
                      </a:cxn>
                    </a:cxnLst>
                    <a:rect l="0" t="0" r="r" b="b"/>
                    <a:pathLst>
                      <a:path w="72" h="46">
                        <a:moveTo>
                          <a:pt x="36" y="7"/>
                        </a:moveTo>
                        <a:cubicBezTo>
                          <a:pt x="62" y="14"/>
                          <a:pt x="72" y="29"/>
                          <a:pt x="71" y="34"/>
                        </a:cubicBezTo>
                        <a:cubicBezTo>
                          <a:pt x="70" y="38"/>
                          <a:pt x="48" y="46"/>
                          <a:pt x="27" y="40"/>
                        </a:cubicBezTo>
                        <a:cubicBezTo>
                          <a:pt x="0" y="32"/>
                          <a:pt x="10" y="0"/>
                          <a:pt x="36" y="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4" name="Freeform 155"/>
                  <p:cNvSpPr>
                    <a:spLocks/>
                  </p:cNvSpPr>
                  <p:nvPr/>
                </p:nvSpPr>
                <p:spPr bwMode="auto">
                  <a:xfrm>
                    <a:off x="16967200" y="-488950"/>
                    <a:ext cx="152400" cy="60325"/>
                  </a:xfrm>
                  <a:custGeom>
                    <a:avLst/>
                    <a:gdLst>
                      <a:gd name="T0" fmla="*/ 11 w 36"/>
                      <a:gd name="T1" fmla="*/ 1 h 14"/>
                      <a:gd name="T2" fmla="*/ 36 w 36"/>
                      <a:gd name="T3" fmla="*/ 12 h 14"/>
                      <a:gd name="T4" fmla="*/ 8 w 36"/>
                      <a:gd name="T5" fmla="*/ 10 h 14"/>
                      <a:gd name="T6" fmla="*/ 11 w 36"/>
                      <a:gd name="T7" fmla="*/ 1 h 14"/>
                    </a:gdLst>
                    <a:ahLst/>
                    <a:cxnLst>
                      <a:cxn ang="0">
                        <a:pos x="T0" y="T1"/>
                      </a:cxn>
                      <a:cxn ang="0">
                        <a:pos x="T2" y="T3"/>
                      </a:cxn>
                      <a:cxn ang="0">
                        <a:pos x="T4" y="T5"/>
                      </a:cxn>
                      <a:cxn ang="0">
                        <a:pos x="T6" y="T7"/>
                      </a:cxn>
                    </a:cxnLst>
                    <a:rect l="0" t="0" r="r" b="b"/>
                    <a:pathLst>
                      <a:path w="36" h="14">
                        <a:moveTo>
                          <a:pt x="11" y="1"/>
                        </a:moveTo>
                        <a:cubicBezTo>
                          <a:pt x="29" y="7"/>
                          <a:pt x="36" y="11"/>
                          <a:pt x="36" y="12"/>
                        </a:cubicBezTo>
                        <a:cubicBezTo>
                          <a:pt x="36" y="14"/>
                          <a:pt x="23" y="14"/>
                          <a:pt x="8" y="10"/>
                        </a:cubicBezTo>
                        <a:cubicBezTo>
                          <a:pt x="0" y="7"/>
                          <a:pt x="5" y="0"/>
                          <a:pt x="11" y="1"/>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5" name="Freeform 156"/>
                  <p:cNvSpPr>
                    <a:spLocks/>
                  </p:cNvSpPr>
                  <p:nvPr/>
                </p:nvSpPr>
                <p:spPr bwMode="auto">
                  <a:xfrm>
                    <a:off x="17149762" y="-636587"/>
                    <a:ext cx="144463" cy="292100"/>
                  </a:xfrm>
                  <a:custGeom>
                    <a:avLst/>
                    <a:gdLst>
                      <a:gd name="T0" fmla="*/ 34 w 34"/>
                      <a:gd name="T1" fmla="*/ 28 h 69"/>
                      <a:gd name="T2" fmla="*/ 18 w 34"/>
                      <a:gd name="T3" fmla="*/ 69 h 69"/>
                      <a:gd name="T4" fmla="*/ 0 w 34"/>
                      <a:gd name="T5" fmla="*/ 29 h 69"/>
                      <a:gd name="T6" fmla="*/ 34 w 34"/>
                      <a:gd name="T7" fmla="*/ 28 h 69"/>
                    </a:gdLst>
                    <a:ahLst/>
                    <a:cxnLst>
                      <a:cxn ang="0">
                        <a:pos x="T0" y="T1"/>
                      </a:cxn>
                      <a:cxn ang="0">
                        <a:pos x="T2" y="T3"/>
                      </a:cxn>
                      <a:cxn ang="0">
                        <a:pos x="T4" y="T5"/>
                      </a:cxn>
                      <a:cxn ang="0">
                        <a:pos x="T6" y="T7"/>
                      </a:cxn>
                    </a:cxnLst>
                    <a:rect l="0" t="0" r="r" b="b"/>
                    <a:pathLst>
                      <a:path w="34" h="69">
                        <a:moveTo>
                          <a:pt x="34" y="28"/>
                        </a:moveTo>
                        <a:cubicBezTo>
                          <a:pt x="34" y="55"/>
                          <a:pt x="23" y="69"/>
                          <a:pt x="18" y="69"/>
                        </a:cubicBezTo>
                        <a:cubicBezTo>
                          <a:pt x="13" y="69"/>
                          <a:pt x="0" y="51"/>
                          <a:pt x="0" y="29"/>
                        </a:cubicBezTo>
                        <a:cubicBezTo>
                          <a:pt x="1" y="0"/>
                          <a:pt x="34" y="1"/>
                          <a:pt x="34" y="28"/>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6" name="Freeform 157"/>
                  <p:cNvSpPr>
                    <a:spLocks/>
                  </p:cNvSpPr>
                  <p:nvPr/>
                </p:nvSpPr>
                <p:spPr bwMode="auto">
                  <a:xfrm>
                    <a:off x="17205325" y="-501650"/>
                    <a:ext cx="38100" cy="152400"/>
                  </a:xfrm>
                  <a:custGeom>
                    <a:avLst/>
                    <a:gdLst>
                      <a:gd name="T0" fmla="*/ 9 w 9"/>
                      <a:gd name="T1" fmla="*/ 9 h 36"/>
                      <a:gd name="T2" fmla="*/ 5 w 9"/>
                      <a:gd name="T3" fmla="*/ 36 h 36"/>
                      <a:gd name="T4" fmla="*/ 0 w 9"/>
                      <a:gd name="T5" fmla="*/ 9 h 36"/>
                      <a:gd name="T6" fmla="*/ 9 w 9"/>
                      <a:gd name="T7" fmla="*/ 9 h 36"/>
                    </a:gdLst>
                    <a:ahLst/>
                    <a:cxnLst>
                      <a:cxn ang="0">
                        <a:pos x="T0" y="T1"/>
                      </a:cxn>
                      <a:cxn ang="0">
                        <a:pos x="T2" y="T3"/>
                      </a:cxn>
                      <a:cxn ang="0">
                        <a:pos x="T4" y="T5"/>
                      </a:cxn>
                      <a:cxn ang="0">
                        <a:pos x="T6" y="T7"/>
                      </a:cxn>
                    </a:cxnLst>
                    <a:rect l="0" t="0" r="r" b="b"/>
                    <a:pathLst>
                      <a:path w="9" h="36">
                        <a:moveTo>
                          <a:pt x="9" y="9"/>
                        </a:moveTo>
                        <a:cubicBezTo>
                          <a:pt x="8" y="28"/>
                          <a:pt x="6" y="36"/>
                          <a:pt x="5" y="36"/>
                        </a:cubicBezTo>
                        <a:cubicBezTo>
                          <a:pt x="3" y="36"/>
                          <a:pt x="0" y="24"/>
                          <a:pt x="0" y="9"/>
                        </a:cubicBezTo>
                        <a:cubicBezTo>
                          <a:pt x="0" y="0"/>
                          <a:pt x="9" y="3"/>
                          <a:pt x="9" y="9"/>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7" name="Freeform 158"/>
                  <p:cNvSpPr>
                    <a:spLocks/>
                  </p:cNvSpPr>
                  <p:nvPr/>
                </p:nvSpPr>
                <p:spPr bwMode="auto">
                  <a:xfrm>
                    <a:off x="16916400" y="-420687"/>
                    <a:ext cx="339725" cy="203200"/>
                  </a:xfrm>
                  <a:custGeom>
                    <a:avLst/>
                    <a:gdLst>
                      <a:gd name="T0" fmla="*/ 37 w 80"/>
                      <a:gd name="T1" fmla="*/ 6 h 48"/>
                      <a:gd name="T2" fmla="*/ 79 w 80"/>
                      <a:gd name="T3" fmla="*/ 32 h 48"/>
                      <a:gd name="T4" fmla="*/ 31 w 80"/>
                      <a:gd name="T5" fmla="*/ 43 h 48"/>
                      <a:gd name="T6" fmla="*/ 37 w 80"/>
                      <a:gd name="T7" fmla="*/ 6 h 48"/>
                    </a:gdLst>
                    <a:ahLst/>
                    <a:cxnLst>
                      <a:cxn ang="0">
                        <a:pos x="T0" y="T1"/>
                      </a:cxn>
                      <a:cxn ang="0">
                        <a:pos x="T2" y="T3"/>
                      </a:cxn>
                      <a:cxn ang="0">
                        <a:pos x="T4" y="T5"/>
                      </a:cxn>
                      <a:cxn ang="0">
                        <a:pos x="T6" y="T7"/>
                      </a:cxn>
                    </a:cxnLst>
                    <a:rect l="0" t="0" r="r" b="b"/>
                    <a:pathLst>
                      <a:path w="80" h="48">
                        <a:moveTo>
                          <a:pt x="37" y="6"/>
                        </a:moveTo>
                        <a:cubicBezTo>
                          <a:pt x="67" y="12"/>
                          <a:pt x="80" y="27"/>
                          <a:pt x="79" y="32"/>
                        </a:cubicBezTo>
                        <a:cubicBezTo>
                          <a:pt x="78" y="37"/>
                          <a:pt x="55" y="48"/>
                          <a:pt x="31" y="43"/>
                        </a:cubicBezTo>
                        <a:cubicBezTo>
                          <a:pt x="0" y="36"/>
                          <a:pt x="8" y="0"/>
                          <a:pt x="37" y="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8" name="Freeform 159"/>
                  <p:cNvSpPr>
                    <a:spLocks/>
                  </p:cNvSpPr>
                  <p:nvPr/>
                </p:nvSpPr>
                <p:spPr bwMode="auto">
                  <a:xfrm>
                    <a:off x="17073562" y="-336550"/>
                    <a:ext cx="173038" cy="63500"/>
                  </a:xfrm>
                  <a:custGeom>
                    <a:avLst/>
                    <a:gdLst>
                      <a:gd name="T0" fmla="*/ 11 w 41"/>
                      <a:gd name="T1" fmla="*/ 2 h 15"/>
                      <a:gd name="T2" fmla="*/ 41 w 41"/>
                      <a:gd name="T3" fmla="*/ 12 h 15"/>
                      <a:gd name="T4" fmla="*/ 10 w 41"/>
                      <a:gd name="T5" fmla="*/ 11 h 15"/>
                      <a:gd name="T6" fmla="*/ 11 w 41"/>
                      <a:gd name="T7" fmla="*/ 2 h 15"/>
                    </a:gdLst>
                    <a:ahLst/>
                    <a:cxnLst>
                      <a:cxn ang="0">
                        <a:pos x="T0" y="T1"/>
                      </a:cxn>
                      <a:cxn ang="0">
                        <a:pos x="T2" y="T3"/>
                      </a:cxn>
                      <a:cxn ang="0">
                        <a:pos x="T4" y="T5"/>
                      </a:cxn>
                      <a:cxn ang="0">
                        <a:pos x="T6" y="T7"/>
                      </a:cxn>
                    </a:cxnLst>
                    <a:rect l="0" t="0" r="r" b="b"/>
                    <a:pathLst>
                      <a:path w="41" h="15">
                        <a:moveTo>
                          <a:pt x="11" y="2"/>
                        </a:moveTo>
                        <a:cubicBezTo>
                          <a:pt x="32" y="7"/>
                          <a:pt x="41" y="10"/>
                          <a:pt x="41" y="12"/>
                        </a:cubicBezTo>
                        <a:cubicBezTo>
                          <a:pt x="40" y="13"/>
                          <a:pt x="26" y="15"/>
                          <a:pt x="10" y="11"/>
                        </a:cubicBezTo>
                        <a:cubicBezTo>
                          <a:pt x="0" y="9"/>
                          <a:pt x="5" y="0"/>
                          <a:pt x="11" y="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9" name="Freeform 160"/>
                  <p:cNvSpPr>
                    <a:spLocks/>
                  </p:cNvSpPr>
                  <p:nvPr/>
                </p:nvSpPr>
                <p:spPr bwMode="auto">
                  <a:xfrm>
                    <a:off x="17264062" y="-522287"/>
                    <a:ext cx="204788" cy="338138"/>
                  </a:xfrm>
                  <a:custGeom>
                    <a:avLst/>
                    <a:gdLst>
                      <a:gd name="T0" fmla="*/ 42 w 48"/>
                      <a:gd name="T1" fmla="*/ 37 h 80"/>
                      <a:gd name="T2" fmla="*/ 16 w 48"/>
                      <a:gd name="T3" fmla="*/ 79 h 80"/>
                      <a:gd name="T4" fmla="*/ 5 w 48"/>
                      <a:gd name="T5" fmla="*/ 31 h 80"/>
                      <a:gd name="T6" fmla="*/ 42 w 48"/>
                      <a:gd name="T7" fmla="*/ 37 h 80"/>
                    </a:gdLst>
                    <a:ahLst/>
                    <a:cxnLst>
                      <a:cxn ang="0">
                        <a:pos x="T0" y="T1"/>
                      </a:cxn>
                      <a:cxn ang="0">
                        <a:pos x="T2" y="T3"/>
                      </a:cxn>
                      <a:cxn ang="0">
                        <a:pos x="T4" y="T5"/>
                      </a:cxn>
                      <a:cxn ang="0">
                        <a:pos x="T6" y="T7"/>
                      </a:cxn>
                    </a:cxnLst>
                    <a:rect l="0" t="0" r="r" b="b"/>
                    <a:pathLst>
                      <a:path w="48" h="80">
                        <a:moveTo>
                          <a:pt x="42" y="37"/>
                        </a:moveTo>
                        <a:cubicBezTo>
                          <a:pt x="36" y="67"/>
                          <a:pt x="21" y="80"/>
                          <a:pt x="16" y="79"/>
                        </a:cubicBezTo>
                        <a:cubicBezTo>
                          <a:pt x="11" y="78"/>
                          <a:pt x="0" y="55"/>
                          <a:pt x="5" y="31"/>
                        </a:cubicBezTo>
                        <a:cubicBezTo>
                          <a:pt x="12" y="0"/>
                          <a:pt x="48" y="8"/>
                          <a:pt x="42" y="37"/>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0" name="Freeform 161"/>
                  <p:cNvSpPr>
                    <a:spLocks/>
                  </p:cNvSpPr>
                  <p:nvPr/>
                </p:nvSpPr>
                <p:spPr bwMode="auto">
                  <a:xfrm>
                    <a:off x="17319625" y="-365125"/>
                    <a:ext cx="63500" cy="173038"/>
                  </a:xfrm>
                  <a:custGeom>
                    <a:avLst/>
                    <a:gdLst>
                      <a:gd name="T0" fmla="*/ 13 w 15"/>
                      <a:gd name="T1" fmla="*/ 12 h 41"/>
                      <a:gd name="T2" fmla="*/ 3 w 15"/>
                      <a:gd name="T3" fmla="*/ 41 h 41"/>
                      <a:gd name="T4" fmla="*/ 4 w 15"/>
                      <a:gd name="T5" fmla="*/ 10 h 41"/>
                      <a:gd name="T6" fmla="*/ 13 w 15"/>
                      <a:gd name="T7" fmla="*/ 12 h 41"/>
                    </a:gdLst>
                    <a:ahLst/>
                    <a:cxnLst>
                      <a:cxn ang="0">
                        <a:pos x="T0" y="T1"/>
                      </a:cxn>
                      <a:cxn ang="0">
                        <a:pos x="T2" y="T3"/>
                      </a:cxn>
                      <a:cxn ang="0">
                        <a:pos x="T4" y="T5"/>
                      </a:cxn>
                      <a:cxn ang="0">
                        <a:pos x="T6" y="T7"/>
                      </a:cxn>
                    </a:cxnLst>
                    <a:rect l="0" t="0" r="r" b="b"/>
                    <a:pathLst>
                      <a:path w="15" h="41">
                        <a:moveTo>
                          <a:pt x="13" y="12"/>
                        </a:moveTo>
                        <a:cubicBezTo>
                          <a:pt x="8" y="33"/>
                          <a:pt x="5" y="41"/>
                          <a:pt x="3" y="41"/>
                        </a:cubicBezTo>
                        <a:cubicBezTo>
                          <a:pt x="2" y="40"/>
                          <a:pt x="0" y="26"/>
                          <a:pt x="4" y="10"/>
                        </a:cubicBezTo>
                        <a:cubicBezTo>
                          <a:pt x="6" y="0"/>
                          <a:pt x="15" y="5"/>
                          <a:pt x="13" y="1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1" name="Freeform 162"/>
                  <p:cNvSpPr>
                    <a:spLocks/>
                  </p:cNvSpPr>
                  <p:nvPr/>
                </p:nvSpPr>
                <p:spPr bwMode="auto">
                  <a:xfrm>
                    <a:off x="17022762" y="-250825"/>
                    <a:ext cx="368300" cy="215900"/>
                  </a:xfrm>
                  <a:custGeom>
                    <a:avLst/>
                    <a:gdLst>
                      <a:gd name="T0" fmla="*/ 40 w 87"/>
                      <a:gd name="T1" fmla="*/ 6 h 51"/>
                      <a:gd name="T2" fmla="*/ 86 w 87"/>
                      <a:gd name="T3" fmla="*/ 33 h 51"/>
                      <a:gd name="T4" fmla="*/ 34 w 87"/>
                      <a:gd name="T5" fmla="*/ 46 h 51"/>
                      <a:gd name="T6" fmla="*/ 40 w 87"/>
                      <a:gd name="T7" fmla="*/ 6 h 51"/>
                    </a:gdLst>
                    <a:ahLst/>
                    <a:cxnLst>
                      <a:cxn ang="0">
                        <a:pos x="T0" y="T1"/>
                      </a:cxn>
                      <a:cxn ang="0">
                        <a:pos x="T2" y="T3"/>
                      </a:cxn>
                      <a:cxn ang="0">
                        <a:pos x="T4" y="T5"/>
                      </a:cxn>
                      <a:cxn ang="0">
                        <a:pos x="T6" y="T7"/>
                      </a:cxn>
                    </a:cxnLst>
                    <a:rect l="0" t="0" r="r" b="b"/>
                    <a:pathLst>
                      <a:path w="87" h="51">
                        <a:moveTo>
                          <a:pt x="40" y="6"/>
                        </a:moveTo>
                        <a:cubicBezTo>
                          <a:pt x="72" y="11"/>
                          <a:pt x="87" y="27"/>
                          <a:pt x="86" y="33"/>
                        </a:cubicBezTo>
                        <a:cubicBezTo>
                          <a:pt x="85" y="39"/>
                          <a:pt x="60" y="51"/>
                          <a:pt x="34" y="46"/>
                        </a:cubicBezTo>
                        <a:cubicBezTo>
                          <a:pt x="0" y="39"/>
                          <a:pt x="8" y="0"/>
                          <a:pt x="40" y="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2" name="Freeform 163"/>
                  <p:cNvSpPr>
                    <a:spLocks/>
                  </p:cNvSpPr>
                  <p:nvPr/>
                </p:nvSpPr>
                <p:spPr bwMode="auto">
                  <a:xfrm>
                    <a:off x="17192625" y="-161925"/>
                    <a:ext cx="190500" cy="63500"/>
                  </a:xfrm>
                  <a:custGeom>
                    <a:avLst/>
                    <a:gdLst>
                      <a:gd name="T0" fmla="*/ 13 w 45"/>
                      <a:gd name="T1" fmla="*/ 2 h 15"/>
                      <a:gd name="T2" fmla="*/ 45 w 45"/>
                      <a:gd name="T3" fmla="*/ 12 h 15"/>
                      <a:gd name="T4" fmla="*/ 11 w 45"/>
                      <a:gd name="T5" fmla="*/ 12 h 15"/>
                      <a:gd name="T6" fmla="*/ 13 w 45"/>
                      <a:gd name="T7" fmla="*/ 2 h 15"/>
                    </a:gdLst>
                    <a:ahLst/>
                    <a:cxnLst>
                      <a:cxn ang="0">
                        <a:pos x="T0" y="T1"/>
                      </a:cxn>
                      <a:cxn ang="0">
                        <a:pos x="T2" y="T3"/>
                      </a:cxn>
                      <a:cxn ang="0">
                        <a:pos x="T4" y="T5"/>
                      </a:cxn>
                      <a:cxn ang="0">
                        <a:pos x="T6" y="T7"/>
                      </a:cxn>
                    </a:cxnLst>
                    <a:rect l="0" t="0" r="r" b="b"/>
                    <a:pathLst>
                      <a:path w="45" h="15">
                        <a:moveTo>
                          <a:pt x="13" y="2"/>
                        </a:moveTo>
                        <a:cubicBezTo>
                          <a:pt x="36" y="6"/>
                          <a:pt x="45" y="10"/>
                          <a:pt x="45" y="12"/>
                        </a:cubicBezTo>
                        <a:cubicBezTo>
                          <a:pt x="44" y="13"/>
                          <a:pt x="29" y="15"/>
                          <a:pt x="11" y="12"/>
                        </a:cubicBezTo>
                        <a:cubicBezTo>
                          <a:pt x="0" y="10"/>
                          <a:pt x="6" y="0"/>
                          <a:pt x="13" y="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3" name="Freeform 164"/>
                  <p:cNvSpPr>
                    <a:spLocks/>
                  </p:cNvSpPr>
                  <p:nvPr/>
                </p:nvSpPr>
                <p:spPr bwMode="auto">
                  <a:xfrm>
                    <a:off x="17400587" y="-377825"/>
                    <a:ext cx="238125" cy="363538"/>
                  </a:xfrm>
                  <a:custGeom>
                    <a:avLst/>
                    <a:gdLst>
                      <a:gd name="T0" fmla="*/ 46 w 56"/>
                      <a:gd name="T1" fmla="*/ 44 h 86"/>
                      <a:gd name="T2" fmla="*/ 13 w 56"/>
                      <a:gd name="T3" fmla="*/ 85 h 86"/>
                      <a:gd name="T4" fmla="*/ 8 w 56"/>
                      <a:gd name="T5" fmla="*/ 33 h 86"/>
                      <a:gd name="T6" fmla="*/ 46 w 56"/>
                      <a:gd name="T7" fmla="*/ 44 h 86"/>
                    </a:gdLst>
                    <a:ahLst/>
                    <a:cxnLst>
                      <a:cxn ang="0">
                        <a:pos x="T0" y="T1"/>
                      </a:cxn>
                      <a:cxn ang="0">
                        <a:pos x="T2" y="T3"/>
                      </a:cxn>
                      <a:cxn ang="0">
                        <a:pos x="T4" y="T5"/>
                      </a:cxn>
                      <a:cxn ang="0">
                        <a:pos x="T6" y="T7"/>
                      </a:cxn>
                    </a:cxnLst>
                    <a:rect l="0" t="0" r="r" b="b"/>
                    <a:pathLst>
                      <a:path w="56" h="86">
                        <a:moveTo>
                          <a:pt x="46" y="44"/>
                        </a:moveTo>
                        <a:cubicBezTo>
                          <a:pt x="36" y="75"/>
                          <a:pt x="19" y="86"/>
                          <a:pt x="13" y="85"/>
                        </a:cubicBezTo>
                        <a:cubicBezTo>
                          <a:pt x="8" y="83"/>
                          <a:pt x="0" y="57"/>
                          <a:pt x="8" y="33"/>
                        </a:cubicBezTo>
                        <a:cubicBezTo>
                          <a:pt x="19" y="0"/>
                          <a:pt x="56" y="14"/>
                          <a:pt x="46" y="44"/>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4" name="Freeform 165"/>
                  <p:cNvSpPr>
                    <a:spLocks/>
                  </p:cNvSpPr>
                  <p:nvPr/>
                </p:nvSpPr>
                <p:spPr bwMode="auto">
                  <a:xfrm>
                    <a:off x="17451387" y="-204787"/>
                    <a:ext cx="76200" cy="182563"/>
                  </a:xfrm>
                  <a:custGeom>
                    <a:avLst/>
                    <a:gdLst>
                      <a:gd name="T0" fmla="*/ 16 w 18"/>
                      <a:gd name="T1" fmla="*/ 13 h 43"/>
                      <a:gd name="T2" fmla="*/ 1 w 18"/>
                      <a:gd name="T3" fmla="*/ 42 h 43"/>
                      <a:gd name="T4" fmla="*/ 6 w 18"/>
                      <a:gd name="T5" fmla="*/ 10 h 43"/>
                      <a:gd name="T6" fmla="*/ 16 w 18"/>
                      <a:gd name="T7" fmla="*/ 13 h 43"/>
                    </a:gdLst>
                    <a:ahLst/>
                    <a:cxnLst>
                      <a:cxn ang="0">
                        <a:pos x="T0" y="T1"/>
                      </a:cxn>
                      <a:cxn ang="0">
                        <a:pos x="T2" y="T3"/>
                      </a:cxn>
                      <a:cxn ang="0">
                        <a:pos x="T4" y="T5"/>
                      </a:cxn>
                      <a:cxn ang="0">
                        <a:pos x="T6" y="T7"/>
                      </a:cxn>
                    </a:cxnLst>
                    <a:rect l="0" t="0" r="r" b="b"/>
                    <a:pathLst>
                      <a:path w="18" h="43">
                        <a:moveTo>
                          <a:pt x="16" y="13"/>
                        </a:moveTo>
                        <a:cubicBezTo>
                          <a:pt x="8" y="34"/>
                          <a:pt x="3" y="43"/>
                          <a:pt x="1" y="42"/>
                        </a:cubicBezTo>
                        <a:cubicBezTo>
                          <a:pt x="0" y="42"/>
                          <a:pt x="0" y="26"/>
                          <a:pt x="6" y="10"/>
                        </a:cubicBezTo>
                        <a:cubicBezTo>
                          <a:pt x="9" y="0"/>
                          <a:pt x="18" y="6"/>
                          <a:pt x="16" y="13"/>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5" name="Freeform 166"/>
                  <p:cNvSpPr>
                    <a:spLocks/>
                  </p:cNvSpPr>
                  <p:nvPr/>
                </p:nvSpPr>
                <p:spPr bwMode="auto">
                  <a:xfrm>
                    <a:off x="17106900" y="-47625"/>
                    <a:ext cx="390525" cy="198438"/>
                  </a:xfrm>
                  <a:custGeom>
                    <a:avLst/>
                    <a:gdLst>
                      <a:gd name="T0" fmla="*/ 38 w 92"/>
                      <a:gd name="T1" fmla="*/ 1 h 47"/>
                      <a:gd name="T2" fmla="*/ 92 w 92"/>
                      <a:gd name="T3" fmla="*/ 23 h 47"/>
                      <a:gd name="T4" fmla="*/ 38 w 92"/>
                      <a:gd name="T5" fmla="*/ 45 h 47"/>
                      <a:gd name="T6" fmla="*/ 38 w 92"/>
                      <a:gd name="T7" fmla="*/ 1 h 47"/>
                    </a:gdLst>
                    <a:ahLst/>
                    <a:cxnLst>
                      <a:cxn ang="0">
                        <a:pos x="T0" y="T1"/>
                      </a:cxn>
                      <a:cxn ang="0">
                        <a:pos x="T2" y="T3"/>
                      </a:cxn>
                      <a:cxn ang="0">
                        <a:pos x="T4" y="T5"/>
                      </a:cxn>
                      <a:cxn ang="0">
                        <a:pos x="T6" y="T7"/>
                      </a:cxn>
                    </a:cxnLst>
                    <a:rect l="0" t="0" r="r" b="b"/>
                    <a:pathLst>
                      <a:path w="92" h="47">
                        <a:moveTo>
                          <a:pt x="38" y="1"/>
                        </a:moveTo>
                        <a:cubicBezTo>
                          <a:pt x="74" y="2"/>
                          <a:pt x="92" y="17"/>
                          <a:pt x="92" y="23"/>
                        </a:cubicBezTo>
                        <a:cubicBezTo>
                          <a:pt x="92" y="30"/>
                          <a:pt x="67" y="47"/>
                          <a:pt x="38" y="45"/>
                        </a:cubicBezTo>
                        <a:cubicBezTo>
                          <a:pt x="0" y="44"/>
                          <a:pt x="2" y="0"/>
                          <a:pt x="38" y="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6" name="Freeform 167"/>
                  <p:cNvSpPr>
                    <a:spLocks/>
                  </p:cNvSpPr>
                  <p:nvPr/>
                </p:nvSpPr>
                <p:spPr bwMode="auto">
                  <a:xfrm>
                    <a:off x="17286287" y="23813"/>
                    <a:ext cx="203200" cy="55563"/>
                  </a:xfrm>
                  <a:custGeom>
                    <a:avLst/>
                    <a:gdLst>
                      <a:gd name="T0" fmla="*/ 12 w 48"/>
                      <a:gd name="T1" fmla="*/ 0 h 13"/>
                      <a:gd name="T2" fmla="*/ 48 w 48"/>
                      <a:gd name="T3" fmla="*/ 6 h 13"/>
                      <a:gd name="T4" fmla="*/ 12 w 48"/>
                      <a:gd name="T5" fmla="*/ 12 h 13"/>
                      <a:gd name="T6" fmla="*/ 12 w 48"/>
                      <a:gd name="T7" fmla="*/ 0 h 13"/>
                    </a:gdLst>
                    <a:ahLst/>
                    <a:cxnLst>
                      <a:cxn ang="0">
                        <a:pos x="T0" y="T1"/>
                      </a:cxn>
                      <a:cxn ang="0">
                        <a:pos x="T2" y="T3"/>
                      </a:cxn>
                      <a:cxn ang="0">
                        <a:pos x="T4" y="T5"/>
                      </a:cxn>
                      <a:cxn ang="0">
                        <a:pos x="T6" y="T7"/>
                      </a:cxn>
                    </a:cxnLst>
                    <a:rect l="0" t="0" r="r" b="b"/>
                    <a:pathLst>
                      <a:path w="48" h="13">
                        <a:moveTo>
                          <a:pt x="12" y="0"/>
                        </a:moveTo>
                        <a:cubicBezTo>
                          <a:pt x="38" y="2"/>
                          <a:pt x="48" y="5"/>
                          <a:pt x="48" y="6"/>
                        </a:cubicBezTo>
                        <a:cubicBezTo>
                          <a:pt x="48" y="8"/>
                          <a:pt x="32" y="13"/>
                          <a:pt x="12" y="12"/>
                        </a:cubicBezTo>
                        <a:cubicBezTo>
                          <a:pt x="0" y="12"/>
                          <a:pt x="4" y="0"/>
                          <a:pt x="12" y="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7" name="Freeform 168"/>
                  <p:cNvSpPr>
                    <a:spLocks/>
                  </p:cNvSpPr>
                  <p:nvPr/>
                </p:nvSpPr>
                <p:spPr bwMode="auto">
                  <a:xfrm>
                    <a:off x="17510125" y="-234950"/>
                    <a:ext cx="285750" cy="395288"/>
                  </a:xfrm>
                  <a:custGeom>
                    <a:avLst/>
                    <a:gdLst>
                      <a:gd name="T0" fmla="*/ 52 w 67"/>
                      <a:gd name="T1" fmla="*/ 51 h 93"/>
                      <a:gd name="T2" fmla="*/ 11 w 67"/>
                      <a:gd name="T3" fmla="*/ 90 h 93"/>
                      <a:gd name="T4" fmla="*/ 13 w 67"/>
                      <a:gd name="T5" fmla="*/ 33 h 93"/>
                      <a:gd name="T6" fmla="*/ 52 w 67"/>
                      <a:gd name="T7" fmla="*/ 51 h 93"/>
                    </a:gdLst>
                    <a:ahLst/>
                    <a:cxnLst>
                      <a:cxn ang="0">
                        <a:pos x="T0" y="T1"/>
                      </a:cxn>
                      <a:cxn ang="0">
                        <a:pos x="T2" y="T3"/>
                      </a:cxn>
                      <a:cxn ang="0">
                        <a:pos x="T4" y="T5"/>
                      </a:cxn>
                      <a:cxn ang="0">
                        <a:pos x="T6" y="T7"/>
                      </a:cxn>
                    </a:cxnLst>
                    <a:rect l="0" t="0" r="r" b="b"/>
                    <a:pathLst>
                      <a:path w="67" h="93">
                        <a:moveTo>
                          <a:pt x="52" y="51"/>
                        </a:moveTo>
                        <a:cubicBezTo>
                          <a:pt x="37" y="83"/>
                          <a:pt x="16" y="93"/>
                          <a:pt x="11" y="90"/>
                        </a:cubicBezTo>
                        <a:cubicBezTo>
                          <a:pt x="5" y="88"/>
                          <a:pt x="0" y="59"/>
                          <a:pt x="13" y="33"/>
                        </a:cubicBezTo>
                        <a:cubicBezTo>
                          <a:pt x="29" y="0"/>
                          <a:pt x="67" y="20"/>
                          <a:pt x="52" y="5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8" name="Freeform 169"/>
                  <p:cNvSpPr>
                    <a:spLocks/>
                  </p:cNvSpPr>
                  <p:nvPr/>
                </p:nvSpPr>
                <p:spPr bwMode="auto">
                  <a:xfrm>
                    <a:off x="17552987" y="-47625"/>
                    <a:ext cx="106363" cy="195263"/>
                  </a:xfrm>
                  <a:custGeom>
                    <a:avLst/>
                    <a:gdLst>
                      <a:gd name="T0" fmla="*/ 21 w 25"/>
                      <a:gd name="T1" fmla="*/ 15 h 46"/>
                      <a:gd name="T2" fmla="*/ 1 w 25"/>
                      <a:gd name="T3" fmla="*/ 45 h 46"/>
                      <a:gd name="T4" fmla="*/ 11 w 25"/>
                      <a:gd name="T5" fmla="*/ 10 h 46"/>
                      <a:gd name="T6" fmla="*/ 21 w 25"/>
                      <a:gd name="T7" fmla="*/ 15 h 46"/>
                    </a:gdLst>
                    <a:ahLst/>
                    <a:cxnLst>
                      <a:cxn ang="0">
                        <a:pos x="T0" y="T1"/>
                      </a:cxn>
                      <a:cxn ang="0">
                        <a:pos x="T2" y="T3"/>
                      </a:cxn>
                      <a:cxn ang="0">
                        <a:pos x="T4" y="T5"/>
                      </a:cxn>
                      <a:cxn ang="0">
                        <a:pos x="T6" y="T7"/>
                      </a:cxn>
                    </a:cxnLst>
                    <a:rect l="0" t="0" r="r" b="b"/>
                    <a:pathLst>
                      <a:path w="25" h="46">
                        <a:moveTo>
                          <a:pt x="21" y="15"/>
                        </a:moveTo>
                        <a:cubicBezTo>
                          <a:pt x="10" y="37"/>
                          <a:pt x="3" y="46"/>
                          <a:pt x="1" y="45"/>
                        </a:cubicBezTo>
                        <a:cubicBezTo>
                          <a:pt x="0" y="44"/>
                          <a:pt x="2" y="28"/>
                          <a:pt x="11" y="10"/>
                        </a:cubicBezTo>
                        <a:cubicBezTo>
                          <a:pt x="16" y="0"/>
                          <a:pt x="25" y="8"/>
                          <a:pt x="21" y="15"/>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9" name="Freeform 170"/>
                  <p:cNvSpPr>
                    <a:spLocks/>
                  </p:cNvSpPr>
                  <p:nvPr/>
                </p:nvSpPr>
                <p:spPr bwMode="auto">
                  <a:xfrm>
                    <a:off x="17175162" y="147638"/>
                    <a:ext cx="420688" cy="211138"/>
                  </a:xfrm>
                  <a:custGeom>
                    <a:avLst/>
                    <a:gdLst>
                      <a:gd name="T0" fmla="*/ 41 w 99"/>
                      <a:gd name="T1" fmla="*/ 1 h 50"/>
                      <a:gd name="T2" fmla="*/ 99 w 99"/>
                      <a:gd name="T3" fmla="*/ 25 h 50"/>
                      <a:gd name="T4" fmla="*/ 41 w 99"/>
                      <a:gd name="T5" fmla="*/ 49 h 50"/>
                      <a:gd name="T6" fmla="*/ 41 w 99"/>
                      <a:gd name="T7" fmla="*/ 1 h 50"/>
                    </a:gdLst>
                    <a:ahLst/>
                    <a:cxnLst>
                      <a:cxn ang="0">
                        <a:pos x="T0" y="T1"/>
                      </a:cxn>
                      <a:cxn ang="0">
                        <a:pos x="T2" y="T3"/>
                      </a:cxn>
                      <a:cxn ang="0">
                        <a:pos x="T4" y="T5"/>
                      </a:cxn>
                      <a:cxn ang="0">
                        <a:pos x="T6" y="T7"/>
                      </a:cxn>
                    </a:cxnLst>
                    <a:rect l="0" t="0" r="r" b="b"/>
                    <a:pathLst>
                      <a:path w="99" h="50">
                        <a:moveTo>
                          <a:pt x="41" y="1"/>
                        </a:moveTo>
                        <a:cubicBezTo>
                          <a:pt x="80" y="2"/>
                          <a:pt x="99" y="18"/>
                          <a:pt x="99" y="25"/>
                        </a:cubicBezTo>
                        <a:cubicBezTo>
                          <a:pt x="99" y="32"/>
                          <a:pt x="73" y="50"/>
                          <a:pt x="41" y="49"/>
                        </a:cubicBezTo>
                        <a:cubicBezTo>
                          <a:pt x="0" y="47"/>
                          <a:pt x="3" y="0"/>
                          <a:pt x="41" y="1"/>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0" name="Freeform 171"/>
                  <p:cNvSpPr>
                    <a:spLocks/>
                  </p:cNvSpPr>
                  <p:nvPr/>
                </p:nvSpPr>
                <p:spPr bwMode="auto">
                  <a:xfrm>
                    <a:off x="17370425" y="223838"/>
                    <a:ext cx="220663" cy="58738"/>
                  </a:xfrm>
                  <a:custGeom>
                    <a:avLst/>
                    <a:gdLst>
                      <a:gd name="T0" fmla="*/ 13 w 52"/>
                      <a:gd name="T1" fmla="*/ 1 h 14"/>
                      <a:gd name="T2" fmla="*/ 52 w 52"/>
                      <a:gd name="T3" fmla="*/ 7 h 14"/>
                      <a:gd name="T4" fmla="*/ 13 w 52"/>
                      <a:gd name="T5" fmla="*/ 13 h 14"/>
                      <a:gd name="T6" fmla="*/ 13 w 52"/>
                      <a:gd name="T7" fmla="*/ 1 h 14"/>
                    </a:gdLst>
                    <a:ahLst/>
                    <a:cxnLst>
                      <a:cxn ang="0">
                        <a:pos x="T0" y="T1"/>
                      </a:cxn>
                      <a:cxn ang="0">
                        <a:pos x="T2" y="T3"/>
                      </a:cxn>
                      <a:cxn ang="0">
                        <a:pos x="T4" y="T5"/>
                      </a:cxn>
                      <a:cxn ang="0">
                        <a:pos x="T6" y="T7"/>
                      </a:cxn>
                    </a:cxnLst>
                    <a:rect l="0" t="0" r="r" b="b"/>
                    <a:pathLst>
                      <a:path w="52" h="14">
                        <a:moveTo>
                          <a:pt x="13" y="1"/>
                        </a:moveTo>
                        <a:cubicBezTo>
                          <a:pt x="40" y="2"/>
                          <a:pt x="52" y="5"/>
                          <a:pt x="52" y="7"/>
                        </a:cubicBezTo>
                        <a:cubicBezTo>
                          <a:pt x="52" y="9"/>
                          <a:pt x="34" y="14"/>
                          <a:pt x="13" y="13"/>
                        </a:cubicBezTo>
                        <a:cubicBezTo>
                          <a:pt x="0" y="13"/>
                          <a:pt x="4" y="0"/>
                          <a:pt x="13" y="1"/>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1" name="Freeform 172"/>
                  <p:cNvSpPr>
                    <a:spLocks/>
                  </p:cNvSpPr>
                  <p:nvPr/>
                </p:nvSpPr>
                <p:spPr bwMode="auto">
                  <a:xfrm>
                    <a:off x="17621250" y="-55562"/>
                    <a:ext cx="330200" cy="427038"/>
                  </a:xfrm>
                  <a:custGeom>
                    <a:avLst/>
                    <a:gdLst>
                      <a:gd name="T0" fmla="*/ 58 w 78"/>
                      <a:gd name="T1" fmla="*/ 58 h 101"/>
                      <a:gd name="T2" fmla="*/ 9 w 78"/>
                      <a:gd name="T3" fmla="*/ 98 h 101"/>
                      <a:gd name="T4" fmla="*/ 16 w 78"/>
                      <a:gd name="T5" fmla="*/ 35 h 101"/>
                      <a:gd name="T6" fmla="*/ 58 w 78"/>
                      <a:gd name="T7" fmla="*/ 58 h 101"/>
                    </a:gdLst>
                    <a:ahLst/>
                    <a:cxnLst>
                      <a:cxn ang="0">
                        <a:pos x="T0" y="T1"/>
                      </a:cxn>
                      <a:cxn ang="0">
                        <a:pos x="T2" y="T3"/>
                      </a:cxn>
                      <a:cxn ang="0">
                        <a:pos x="T4" y="T5"/>
                      </a:cxn>
                      <a:cxn ang="0">
                        <a:pos x="T6" y="T7"/>
                      </a:cxn>
                    </a:cxnLst>
                    <a:rect l="0" t="0" r="r" b="b"/>
                    <a:pathLst>
                      <a:path w="78" h="101">
                        <a:moveTo>
                          <a:pt x="58" y="58"/>
                        </a:moveTo>
                        <a:cubicBezTo>
                          <a:pt x="39" y="92"/>
                          <a:pt x="15" y="101"/>
                          <a:pt x="9" y="98"/>
                        </a:cubicBezTo>
                        <a:cubicBezTo>
                          <a:pt x="3" y="94"/>
                          <a:pt x="0" y="62"/>
                          <a:pt x="16" y="35"/>
                        </a:cubicBezTo>
                        <a:cubicBezTo>
                          <a:pt x="38" y="0"/>
                          <a:pt x="78" y="25"/>
                          <a:pt x="58" y="58"/>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2" name="Freeform 173"/>
                  <p:cNvSpPr>
                    <a:spLocks/>
                  </p:cNvSpPr>
                  <p:nvPr/>
                </p:nvSpPr>
                <p:spPr bwMode="auto">
                  <a:xfrm>
                    <a:off x="17654587" y="147638"/>
                    <a:ext cx="131763" cy="207963"/>
                  </a:xfrm>
                  <a:custGeom>
                    <a:avLst/>
                    <a:gdLst>
                      <a:gd name="T0" fmla="*/ 26 w 31"/>
                      <a:gd name="T1" fmla="*/ 17 h 49"/>
                      <a:gd name="T2" fmla="*/ 2 w 31"/>
                      <a:gd name="T3" fmla="*/ 48 h 49"/>
                      <a:gd name="T4" fmla="*/ 15 w 31"/>
                      <a:gd name="T5" fmla="*/ 11 h 49"/>
                      <a:gd name="T6" fmla="*/ 26 w 31"/>
                      <a:gd name="T7" fmla="*/ 17 h 49"/>
                    </a:gdLst>
                    <a:ahLst/>
                    <a:cxnLst>
                      <a:cxn ang="0">
                        <a:pos x="T0" y="T1"/>
                      </a:cxn>
                      <a:cxn ang="0">
                        <a:pos x="T2" y="T3"/>
                      </a:cxn>
                      <a:cxn ang="0">
                        <a:pos x="T4" y="T5"/>
                      </a:cxn>
                      <a:cxn ang="0">
                        <a:pos x="T6" y="T7"/>
                      </a:cxn>
                    </a:cxnLst>
                    <a:rect l="0" t="0" r="r" b="b"/>
                    <a:pathLst>
                      <a:path w="31" h="49">
                        <a:moveTo>
                          <a:pt x="26" y="17"/>
                        </a:moveTo>
                        <a:cubicBezTo>
                          <a:pt x="11" y="40"/>
                          <a:pt x="3" y="49"/>
                          <a:pt x="2" y="48"/>
                        </a:cubicBezTo>
                        <a:cubicBezTo>
                          <a:pt x="0" y="47"/>
                          <a:pt x="4" y="29"/>
                          <a:pt x="15" y="11"/>
                        </a:cubicBezTo>
                        <a:cubicBezTo>
                          <a:pt x="22" y="0"/>
                          <a:pt x="31" y="10"/>
                          <a:pt x="26" y="17"/>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3" name="Freeform 174"/>
                  <p:cNvSpPr>
                    <a:spLocks/>
                  </p:cNvSpPr>
                  <p:nvPr/>
                </p:nvSpPr>
                <p:spPr bwMode="auto">
                  <a:xfrm>
                    <a:off x="17243425" y="350838"/>
                    <a:ext cx="449263" cy="228600"/>
                  </a:xfrm>
                  <a:custGeom>
                    <a:avLst/>
                    <a:gdLst>
                      <a:gd name="T0" fmla="*/ 41 w 106"/>
                      <a:gd name="T1" fmla="*/ 2 h 54"/>
                      <a:gd name="T2" fmla="*/ 105 w 106"/>
                      <a:gd name="T3" fmla="*/ 24 h 54"/>
                      <a:gd name="T4" fmla="*/ 44 w 106"/>
                      <a:gd name="T5" fmla="*/ 53 h 54"/>
                      <a:gd name="T6" fmla="*/ 41 w 106"/>
                      <a:gd name="T7" fmla="*/ 2 h 54"/>
                    </a:gdLst>
                    <a:ahLst/>
                    <a:cxnLst>
                      <a:cxn ang="0">
                        <a:pos x="T0" y="T1"/>
                      </a:cxn>
                      <a:cxn ang="0">
                        <a:pos x="T2" y="T3"/>
                      </a:cxn>
                      <a:cxn ang="0">
                        <a:pos x="T4" y="T5"/>
                      </a:cxn>
                      <a:cxn ang="0">
                        <a:pos x="T6" y="T7"/>
                      </a:cxn>
                    </a:cxnLst>
                    <a:rect l="0" t="0" r="r" b="b"/>
                    <a:pathLst>
                      <a:path w="106" h="54">
                        <a:moveTo>
                          <a:pt x="41" y="2"/>
                        </a:moveTo>
                        <a:cubicBezTo>
                          <a:pt x="83" y="0"/>
                          <a:pt x="105" y="16"/>
                          <a:pt x="105" y="24"/>
                        </a:cubicBezTo>
                        <a:cubicBezTo>
                          <a:pt x="106" y="31"/>
                          <a:pt x="78" y="52"/>
                          <a:pt x="44" y="53"/>
                        </a:cubicBezTo>
                        <a:cubicBezTo>
                          <a:pt x="1" y="54"/>
                          <a:pt x="0" y="3"/>
                          <a:pt x="41" y="2"/>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4" name="Freeform 175"/>
                  <p:cNvSpPr>
                    <a:spLocks/>
                  </p:cNvSpPr>
                  <p:nvPr/>
                </p:nvSpPr>
                <p:spPr bwMode="auto">
                  <a:xfrm>
                    <a:off x="17446625" y="431800"/>
                    <a:ext cx="238125" cy="58738"/>
                  </a:xfrm>
                  <a:custGeom>
                    <a:avLst/>
                    <a:gdLst>
                      <a:gd name="T0" fmla="*/ 13 w 56"/>
                      <a:gd name="T1" fmla="*/ 0 h 14"/>
                      <a:gd name="T2" fmla="*/ 56 w 56"/>
                      <a:gd name="T3" fmla="*/ 5 h 14"/>
                      <a:gd name="T4" fmla="*/ 14 w 56"/>
                      <a:gd name="T5" fmla="*/ 14 h 14"/>
                      <a:gd name="T6" fmla="*/ 13 w 56"/>
                      <a:gd name="T7" fmla="*/ 0 h 14"/>
                    </a:gdLst>
                    <a:ahLst/>
                    <a:cxnLst>
                      <a:cxn ang="0">
                        <a:pos x="T0" y="T1"/>
                      </a:cxn>
                      <a:cxn ang="0">
                        <a:pos x="T2" y="T3"/>
                      </a:cxn>
                      <a:cxn ang="0">
                        <a:pos x="T4" y="T5"/>
                      </a:cxn>
                      <a:cxn ang="0">
                        <a:pos x="T6" y="T7"/>
                      </a:cxn>
                    </a:cxnLst>
                    <a:rect l="0" t="0" r="r" b="b"/>
                    <a:pathLst>
                      <a:path w="56" h="14">
                        <a:moveTo>
                          <a:pt x="13" y="0"/>
                        </a:moveTo>
                        <a:cubicBezTo>
                          <a:pt x="43" y="0"/>
                          <a:pt x="56" y="3"/>
                          <a:pt x="56" y="5"/>
                        </a:cubicBezTo>
                        <a:cubicBezTo>
                          <a:pt x="56" y="7"/>
                          <a:pt x="37" y="13"/>
                          <a:pt x="14" y="14"/>
                        </a:cubicBezTo>
                        <a:cubicBezTo>
                          <a:pt x="0" y="14"/>
                          <a:pt x="4" y="1"/>
                          <a:pt x="13" y="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5" name="Freeform 176"/>
                  <p:cNvSpPr>
                    <a:spLocks/>
                  </p:cNvSpPr>
                  <p:nvPr/>
                </p:nvSpPr>
                <p:spPr bwMode="auto">
                  <a:xfrm>
                    <a:off x="17025937" y="-750887"/>
                    <a:ext cx="128588" cy="261938"/>
                  </a:xfrm>
                  <a:custGeom>
                    <a:avLst/>
                    <a:gdLst>
                      <a:gd name="T0" fmla="*/ 30 w 30"/>
                      <a:gd name="T1" fmla="*/ 25 h 62"/>
                      <a:gd name="T2" fmla="*/ 16 w 30"/>
                      <a:gd name="T3" fmla="*/ 62 h 62"/>
                      <a:gd name="T4" fmla="*/ 0 w 30"/>
                      <a:gd name="T5" fmla="*/ 25 h 62"/>
                      <a:gd name="T6" fmla="*/ 30 w 30"/>
                      <a:gd name="T7" fmla="*/ 25 h 62"/>
                    </a:gdLst>
                    <a:ahLst/>
                    <a:cxnLst>
                      <a:cxn ang="0">
                        <a:pos x="T0" y="T1"/>
                      </a:cxn>
                      <a:cxn ang="0">
                        <a:pos x="T2" y="T3"/>
                      </a:cxn>
                      <a:cxn ang="0">
                        <a:pos x="T4" y="T5"/>
                      </a:cxn>
                      <a:cxn ang="0">
                        <a:pos x="T6" y="T7"/>
                      </a:cxn>
                    </a:cxnLst>
                    <a:rect l="0" t="0" r="r" b="b"/>
                    <a:pathLst>
                      <a:path w="30" h="62">
                        <a:moveTo>
                          <a:pt x="30" y="25"/>
                        </a:moveTo>
                        <a:cubicBezTo>
                          <a:pt x="30" y="49"/>
                          <a:pt x="20" y="62"/>
                          <a:pt x="16" y="62"/>
                        </a:cubicBezTo>
                        <a:cubicBezTo>
                          <a:pt x="12" y="62"/>
                          <a:pt x="0" y="45"/>
                          <a:pt x="0" y="25"/>
                        </a:cubicBezTo>
                        <a:cubicBezTo>
                          <a:pt x="1" y="0"/>
                          <a:pt x="30" y="1"/>
                          <a:pt x="30" y="25"/>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6" name="Freeform 177"/>
                  <p:cNvSpPr>
                    <a:spLocks/>
                  </p:cNvSpPr>
                  <p:nvPr/>
                </p:nvSpPr>
                <p:spPr bwMode="auto">
                  <a:xfrm>
                    <a:off x="17073562" y="-633412"/>
                    <a:ext cx="33338" cy="141288"/>
                  </a:xfrm>
                  <a:custGeom>
                    <a:avLst/>
                    <a:gdLst>
                      <a:gd name="T0" fmla="*/ 8 w 8"/>
                      <a:gd name="T1" fmla="*/ 8 h 33"/>
                      <a:gd name="T2" fmla="*/ 5 w 8"/>
                      <a:gd name="T3" fmla="*/ 33 h 33"/>
                      <a:gd name="T4" fmla="*/ 0 w 8"/>
                      <a:gd name="T5" fmla="*/ 8 h 33"/>
                      <a:gd name="T6" fmla="*/ 8 w 8"/>
                      <a:gd name="T7" fmla="*/ 8 h 33"/>
                    </a:gdLst>
                    <a:ahLst/>
                    <a:cxnLst>
                      <a:cxn ang="0">
                        <a:pos x="T0" y="T1"/>
                      </a:cxn>
                      <a:cxn ang="0">
                        <a:pos x="T2" y="T3"/>
                      </a:cxn>
                      <a:cxn ang="0">
                        <a:pos x="T4" y="T5"/>
                      </a:cxn>
                      <a:cxn ang="0">
                        <a:pos x="T6" y="T7"/>
                      </a:cxn>
                    </a:cxnLst>
                    <a:rect l="0" t="0" r="r" b="b"/>
                    <a:pathLst>
                      <a:path w="8" h="33">
                        <a:moveTo>
                          <a:pt x="8" y="8"/>
                        </a:moveTo>
                        <a:cubicBezTo>
                          <a:pt x="8" y="25"/>
                          <a:pt x="6" y="33"/>
                          <a:pt x="5" y="33"/>
                        </a:cubicBezTo>
                        <a:cubicBezTo>
                          <a:pt x="4" y="33"/>
                          <a:pt x="0" y="21"/>
                          <a:pt x="0" y="8"/>
                        </a:cubicBezTo>
                        <a:cubicBezTo>
                          <a:pt x="1" y="0"/>
                          <a:pt x="8" y="3"/>
                          <a:pt x="8" y="8"/>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sp>
          <p:nvSpPr>
            <p:cNvPr id="9" name="矩形 8"/>
            <p:cNvSpPr/>
            <p:nvPr/>
          </p:nvSpPr>
          <p:spPr>
            <a:xfrm>
              <a:off x="9002956" y="3565065"/>
              <a:ext cx="1729433"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京口瓜洲一水间，</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钟山只隔数重山。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春风又绿江南岸，</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明月何时照我还？</a:t>
              </a:r>
            </a:p>
          </p:txBody>
        </p:sp>
        <p:sp>
          <p:nvSpPr>
            <p:cNvPr id="10" name="矩形 9"/>
            <p:cNvSpPr/>
            <p:nvPr/>
          </p:nvSpPr>
          <p:spPr>
            <a:xfrm>
              <a:off x="9008474" y="2730430"/>
              <a:ext cx="1564726"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泊船瓜洲  </a:t>
              </a:r>
            </a:p>
          </p:txBody>
        </p:sp>
        <p:sp>
          <p:nvSpPr>
            <p:cNvPr id="11" name="矩形 10"/>
            <p:cNvSpPr/>
            <p:nvPr/>
          </p:nvSpPr>
          <p:spPr>
            <a:xfrm>
              <a:off x="9575810" y="3188551"/>
              <a:ext cx="997389" cy="307777"/>
            </a:xfrm>
            <a:prstGeom prst="rect">
              <a:avLst/>
            </a:prstGeom>
          </p:spPr>
          <p:txBody>
            <a:bodyPr wrap="none">
              <a:spAutoFit/>
            </a:bodyPr>
            <a:lstStyle/>
            <a:p>
              <a:r>
                <a:rPr lang="en-US" altLang="zh-CN" sz="140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a:solidFill>
                    <a:schemeClr val="bg1">
                      <a:lumMod val="75000"/>
                    </a:schemeClr>
                  </a:solidFill>
                  <a:latin typeface="方正清刻本悦宋简体" panose="02000000000000000000" pitchFamily="2" charset="-122"/>
                  <a:ea typeface="方正清刻本悦宋简体" panose="02000000000000000000" pitchFamily="2" charset="-122"/>
                </a:rPr>
                <a:t>宋</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王安石</a:t>
              </a:r>
            </a:p>
          </p:txBody>
        </p:sp>
      </p:grpSp>
    </p:spTree>
    <p:extLst>
      <p:ext uri="{BB962C8B-B14F-4D97-AF65-F5344CB8AC3E}">
        <p14:creationId xmlns:p14="http://schemas.microsoft.com/office/powerpoint/2010/main" val="10294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9"/>
                                        </p:tgtEl>
                                        <p:attrNameLst>
                                          <p:attrName>style.visibility</p:attrName>
                                        </p:attrNameLst>
                                      </p:cBhvr>
                                      <p:to>
                                        <p:strVal val="visible"/>
                                      </p:to>
                                    </p:set>
                                    <p:anim calcmode="lin" valueType="num">
                                      <p:cBhvr>
                                        <p:cTn id="7" dur="500" fill="hold"/>
                                        <p:tgtEl>
                                          <p:spTgt spid="4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9"/>
                                        </p:tgtEl>
                                        <p:attrNameLst>
                                          <p:attrName>ppt_y</p:attrName>
                                        </p:attrNameLst>
                                      </p:cBhvr>
                                      <p:tavLst>
                                        <p:tav tm="0">
                                          <p:val>
                                            <p:strVal val="#ppt_y"/>
                                          </p:val>
                                        </p:tav>
                                        <p:tav tm="100000">
                                          <p:val>
                                            <p:strVal val="#ppt_y"/>
                                          </p:val>
                                        </p:tav>
                                      </p:tavLst>
                                    </p:anim>
                                    <p:anim calcmode="lin" valueType="num">
                                      <p:cBhvr>
                                        <p:cTn id="9" dur="500" fill="hold"/>
                                        <p:tgtEl>
                                          <p:spTgt spid="4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9"/>
                                        </p:tgtEl>
                                      </p:cBhvr>
                                    </p:animEffect>
                                  </p:childTnLst>
                                </p:cTn>
                              </p:par>
                            </p:childTnLst>
                          </p:cTn>
                        </p:par>
                        <p:par>
                          <p:cTn id="12" fill="hold">
                            <p:stCondLst>
                              <p:cond delay="1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50"/>
                                        </p:tgtEl>
                                        <p:attrNameLst>
                                          <p:attrName>style.visibility</p:attrName>
                                        </p:attrNameLst>
                                      </p:cBhvr>
                                      <p:to>
                                        <p:strVal val="visible"/>
                                      </p:to>
                                    </p:set>
                                    <p:anim calcmode="lin" valueType="num">
                                      <p:cBhvr>
                                        <p:cTn id="15" dur="500" fill="hold"/>
                                        <p:tgtEl>
                                          <p:spTgt spid="4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50"/>
                                        </p:tgtEl>
                                        <p:attrNameLst>
                                          <p:attrName>ppt_y</p:attrName>
                                        </p:attrNameLst>
                                      </p:cBhvr>
                                      <p:tavLst>
                                        <p:tav tm="0">
                                          <p:val>
                                            <p:strVal val="#ppt_y"/>
                                          </p:val>
                                        </p:tav>
                                        <p:tav tm="100000">
                                          <p:val>
                                            <p:strVal val="#ppt_y"/>
                                          </p:val>
                                        </p:tav>
                                      </p:tavLst>
                                    </p:anim>
                                    <p:anim calcmode="lin" valueType="num">
                                      <p:cBhvr>
                                        <p:cTn id="17" dur="500" fill="hold"/>
                                        <p:tgtEl>
                                          <p:spTgt spid="4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50"/>
                                        </p:tgtEl>
                                      </p:cBhvr>
                                    </p:animEffect>
                                  </p:childTnLst>
                                </p:cTn>
                              </p:par>
                            </p:childTnLst>
                          </p:cTn>
                        </p:par>
                        <p:par>
                          <p:cTn id="20" fill="hold">
                            <p:stCondLst>
                              <p:cond delay="335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85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4350"/>
                            </p:stCondLst>
                            <p:childTnLst>
                              <p:par>
                                <p:cTn id="33" presetID="53" presetClass="entr" presetSubtype="16"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P spid="4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33"/>
          <p:cNvSpPr>
            <a:spLocks/>
          </p:cNvSpPr>
          <p:nvPr/>
        </p:nvSpPr>
        <p:spPr bwMode="auto">
          <a:xfrm rot="19196144" flipH="1">
            <a:off x="5830593" y="-229412"/>
            <a:ext cx="3942829" cy="5197790"/>
          </a:xfrm>
          <a:custGeom>
            <a:avLst/>
            <a:gdLst>
              <a:gd name="T0" fmla="*/ 63 w 314"/>
              <a:gd name="T1" fmla="*/ 203 h 414"/>
              <a:gd name="T2" fmla="*/ 35 w 314"/>
              <a:gd name="T3" fmla="*/ 188 h 414"/>
              <a:gd name="T4" fmla="*/ 37 w 314"/>
              <a:gd name="T5" fmla="*/ 76 h 414"/>
              <a:gd name="T6" fmla="*/ 267 w 314"/>
              <a:gd name="T7" fmla="*/ 148 h 414"/>
              <a:gd name="T8" fmla="*/ 250 w 314"/>
              <a:gd name="T9" fmla="*/ 337 h 414"/>
              <a:gd name="T10" fmla="*/ 63 w 314"/>
              <a:gd name="T11" fmla="*/ 371 h 414"/>
              <a:gd name="T12" fmla="*/ 63 w 314"/>
              <a:gd name="T13" fmla="*/ 203 h 414"/>
            </a:gdLst>
            <a:ahLst/>
            <a:cxnLst>
              <a:cxn ang="0">
                <a:pos x="T0" y="T1"/>
              </a:cxn>
              <a:cxn ang="0">
                <a:pos x="T2" y="T3"/>
              </a:cxn>
              <a:cxn ang="0">
                <a:pos x="T4" y="T5"/>
              </a:cxn>
              <a:cxn ang="0">
                <a:pos x="T6" y="T7"/>
              </a:cxn>
              <a:cxn ang="0">
                <a:pos x="T8" y="T9"/>
              </a:cxn>
              <a:cxn ang="0">
                <a:pos x="T10" y="T11"/>
              </a:cxn>
              <a:cxn ang="0">
                <a:pos x="T12" y="T13"/>
              </a:cxn>
            </a:cxnLst>
            <a:rect l="0" t="0" r="r" b="b"/>
            <a:pathLst>
              <a:path w="314" h="414">
                <a:moveTo>
                  <a:pt x="63" y="203"/>
                </a:moveTo>
                <a:cubicBezTo>
                  <a:pt x="52" y="200"/>
                  <a:pt x="43" y="196"/>
                  <a:pt x="35" y="188"/>
                </a:cubicBezTo>
                <a:cubicBezTo>
                  <a:pt x="5" y="161"/>
                  <a:pt x="0" y="105"/>
                  <a:pt x="37" y="76"/>
                </a:cubicBezTo>
                <a:cubicBezTo>
                  <a:pt x="138" y="0"/>
                  <a:pt x="242" y="125"/>
                  <a:pt x="267" y="148"/>
                </a:cubicBezTo>
                <a:cubicBezTo>
                  <a:pt x="314" y="191"/>
                  <a:pt x="307" y="276"/>
                  <a:pt x="250" y="337"/>
                </a:cubicBezTo>
                <a:cubicBezTo>
                  <a:pt x="194" y="399"/>
                  <a:pt x="110" y="414"/>
                  <a:pt x="63" y="371"/>
                </a:cubicBezTo>
                <a:cubicBezTo>
                  <a:pt x="21" y="333"/>
                  <a:pt x="23" y="262"/>
                  <a:pt x="63" y="203"/>
                </a:cubicBezTo>
                <a:close/>
              </a:path>
            </a:pathLst>
          </a:custGeom>
          <a:noFill/>
          <a:ln w="9525">
            <a:solidFill>
              <a:srgbClr val="0A6A74"/>
            </a:solidFill>
            <a:prstDash val="dash"/>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3"/>
          <p:cNvSpPr>
            <a:spLocks/>
          </p:cNvSpPr>
          <p:nvPr/>
        </p:nvSpPr>
        <p:spPr bwMode="auto">
          <a:xfrm rot="20800892">
            <a:off x="1734599" y="476100"/>
            <a:ext cx="4885396" cy="6440366"/>
          </a:xfrm>
          <a:custGeom>
            <a:avLst/>
            <a:gdLst>
              <a:gd name="T0" fmla="*/ 63 w 314"/>
              <a:gd name="T1" fmla="*/ 203 h 414"/>
              <a:gd name="T2" fmla="*/ 35 w 314"/>
              <a:gd name="T3" fmla="*/ 188 h 414"/>
              <a:gd name="T4" fmla="*/ 37 w 314"/>
              <a:gd name="T5" fmla="*/ 76 h 414"/>
              <a:gd name="T6" fmla="*/ 267 w 314"/>
              <a:gd name="T7" fmla="*/ 148 h 414"/>
              <a:gd name="T8" fmla="*/ 250 w 314"/>
              <a:gd name="T9" fmla="*/ 337 h 414"/>
              <a:gd name="T10" fmla="*/ 63 w 314"/>
              <a:gd name="T11" fmla="*/ 371 h 414"/>
              <a:gd name="T12" fmla="*/ 63 w 314"/>
              <a:gd name="T13" fmla="*/ 203 h 414"/>
            </a:gdLst>
            <a:ahLst/>
            <a:cxnLst>
              <a:cxn ang="0">
                <a:pos x="T0" y="T1"/>
              </a:cxn>
              <a:cxn ang="0">
                <a:pos x="T2" y="T3"/>
              </a:cxn>
              <a:cxn ang="0">
                <a:pos x="T4" y="T5"/>
              </a:cxn>
              <a:cxn ang="0">
                <a:pos x="T6" y="T7"/>
              </a:cxn>
              <a:cxn ang="0">
                <a:pos x="T8" y="T9"/>
              </a:cxn>
              <a:cxn ang="0">
                <a:pos x="T10" y="T11"/>
              </a:cxn>
              <a:cxn ang="0">
                <a:pos x="T12" y="T13"/>
              </a:cxn>
            </a:cxnLst>
            <a:rect l="0" t="0" r="r" b="b"/>
            <a:pathLst>
              <a:path w="314" h="414">
                <a:moveTo>
                  <a:pt x="63" y="203"/>
                </a:moveTo>
                <a:cubicBezTo>
                  <a:pt x="52" y="200"/>
                  <a:pt x="43" y="196"/>
                  <a:pt x="35" y="188"/>
                </a:cubicBezTo>
                <a:cubicBezTo>
                  <a:pt x="5" y="161"/>
                  <a:pt x="0" y="105"/>
                  <a:pt x="37" y="76"/>
                </a:cubicBezTo>
                <a:cubicBezTo>
                  <a:pt x="138" y="0"/>
                  <a:pt x="242" y="125"/>
                  <a:pt x="267" y="148"/>
                </a:cubicBezTo>
                <a:cubicBezTo>
                  <a:pt x="314" y="191"/>
                  <a:pt x="307" y="276"/>
                  <a:pt x="250" y="337"/>
                </a:cubicBezTo>
                <a:cubicBezTo>
                  <a:pt x="194" y="399"/>
                  <a:pt x="110" y="414"/>
                  <a:pt x="63" y="371"/>
                </a:cubicBezTo>
                <a:cubicBezTo>
                  <a:pt x="21" y="333"/>
                  <a:pt x="23" y="262"/>
                  <a:pt x="63" y="203"/>
                </a:cubicBezTo>
                <a:close/>
              </a:path>
            </a:pathLst>
          </a:custGeom>
          <a:noFill/>
          <a:ln w="9525">
            <a:solidFill>
              <a:srgbClr val="0A6A74"/>
            </a:solidFill>
            <a:prstDash val="dash"/>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nvGrpSpPr>
          <p:cNvPr id="2" name="组合 1"/>
          <p:cNvGrpSpPr/>
          <p:nvPr/>
        </p:nvGrpSpPr>
        <p:grpSpPr>
          <a:xfrm rot="20800892">
            <a:off x="4621732" y="1867825"/>
            <a:ext cx="3463058" cy="2638923"/>
            <a:chOff x="4802188" y="2428876"/>
            <a:chExt cx="2608262" cy="1987550"/>
          </a:xfrm>
        </p:grpSpPr>
        <p:sp>
          <p:nvSpPr>
            <p:cNvPr id="3" name="Freeform 5"/>
            <p:cNvSpPr>
              <a:spLocks/>
            </p:cNvSpPr>
            <p:nvPr/>
          </p:nvSpPr>
          <p:spPr bwMode="auto">
            <a:xfrm>
              <a:off x="5729288" y="2927351"/>
              <a:ext cx="280988" cy="242888"/>
            </a:xfrm>
            <a:custGeom>
              <a:avLst/>
              <a:gdLst>
                <a:gd name="T0" fmla="*/ 58 w 66"/>
                <a:gd name="T1" fmla="*/ 53 h 57"/>
                <a:gd name="T2" fmla="*/ 4 w 66"/>
                <a:gd name="T3" fmla="*/ 8 h 57"/>
                <a:gd name="T4" fmla="*/ 5 w 66"/>
                <a:gd name="T5" fmla="*/ 1 h 57"/>
                <a:gd name="T6" fmla="*/ 65 w 66"/>
                <a:gd name="T7" fmla="*/ 52 h 57"/>
                <a:gd name="T8" fmla="*/ 58 w 66"/>
                <a:gd name="T9" fmla="*/ 53 h 57"/>
              </a:gdLst>
              <a:ahLst/>
              <a:cxnLst>
                <a:cxn ang="0">
                  <a:pos x="T0" y="T1"/>
                </a:cxn>
                <a:cxn ang="0">
                  <a:pos x="T2" y="T3"/>
                </a:cxn>
                <a:cxn ang="0">
                  <a:pos x="T4" y="T5"/>
                </a:cxn>
                <a:cxn ang="0">
                  <a:pos x="T6" y="T7"/>
                </a:cxn>
                <a:cxn ang="0">
                  <a:pos x="T8" y="T9"/>
                </a:cxn>
              </a:cxnLst>
              <a:rect l="0" t="0" r="r" b="b"/>
              <a:pathLst>
                <a:path w="66" h="57">
                  <a:moveTo>
                    <a:pt x="58" y="53"/>
                  </a:moveTo>
                  <a:cubicBezTo>
                    <a:pt x="54" y="30"/>
                    <a:pt x="24" y="14"/>
                    <a:pt x="4" y="8"/>
                  </a:cubicBezTo>
                  <a:cubicBezTo>
                    <a:pt x="0" y="6"/>
                    <a:pt x="1" y="0"/>
                    <a:pt x="5" y="1"/>
                  </a:cubicBezTo>
                  <a:cubicBezTo>
                    <a:pt x="29" y="9"/>
                    <a:pt x="60" y="26"/>
                    <a:pt x="65" y="52"/>
                  </a:cubicBezTo>
                  <a:cubicBezTo>
                    <a:pt x="66" y="56"/>
                    <a:pt x="59" y="57"/>
                    <a:pt x="58" y="53"/>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6"/>
            <p:cNvSpPr>
              <a:spLocks/>
            </p:cNvSpPr>
            <p:nvPr/>
          </p:nvSpPr>
          <p:spPr bwMode="auto">
            <a:xfrm>
              <a:off x="5700713" y="2909888"/>
              <a:ext cx="71438" cy="73025"/>
            </a:xfrm>
            <a:custGeom>
              <a:avLst/>
              <a:gdLst>
                <a:gd name="T0" fmla="*/ 16 w 17"/>
                <a:gd name="T1" fmla="*/ 7 h 17"/>
                <a:gd name="T2" fmla="*/ 11 w 17"/>
                <a:gd name="T3" fmla="*/ 16 h 17"/>
                <a:gd name="T4" fmla="*/ 1 w 17"/>
                <a:gd name="T5" fmla="*/ 10 h 17"/>
                <a:gd name="T6" fmla="*/ 7 w 17"/>
                <a:gd name="T7" fmla="*/ 1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1"/>
                    <a:pt x="15" y="15"/>
                    <a:pt x="11" y="16"/>
                  </a:cubicBezTo>
                  <a:cubicBezTo>
                    <a:pt x="6" y="17"/>
                    <a:pt x="2" y="14"/>
                    <a:pt x="1" y="10"/>
                  </a:cubicBezTo>
                  <a:cubicBezTo>
                    <a:pt x="0" y="6"/>
                    <a:pt x="3" y="2"/>
                    <a:pt x="7" y="1"/>
                  </a:cubicBezTo>
                  <a:cubicBezTo>
                    <a:pt x="11" y="0"/>
                    <a:pt x="15" y="2"/>
                    <a:pt x="16" y="7"/>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p:cNvSpPr>
              <a:spLocks/>
            </p:cNvSpPr>
            <p:nvPr/>
          </p:nvSpPr>
          <p:spPr bwMode="auto">
            <a:xfrm>
              <a:off x="5976938" y="2824163"/>
              <a:ext cx="190500" cy="341313"/>
            </a:xfrm>
            <a:custGeom>
              <a:avLst/>
              <a:gdLst>
                <a:gd name="T0" fmla="*/ 14 w 45"/>
                <a:gd name="T1" fmla="*/ 73 h 80"/>
                <a:gd name="T2" fmla="*/ 42 w 45"/>
                <a:gd name="T3" fmla="*/ 9 h 80"/>
                <a:gd name="T4" fmla="*/ 38 w 45"/>
                <a:gd name="T5" fmla="*/ 3 h 80"/>
                <a:gd name="T6" fmla="*/ 8 w 45"/>
                <a:gd name="T7" fmla="*/ 75 h 80"/>
                <a:gd name="T8" fmla="*/ 14 w 45"/>
                <a:gd name="T9" fmla="*/ 73 h 80"/>
              </a:gdLst>
              <a:ahLst/>
              <a:cxnLst>
                <a:cxn ang="0">
                  <a:pos x="T0" y="T1"/>
                </a:cxn>
                <a:cxn ang="0">
                  <a:pos x="T2" y="T3"/>
                </a:cxn>
                <a:cxn ang="0">
                  <a:pos x="T4" y="T5"/>
                </a:cxn>
                <a:cxn ang="0">
                  <a:pos x="T6" y="T7"/>
                </a:cxn>
                <a:cxn ang="0">
                  <a:pos x="T8" y="T9"/>
                </a:cxn>
              </a:cxnLst>
              <a:rect l="0" t="0" r="r" b="b"/>
              <a:pathLst>
                <a:path w="45" h="80">
                  <a:moveTo>
                    <a:pt x="14" y="73"/>
                  </a:moveTo>
                  <a:cubicBezTo>
                    <a:pt x="8" y="51"/>
                    <a:pt x="27" y="23"/>
                    <a:pt x="42" y="9"/>
                  </a:cubicBezTo>
                  <a:cubicBezTo>
                    <a:pt x="45" y="6"/>
                    <a:pt x="41" y="0"/>
                    <a:pt x="38" y="3"/>
                  </a:cubicBezTo>
                  <a:cubicBezTo>
                    <a:pt x="21" y="21"/>
                    <a:pt x="0" y="50"/>
                    <a:pt x="8" y="75"/>
                  </a:cubicBezTo>
                  <a:cubicBezTo>
                    <a:pt x="9" y="80"/>
                    <a:pt x="15" y="77"/>
                    <a:pt x="14" y="73"/>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a:spLocks/>
            </p:cNvSpPr>
            <p:nvPr/>
          </p:nvSpPr>
          <p:spPr bwMode="auto">
            <a:xfrm>
              <a:off x="6113463" y="2808288"/>
              <a:ext cx="71438" cy="71438"/>
            </a:xfrm>
            <a:custGeom>
              <a:avLst/>
              <a:gdLst>
                <a:gd name="T0" fmla="*/ 16 w 17"/>
                <a:gd name="T1" fmla="*/ 7 h 17"/>
                <a:gd name="T2" fmla="*/ 10 w 17"/>
                <a:gd name="T3" fmla="*/ 16 h 17"/>
                <a:gd name="T4" fmla="*/ 1 w 17"/>
                <a:gd name="T5" fmla="*/ 11 h 17"/>
                <a:gd name="T6" fmla="*/ 6 w 17"/>
                <a:gd name="T7" fmla="*/ 1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1"/>
                    <a:pt x="14" y="15"/>
                    <a:pt x="10" y="16"/>
                  </a:cubicBezTo>
                  <a:cubicBezTo>
                    <a:pt x="6" y="17"/>
                    <a:pt x="2" y="15"/>
                    <a:pt x="1" y="11"/>
                  </a:cubicBezTo>
                  <a:cubicBezTo>
                    <a:pt x="0" y="6"/>
                    <a:pt x="2" y="2"/>
                    <a:pt x="6" y="1"/>
                  </a:cubicBezTo>
                  <a:cubicBezTo>
                    <a:pt x="11" y="0"/>
                    <a:pt x="15" y="3"/>
                    <a:pt x="16" y="7"/>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9"/>
            <p:cNvSpPr>
              <a:spLocks/>
            </p:cNvSpPr>
            <p:nvPr/>
          </p:nvSpPr>
          <p:spPr bwMode="auto">
            <a:xfrm>
              <a:off x="5942013" y="3089276"/>
              <a:ext cx="268288" cy="719138"/>
            </a:xfrm>
            <a:custGeom>
              <a:avLst/>
              <a:gdLst>
                <a:gd name="T0" fmla="*/ 50 w 63"/>
                <a:gd name="T1" fmla="*/ 105 h 169"/>
                <a:gd name="T2" fmla="*/ 51 w 63"/>
                <a:gd name="T3" fmla="*/ 163 h 169"/>
                <a:gd name="T4" fmla="*/ 24 w 63"/>
                <a:gd name="T5" fmla="*/ 111 h 169"/>
                <a:gd name="T6" fmla="*/ 12 w 63"/>
                <a:gd name="T7" fmla="*/ 3 h 169"/>
                <a:gd name="T8" fmla="*/ 50 w 63"/>
                <a:gd name="T9" fmla="*/ 105 h 169"/>
              </a:gdLst>
              <a:ahLst/>
              <a:cxnLst>
                <a:cxn ang="0">
                  <a:pos x="T0" y="T1"/>
                </a:cxn>
                <a:cxn ang="0">
                  <a:pos x="T2" y="T3"/>
                </a:cxn>
                <a:cxn ang="0">
                  <a:pos x="T4" y="T5"/>
                </a:cxn>
                <a:cxn ang="0">
                  <a:pos x="T6" y="T7"/>
                </a:cxn>
                <a:cxn ang="0">
                  <a:pos x="T8" y="T9"/>
                </a:cxn>
              </a:cxnLst>
              <a:rect l="0" t="0" r="r" b="b"/>
              <a:pathLst>
                <a:path w="63" h="169">
                  <a:moveTo>
                    <a:pt x="50" y="105"/>
                  </a:moveTo>
                  <a:cubicBezTo>
                    <a:pt x="63" y="163"/>
                    <a:pt x="58" y="162"/>
                    <a:pt x="51" y="163"/>
                  </a:cubicBezTo>
                  <a:cubicBezTo>
                    <a:pt x="44" y="165"/>
                    <a:pt x="37" y="169"/>
                    <a:pt x="24" y="111"/>
                  </a:cubicBezTo>
                  <a:cubicBezTo>
                    <a:pt x="10" y="53"/>
                    <a:pt x="0" y="6"/>
                    <a:pt x="12" y="3"/>
                  </a:cubicBezTo>
                  <a:cubicBezTo>
                    <a:pt x="25" y="0"/>
                    <a:pt x="36" y="47"/>
                    <a:pt x="50" y="105"/>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0"/>
            <p:cNvSpPr>
              <a:spLocks noEditPoints="1"/>
            </p:cNvSpPr>
            <p:nvPr/>
          </p:nvSpPr>
          <p:spPr bwMode="auto">
            <a:xfrm>
              <a:off x="5972175" y="3182938"/>
              <a:ext cx="212725" cy="519113"/>
            </a:xfrm>
            <a:custGeom>
              <a:avLst/>
              <a:gdLst>
                <a:gd name="T0" fmla="*/ 38 w 50"/>
                <a:gd name="T1" fmla="*/ 61 h 122"/>
                <a:gd name="T2" fmla="*/ 35 w 50"/>
                <a:gd name="T3" fmla="*/ 51 h 122"/>
                <a:gd name="T4" fmla="*/ 9 w 50"/>
                <a:gd name="T5" fmla="*/ 57 h 122"/>
                <a:gd name="T6" fmla="*/ 12 w 50"/>
                <a:gd name="T7" fmla="*/ 67 h 122"/>
                <a:gd name="T8" fmla="*/ 38 w 50"/>
                <a:gd name="T9" fmla="*/ 61 h 122"/>
                <a:gd name="T10" fmla="*/ 14 w 50"/>
                <a:gd name="T11" fmla="*/ 76 h 122"/>
                <a:gd name="T12" fmla="*/ 16 w 50"/>
                <a:gd name="T13" fmla="*/ 86 h 122"/>
                <a:gd name="T14" fmla="*/ 42 w 50"/>
                <a:gd name="T15" fmla="*/ 80 h 122"/>
                <a:gd name="T16" fmla="*/ 40 w 50"/>
                <a:gd name="T17" fmla="*/ 70 h 122"/>
                <a:gd name="T18" fmla="*/ 14 w 50"/>
                <a:gd name="T19" fmla="*/ 76 h 122"/>
                <a:gd name="T20" fmla="*/ 33 w 50"/>
                <a:gd name="T21" fmla="*/ 43 h 122"/>
                <a:gd name="T22" fmla="*/ 31 w 50"/>
                <a:gd name="T23" fmla="*/ 34 h 122"/>
                <a:gd name="T24" fmla="*/ 6 w 50"/>
                <a:gd name="T25" fmla="*/ 39 h 122"/>
                <a:gd name="T26" fmla="*/ 8 w 50"/>
                <a:gd name="T27" fmla="*/ 49 h 122"/>
                <a:gd name="T28" fmla="*/ 33 w 50"/>
                <a:gd name="T29" fmla="*/ 43 h 122"/>
                <a:gd name="T30" fmla="*/ 26 w 50"/>
                <a:gd name="T31" fmla="*/ 122 h 122"/>
                <a:gd name="T32" fmla="*/ 50 w 50"/>
                <a:gd name="T33" fmla="*/ 117 h 122"/>
                <a:gd name="T34" fmla="*/ 48 w 50"/>
                <a:gd name="T35" fmla="*/ 108 h 122"/>
                <a:gd name="T36" fmla="*/ 23 w 50"/>
                <a:gd name="T37" fmla="*/ 113 h 122"/>
                <a:gd name="T38" fmla="*/ 26 w 50"/>
                <a:gd name="T39" fmla="*/ 122 h 122"/>
                <a:gd name="T40" fmla="*/ 20 w 50"/>
                <a:gd name="T41" fmla="*/ 0 h 122"/>
                <a:gd name="T42" fmla="*/ 0 w 50"/>
                <a:gd name="T43" fmla="*/ 4 h 122"/>
                <a:gd name="T44" fmla="*/ 1 w 50"/>
                <a:gd name="T45" fmla="*/ 14 h 122"/>
                <a:gd name="T46" fmla="*/ 24 w 50"/>
                <a:gd name="T47" fmla="*/ 9 h 122"/>
                <a:gd name="T48" fmla="*/ 20 w 50"/>
                <a:gd name="T49" fmla="*/ 0 h 122"/>
                <a:gd name="T50" fmla="*/ 26 w 50"/>
                <a:gd name="T51" fmla="*/ 15 h 122"/>
                <a:gd name="T52" fmla="*/ 2 w 50"/>
                <a:gd name="T53" fmla="*/ 20 h 122"/>
                <a:gd name="T54" fmla="*/ 4 w 50"/>
                <a:gd name="T55" fmla="*/ 30 h 122"/>
                <a:gd name="T56" fmla="*/ 28 w 50"/>
                <a:gd name="T57" fmla="*/ 25 h 122"/>
                <a:gd name="T58" fmla="*/ 26 w 50"/>
                <a:gd name="T59" fmla="*/ 15 h 122"/>
                <a:gd name="T60" fmla="*/ 21 w 50"/>
                <a:gd name="T61" fmla="*/ 105 h 122"/>
                <a:gd name="T62" fmla="*/ 46 w 50"/>
                <a:gd name="T63" fmla="*/ 99 h 122"/>
                <a:gd name="T64" fmla="*/ 44 w 50"/>
                <a:gd name="T65" fmla="*/ 90 h 122"/>
                <a:gd name="T66" fmla="*/ 18 w 50"/>
                <a:gd name="T67" fmla="*/ 96 h 122"/>
                <a:gd name="T68" fmla="*/ 21 w 50"/>
                <a:gd name="T69" fmla="*/ 10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122">
                  <a:moveTo>
                    <a:pt x="38" y="61"/>
                  </a:moveTo>
                  <a:cubicBezTo>
                    <a:pt x="37" y="58"/>
                    <a:pt x="36" y="54"/>
                    <a:pt x="35" y="51"/>
                  </a:cubicBezTo>
                  <a:cubicBezTo>
                    <a:pt x="27" y="53"/>
                    <a:pt x="18" y="55"/>
                    <a:pt x="9" y="57"/>
                  </a:cubicBezTo>
                  <a:cubicBezTo>
                    <a:pt x="10" y="60"/>
                    <a:pt x="11" y="63"/>
                    <a:pt x="12" y="67"/>
                  </a:cubicBezTo>
                  <a:cubicBezTo>
                    <a:pt x="20" y="64"/>
                    <a:pt x="29" y="63"/>
                    <a:pt x="38" y="61"/>
                  </a:cubicBezTo>
                  <a:close/>
                  <a:moveTo>
                    <a:pt x="14" y="76"/>
                  </a:moveTo>
                  <a:cubicBezTo>
                    <a:pt x="15" y="79"/>
                    <a:pt x="15" y="82"/>
                    <a:pt x="16" y="86"/>
                  </a:cubicBezTo>
                  <a:cubicBezTo>
                    <a:pt x="25" y="83"/>
                    <a:pt x="33" y="82"/>
                    <a:pt x="42" y="80"/>
                  </a:cubicBezTo>
                  <a:cubicBezTo>
                    <a:pt x="41" y="77"/>
                    <a:pt x="41" y="74"/>
                    <a:pt x="40" y="70"/>
                  </a:cubicBezTo>
                  <a:cubicBezTo>
                    <a:pt x="31" y="72"/>
                    <a:pt x="22" y="74"/>
                    <a:pt x="14" y="76"/>
                  </a:cubicBezTo>
                  <a:close/>
                  <a:moveTo>
                    <a:pt x="33" y="43"/>
                  </a:moveTo>
                  <a:cubicBezTo>
                    <a:pt x="32" y="40"/>
                    <a:pt x="32" y="37"/>
                    <a:pt x="31" y="34"/>
                  </a:cubicBezTo>
                  <a:cubicBezTo>
                    <a:pt x="22" y="35"/>
                    <a:pt x="14" y="37"/>
                    <a:pt x="6" y="39"/>
                  </a:cubicBezTo>
                  <a:cubicBezTo>
                    <a:pt x="6" y="42"/>
                    <a:pt x="7" y="46"/>
                    <a:pt x="8" y="49"/>
                  </a:cubicBezTo>
                  <a:cubicBezTo>
                    <a:pt x="16" y="47"/>
                    <a:pt x="25" y="45"/>
                    <a:pt x="33" y="43"/>
                  </a:cubicBezTo>
                  <a:close/>
                  <a:moveTo>
                    <a:pt x="26" y="122"/>
                  </a:moveTo>
                  <a:cubicBezTo>
                    <a:pt x="34" y="120"/>
                    <a:pt x="42" y="119"/>
                    <a:pt x="50" y="117"/>
                  </a:cubicBezTo>
                  <a:cubicBezTo>
                    <a:pt x="49" y="114"/>
                    <a:pt x="49" y="111"/>
                    <a:pt x="48" y="108"/>
                  </a:cubicBezTo>
                  <a:cubicBezTo>
                    <a:pt x="40" y="109"/>
                    <a:pt x="31" y="111"/>
                    <a:pt x="23" y="113"/>
                  </a:cubicBezTo>
                  <a:cubicBezTo>
                    <a:pt x="24" y="117"/>
                    <a:pt x="25" y="120"/>
                    <a:pt x="26" y="122"/>
                  </a:cubicBezTo>
                  <a:close/>
                  <a:moveTo>
                    <a:pt x="20" y="0"/>
                  </a:moveTo>
                  <a:cubicBezTo>
                    <a:pt x="14" y="1"/>
                    <a:pt x="7" y="2"/>
                    <a:pt x="0" y="4"/>
                  </a:cubicBezTo>
                  <a:cubicBezTo>
                    <a:pt x="0" y="7"/>
                    <a:pt x="1" y="10"/>
                    <a:pt x="1" y="14"/>
                  </a:cubicBezTo>
                  <a:cubicBezTo>
                    <a:pt x="9" y="12"/>
                    <a:pt x="16" y="10"/>
                    <a:pt x="24" y="9"/>
                  </a:cubicBezTo>
                  <a:cubicBezTo>
                    <a:pt x="23" y="6"/>
                    <a:pt x="22" y="2"/>
                    <a:pt x="20" y="0"/>
                  </a:cubicBezTo>
                  <a:close/>
                  <a:moveTo>
                    <a:pt x="26" y="15"/>
                  </a:moveTo>
                  <a:cubicBezTo>
                    <a:pt x="18" y="17"/>
                    <a:pt x="10" y="18"/>
                    <a:pt x="2" y="20"/>
                  </a:cubicBezTo>
                  <a:cubicBezTo>
                    <a:pt x="3" y="23"/>
                    <a:pt x="3" y="26"/>
                    <a:pt x="4" y="30"/>
                  </a:cubicBezTo>
                  <a:cubicBezTo>
                    <a:pt x="12" y="28"/>
                    <a:pt x="20" y="26"/>
                    <a:pt x="28" y="25"/>
                  </a:cubicBezTo>
                  <a:cubicBezTo>
                    <a:pt x="27" y="21"/>
                    <a:pt x="27" y="18"/>
                    <a:pt x="26" y="15"/>
                  </a:cubicBezTo>
                  <a:close/>
                  <a:moveTo>
                    <a:pt x="21" y="105"/>
                  </a:moveTo>
                  <a:cubicBezTo>
                    <a:pt x="29" y="103"/>
                    <a:pt x="38" y="101"/>
                    <a:pt x="46" y="99"/>
                  </a:cubicBezTo>
                  <a:cubicBezTo>
                    <a:pt x="46" y="96"/>
                    <a:pt x="45" y="93"/>
                    <a:pt x="44" y="90"/>
                  </a:cubicBezTo>
                  <a:cubicBezTo>
                    <a:pt x="36" y="92"/>
                    <a:pt x="27" y="93"/>
                    <a:pt x="18" y="96"/>
                  </a:cubicBezTo>
                  <a:cubicBezTo>
                    <a:pt x="19" y="99"/>
                    <a:pt x="20" y="102"/>
                    <a:pt x="21" y="105"/>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1"/>
            <p:cNvSpPr>
              <a:spLocks/>
            </p:cNvSpPr>
            <p:nvPr/>
          </p:nvSpPr>
          <p:spPr bwMode="auto">
            <a:xfrm>
              <a:off x="6022975" y="2428876"/>
              <a:ext cx="1387475" cy="1630363"/>
            </a:xfrm>
            <a:custGeom>
              <a:avLst/>
              <a:gdLst>
                <a:gd name="T0" fmla="*/ 231 w 326"/>
                <a:gd name="T1" fmla="*/ 149 h 383"/>
                <a:gd name="T2" fmla="*/ 249 w 326"/>
                <a:gd name="T3" fmla="*/ 123 h 383"/>
                <a:gd name="T4" fmla="*/ 197 w 326"/>
                <a:gd name="T5" fmla="*/ 24 h 383"/>
                <a:gd name="T6" fmla="*/ 23 w 326"/>
                <a:gd name="T7" fmla="*/ 191 h 383"/>
                <a:gd name="T8" fmla="*/ 123 w 326"/>
                <a:gd name="T9" fmla="*/ 353 h 383"/>
                <a:gd name="T10" fmla="*/ 305 w 326"/>
                <a:gd name="T11" fmla="*/ 299 h 383"/>
                <a:gd name="T12" fmla="*/ 231 w 326"/>
                <a:gd name="T13" fmla="*/ 149 h 383"/>
              </a:gdLst>
              <a:ahLst/>
              <a:cxnLst>
                <a:cxn ang="0">
                  <a:pos x="T0" y="T1"/>
                </a:cxn>
                <a:cxn ang="0">
                  <a:pos x="T2" y="T3"/>
                </a:cxn>
                <a:cxn ang="0">
                  <a:pos x="T4" y="T5"/>
                </a:cxn>
                <a:cxn ang="0">
                  <a:pos x="T6" y="T7"/>
                </a:cxn>
                <a:cxn ang="0">
                  <a:pos x="T8" y="T9"/>
                </a:cxn>
                <a:cxn ang="0">
                  <a:pos x="T10" y="T11"/>
                </a:cxn>
                <a:cxn ang="0">
                  <a:pos x="T12" y="T13"/>
                </a:cxn>
              </a:cxnLst>
              <a:rect l="0" t="0" r="r" b="b"/>
              <a:pathLst>
                <a:path w="326" h="383">
                  <a:moveTo>
                    <a:pt x="231" y="149"/>
                  </a:moveTo>
                  <a:cubicBezTo>
                    <a:pt x="239" y="142"/>
                    <a:pt x="245" y="133"/>
                    <a:pt x="249" y="123"/>
                  </a:cubicBezTo>
                  <a:cubicBezTo>
                    <a:pt x="264" y="85"/>
                    <a:pt x="243" y="33"/>
                    <a:pt x="197" y="24"/>
                  </a:cubicBezTo>
                  <a:cubicBezTo>
                    <a:pt x="73" y="0"/>
                    <a:pt x="36" y="159"/>
                    <a:pt x="23" y="191"/>
                  </a:cubicBezTo>
                  <a:cubicBezTo>
                    <a:pt x="0" y="250"/>
                    <a:pt x="45" y="323"/>
                    <a:pt x="123" y="353"/>
                  </a:cubicBezTo>
                  <a:cubicBezTo>
                    <a:pt x="201" y="383"/>
                    <a:pt x="283" y="359"/>
                    <a:pt x="305" y="299"/>
                  </a:cubicBezTo>
                  <a:cubicBezTo>
                    <a:pt x="326" y="246"/>
                    <a:pt x="293" y="183"/>
                    <a:pt x="231" y="149"/>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
            <p:cNvSpPr>
              <a:spLocks/>
            </p:cNvSpPr>
            <p:nvPr/>
          </p:nvSpPr>
          <p:spPr bwMode="auto">
            <a:xfrm>
              <a:off x="6065838" y="2530476"/>
              <a:ext cx="1204913" cy="1417638"/>
            </a:xfrm>
            <a:custGeom>
              <a:avLst/>
              <a:gdLst>
                <a:gd name="T0" fmla="*/ 201 w 283"/>
                <a:gd name="T1" fmla="*/ 129 h 333"/>
                <a:gd name="T2" fmla="*/ 217 w 283"/>
                <a:gd name="T3" fmla="*/ 107 h 333"/>
                <a:gd name="T4" fmla="*/ 171 w 283"/>
                <a:gd name="T5" fmla="*/ 21 h 333"/>
                <a:gd name="T6" fmla="*/ 20 w 283"/>
                <a:gd name="T7" fmla="*/ 166 h 333"/>
                <a:gd name="T8" fmla="*/ 107 w 283"/>
                <a:gd name="T9" fmla="*/ 307 h 333"/>
                <a:gd name="T10" fmla="*/ 266 w 283"/>
                <a:gd name="T11" fmla="*/ 260 h 333"/>
                <a:gd name="T12" fmla="*/ 201 w 283"/>
                <a:gd name="T13" fmla="*/ 129 h 333"/>
              </a:gdLst>
              <a:ahLst/>
              <a:cxnLst>
                <a:cxn ang="0">
                  <a:pos x="T0" y="T1"/>
                </a:cxn>
                <a:cxn ang="0">
                  <a:pos x="T2" y="T3"/>
                </a:cxn>
                <a:cxn ang="0">
                  <a:pos x="T4" y="T5"/>
                </a:cxn>
                <a:cxn ang="0">
                  <a:pos x="T6" y="T7"/>
                </a:cxn>
                <a:cxn ang="0">
                  <a:pos x="T8" y="T9"/>
                </a:cxn>
                <a:cxn ang="0">
                  <a:pos x="T10" y="T11"/>
                </a:cxn>
                <a:cxn ang="0">
                  <a:pos x="T12" y="T13"/>
                </a:cxn>
              </a:cxnLst>
              <a:rect l="0" t="0" r="r" b="b"/>
              <a:pathLst>
                <a:path w="283" h="333">
                  <a:moveTo>
                    <a:pt x="201" y="129"/>
                  </a:moveTo>
                  <a:cubicBezTo>
                    <a:pt x="208" y="123"/>
                    <a:pt x="213" y="116"/>
                    <a:pt x="217" y="107"/>
                  </a:cubicBezTo>
                  <a:cubicBezTo>
                    <a:pt x="229" y="74"/>
                    <a:pt x="211" y="28"/>
                    <a:pt x="171" y="21"/>
                  </a:cubicBezTo>
                  <a:cubicBezTo>
                    <a:pt x="63" y="0"/>
                    <a:pt x="31" y="138"/>
                    <a:pt x="20" y="166"/>
                  </a:cubicBezTo>
                  <a:cubicBezTo>
                    <a:pt x="0" y="218"/>
                    <a:pt x="39" y="281"/>
                    <a:pt x="107" y="307"/>
                  </a:cubicBezTo>
                  <a:cubicBezTo>
                    <a:pt x="175" y="333"/>
                    <a:pt x="246" y="312"/>
                    <a:pt x="266" y="260"/>
                  </a:cubicBezTo>
                  <a:cubicBezTo>
                    <a:pt x="283" y="214"/>
                    <a:pt x="255" y="159"/>
                    <a:pt x="201" y="129"/>
                  </a:cubicBezTo>
                  <a:close/>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
            <p:cNvSpPr>
              <a:spLocks/>
            </p:cNvSpPr>
            <p:nvPr/>
          </p:nvSpPr>
          <p:spPr bwMode="auto">
            <a:xfrm>
              <a:off x="6257925" y="2765426"/>
              <a:ext cx="747713" cy="881063"/>
            </a:xfrm>
            <a:custGeom>
              <a:avLst/>
              <a:gdLst>
                <a:gd name="T0" fmla="*/ 124 w 176"/>
                <a:gd name="T1" fmla="*/ 81 h 207"/>
                <a:gd name="T2" fmla="*/ 134 w 176"/>
                <a:gd name="T3" fmla="*/ 66 h 207"/>
                <a:gd name="T4" fmla="*/ 106 w 176"/>
                <a:gd name="T5" fmla="*/ 13 h 207"/>
                <a:gd name="T6" fmla="*/ 12 w 176"/>
                <a:gd name="T7" fmla="*/ 103 h 207"/>
                <a:gd name="T8" fmla="*/ 66 w 176"/>
                <a:gd name="T9" fmla="*/ 191 h 207"/>
                <a:gd name="T10" fmla="*/ 165 w 176"/>
                <a:gd name="T11" fmla="*/ 162 h 207"/>
                <a:gd name="T12" fmla="*/ 124 w 176"/>
                <a:gd name="T13" fmla="*/ 81 h 207"/>
              </a:gdLst>
              <a:ahLst/>
              <a:cxnLst>
                <a:cxn ang="0">
                  <a:pos x="T0" y="T1"/>
                </a:cxn>
                <a:cxn ang="0">
                  <a:pos x="T2" y="T3"/>
                </a:cxn>
                <a:cxn ang="0">
                  <a:pos x="T4" y="T5"/>
                </a:cxn>
                <a:cxn ang="0">
                  <a:pos x="T6" y="T7"/>
                </a:cxn>
                <a:cxn ang="0">
                  <a:pos x="T8" y="T9"/>
                </a:cxn>
                <a:cxn ang="0">
                  <a:pos x="T10" y="T11"/>
                </a:cxn>
                <a:cxn ang="0">
                  <a:pos x="T12" y="T13"/>
                </a:cxn>
              </a:cxnLst>
              <a:rect l="0" t="0" r="r" b="b"/>
              <a:pathLst>
                <a:path w="176" h="207">
                  <a:moveTo>
                    <a:pt x="124" y="81"/>
                  </a:moveTo>
                  <a:cubicBezTo>
                    <a:pt x="129" y="77"/>
                    <a:pt x="132" y="72"/>
                    <a:pt x="134" y="66"/>
                  </a:cubicBezTo>
                  <a:cubicBezTo>
                    <a:pt x="142" y="46"/>
                    <a:pt x="131" y="18"/>
                    <a:pt x="106" y="13"/>
                  </a:cubicBezTo>
                  <a:cubicBezTo>
                    <a:pt x="39" y="0"/>
                    <a:pt x="19" y="86"/>
                    <a:pt x="12" y="103"/>
                  </a:cubicBezTo>
                  <a:cubicBezTo>
                    <a:pt x="0" y="136"/>
                    <a:pt x="24" y="175"/>
                    <a:pt x="66" y="191"/>
                  </a:cubicBezTo>
                  <a:cubicBezTo>
                    <a:pt x="108" y="207"/>
                    <a:pt x="152" y="194"/>
                    <a:pt x="165" y="162"/>
                  </a:cubicBezTo>
                  <a:cubicBezTo>
                    <a:pt x="176" y="133"/>
                    <a:pt x="158" y="99"/>
                    <a:pt x="124" y="81"/>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4"/>
            <p:cNvSpPr>
              <a:spLocks/>
            </p:cNvSpPr>
            <p:nvPr/>
          </p:nvSpPr>
          <p:spPr bwMode="auto">
            <a:xfrm>
              <a:off x="6180138" y="3241676"/>
              <a:ext cx="52388" cy="47625"/>
            </a:xfrm>
            <a:custGeom>
              <a:avLst/>
              <a:gdLst>
                <a:gd name="T0" fmla="*/ 10 w 12"/>
                <a:gd name="T1" fmla="*/ 3 h 11"/>
                <a:gd name="T2" fmla="*/ 8 w 12"/>
                <a:gd name="T3" fmla="*/ 10 h 11"/>
                <a:gd name="T4" fmla="*/ 2 w 12"/>
                <a:gd name="T5" fmla="*/ 7 h 11"/>
                <a:gd name="T6" fmla="*/ 4 w 12"/>
                <a:gd name="T7" fmla="*/ 1 h 11"/>
                <a:gd name="T8" fmla="*/ 10 w 12"/>
                <a:gd name="T9" fmla="*/ 3 h 11"/>
              </a:gdLst>
              <a:ahLst/>
              <a:cxnLst>
                <a:cxn ang="0">
                  <a:pos x="T0" y="T1"/>
                </a:cxn>
                <a:cxn ang="0">
                  <a:pos x="T2" y="T3"/>
                </a:cxn>
                <a:cxn ang="0">
                  <a:pos x="T4" y="T5"/>
                </a:cxn>
                <a:cxn ang="0">
                  <a:pos x="T6" y="T7"/>
                </a:cxn>
                <a:cxn ang="0">
                  <a:pos x="T8" y="T9"/>
                </a:cxn>
              </a:cxnLst>
              <a:rect l="0" t="0" r="r" b="b"/>
              <a:pathLst>
                <a:path w="12" h="11">
                  <a:moveTo>
                    <a:pt x="10" y="3"/>
                  </a:moveTo>
                  <a:cubicBezTo>
                    <a:pt x="12" y="5"/>
                    <a:pt x="11" y="8"/>
                    <a:pt x="8" y="10"/>
                  </a:cubicBezTo>
                  <a:cubicBezTo>
                    <a:pt x="6" y="11"/>
                    <a:pt x="3" y="10"/>
                    <a:pt x="2" y="7"/>
                  </a:cubicBezTo>
                  <a:cubicBezTo>
                    <a:pt x="0" y="5"/>
                    <a:pt x="1" y="2"/>
                    <a:pt x="4" y="1"/>
                  </a:cubicBezTo>
                  <a:cubicBezTo>
                    <a:pt x="6" y="0"/>
                    <a:pt x="9" y="0"/>
                    <a:pt x="1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5"/>
            <p:cNvSpPr>
              <a:spLocks/>
            </p:cNvSpPr>
            <p:nvPr/>
          </p:nvSpPr>
          <p:spPr bwMode="auto">
            <a:xfrm>
              <a:off x="6207125" y="3140076"/>
              <a:ext cx="46038" cy="46038"/>
            </a:xfrm>
            <a:custGeom>
              <a:avLst/>
              <a:gdLst>
                <a:gd name="T0" fmla="*/ 10 w 11"/>
                <a:gd name="T1" fmla="*/ 3 h 11"/>
                <a:gd name="T2" fmla="*/ 8 w 11"/>
                <a:gd name="T3" fmla="*/ 10 h 11"/>
                <a:gd name="T4" fmla="*/ 1 w 11"/>
                <a:gd name="T5" fmla="*/ 8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5"/>
                    <a:pt x="10" y="8"/>
                    <a:pt x="8" y="10"/>
                  </a:cubicBezTo>
                  <a:cubicBezTo>
                    <a:pt x="5" y="11"/>
                    <a:pt x="3" y="10"/>
                    <a:pt x="1" y="8"/>
                  </a:cubicBezTo>
                  <a:cubicBezTo>
                    <a:pt x="0" y="5"/>
                    <a:pt x="1" y="2"/>
                    <a:pt x="3" y="1"/>
                  </a:cubicBezTo>
                  <a:cubicBezTo>
                    <a:pt x="6" y="0"/>
                    <a:pt x="9" y="1"/>
                    <a:pt x="10" y="3"/>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6"/>
            <p:cNvSpPr>
              <a:spLocks/>
            </p:cNvSpPr>
            <p:nvPr/>
          </p:nvSpPr>
          <p:spPr bwMode="auto">
            <a:xfrm>
              <a:off x="6261100" y="3016251"/>
              <a:ext cx="47625" cy="47625"/>
            </a:xfrm>
            <a:custGeom>
              <a:avLst/>
              <a:gdLst>
                <a:gd name="T0" fmla="*/ 10 w 11"/>
                <a:gd name="T1" fmla="*/ 3 h 11"/>
                <a:gd name="T2" fmla="*/ 8 w 11"/>
                <a:gd name="T3" fmla="*/ 10 h 11"/>
                <a:gd name="T4" fmla="*/ 1 w 11"/>
                <a:gd name="T5" fmla="*/ 8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6"/>
                    <a:pt x="10" y="9"/>
                    <a:pt x="8" y="10"/>
                  </a:cubicBezTo>
                  <a:cubicBezTo>
                    <a:pt x="5" y="11"/>
                    <a:pt x="2" y="10"/>
                    <a:pt x="1" y="8"/>
                  </a:cubicBezTo>
                  <a:cubicBezTo>
                    <a:pt x="0" y="5"/>
                    <a:pt x="1" y="2"/>
                    <a:pt x="3" y="1"/>
                  </a:cubicBezTo>
                  <a:cubicBezTo>
                    <a:pt x="5" y="0"/>
                    <a:pt x="8" y="1"/>
                    <a:pt x="10" y="3"/>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7"/>
            <p:cNvSpPr>
              <a:spLocks/>
            </p:cNvSpPr>
            <p:nvPr/>
          </p:nvSpPr>
          <p:spPr bwMode="auto">
            <a:xfrm>
              <a:off x="6313488" y="2909888"/>
              <a:ext cx="46038" cy="50800"/>
            </a:xfrm>
            <a:custGeom>
              <a:avLst/>
              <a:gdLst>
                <a:gd name="T0" fmla="*/ 10 w 11"/>
                <a:gd name="T1" fmla="*/ 4 h 12"/>
                <a:gd name="T2" fmla="*/ 8 w 11"/>
                <a:gd name="T3" fmla="*/ 10 h 12"/>
                <a:gd name="T4" fmla="*/ 1 w 11"/>
                <a:gd name="T5" fmla="*/ 8 h 12"/>
                <a:gd name="T6" fmla="*/ 3 w 11"/>
                <a:gd name="T7" fmla="*/ 2 h 12"/>
                <a:gd name="T8" fmla="*/ 10 w 11"/>
                <a:gd name="T9" fmla="*/ 4 h 12"/>
              </a:gdLst>
              <a:ahLst/>
              <a:cxnLst>
                <a:cxn ang="0">
                  <a:pos x="T0" y="T1"/>
                </a:cxn>
                <a:cxn ang="0">
                  <a:pos x="T2" y="T3"/>
                </a:cxn>
                <a:cxn ang="0">
                  <a:pos x="T4" y="T5"/>
                </a:cxn>
                <a:cxn ang="0">
                  <a:pos x="T6" y="T7"/>
                </a:cxn>
                <a:cxn ang="0">
                  <a:pos x="T8" y="T9"/>
                </a:cxn>
              </a:cxnLst>
              <a:rect l="0" t="0" r="r" b="b"/>
              <a:pathLst>
                <a:path w="11" h="12">
                  <a:moveTo>
                    <a:pt x="10" y="4"/>
                  </a:moveTo>
                  <a:cubicBezTo>
                    <a:pt x="11" y="6"/>
                    <a:pt x="10" y="9"/>
                    <a:pt x="8" y="10"/>
                  </a:cubicBezTo>
                  <a:cubicBezTo>
                    <a:pt x="5" y="12"/>
                    <a:pt x="2" y="11"/>
                    <a:pt x="1" y="8"/>
                  </a:cubicBezTo>
                  <a:cubicBezTo>
                    <a:pt x="0" y="6"/>
                    <a:pt x="1" y="3"/>
                    <a:pt x="3" y="2"/>
                  </a:cubicBezTo>
                  <a:cubicBezTo>
                    <a:pt x="6" y="0"/>
                    <a:pt x="9" y="1"/>
                    <a:pt x="10" y="4"/>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
            <p:cNvSpPr>
              <a:spLocks/>
            </p:cNvSpPr>
            <p:nvPr/>
          </p:nvSpPr>
          <p:spPr bwMode="auto">
            <a:xfrm>
              <a:off x="6197600" y="3436938"/>
              <a:ext cx="73025" cy="73025"/>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9"/>
                    <a:pt x="15" y="13"/>
                    <a:pt x="12" y="15"/>
                  </a:cubicBezTo>
                  <a:cubicBezTo>
                    <a:pt x="8" y="17"/>
                    <a:pt x="4" y="16"/>
                    <a:pt x="2" y="12"/>
                  </a:cubicBezTo>
                  <a:cubicBezTo>
                    <a:pt x="0" y="9"/>
                    <a:pt x="1" y="4"/>
                    <a:pt x="5" y="2"/>
                  </a:cubicBezTo>
                  <a:cubicBezTo>
                    <a:pt x="8" y="0"/>
                    <a:pt x="13" y="2"/>
                    <a:pt x="1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
            <p:cNvSpPr>
              <a:spLocks/>
            </p:cNvSpPr>
            <p:nvPr/>
          </p:nvSpPr>
          <p:spPr bwMode="auto">
            <a:xfrm>
              <a:off x="6283325" y="3543301"/>
              <a:ext cx="71438" cy="73025"/>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8"/>
                    <a:pt x="15" y="13"/>
                    <a:pt x="12" y="15"/>
                  </a:cubicBezTo>
                  <a:cubicBezTo>
                    <a:pt x="8" y="17"/>
                    <a:pt x="4" y="15"/>
                    <a:pt x="2" y="12"/>
                  </a:cubicBezTo>
                  <a:cubicBezTo>
                    <a:pt x="0" y="8"/>
                    <a:pt x="2" y="4"/>
                    <a:pt x="5" y="2"/>
                  </a:cubicBezTo>
                  <a:cubicBezTo>
                    <a:pt x="9" y="0"/>
                    <a:pt x="13" y="1"/>
                    <a:pt x="1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0"/>
            <p:cNvSpPr>
              <a:spLocks/>
            </p:cNvSpPr>
            <p:nvPr/>
          </p:nvSpPr>
          <p:spPr bwMode="auto">
            <a:xfrm>
              <a:off x="6815138" y="3063876"/>
              <a:ext cx="71438" cy="71438"/>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9"/>
                    <a:pt x="15" y="13"/>
                    <a:pt x="12" y="15"/>
                  </a:cubicBezTo>
                  <a:cubicBezTo>
                    <a:pt x="8" y="17"/>
                    <a:pt x="4" y="15"/>
                    <a:pt x="2" y="12"/>
                  </a:cubicBezTo>
                  <a:cubicBezTo>
                    <a:pt x="0" y="8"/>
                    <a:pt x="1" y="4"/>
                    <a:pt x="5" y="2"/>
                  </a:cubicBezTo>
                  <a:cubicBezTo>
                    <a:pt x="8" y="0"/>
                    <a:pt x="13" y="2"/>
                    <a:pt x="1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
            <p:cNvSpPr>
              <a:spLocks/>
            </p:cNvSpPr>
            <p:nvPr/>
          </p:nvSpPr>
          <p:spPr bwMode="auto">
            <a:xfrm>
              <a:off x="6415088" y="2773363"/>
              <a:ext cx="71438" cy="73025"/>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9"/>
                    <a:pt x="15" y="13"/>
                    <a:pt x="12" y="15"/>
                  </a:cubicBezTo>
                  <a:cubicBezTo>
                    <a:pt x="8" y="17"/>
                    <a:pt x="4" y="15"/>
                    <a:pt x="2" y="12"/>
                  </a:cubicBezTo>
                  <a:cubicBezTo>
                    <a:pt x="0" y="8"/>
                    <a:pt x="1" y="4"/>
                    <a:pt x="5" y="2"/>
                  </a:cubicBezTo>
                  <a:cubicBezTo>
                    <a:pt x="9" y="0"/>
                    <a:pt x="13" y="1"/>
                    <a:pt x="15" y="5"/>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
            <p:cNvSpPr>
              <a:spLocks/>
            </p:cNvSpPr>
            <p:nvPr/>
          </p:nvSpPr>
          <p:spPr bwMode="auto">
            <a:xfrm>
              <a:off x="6380163" y="3130551"/>
              <a:ext cx="758825" cy="758825"/>
            </a:xfrm>
            <a:custGeom>
              <a:avLst/>
              <a:gdLst>
                <a:gd name="T0" fmla="*/ 158 w 178"/>
                <a:gd name="T1" fmla="*/ 53 h 178"/>
                <a:gd name="T2" fmla="*/ 125 w 178"/>
                <a:gd name="T3" fmla="*/ 158 h 178"/>
                <a:gd name="T4" fmla="*/ 20 w 178"/>
                <a:gd name="T5" fmla="*/ 125 h 178"/>
                <a:gd name="T6" fmla="*/ 53 w 178"/>
                <a:gd name="T7" fmla="*/ 20 h 178"/>
                <a:gd name="T8" fmla="*/ 158 w 178"/>
                <a:gd name="T9" fmla="*/ 53 h 178"/>
              </a:gdLst>
              <a:ahLst/>
              <a:cxnLst>
                <a:cxn ang="0">
                  <a:pos x="T0" y="T1"/>
                </a:cxn>
                <a:cxn ang="0">
                  <a:pos x="T2" y="T3"/>
                </a:cxn>
                <a:cxn ang="0">
                  <a:pos x="T4" y="T5"/>
                </a:cxn>
                <a:cxn ang="0">
                  <a:pos x="T6" y="T7"/>
                </a:cxn>
                <a:cxn ang="0">
                  <a:pos x="T8" y="T9"/>
                </a:cxn>
              </a:cxnLst>
              <a:rect l="0" t="0" r="r" b="b"/>
              <a:pathLst>
                <a:path w="178" h="178">
                  <a:moveTo>
                    <a:pt x="158" y="53"/>
                  </a:moveTo>
                  <a:cubicBezTo>
                    <a:pt x="178" y="91"/>
                    <a:pt x="163" y="138"/>
                    <a:pt x="125" y="158"/>
                  </a:cubicBezTo>
                  <a:cubicBezTo>
                    <a:pt x="87" y="178"/>
                    <a:pt x="40" y="164"/>
                    <a:pt x="20" y="125"/>
                  </a:cubicBezTo>
                  <a:cubicBezTo>
                    <a:pt x="0" y="87"/>
                    <a:pt x="14" y="40"/>
                    <a:pt x="53" y="20"/>
                  </a:cubicBezTo>
                  <a:cubicBezTo>
                    <a:pt x="91" y="0"/>
                    <a:pt x="138" y="14"/>
                    <a:pt x="158" y="53"/>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3"/>
            <p:cNvSpPr>
              <a:spLocks/>
            </p:cNvSpPr>
            <p:nvPr/>
          </p:nvSpPr>
          <p:spPr bwMode="auto">
            <a:xfrm>
              <a:off x="6445250" y="3195638"/>
              <a:ext cx="628650" cy="628650"/>
            </a:xfrm>
            <a:custGeom>
              <a:avLst/>
              <a:gdLst>
                <a:gd name="T0" fmla="*/ 132 w 148"/>
                <a:gd name="T1" fmla="*/ 44 h 148"/>
                <a:gd name="T2" fmla="*/ 104 w 148"/>
                <a:gd name="T3" fmla="*/ 132 h 148"/>
                <a:gd name="T4" fmla="*/ 16 w 148"/>
                <a:gd name="T5" fmla="*/ 104 h 148"/>
                <a:gd name="T6" fmla="*/ 44 w 148"/>
                <a:gd name="T7" fmla="*/ 16 h 148"/>
                <a:gd name="T8" fmla="*/ 132 w 148"/>
                <a:gd name="T9" fmla="*/ 44 h 148"/>
              </a:gdLst>
              <a:ahLst/>
              <a:cxnLst>
                <a:cxn ang="0">
                  <a:pos x="T0" y="T1"/>
                </a:cxn>
                <a:cxn ang="0">
                  <a:pos x="T2" y="T3"/>
                </a:cxn>
                <a:cxn ang="0">
                  <a:pos x="T4" y="T5"/>
                </a:cxn>
                <a:cxn ang="0">
                  <a:pos x="T6" y="T7"/>
                </a:cxn>
                <a:cxn ang="0">
                  <a:pos x="T8" y="T9"/>
                </a:cxn>
              </a:cxnLst>
              <a:rect l="0" t="0" r="r" b="b"/>
              <a:pathLst>
                <a:path w="148" h="148">
                  <a:moveTo>
                    <a:pt x="132" y="44"/>
                  </a:moveTo>
                  <a:cubicBezTo>
                    <a:pt x="148" y="76"/>
                    <a:pt x="136" y="115"/>
                    <a:pt x="104" y="132"/>
                  </a:cubicBezTo>
                  <a:cubicBezTo>
                    <a:pt x="72" y="148"/>
                    <a:pt x="33" y="136"/>
                    <a:pt x="16" y="104"/>
                  </a:cubicBezTo>
                  <a:cubicBezTo>
                    <a:pt x="0" y="72"/>
                    <a:pt x="12" y="33"/>
                    <a:pt x="44" y="16"/>
                  </a:cubicBezTo>
                  <a:cubicBezTo>
                    <a:pt x="76" y="0"/>
                    <a:pt x="115" y="12"/>
                    <a:pt x="132" y="44"/>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4"/>
            <p:cNvSpPr>
              <a:spLocks/>
            </p:cNvSpPr>
            <p:nvPr/>
          </p:nvSpPr>
          <p:spPr bwMode="auto">
            <a:xfrm>
              <a:off x="6632575" y="3382963"/>
              <a:ext cx="254000" cy="254000"/>
            </a:xfrm>
            <a:custGeom>
              <a:avLst/>
              <a:gdLst>
                <a:gd name="T0" fmla="*/ 53 w 60"/>
                <a:gd name="T1" fmla="*/ 18 h 60"/>
                <a:gd name="T2" fmla="*/ 42 w 60"/>
                <a:gd name="T3" fmla="*/ 53 h 60"/>
                <a:gd name="T4" fmla="*/ 7 w 60"/>
                <a:gd name="T5" fmla="*/ 42 h 60"/>
                <a:gd name="T6" fmla="*/ 18 w 60"/>
                <a:gd name="T7" fmla="*/ 7 h 60"/>
                <a:gd name="T8" fmla="*/ 53 w 60"/>
                <a:gd name="T9" fmla="*/ 18 h 60"/>
              </a:gdLst>
              <a:ahLst/>
              <a:cxnLst>
                <a:cxn ang="0">
                  <a:pos x="T0" y="T1"/>
                </a:cxn>
                <a:cxn ang="0">
                  <a:pos x="T2" y="T3"/>
                </a:cxn>
                <a:cxn ang="0">
                  <a:pos x="T4" y="T5"/>
                </a:cxn>
                <a:cxn ang="0">
                  <a:pos x="T6" y="T7"/>
                </a:cxn>
                <a:cxn ang="0">
                  <a:pos x="T8" y="T9"/>
                </a:cxn>
              </a:cxnLst>
              <a:rect l="0" t="0" r="r" b="b"/>
              <a:pathLst>
                <a:path w="60" h="60">
                  <a:moveTo>
                    <a:pt x="53" y="18"/>
                  </a:moveTo>
                  <a:cubicBezTo>
                    <a:pt x="60" y="31"/>
                    <a:pt x="55" y="47"/>
                    <a:pt x="42" y="53"/>
                  </a:cubicBezTo>
                  <a:cubicBezTo>
                    <a:pt x="29" y="60"/>
                    <a:pt x="13" y="55"/>
                    <a:pt x="7" y="42"/>
                  </a:cubicBezTo>
                  <a:cubicBezTo>
                    <a:pt x="0" y="29"/>
                    <a:pt x="5" y="13"/>
                    <a:pt x="18" y="7"/>
                  </a:cubicBezTo>
                  <a:cubicBezTo>
                    <a:pt x="31" y="0"/>
                    <a:pt x="46" y="5"/>
                    <a:pt x="53" y="18"/>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5"/>
            <p:cNvSpPr>
              <a:spLocks/>
            </p:cNvSpPr>
            <p:nvPr/>
          </p:nvSpPr>
          <p:spPr bwMode="auto">
            <a:xfrm>
              <a:off x="6615113" y="2735263"/>
              <a:ext cx="230188" cy="230188"/>
            </a:xfrm>
            <a:custGeom>
              <a:avLst/>
              <a:gdLst>
                <a:gd name="T0" fmla="*/ 48 w 54"/>
                <a:gd name="T1" fmla="*/ 16 h 54"/>
                <a:gd name="T2" fmla="*/ 38 w 54"/>
                <a:gd name="T3" fmla="*/ 48 h 54"/>
                <a:gd name="T4" fmla="*/ 6 w 54"/>
                <a:gd name="T5" fmla="*/ 38 h 54"/>
                <a:gd name="T6" fmla="*/ 16 w 54"/>
                <a:gd name="T7" fmla="*/ 6 h 54"/>
                <a:gd name="T8" fmla="*/ 48 w 54"/>
                <a:gd name="T9" fmla="*/ 16 h 54"/>
              </a:gdLst>
              <a:ahLst/>
              <a:cxnLst>
                <a:cxn ang="0">
                  <a:pos x="T0" y="T1"/>
                </a:cxn>
                <a:cxn ang="0">
                  <a:pos x="T2" y="T3"/>
                </a:cxn>
                <a:cxn ang="0">
                  <a:pos x="T4" y="T5"/>
                </a:cxn>
                <a:cxn ang="0">
                  <a:pos x="T6" y="T7"/>
                </a:cxn>
                <a:cxn ang="0">
                  <a:pos x="T8" y="T9"/>
                </a:cxn>
              </a:cxnLst>
              <a:rect l="0" t="0" r="r" b="b"/>
              <a:pathLst>
                <a:path w="54" h="54">
                  <a:moveTo>
                    <a:pt x="48" y="16"/>
                  </a:moveTo>
                  <a:cubicBezTo>
                    <a:pt x="54" y="28"/>
                    <a:pt x="50" y="42"/>
                    <a:pt x="38" y="48"/>
                  </a:cubicBezTo>
                  <a:cubicBezTo>
                    <a:pt x="27" y="54"/>
                    <a:pt x="12" y="50"/>
                    <a:pt x="6" y="38"/>
                  </a:cubicBezTo>
                  <a:cubicBezTo>
                    <a:pt x="0" y="26"/>
                    <a:pt x="5" y="12"/>
                    <a:pt x="16" y="6"/>
                  </a:cubicBezTo>
                  <a:cubicBezTo>
                    <a:pt x="28" y="0"/>
                    <a:pt x="42" y="5"/>
                    <a:pt x="48" y="16"/>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6"/>
            <p:cNvSpPr>
              <a:spLocks/>
            </p:cNvSpPr>
            <p:nvPr/>
          </p:nvSpPr>
          <p:spPr bwMode="auto">
            <a:xfrm>
              <a:off x="6227763" y="3254376"/>
              <a:ext cx="157163" cy="157163"/>
            </a:xfrm>
            <a:custGeom>
              <a:avLst/>
              <a:gdLst>
                <a:gd name="T0" fmla="*/ 33 w 37"/>
                <a:gd name="T1" fmla="*/ 11 h 37"/>
                <a:gd name="T2" fmla="*/ 26 w 37"/>
                <a:gd name="T3" fmla="*/ 33 h 37"/>
                <a:gd name="T4" fmla="*/ 4 w 37"/>
                <a:gd name="T5" fmla="*/ 26 h 37"/>
                <a:gd name="T6" fmla="*/ 11 w 37"/>
                <a:gd name="T7" fmla="*/ 4 h 37"/>
                <a:gd name="T8" fmla="*/ 33 w 37"/>
                <a:gd name="T9" fmla="*/ 11 h 37"/>
              </a:gdLst>
              <a:ahLst/>
              <a:cxnLst>
                <a:cxn ang="0">
                  <a:pos x="T0" y="T1"/>
                </a:cxn>
                <a:cxn ang="0">
                  <a:pos x="T2" y="T3"/>
                </a:cxn>
                <a:cxn ang="0">
                  <a:pos x="T4" y="T5"/>
                </a:cxn>
                <a:cxn ang="0">
                  <a:pos x="T6" y="T7"/>
                </a:cxn>
                <a:cxn ang="0">
                  <a:pos x="T8" y="T9"/>
                </a:cxn>
              </a:cxnLst>
              <a:rect l="0" t="0" r="r" b="b"/>
              <a:pathLst>
                <a:path w="37" h="37">
                  <a:moveTo>
                    <a:pt x="33" y="11"/>
                  </a:moveTo>
                  <a:cubicBezTo>
                    <a:pt x="37" y="19"/>
                    <a:pt x="34" y="29"/>
                    <a:pt x="26" y="33"/>
                  </a:cubicBezTo>
                  <a:cubicBezTo>
                    <a:pt x="18" y="37"/>
                    <a:pt x="8" y="34"/>
                    <a:pt x="4" y="26"/>
                  </a:cubicBezTo>
                  <a:cubicBezTo>
                    <a:pt x="0" y="18"/>
                    <a:pt x="3" y="8"/>
                    <a:pt x="11" y="4"/>
                  </a:cubicBezTo>
                  <a:cubicBezTo>
                    <a:pt x="19" y="0"/>
                    <a:pt x="29" y="3"/>
                    <a:pt x="3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7"/>
            <p:cNvSpPr>
              <a:spLocks/>
            </p:cNvSpPr>
            <p:nvPr/>
          </p:nvSpPr>
          <p:spPr bwMode="auto">
            <a:xfrm>
              <a:off x="6273800" y="3063876"/>
              <a:ext cx="158750" cy="157163"/>
            </a:xfrm>
            <a:custGeom>
              <a:avLst/>
              <a:gdLst>
                <a:gd name="T0" fmla="*/ 33 w 37"/>
                <a:gd name="T1" fmla="*/ 11 h 37"/>
                <a:gd name="T2" fmla="*/ 26 w 37"/>
                <a:gd name="T3" fmla="*/ 33 h 37"/>
                <a:gd name="T4" fmla="*/ 4 w 37"/>
                <a:gd name="T5" fmla="*/ 26 h 37"/>
                <a:gd name="T6" fmla="*/ 11 w 37"/>
                <a:gd name="T7" fmla="*/ 4 h 37"/>
                <a:gd name="T8" fmla="*/ 33 w 37"/>
                <a:gd name="T9" fmla="*/ 11 h 37"/>
              </a:gdLst>
              <a:ahLst/>
              <a:cxnLst>
                <a:cxn ang="0">
                  <a:pos x="T0" y="T1"/>
                </a:cxn>
                <a:cxn ang="0">
                  <a:pos x="T2" y="T3"/>
                </a:cxn>
                <a:cxn ang="0">
                  <a:pos x="T4" y="T5"/>
                </a:cxn>
                <a:cxn ang="0">
                  <a:pos x="T6" y="T7"/>
                </a:cxn>
                <a:cxn ang="0">
                  <a:pos x="T8" y="T9"/>
                </a:cxn>
              </a:cxnLst>
              <a:rect l="0" t="0" r="r" b="b"/>
              <a:pathLst>
                <a:path w="37" h="37">
                  <a:moveTo>
                    <a:pt x="33" y="11"/>
                  </a:moveTo>
                  <a:cubicBezTo>
                    <a:pt x="37" y="19"/>
                    <a:pt x="34" y="29"/>
                    <a:pt x="26" y="33"/>
                  </a:cubicBezTo>
                  <a:cubicBezTo>
                    <a:pt x="18" y="37"/>
                    <a:pt x="8" y="34"/>
                    <a:pt x="4" y="26"/>
                  </a:cubicBezTo>
                  <a:cubicBezTo>
                    <a:pt x="0" y="18"/>
                    <a:pt x="3" y="8"/>
                    <a:pt x="11" y="4"/>
                  </a:cubicBezTo>
                  <a:cubicBezTo>
                    <a:pt x="19" y="0"/>
                    <a:pt x="28" y="3"/>
                    <a:pt x="3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8"/>
            <p:cNvSpPr>
              <a:spLocks/>
            </p:cNvSpPr>
            <p:nvPr/>
          </p:nvSpPr>
          <p:spPr bwMode="auto">
            <a:xfrm>
              <a:off x="6448425" y="3063876"/>
              <a:ext cx="119063" cy="119063"/>
            </a:xfrm>
            <a:custGeom>
              <a:avLst/>
              <a:gdLst>
                <a:gd name="T0" fmla="*/ 25 w 28"/>
                <a:gd name="T1" fmla="*/ 8 h 28"/>
                <a:gd name="T2" fmla="*/ 20 w 28"/>
                <a:gd name="T3" fmla="*/ 25 h 28"/>
                <a:gd name="T4" fmla="*/ 3 w 28"/>
                <a:gd name="T5" fmla="*/ 19 h 28"/>
                <a:gd name="T6" fmla="*/ 8 w 28"/>
                <a:gd name="T7" fmla="*/ 3 h 28"/>
                <a:gd name="T8" fmla="*/ 25 w 28"/>
                <a:gd name="T9" fmla="*/ 8 h 28"/>
              </a:gdLst>
              <a:ahLst/>
              <a:cxnLst>
                <a:cxn ang="0">
                  <a:pos x="T0" y="T1"/>
                </a:cxn>
                <a:cxn ang="0">
                  <a:pos x="T2" y="T3"/>
                </a:cxn>
                <a:cxn ang="0">
                  <a:pos x="T4" y="T5"/>
                </a:cxn>
                <a:cxn ang="0">
                  <a:pos x="T6" y="T7"/>
                </a:cxn>
                <a:cxn ang="0">
                  <a:pos x="T8" y="T9"/>
                </a:cxn>
              </a:cxnLst>
              <a:rect l="0" t="0" r="r" b="b"/>
              <a:pathLst>
                <a:path w="28" h="28">
                  <a:moveTo>
                    <a:pt x="25" y="8"/>
                  </a:moveTo>
                  <a:cubicBezTo>
                    <a:pt x="28" y="14"/>
                    <a:pt x="26" y="21"/>
                    <a:pt x="20" y="25"/>
                  </a:cubicBezTo>
                  <a:cubicBezTo>
                    <a:pt x="13" y="28"/>
                    <a:pt x="6" y="25"/>
                    <a:pt x="3" y="19"/>
                  </a:cubicBezTo>
                  <a:cubicBezTo>
                    <a:pt x="0" y="13"/>
                    <a:pt x="2" y="6"/>
                    <a:pt x="8" y="3"/>
                  </a:cubicBezTo>
                  <a:cubicBezTo>
                    <a:pt x="14" y="0"/>
                    <a:pt x="22" y="2"/>
                    <a:pt x="25"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9"/>
            <p:cNvSpPr>
              <a:spLocks/>
            </p:cNvSpPr>
            <p:nvPr/>
          </p:nvSpPr>
          <p:spPr bwMode="auto">
            <a:xfrm>
              <a:off x="6605588" y="3067051"/>
              <a:ext cx="77788" cy="73025"/>
            </a:xfrm>
            <a:custGeom>
              <a:avLst/>
              <a:gdLst>
                <a:gd name="T0" fmla="*/ 16 w 18"/>
                <a:gd name="T1" fmla="*/ 5 h 17"/>
                <a:gd name="T2" fmla="*/ 12 w 18"/>
                <a:gd name="T3" fmla="*/ 15 h 17"/>
                <a:gd name="T4" fmla="*/ 2 w 18"/>
                <a:gd name="T5" fmla="*/ 12 h 17"/>
                <a:gd name="T6" fmla="*/ 5 w 18"/>
                <a:gd name="T7" fmla="*/ 2 h 17"/>
                <a:gd name="T8" fmla="*/ 16 w 18"/>
                <a:gd name="T9" fmla="*/ 5 h 17"/>
              </a:gdLst>
              <a:ahLst/>
              <a:cxnLst>
                <a:cxn ang="0">
                  <a:pos x="T0" y="T1"/>
                </a:cxn>
                <a:cxn ang="0">
                  <a:pos x="T2" y="T3"/>
                </a:cxn>
                <a:cxn ang="0">
                  <a:pos x="T4" y="T5"/>
                </a:cxn>
                <a:cxn ang="0">
                  <a:pos x="T6" y="T7"/>
                </a:cxn>
                <a:cxn ang="0">
                  <a:pos x="T8" y="T9"/>
                </a:cxn>
              </a:cxnLst>
              <a:rect l="0" t="0" r="r" b="b"/>
              <a:pathLst>
                <a:path w="18" h="17">
                  <a:moveTo>
                    <a:pt x="16" y="5"/>
                  </a:moveTo>
                  <a:cubicBezTo>
                    <a:pt x="18" y="9"/>
                    <a:pt x="16" y="13"/>
                    <a:pt x="12" y="15"/>
                  </a:cubicBezTo>
                  <a:cubicBezTo>
                    <a:pt x="9" y="17"/>
                    <a:pt x="4" y="16"/>
                    <a:pt x="2" y="12"/>
                  </a:cubicBezTo>
                  <a:cubicBezTo>
                    <a:pt x="0" y="8"/>
                    <a:pt x="1" y="4"/>
                    <a:pt x="5" y="2"/>
                  </a:cubicBezTo>
                  <a:cubicBezTo>
                    <a:pt x="9" y="0"/>
                    <a:pt x="14" y="1"/>
                    <a:pt x="16"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30"/>
            <p:cNvSpPr>
              <a:spLocks/>
            </p:cNvSpPr>
            <p:nvPr/>
          </p:nvSpPr>
          <p:spPr bwMode="auto">
            <a:xfrm>
              <a:off x="6376988" y="2884488"/>
              <a:ext cx="157163" cy="157163"/>
            </a:xfrm>
            <a:custGeom>
              <a:avLst/>
              <a:gdLst>
                <a:gd name="T0" fmla="*/ 33 w 37"/>
                <a:gd name="T1" fmla="*/ 11 h 37"/>
                <a:gd name="T2" fmla="*/ 26 w 37"/>
                <a:gd name="T3" fmla="*/ 33 h 37"/>
                <a:gd name="T4" fmla="*/ 4 w 37"/>
                <a:gd name="T5" fmla="*/ 26 h 37"/>
                <a:gd name="T6" fmla="*/ 11 w 37"/>
                <a:gd name="T7" fmla="*/ 4 h 37"/>
                <a:gd name="T8" fmla="*/ 33 w 37"/>
                <a:gd name="T9" fmla="*/ 11 h 37"/>
              </a:gdLst>
              <a:ahLst/>
              <a:cxnLst>
                <a:cxn ang="0">
                  <a:pos x="T0" y="T1"/>
                </a:cxn>
                <a:cxn ang="0">
                  <a:pos x="T2" y="T3"/>
                </a:cxn>
                <a:cxn ang="0">
                  <a:pos x="T4" y="T5"/>
                </a:cxn>
                <a:cxn ang="0">
                  <a:pos x="T6" y="T7"/>
                </a:cxn>
                <a:cxn ang="0">
                  <a:pos x="T8" y="T9"/>
                </a:cxn>
              </a:cxnLst>
              <a:rect l="0" t="0" r="r" b="b"/>
              <a:pathLst>
                <a:path w="37" h="37">
                  <a:moveTo>
                    <a:pt x="33" y="11"/>
                  </a:moveTo>
                  <a:cubicBezTo>
                    <a:pt x="37" y="19"/>
                    <a:pt x="34" y="29"/>
                    <a:pt x="26" y="33"/>
                  </a:cubicBezTo>
                  <a:cubicBezTo>
                    <a:pt x="18" y="37"/>
                    <a:pt x="8" y="34"/>
                    <a:pt x="4" y="26"/>
                  </a:cubicBezTo>
                  <a:cubicBezTo>
                    <a:pt x="0" y="18"/>
                    <a:pt x="3" y="9"/>
                    <a:pt x="11" y="4"/>
                  </a:cubicBezTo>
                  <a:cubicBezTo>
                    <a:pt x="19" y="0"/>
                    <a:pt x="29" y="3"/>
                    <a:pt x="33" y="11"/>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1"/>
            <p:cNvSpPr>
              <a:spLocks noEditPoints="1"/>
            </p:cNvSpPr>
            <p:nvPr/>
          </p:nvSpPr>
          <p:spPr bwMode="auto">
            <a:xfrm>
              <a:off x="6542088" y="2654301"/>
              <a:ext cx="384175" cy="387350"/>
            </a:xfrm>
            <a:custGeom>
              <a:avLst/>
              <a:gdLst>
                <a:gd name="T0" fmla="*/ 24 w 90"/>
                <a:gd name="T1" fmla="*/ 7 h 91"/>
                <a:gd name="T2" fmla="*/ 21 w 90"/>
                <a:gd name="T3" fmla="*/ 18 h 91"/>
                <a:gd name="T4" fmla="*/ 32 w 90"/>
                <a:gd name="T5" fmla="*/ 22 h 91"/>
                <a:gd name="T6" fmla="*/ 35 w 90"/>
                <a:gd name="T7" fmla="*/ 11 h 91"/>
                <a:gd name="T8" fmla="*/ 24 w 90"/>
                <a:gd name="T9" fmla="*/ 7 h 91"/>
                <a:gd name="T10" fmla="*/ 5 w 90"/>
                <a:gd name="T11" fmla="*/ 26 h 91"/>
                <a:gd name="T12" fmla="*/ 9 w 90"/>
                <a:gd name="T13" fmla="*/ 37 h 91"/>
                <a:gd name="T14" fmla="*/ 20 w 90"/>
                <a:gd name="T15" fmla="*/ 34 h 91"/>
                <a:gd name="T16" fmla="*/ 16 w 90"/>
                <a:gd name="T17" fmla="*/ 23 h 91"/>
                <a:gd name="T18" fmla="*/ 5 w 90"/>
                <a:gd name="T19" fmla="*/ 26 h 91"/>
                <a:gd name="T20" fmla="*/ 10 w 90"/>
                <a:gd name="T21" fmla="*/ 60 h 91"/>
                <a:gd name="T22" fmla="*/ 17 w 90"/>
                <a:gd name="T23" fmla="*/ 51 h 91"/>
                <a:gd name="T24" fmla="*/ 8 w 90"/>
                <a:gd name="T25" fmla="*/ 44 h 91"/>
                <a:gd name="T26" fmla="*/ 1 w 90"/>
                <a:gd name="T27" fmla="*/ 53 h 91"/>
                <a:gd name="T28" fmla="*/ 10 w 90"/>
                <a:gd name="T29" fmla="*/ 60 h 91"/>
                <a:gd name="T30" fmla="*/ 24 w 90"/>
                <a:gd name="T31" fmla="*/ 66 h 91"/>
                <a:gd name="T32" fmla="*/ 12 w 90"/>
                <a:gd name="T33" fmla="*/ 66 h 91"/>
                <a:gd name="T34" fmla="*/ 12 w 90"/>
                <a:gd name="T35" fmla="*/ 77 h 91"/>
                <a:gd name="T36" fmla="*/ 23 w 90"/>
                <a:gd name="T37" fmla="*/ 77 h 91"/>
                <a:gd name="T38" fmla="*/ 24 w 90"/>
                <a:gd name="T39" fmla="*/ 66 h 91"/>
                <a:gd name="T40" fmla="*/ 29 w 90"/>
                <a:gd name="T41" fmla="*/ 81 h 91"/>
                <a:gd name="T42" fmla="*/ 35 w 90"/>
                <a:gd name="T43" fmla="*/ 90 h 91"/>
                <a:gd name="T44" fmla="*/ 45 w 90"/>
                <a:gd name="T45" fmla="*/ 84 h 91"/>
                <a:gd name="T46" fmla="*/ 39 w 90"/>
                <a:gd name="T47" fmla="*/ 75 h 91"/>
                <a:gd name="T48" fmla="*/ 29 w 90"/>
                <a:gd name="T49" fmla="*/ 81 h 91"/>
                <a:gd name="T50" fmla="*/ 56 w 90"/>
                <a:gd name="T51" fmla="*/ 73 h 91"/>
                <a:gd name="T52" fmla="*/ 51 w 90"/>
                <a:gd name="T53" fmla="*/ 84 h 91"/>
                <a:gd name="T54" fmla="*/ 62 w 90"/>
                <a:gd name="T55" fmla="*/ 88 h 91"/>
                <a:gd name="T56" fmla="*/ 66 w 90"/>
                <a:gd name="T57" fmla="*/ 77 h 91"/>
                <a:gd name="T58" fmla="*/ 56 w 90"/>
                <a:gd name="T59" fmla="*/ 73 h 91"/>
                <a:gd name="T60" fmla="*/ 69 w 90"/>
                <a:gd name="T61" fmla="*/ 62 h 91"/>
                <a:gd name="T62" fmla="*/ 71 w 90"/>
                <a:gd name="T63" fmla="*/ 73 h 91"/>
                <a:gd name="T64" fmla="*/ 82 w 90"/>
                <a:gd name="T65" fmla="*/ 71 h 91"/>
                <a:gd name="T66" fmla="*/ 80 w 90"/>
                <a:gd name="T67" fmla="*/ 59 h 91"/>
                <a:gd name="T68" fmla="*/ 69 w 90"/>
                <a:gd name="T69" fmla="*/ 62 h 91"/>
                <a:gd name="T70" fmla="*/ 81 w 90"/>
                <a:gd name="T71" fmla="*/ 37 h 91"/>
                <a:gd name="T72" fmla="*/ 73 w 90"/>
                <a:gd name="T73" fmla="*/ 45 h 91"/>
                <a:gd name="T74" fmla="*/ 82 w 90"/>
                <a:gd name="T75" fmla="*/ 53 h 91"/>
                <a:gd name="T76" fmla="*/ 89 w 90"/>
                <a:gd name="T77" fmla="*/ 45 h 91"/>
                <a:gd name="T78" fmla="*/ 81 w 90"/>
                <a:gd name="T79" fmla="*/ 37 h 91"/>
                <a:gd name="T80" fmla="*/ 69 w 90"/>
                <a:gd name="T81" fmla="*/ 18 h 91"/>
                <a:gd name="T82" fmla="*/ 67 w 90"/>
                <a:gd name="T83" fmla="*/ 29 h 91"/>
                <a:gd name="T84" fmla="*/ 79 w 90"/>
                <a:gd name="T85" fmla="*/ 31 h 91"/>
                <a:gd name="T86" fmla="*/ 80 w 90"/>
                <a:gd name="T87" fmla="*/ 20 h 91"/>
                <a:gd name="T88" fmla="*/ 69 w 90"/>
                <a:gd name="T89" fmla="*/ 18 h 91"/>
                <a:gd name="T90" fmla="*/ 61 w 90"/>
                <a:gd name="T91" fmla="*/ 12 h 91"/>
                <a:gd name="T92" fmla="*/ 55 w 90"/>
                <a:gd name="T93" fmla="*/ 2 h 91"/>
                <a:gd name="T94" fmla="*/ 45 w 90"/>
                <a:gd name="T95" fmla="*/ 7 h 91"/>
                <a:gd name="T96" fmla="*/ 51 w 90"/>
                <a:gd name="T97" fmla="*/ 17 h 91"/>
                <a:gd name="T98" fmla="*/ 61 w 90"/>
                <a:gd name="T99" fmla="*/ 1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91">
                  <a:moveTo>
                    <a:pt x="24" y="7"/>
                  </a:moveTo>
                  <a:cubicBezTo>
                    <a:pt x="20" y="9"/>
                    <a:pt x="19" y="14"/>
                    <a:pt x="21" y="18"/>
                  </a:cubicBezTo>
                  <a:cubicBezTo>
                    <a:pt x="23" y="22"/>
                    <a:pt x="28" y="24"/>
                    <a:pt x="32" y="22"/>
                  </a:cubicBezTo>
                  <a:cubicBezTo>
                    <a:pt x="36" y="20"/>
                    <a:pt x="37" y="15"/>
                    <a:pt x="35" y="11"/>
                  </a:cubicBezTo>
                  <a:cubicBezTo>
                    <a:pt x="33" y="7"/>
                    <a:pt x="28" y="5"/>
                    <a:pt x="24" y="7"/>
                  </a:cubicBezTo>
                  <a:close/>
                  <a:moveTo>
                    <a:pt x="5" y="26"/>
                  </a:moveTo>
                  <a:cubicBezTo>
                    <a:pt x="3" y="30"/>
                    <a:pt x="5" y="35"/>
                    <a:pt x="9" y="37"/>
                  </a:cubicBezTo>
                  <a:cubicBezTo>
                    <a:pt x="13" y="39"/>
                    <a:pt x="18" y="38"/>
                    <a:pt x="20" y="34"/>
                  </a:cubicBezTo>
                  <a:cubicBezTo>
                    <a:pt x="22" y="30"/>
                    <a:pt x="20" y="25"/>
                    <a:pt x="16" y="23"/>
                  </a:cubicBezTo>
                  <a:cubicBezTo>
                    <a:pt x="12" y="21"/>
                    <a:pt x="7" y="22"/>
                    <a:pt x="5" y="26"/>
                  </a:cubicBezTo>
                  <a:close/>
                  <a:moveTo>
                    <a:pt x="10" y="60"/>
                  </a:moveTo>
                  <a:cubicBezTo>
                    <a:pt x="14" y="59"/>
                    <a:pt x="17" y="55"/>
                    <a:pt x="17" y="51"/>
                  </a:cubicBezTo>
                  <a:cubicBezTo>
                    <a:pt x="16" y="46"/>
                    <a:pt x="12" y="43"/>
                    <a:pt x="8" y="44"/>
                  </a:cubicBezTo>
                  <a:cubicBezTo>
                    <a:pt x="3" y="44"/>
                    <a:pt x="0" y="48"/>
                    <a:pt x="1" y="53"/>
                  </a:cubicBezTo>
                  <a:cubicBezTo>
                    <a:pt x="1" y="57"/>
                    <a:pt x="5" y="60"/>
                    <a:pt x="10" y="60"/>
                  </a:cubicBezTo>
                  <a:close/>
                  <a:moveTo>
                    <a:pt x="24" y="66"/>
                  </a:moveTo>
                  <a:cubicBezTo>
                    <a:pt x="21" y="63"/>
                    <a:pt x="16" y="63"/>
                    <a:pt x="12" y="66"/>
                  </a:cubicBezTo>
                  <a:cubicBezTo>
                    <a:pt x="9" y="69"/>
                    <a:pt x="9" y="74"/>
                    <a:pt x="12" y="77"/>
                  </a:cubicBezTo>
                  <a:cubicBezTo>
                    <a:pt x="15" y="80"/>
                    <a:pt x="20" y="80"/>
                    <a:pt x="23" y="77"/>
                  </a:cubicBezTo>
                  <a:cubicBezTo>
                    <a:pt x="27" y="74"/>
                    <a:pt x="27" y="69"/>
                    <a:pt x="24" y="66"/>
                  </a:cubicBezTo>
                  <a:close/>
                  <a:moveTo>
                    <a:pt x="29" y="81"/>
                  </a:moveTo>
                  <a:cubicBezTo>
                    <a:pt x="28" y="85"/>
                    <a:pt x="31" y="89"/>
                    <a:pt x="35" y="90"/>
                  </a:cubicBezTo>
                  <a:cubicBezTo>
                    <a:pt x="40" y="91"/>
                    <a:pt x="44" y="89"/>
                    <a:pt x="45" y="84"/>
                  </a:cubicBezTo>
                  <a:cubicBezTo>
                    <a:pt x="46" y="80"/>
                    <a:pt x="43" y="75"/>
                    <a:pt x="39" y="75"/>
                  </a:cubicBezTo>
                  <a:cubicBezTo>
                    <a:pt x="34" y="74"/>
                    <a:pt x="30" y="76"/>
                    <a:pt x="29" y="81"/>
                  </a:cubicBezTo>
                  <a:close/>
                  <a:moveTo>
                    <a:pt x="56" y="73"/>
                  </a:moveTo>
                  <a:cubicBezTo>
                    <a:pt x="52" y="75"/>
                    <a:pt x="50" y="79"/>
                    <a:pt x="51" y="84"/>
                  </a:cubicBezTo>
                  <a:cubicBezTo>
                    <a:pt x="53" y="88"/>
                    <a:pt x="58" y="90"/>
                    <a:pt x="62" y="88"/>
                  </a:cubicBezTo>
                  <a:cubicBezTo>
                    <a:pt x="66" y="86"/>
                    <a:pt x="68" y="81"/>
                    <a:pt x="66" y="77"/>
                  </a:cubicBezTo>
                  <a:cubicBezTo>
                    <a:pt x="65" y="73"/>
                    <a:pt x="60" y="71"/>
                    <a:pt x="56" y="73"/>
                  </a:cubicBezTo>
                  <a:close/>
                  <a:moveTo>
                    <a:pt x="69" y="62"/>
                  </a:moveTo>
                  <a:cubicBezTo>
                    <a:pt x="66" y="66"/>
                    <a:pt x="67" y="71"/>
                    <a:pt x="71" y="73"/>
                  </a:cubicBezTo>
                  <a:cubicBezTo>
                    <a:pt x="75" y="76"/>
                    <a:pt x="80" y="74"/>
                    <a:pt x="82" y="71"/>
                  </a:cubicBezTo>
                  <a:cubicBezTo>
                    <a:pt x="85" y="67"/>
                    <a:pt x="84" y="62"/>
                    <a:pt x="80" y="59"/>
                  </a:cubicBezTo>
                  <a:cubicBezTo>
                    <a:pt x="76" y="57"/>
                    <a:pt x="71" y="58"/>
                    <a:pt x="69" y="62"/>
                  </a:cubicBezTo>
                  <a:close/>
                  <a:moveTo>
                    <a:pt x="81" y="37"/>
                  </a:moveTo>
                  <a:cubicBezTo>
                    <a:pt x="76" y="37"/>
                    <a:pt x="73" y="41"/>
                    <a:pt x="73" y="45"/>
                  </a:cubicBezTo>
                  <a:cubicBezTo>
                    <a:pt x="73" y="50"/>
                    <a:pt x="77" y="53"/>
                    <a:pt x="82" y="53"/>
                  </a:cubicBezTo>
                  <a:cubicBezTo>
                    <a:pt x="86" y="53"/>
                    <a:pt x="90" y="49"/>
                    <a:pt x="89" y="45"/>
                  </a:cubicBezTo>
                  <a:cubicBezTo>
                    <a:pt x="89" y="40"/>
                    <a:pt x="85" y="37"/>
                    <a:pt x="81" y="37"/>
                  </a:cubicBezTo>
                  <a:close/>
                  <a:moveTo>
                    <a:pt x="69" y="18"/>
                  </a:moveTo>
                  <a:cubicBezTo>
                    <a:pt x="65" y="21"/>
                    <a:pt x="65" y="26"/>
                    <a:pt x="67" y="29"/>
                  </a:cubicBezTo>
                  <a:cubicBezTo>
                    <a:pt x="70" y="33"/>
                    <a:pt x="75" y="34"/>
                    <a:pt x="79" y="31"/>
                  </a:cubicBezTo>
                  <a:cubicBezTo>
                    <a:pt x="82" y="28"/>
                    <a:pt x="83" y="23"/>
                    <a:pt x="80" y="20"/>
                  </a:cubicBezTo>
                  <a:cubicBezTo>
                    <a:pt x="77" y="16"/>
                    <a:pt x="72" y="15"/>
                    <a:pt x="69" y="18"/>
                  </a:cubicBezTo>
                  <a:close/>
                  <a:moveTo>
                    <a:pt x="61" y="12"/>
                  </a:moveTo>
                  <a:cubicBezTo>
                    <a:pt x="62" y="8"/>
                    <a:pt x="60" y="3"/>
                    <a:pt x="55" y="2"/>
                  </a:cubicBezTo>
                  <a:cubicBezTo>
                    <a:pt x="51" y="0"/>
                    <a:pt x="47" y="3"/>
                    <a:pt x="45" y="7"/>
                  </a:cubicBezTo>
                  <a:cubicBezTo>
                    <a:pt x="44" y="11"/>
                    <a:pt x="46" y="16"/>
                    <a:pt x="51" y="17"/>
                  </a:cubicBezTo>
                  <a:cubicBezTo>
                    <a:pt x="55" y="18"/>
                    <a:pt x="59" y="16"/>
                    <a:pt x="61" y="12"/>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2"/>
            <p:cNvSpPr>
              <a:spLocks noEditPoints="1"/>
            </p:cNvSpPr>
            <p:nvPr/>
          </p:nvSpPr>
          <p:spPr bwMode="auto">
            <a:xfrm>
              <a:off x="6529388" y="3284538"/>
              <a:ext cx="447675" cy="450850"/>
            </a:xfrm>
            <a:custGeom>
              <a:avLst/>
              <a:gdLst>
                <a:gd name="T0" fmla="*/ 28 w 105"/>
                <a:gd name="T1" fmla="*/ 8 h 106"/>
                <a:gd name="T2" fmla="*/ 24 w 105"/>
                <a:gd name="T3" fmla="*/ 21 h 106"/>
                <a:gd name="T4" fmla="*/ 37 w 105"/>
                <a:gd name="T5" fmla="*/ 25 h 106"/>
                <a:gd name="T6" fmla="*/ 41 w 105"/>
                <a:gd name="T7" fmla="*/ 12 h 106"/>
                <a:gd name="T8" fmla="*/ 28 w 105"/>
                <a:gd name="T9" fmla="*/ 8 h 106"/>
                <a:gd name="T10" fmla="*/ 6 w 105"/>
                <a:gd name="T11" fmla="*/ 30 h 106"/>
                <a:gd name="T12" fmla="*/ 10 w 105"/>
                <a:gd name="T13" fmla="*/ 43 h 106"/>
                <a:gd name="T14" fmla="*/ 23 w 105"/>
                <a:gd name="T15" fmla="*/ 39 h 106"/>
                <a:gd name="T16" fmla="*/ 19 w 105"/>
                <a:gd name="T17" fmla="*/ 26 h 106"/>
                <a:gd name="T18" fmla="*/ 6 w 105"/>
                <a:gd name="T19" fmla="*/ 30 h 106"/>
                <a:gd name="T20" fmla="*/ 12 w 105"/>
                <a:gd name="T21" fmla="*/ 69 h 106"/>
                <a:gd name="T22" fmla="*/ 20 w 105"/>
                <a:gd name="T23" fmla="*/ 59 h 106"/>
                <a:gd name="T24" fmla="*/ 9 w 105"/>
                <a:gd name="T25" fmla="*/ 51 h 106"/>
                <a:gd name="T26" fmla="*/ 1 w 105"/>
                <a:gd name="T27" fmla="*/ 61 h 106"/>
                <a:gd name="T28" fmla="*/ 12 w 105"/>
                <a:gd name="T29" fmla="*/ 69 h 106"/>
                <a:gd name="T30" fmla="*/ 28 w 105"/>
                <a:gd name="T31" fmla="*/ 77 h 106"/>
                <a:gd name="T32" fmla="*/ 15 w 105"/>
                <a:gd name="T33" fmla="*/ 76 h 106"/>
                <a:gd name="T34" fmla="*/ 14 w 105"/>
                <a:gd name="T35" fmla="*/ 90 h 106"/>
                <a:gd name="T36" fmla="*/ 28 w 105"/>
                <a:gd name="T37" fmla="*/ 90 h 106"/>
                <a:gd name="T38" fmla="*/ 28 w 105"/>
                <a:gd name="T39" fmla="*/ 77 h 106"/>
                <a:gd name="T40" fmla="*/ 34 w 105"/>
                <a:gd name="T41" fmla="*/ 94 h 106"/>
                <a:gd name="T42" fmla="*/ 41 w 105"/>
                <a:gd name="T43" fmla="*/ 105 h 106"/>
                <a:gd name="T44" fmla="*/ 53 w 105"/>
                <a:gd name="T45" fmla="*/ 98 h 106"/>
                <a:gd name="T46" fmla="*/ 45 w 105"/>
                <a:gd name="T47" fmla="*/ 87 h 106"/>
                <a:gd name="T48" fmla="*/ 34 w 105"/>
                <a:gd name="T49" fmla="*/ 94 h 106"/>
                <a:gd name="T50" fmla="*/ 65 w 105"/>
                <a:gd name="T51" fmla="*/ 85 h 106"/>
                <a:gd name="T52" fmla="*/ 60 w 105"/>
                <a:gd name="T53" fmla="*/ 97 h 106"/>
                <a:gd name="T54" fmla="*/ 73 w 105"/>
                <a:gd name="T55" fmla="*/ 102 h 106"/>
                <a:gd name="T56" fmla="*/ 78 w 105"/>
                <a:gd name="T57" fmla="*/ 90 h 106"/>
                <a:gd name="T58" fmla="*/ 65 w 105"/>
                <a:gd name="T59" fmla="*/ 85 h 106"/>
                <a:gd name="T60" fmla="*/ 81 w 105"/>
                <a:gd name="T61" fmla="*/ 72 h 106"/>
                <a:gd name="T62" fmla="*/ 83 w 105"/>
                <a:gd name="T63" fmla="*/ 85 h 106"/>
                <a:gd name="T64" fmla="*/ 97 w 105"/>
                <a:gd name="T65" fmla="*/ 82 h 106"/>
                <a:gd name="T66" fmla="*/ 94 w 105"/>
                <a:gd name="T67" fmla="*/ 69 h 106"/>
                <a:gd name="T68" fmla="*/ 81 w 105"/>
                <a:gd name="T69" fmla="*/ 72 h 106"/>
                <a:gd name="T70" fmla="*/ 95 w 105"/>
                <a:gd name="T71" fmla="*/ 43 h 106"/>
                <a:gd name="T72" fmla="*/ 86 w 105"/>
                <a:gd name="T73" fmla="*/ 53 h 106"/>
                <a:gd name="T74" fmla="*/ 96 w 105"/>
                <a:gd name="T75" fmla="*/ 62 h 106"/>
                <a:gd name="T76" fmla="*/ 105 w 105"/>
                <a:gd name="T77" fmla="*/ 52 h 106"/>
                <a:gd name="T78" fmla="*/ 95 w 105"/>
                <a:gd name="T79" fmla="*/ 43 h 106"/>
                <a:gd name="T80" fmla="*/ 81 w 105"/>
                <a:gd name="T81" fmla="*/ 21 h 106"/>
                <a:gd name="T82" fmla="*/ 79 w 105"/>
                <a:gd name="T83" fmla="*/ 34 h 106"/>
                <a:gd name="T84" fmla="*/ 92 w 105"/>
                <a:gd name="T85" fmla="*/ 36 h 106"/>
                <a:gd name="T86" fmla="*/ 94 w 105"/>
                <a:gd name="T87" fmla="*/ 23 h 106"/>
                <a:gd name="T88" fmla="*/ 81 w 105"/>
                <a:gd name="T89" fmla="*/ 21 h 106"/>
                <a:gd name="T90" fmla="*/ 71 w 105"/>
                <a:gd name="T91" fmla="*/ 13 h 106"/>
                <a:gd name="T92" fmla="*/ 65 w 105"/>
                <a:gd name="T93" fmla="*/ 2 h 106"/>
                <a:gd name="T94" fmla="*/ 53 w 105"/>
                <a:gd name="T95" fmla="*/ 8 h 106"/>
                <a:gd name="T96" fmla="*/ 59 w 105"/>
                <a:gd name="T97" fmla="*/ 20 h 106"/>
                <a:gd name="T98" fmla="*/ 71 w 105"/>
                <a:gd name="T99"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6">
                  <a:moveTo>
                    <a:pt x="28" y="8"/>
                  </a:moveTo>
                  <a:cubicBezTo>
                    <a:pt x="24" y="11"/>
                    <a:pt x="22" y="16"/>
                    <a:pt x="24" y="21"/>
                  </a:cubicBezTo>
                  <a:cubicBezTo>
                    <a:pt x="27" y="26"/>
                    <a:pt x="33" y="27"/>
                    <a:pt x="37" y="25"/>
                  </a:cubicBezTo>
                  <a:cubicBezTo>
                    <a:pt x="42" y="23"/>
                    <a:pt x="44" y="17"/>
                    <a:pt x="41" y="12"/>
                  </a:cubicBezTo>
                  <a:cubicBezTo>
                    <a:pt x="39" y="8"/>
                    <a:pt x="33" y="6"/>
                    <a:pt x="28" y="8"/>
                  </a:cubicBezTo>
                  <a:close/>
                  <a:moveTo>
                    <a:pt x="6" y="30"/>
                  </a:moveTo>
                  <a:cubicBezTo>
                    <a:pt x="4" y="35"/>
                    <a:pt x="6" y="41"/>
                    <a:pt x="10" y="43"/>
                  </a:cubicBezTo>
                  <a:cubicBezTo>
                    <a:pt x="15" y="46"/>
                    <a:pt x="21" y="44"/>
                    <a:pt x="23" y="39"/>
                  </a:cubicBezTo>
                  <a:cubicBezTo>
                    <a:pt x="26" y="34"/>
                    <a:pt x="24" y="29"/>
                    <a:pt x="19" y="26"/>
                  </a:cubicBezTo>
                  <a:cubicBezTo>
                    <a:pt x="14" y="24"/>
                    <a:pt x="9" y="26"/>
                    <a:pt x="6" y="30"/>
                  </a:cubicBezTo>
                  <a:close/>
                  <a:moveTo>
                    <a:pt x="12" y="69"/>
                  </a:moveTo>
                  <a:cubicBezTo>
                    <a:pt x="17" y="69"/>
                    <a:pt x="20" y="64"/>
                    <a:pt x="20" y="59"/>
                  </a:cubicBezTo>
                  <a:cubicBezTo>
                    <a:pt x="19" y="54"/>
                    <a:pt x="14" y="50"/>
                    <a:pt x="9" y="51"/>
                  </a:cubicBezTo>
                  <a:cubicBezTo>
                    <a:pt x="4" y="51"/>
                    <a:pt x="0" y="56"/>
                    <a:pt x="1" y="61"/>
                  </a:cubicBezTo>
                  <a:cubicBezTo>
                    <a:pt x="2" y="66"/>
                    <a:pt x="6" y="70"/>
                    <a:pt x="12" y="69"/>
                  </a:cubicBezTo>
                  <a:close/>
                  <a:moveTo>
                    <a:pt x="28" y="77"/>
                  </a:moveTo>
                  <a:cubicBezTo>
                    <a:pt x="25" y="73"/>
                    <a:pt x="19" y="73"/>
                    <a:pt x="15" y="76"/>
                  </a:cubicBezTo>
                  <a:cubicBezTo>
                    <a:pt x="11" y="80"/>
                    <a:pt x="11" y="86"/>
                    <a:pt x="14" y="90"/>
                  </a:cubicBezTo>
                  <a:cubicBezTo>
                    <a:pt x="18" y="93"/>
                    <a:pt x="24" y="94"/>
                    <a:pt x="28" y="90"/>
                  </a:cubicBezTo>
                  <a:cubicBezTo>
                    <a:pt x="32" y="87"/>
                    <a:pt x="32" y="81"/>
                    <a:pt x="28" y="77"/>
                  </a:cubicBezTo>
                  <a:close/>
                  <a:moveTo>
                    <a:pt x="34" y="94"/>
                  </a:moveTo>
                  <a:cubicBezTo>
                    <a:pt x="33" y="99"/>
                    <a:pt x="36" y="104"/>
                    <a:pt x="41" y="105"/>
                  </a:cubicBezTo>
                  <a:cubicBezTo>
                    <a:pt x="47" y="106"/>
                    <a:pt x="52" y="103"/>
                    <a:pt x="53" y="98"/>
                  </a:cubicBezTo>
                  <a:cubicBezTo>
                    <a:pt x="54" y="93"/>
                    <a:pt x="51" y="88"/>
                    <a:pt x="45" y="87"/>
                  </a:cubicBezTo>
                  <a:cubicBezTo>
                    <a:pt x="40" y="86"/>
                    <a:pt x="35" y="89"/>
                    <a:pt x="34" y="94"/>
                  </a:cubicBezTo>
                  <a:close/>
                  <a:moveTo>
                    <a:pt x="65" y="85"/>
                  </a:moveTo>
                  <a:cubicBezTo>
                    <a:pt x="61" y="87"/>
                    <a:pt x="58" y="92"/>
                    <a:pt x="60" y="97"/>
                  </a:cubicBezTo>
                  <a:cubicBezTo>
                    <a:pt x="62" y="102"/>
                    <a:pt x="68" y="104"/>
                    <a:pt x="73" y="102"/>
                  </a:cubicBezTo>
                  <a:cubicBezTo>
                    <a:pt x="77" y="100"/>
                    <a:pt x="80" y="95"/>
                    <a:pt x="78" y="90"/>
                  </a:cubicBezTo>
                  <a:cubicBezTo>
                    <a:pt x="76" y="85"/>
                    <a:pt x="70" y="83"/>
                    <a:pt x="65" y="85"/>
                  </a:cubicBezTo>
                  <a:close/>
                  <a:moveTo>
                    <a:pt x="81" y="72"/>
                  </a:moveTo>
                  <a:cubicBezTo>
                    <a:pt x="78" y="76"/>
                    <a:pt x="79" y="82"/>
                    <a:pt x="83" y="85"/>
                  </a:cubicBezTo>
                  <a:cubicBezTo>
                    <a:pt x="88" y="88"/>
                    <a:pt x="94" y="87"/>
                    <a:pt x="97" y="82"/>
                  </a:cubicBezTo>
                  <a:cubicBezTo>
                    <a:pt x="99" y="78"/>
                    <a:pt x="98" y="72"/>
                    <a:pt x="94" y="69"/>
                  </a:cubicBezTo>
                  <a:cubicBezTo>
                    <a:pt x="89" y="66"/>
                    <a:pt x="83" y="68"/>
                    <a:pt x="81" y="72"/>
                  </a:cubicBezTo>
                  <a:close/>
                  <a:moveTo>
                    <a:pt x="95" y="43"/>
                  </a:moveTo>
                  <a:cubicBezTo>
                    <a:pt x="89" y="43"/>
                    <a:pt x="85" y="48"/>
                    <a:pt x="86" y="53"/>
                  </a:cubicBezTo>
                  <a:cubicBezTo>
                    <a:pt x="86" y="58"/>
                    <a:pt x="90" y="62"/>
                    <a:pt x="96" y="62"/>
                  </a:cubicBezTo>
                  <a:cubicBezTo>
                    <a:pt x="101" y="62"/>
                    <a:pt x="105" y="57"/>
                    <a:pt x="105" y="52"/>
                  </a:cubicBezTo>
                  <a:cubicBezTo>
                    <a:pt x="104" y="47"/>
                    <a:pt x="100" y="43"/>
                    <a:pt x="95" y="43"/>
                  </a:cubicBezTo>
                  <a:close/>
                  <a:moveTo>
                    <a:pt x="81" y="21"/>
                  </a:moveTo>
                  <a:cubicBezTo>
                    <a:pt x="76" y="24"/>
                    <a:pt x="76" y="30"/>
                    <a:pt x="79" y="34"/>
                  </a:cubicBezTo>
                  <a:cubicBezTo>
                    <a:pt x="82" y="38"/>
                    <a:pt x="88" y="39"/>
                    <a:pt x="92" y="36"/>
                  </a:cubicBezTo>
                  <a:cubicBezTo>
                    <a:pt x="96" y="33"/>
                    <a:pt x="97" y="27"/>
                    <a:pt x="94" y="23"/>
                  </a:cubicBezTo>
                  <a:cubicBezTo>
                    <a:pt x="91" y="18"/>
                    <a:pt x="85" y="18"/>
                    <a:pt x="81" y="21"/>
                  </a:cubicBezTo>
                  <a:close/>
                  <a:moveTo>
                    <a:pt x="71" y="13"/>
                  </a:moveTo>
                  <a:cubicBezTo>
                    <a:pt x="73" y="8"/>
                    <a:pt x="70" y="3"/>
                    <a:pt x="65" y="2"/>
                  </a:cubicBezTo>
                  <a:cubicBezTo>
                    <a:pt x="60" y="0"/>
                    <a:pt x="55" y="3"/>
                    <a:pt x="53" y="8"/>
                  </a:cubicBezTo>
                  <a:cubicBezTo>
                    <a:pt x="52" y="13"/>
                    <a:pt x="54" y="18"/>
                    <a:pt x="59" y="20"/>
                  </a:cubicBezTo>
                  <a:cubicBezTo>
                    <a:pt x="64" y="21"/>
                    <a:pt x="70" y="18"/>
                    <a:pt x="71" y="13"/>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3"/>
            <p:cNvSpPr>
              <a:spLocks/>
            </p:cNvSpPr>
            <p:nvPr/>
          </p:nvSpPr>
          <p:spPr bwMode="auto">
            <a:xfrm>
              <a:off x="4802188" y="2654301"/>
              <a:ext cx="1336675" cy="1762125"/>
            </a:xfrm>
            <a:custGeom>
              <a:avLst/>
              <a:gdLst>
                <a:gd name="T0" fmla="*/ 63 w 314"/>
                <a:gd name="T1" fmla="*/ 203 h 414"/>
                <a:gd name="T2" fmla="*/ 35 w 314"/>
                <a:gd name="T3" fmla="*/ 188 h 414"/>
                <a:gd name="T4" fmla="*/ 37 w 314"/>
                <a:gd name="T5" fmla="*/ 76 h 414"/>
                <a:gd name="T6" fmla="*/ 267 w 314"/>
                <a:gd name="T7" fmla="*/ 148 h 414"/>
                <a:gd name="T8" fmla="*/ 250 w 314"/>
                <a:gd name="T9" fmla="*/ 337 h 414"/>
                <a:gd name="T10" fmla="*/ 63 w 314"/>
                <a:gd name="T11" fmla="*/ 371 h 414"/>
                <a:gd name="T12" fmla="*/ 63 w 314"/>
                <a:gd name="T13" fmla="*/ 203 h 414"/>
              </a:gdLst>
              <a:ahLst/>
              <a:cxnLst>
                <a:cxn ang="0">
                  <a:pos x="T0" y="T1"/>
                </a:cxn>
                <a:cxn ang="0">
                  <a:pos x="T2" y="T3"/>
                </a:cxn>
                <a:cxn ang="0">
                  <a:pos x="T4" y="T5"/>
                </a:cxn>
                <a:cxn ang="0">
                  <a:pos x="T6" y="T7"/>
                </a:cxn>
                <a:cxn ang="0">
                  <a:pos x="T8" y="T9"/>
                </a:cxn>
                <a:cxn ang="0">
                  <a:pos x="T10" y="T11"/>
                </a:cxn>
                <a:cxn ang="0">
                  <a:pos x="T12" y="T13"/>
                </a:cxn>
              </a:cxnLst>
              <a:rect l="0" t="0" r="r" b="b"/>
              <a:pathLst>
                <a:path w="314" h="414">
                  <a:moveTo>
                    <a:pt x="63" y="203"/>
                  </a:moveTo>
                  <a:cubicBezTo>
                    <a:pt x="52" y="200"/>
                    <a:pt x="43" y="196"/>
                    <a:pt x="35" y="188"/>
                  </a:cubicBezTo>
                  <a:cubicBezTo>
                    <a:pt x="5" y="161"/>
                    <a:pt x="0" y="105"/>
                    <a:pt x="37" y="76"/>
                  </a:cubicBezTo>
                  <a:cubicBezTo>
                    <a:pt x="138" y="0"/>
                    <a:pt x="242" y="125"/>
                    <a:pt x="267" y="148"/>
                  </a:cubicBezTo>
                  <a:cubicBezTo>
                    <a:pt x="314" y="191"/>
                    <a:pt x="307" y="276"/>
                    <a:pt x="250" y="337"/>
                  </a:cubicBezTo>
                  <a:cubicBezTo>
                    <a:pt x="194" y="399"/>
                    <a:pt x="110" y="414"/>
                    <a:pt x="63" y="371"/>
                  </a:cubicBezTo>
                  <a:cubicBezTo>
                    <a:pt x="21" y="333"/>
                    <a:pt x="23" y="262"/>
                    <a:pt x="63" y="203"/>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4"/>
            <p:cNvSpPr>
              <a:spLocks/>
            </p:cNvSpPr>
            <p:nvPr/>
          </p:nvSpPr>
          <p:spPr bwMode="auto">
            <a:xfrm>
              <a:off x="4926014" y="2743201"/>
              <a:ext cx="1160463" cy="1536700"/>
            </a:xfrm>
            <a:custGeom>
              <a:avLst/>
              <a:gdLst>
                <a:gd name="T0" fmla="*/ 54 w 273"/>
                <a:gd name="T1" fmla="*/ 177 h 361"/>
                <a:gd name="T2" fmla="*/ 29 w 273"/>
                <a:gd name="T3" fmla="*/ 164 h 361"/>
                <a:gd name="T4" fmla="*/ 32 w 273"/>
                <a:gd name="T5" fmla="*/ 67 h 361"/>
                <a:gd name="T6" fmla="*/ 232 w 273"/>
                <a:gd name="T7" fmla="*/ 129 h 361"/>
                <a:gd name="T8" fmla="*/ 217 w 273"/>
                <a:gd name="T9" fmla="*/ 294 h 361"/>
                <a:gd name="T10" fmla="*/ 54 w 273"/>
                <a:gd name="T11" fmla="*/ 323 h 361"/>
                <a:gd name="T12" fmla="*/ 54 w 273"/>
                <a:gd name="T13" fmla="*/ 177 h 361"/>
              </a:gdLst>
              <a:ahLst/>
              <a:cxnLst>
                <a:cxn ang="0">
                  <a:pos x="T0" y="T1"/>
                </a:cxn>
                <a:cxn ang="0">
                  <a:pos x="T2" y="T3"/>
                </a:cxn>
                <a:cxn ang="0">
                  <a:pos x="T4" y="T5"/>
                </a:cxn>
                <a:cxn ang="0">
                  <a:pos x="T6" y="T7"/>
                </a:cxn>
                <a:cxn ang="0">
                  <a:pos x="T8" y="T9"/>
                </a:cxn>
                <a:cxn ang="0">
                  <a:pos x="T10" y="T11"/>
                </a:cxn>
                <a:cxn ang="0">
                  <a:pos x="T12" y="T13"/>
                </a:cxn>
              </a:cxnLst>
              <a:rect l="0" t="0" r="r" b="b"/>
              <a:pathLst>
                <a:path w="273" h="361">
                  <a:moveTo>
                    <a:pt x="54" y="177"/>
                  </a:moveTo>
                  <a:cubicBezTo>
                    <a:pt x="45" y="175"/>
                    <a:pt x="36" y="170"/>
                    <a:pt x="29" y="164"/>
                  </a:cubicBezTo>
                  <a:cubicBezTo>
                    <a:pt x="3" y="140"/>
                    <a:pt x="0" y="91"/>
                    <a:pt x="32" y="67"/>
                  </a:cubicBezTo>
                  <a:cubicBezTo>
                    <a:pt x="119" y="0"/>
                    <a:pt x="210" y="109"/>
                    <a:pt x="232" y="129"/>
                  </a:cubicBezTo>
                  <a:cubicBezTo>
                    <a:pt x="273" y="167"/>
                    <a:pt x="266" y="240"/>
                    <a:pt x="217" y="294"/>
                  </a:cubicBezTo>
                  <a:cubicBezTo>
                    <a:pt x="168" y="348"/>
                    <a:pt x="95" y="361"/>
                    <a:pt x="54" y="323"/>
                  </a:cubicBezTo>
                  <a:cubicBezTo>
                    <a:pt x="18" y="290"/>
                    <a:pt x="19" y="228"/>
                    <a:pt x="54" y="177"/>
                  </a:cubicBezTo>
                  <a:close/>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3" name="Freeform 35"/>
            <p:cNvSpPr>
              <a:spLocks/>
            </p:cNvSpPr>
            <p:nvPr/>
          </p:nvSpPr>
          <p:spPr bwMode="auto">
            <a:xfrm>
              <a:off x="5181600" y="3008313"/>
              <a:ext cx="709613" cy="935038"/>
            </a:xfrm>
            <a:custGeom>
              <a:avLst/>
              <a:gdLst>
                <a:gd name="T0" fmla="*/ 34 w 167"/>
                <a:gd name="T1" fmla="*/ 108 h 220"/>
                <a:gd name="T2" fmla="*/ 19 w 167"/>
                <a:gd name="T3" fmla="*/ 100 h 220"/>
                <a:gd name="T4" fmla="*/ 20 w 167"/>
                <a:gd name="T5" fmla="*/ 41 h 220"/>
                <a:gd name="T6" fmla="*/ 142 w 167"/>
                <a:gd name="T7" fmla="*/ 79 h 220"/>
                <a:gd name="T8" fmla="*/ 133 w 167"/>
                <a:gd name="T9" fmla="*/ 180 h 220"/>
                <a:gd name="T10" fmla="*/ 34 w 167"/>
                <a:gd name="T11" fmla="*/ 197 h 220"/>
                <a:gd name="T12" fmla="*/ 34 w 167"/>
                <a:gd name="T13" fmla="*/ 108 h 220"/>
              </a:gdLst>
              <a:ahLst/>
              <a:cxnLst>
                <a:cxn ang="0">
                  <a:pos x="T0" y="T1"/>
                </a:cxn>
                <a:cxn ang="0">
                  <a:pos x="T2" y="T3"/>
                </a:cxn>
                <a:cxn ang="0">
                  <a:pos x="T4" y="T5"/>
                </a:cxn>
                <a:cxn ang="0">
                  <a:pos x="T6" y="T7"/>
                </a:cxn>
                <a:cxn ang="0">
                  <a:pos x="T8" y="T9"/>
                </a:cxn>
                <a:cxn ang="0">
                  <a:pos x="T10" y="T11"/>
                </a:cxn>
                <a:cxn ang="0">
                  <a:pos x="T12" y="T13"/>
                </a:cxn>
              </a:cxnLst>
              <a:rect l="0" t="0" r="r" b="b"/>
              <a:pathLst>
                <a:path w="167" h="220">
                  <a:moveTo>
                    <a:pt x="34" y="108"/>
                  </a:moveTo>
                  <a:cubicBezTo>
                    <a:pt x="28" y="107"/>
                    <a:pt x="23" y="104"/>
                    <a:pt x="19" y="100"/>
                  </a:cubicBezTo>
                  <a:cubicBezTo>
                    <a:pt x="3" y="86"/>
                    <a:pt x="0" y="56"/>
                    <a:pt x="20" y="41"/>
                  </a:cubicBezTo>
                  <a:cubicBezTo>
                    <a:pt x="74" y="0"/>
                    <a:pt x="129" y="67"/>
                    <a:pt x="142" y="79"/>
                  </a:cubicBezTo>
                  <a:cubicBezTo>
                    <a:pt x="167" y="102"/>
                    <a:pt x="163" y="147"/>
                    <a:pt x="133" y="180"/>
                  </a:cubicBezTo>
                  <a:cubicBezTo>
                    <a:pt x="103" y="212"/>
                    <a:pt x="59" y="220"/>
                    <a:pt x="34" y="197"/>
                  </a:cubicBezTo>
                  <a:cubicBezTo>
                    <a:pt x="12" y="177"/>
                    <a:pt x="12" y="139"/>
                    <a:pt x="34" y="108"/>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6"/>
            <p:cNvSpPr>
              <a:spLocks/>
            </p:cNvSpPr>
            <p:nvPr/>
          </p:nvSpPr>
          <p:spPr bwMode="auto">
            <a:xfrm>
              <a:off x="5853113" y="3322638"/>
              <a:ext cx="42863" cy="42863"/>
            </a:xfrm>
            <a:custGeom>
              <a:avLst/>
              <a:gdLst>
                <a:gd name="T0" fmla="*/ 0 w 10"/>
                <a:gd name="T1" fmla="*/ 4 h 10"/>
                <a:gd name="T2" fmla="*/ 5 w 10"/>
                <a:gd name="T3" fmla="*/ 9 h 10"/>
                <a:gd name="T4" fmla="*/ 10 w 10"/>
                <a:gd name="T5" fmla="*/ 5 h 10"/>
                <a:gd name="T6" fmla="*/ 5 w 10"/>
                <a:gd name="T7" fmla="*/ 0 h 10"/>
                <a:gd name="T8" fmla="*/ 0 w 10"/>
                <a:gd name="T9" fmla="*/ 4 h 10"/>
              </a:gdLst>
              <a:ahLst/>
              <a:cxnLst>
                <a:cxn ang="0">
                  <a:pos x="T0" y="T1"/>
                </a:cxn>
                <a:cxn ang="0">
                  <a:pos x="T2" y="T3"/>
                </a:cxn>
                <a:cxn ang="0">
                  <a:pos x="T4" y="T5"/>
                </a:cxn>
                <a:cxn ang="0">
                  <a:pos x="T6" y="T7"/>
                </a:cxn>
                <a:cxn ang="0">
                  <a:pos x="T8" y="T9"/>
                </a:cxn>
              </a:cxnLst>
              <a:rect l="0" t="0" r="r" b="b"/>
              <a:pathLst>
                <a:path w="10" h="10">
                  <a:moveTo>
                    <a:pt x="0" y="4"/>
                  </a:moveTo>
                  <a:cubicBezTo>
                    <a:pt x="0" y="7"/>
                    <a:pt x="2" y="9"/>
                    <a:pt x="5" y="9"/>
                  </a:cubicBezTo>
                  <a:cubicBezTo>
                    <a:pt x="8" y="10"/>
                    <a:pt x="10" y="7"/>
                    <a:pt x="10" y="5"/>
                  </a:cubicBezTo>
                  <a:cubicBezTo>
                    <a:pt x="10" y="2"/>
                    <a:pt x="8" y="0"/>
                    <a:pt x="5" y="0"/>
                  </a:cubicBezTo>
                  <a:cubicBezTo>
                    <a:pt x="2" y="0"/>
                    <a:pt x="0"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7"/>
            <p:cNvSpPr>
              <a:spLocks/>
            </p:cNvSpPr>
            <p:nvPr/>
          </p:nvSpPr>
          <p:spPr bwMode="auto">
            <a:xfrm>
              <a:off x="5784850" y="3241676"/>
              <a:ext cx="42863" cy="42863"/>
            </a:xfrm>
            <a:custGeom>
              <a:avLst/>
              <a:gdLst>
                <a:gd name="T0" fmla="*/ 0 w 10"/>
                <a:gd name="T1" fmla="*/ 5 h 10"/>
                <a:gd name="T2" fmla="*/ 5 w 10"/>
                <a:gd name="T3" fmla="*/ 10 h 10"/>
                <a:gd name="T4" fmla="*/ 10 w 10"/>
                <a:gd name="T5" fmla="*/ 5 h 10"/>
                <a:gd name="T6" fmla="*/ 5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2" y="10"/>
                    <a:pt x="5" y="10"/>
                  </a:cubicBezTo>
                  <a:cubicBezTo>
                    <a:pt x="8" y="10"/>
                    <a:pt x="10" y="8"/>
                    <a:pt x="10" y="5"/>
                  </a:cubicBezTo>
                  <a:cubicBezTo>
                    <a:pt x="10" y="2"/>
                    <a:pt x="8" y="0"/>
                    <a:pt x="5" y="0"/>
                  </a:cubicBezTo>
                  <a:cubicBezTo>
                    <a:pt x="3" y="0"/>
                    <a:pt x="0" y="2"/>
                    <a:pt x="0" y="5"/>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8"/>
            <p:cNvSpPr>
              <a:spLocks/>
            </p:cNvSpPr>
            <p:nvPr/>
          </p:nvSpPr>
          <p:spPr bwMode="auto">
            <a:xfrm>
              <a:off x="5683250" y="3155951"/>
              <a:ext cx="42863" cy="42863"/>
            </a:xfrm>
            <a:custGeom>
              <a:avLst/>
              <a:gdLst>
                <a:gd name="T0" fmla="*/ 0 w 10"/>
                <a:gd name="T1" fmla="*/ 5 h 10"/>
                <a:gd name="T2" fmla="*/ 5 w 10"/>
                <a:gd name="T3" fmla="*/ 10 h 10"/>
                <a:gd name="T4" fmla="*/ 10 w 10"/>
                <a:gd name="T5" fmla="*/ 5 h 10"/>
                <a:gd name="T6" fmla="*/ 5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2" y="9"/>
                    <a:pt x="5" y="10"/>
                  </a:cubicBezTo>
                  <a:cubicBezTo>
                    <a:pt x="8" y="10"/>
                    <a:pt x="10" y="7"/>
                    <a:pt x="10" y="5"/>
                  </a:cubicBezTo>
                  <a:cubicBezTo>
                    <a:pt x="10" y="2"/>
                    <a:pt x="8" y="0"/>
                    <a:pt x="5" y="0"/>
                  </a:cubicBezTo>
                  <a:cubicBezTo>
                    <a:pt x="2" y="0"/>
                    <a:pt x="0" y="2"/>
                    <a:pt x="0" y="5"/>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9"/>
            <p:cNvSpPr>
              <a:spLocks/>
            </p:cNvSpPr>
            <p:nvPr/>
          </p:nvSpPr>
          <p:spPr bwMode="auto">
            <a:xfrm>
              <a:off x="5589588" y="3084513"/>
              <a:ext cx="42863" cy="42863"/>
            </a:xfrm>
            <a:custGeom>
              <a:avLst/>
              <a:gdLst>
                <a:gd name="T0" fmla="*/ 0 w 10"/>
                <a:gd name="T1" fmla="*/ 5 h 10"/>
                <a:gd name="T2" fmla="*/ 5 w 10"/>
                <a:gd name="T3" fmla="*/ 10 h 10"/>
                <a:gd name="T4" fmla="*/ 10 w 10"/>
                <a:gd name="T5" fmla="*/ 5 h 10"/>
                <a:gd name="T6" fmla="*/ 5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8"/>
                    <a:pt x="2" y="10"/>
                    <a:pt x="5" y="10"/>
                  </a:cubicBezTo>
                  <a:cubicBezTo>
                    <a:pt x="8" y="10"/>
                    <a:pt x="10" y="8"/>
                    <a:pt x="10" y="5"/>
                  </a:cubicBezTo>
                  <a:cubicBezTo>
                    <a:pt x="10" y="3"/>
                    <a:pt x="8" y="0"/>
                    <a:pt x="5" y="0"/>
                  </a:cubicBezTo>
                  <a:cubicBezTo>
                    <a:pt x="3" y="0"/>
                    <a:pt x="0" y="2"/>
                    <a:pt x="0" y="5"/>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0"/>
            <p:cNvSpPr>
              <a:spLocks/>
            </p:cNvSpPr>
            <p:nvPr/>
          </p:nvSpPr>
          <p:spPr bwMode="auto">
            <a:xfrm>
              <a:off x="5913438" y="3509963"/>
              <a:ext cx="63500" cy="63500"/>
            </a:xfrm>
            <a:custGeom>
              <a:avLst/>
              <a:gdLst>
                <a:gd name="T0" fmla="*/ 0 w 15"/>
                <a:gd name="T1" fmla="*/ 7 h 15"/>
                <a:gd name="T2" fmla="*/ 7 w 15"/>
                <a:gd name="T3" fmla="*/ 15 h 15"/>
                <a:gd name="T4" fmla="*/ 15 w 15"/>
                <a:gd name="T5" fmla="*/ 8 h 15"/>
                <a:gd name="T6" fmla="*/ 8 w 15"/>
                <a:gd name="T7" fmla="*/ 0 h 15"/>
                <a:gd name="T8" fmla="*/ 0 w 15"/>
                <a:gd name="T9" fmla="*/ 7 h 15"/>
              </a:gdLst>
              <a:ahLst/>
              <a:cxnLst>
                <a:cxn ang="0">
                  <a:pos x="T0" y="T1"/>
                </a:cxn>
                <a:cxn ang="0">
                  <a:pos x="T2" y="T3"/>
                </a:cxn>
                <a:cxn ang="0">
                  <a:pos x="T4" y="T5"/>
                </a:cxn>
                <a:cxn ang="0">
                  <a:pos x="T6" y="T7"/>
                </a:cxn>
                <a:cxn ang="0">
                  <a:pos x="T8" y="T9"/>
                </a:cxn>
              </a:cxnLst>
              <a:rect l="0" t="0" r="r" b="b"/>
              <a:pathLst>
                <a:path w="15" h="15">
                  <a:moveTo>
                    <a:pt x="0" y="7"/>
                  </a:moveTo>
                  <a:cubicBezTo>
                    <a:pt x="0" y="12"/>
                    <a:pt x="3" y="15"/>
                    <a:pt x="7" y="15"/>
                  </a:cubicBezTo>
                  <a:cubicBezTo>
                    <a:pt x="11" y="15"/>
                    <a:pt x="15" y="12"/>
                    <a:pt x="15" y="8"/>
                  </a:cubicBezTo>
                  <a:cubicBezTo>
                    <a:pt x="15" y="4"/>
                    <a:pt x="12" y="0"/>
                    <a:pt x="8" y="0"/>
                  </a:cubicBezTo>
                  <a:cubicBezTo>
                    <a:pt x="4" y="0"/>
                    <a:pt x="0" y="3"/>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1"/>
            <p:cNvSpPr>
              <a:spLocks/>
            </p:cNvSpPr>
            <p:nvPr/>
          </p:nvSpPr>
          <p:spPr bwMode="auto">
            <a:xfrm>
              <a:off x="5883275" y="3641726"/>
              <a:ext cx="63500" cy="63500"/>
            </a:xfrm>
            <a:custGeom>
              <a:avLst/>
              <a:gdLst>
                <a:gd name="T0" fmla="*/ 0 w 15"/>
                <a:gd name="T1" fmla="*/ 7 h 15"/>
                <a:gd name="T2" fmla="*/ 7 w 15"/>
                <a:gd name="T3" fmla="*/ 15 h 15"/>
                <a:gd name="T4" fmla="*/ 15 w 15"/>
                <a:gd name="T5" fmla="*/ 8 h 15"/>
                <a:gd name="T6" fmla="*/ 7 w 15"/>
                <a:gd name="T7" fmla="*/ 0 h 15"/>
                <a:gd name="T8" fmla="*/ 0 w 15"/>
                <a:gd name="T9" fmla="*/ 7 h 15"/>
              </a:gdLst>
              <a:ahLst/>
              <a:cxnLst>
                <a:cxn ang="0">
                  <a:pos x="T0" y="T1"/>
                </a:cxn>
                <a:cxn ang="0">
                  <a:pos x="T2" y="T3"/>
                </a:cxn>
                <a:cxn ang="0">
                  <a:pos x="T4" y="T5"/>
                </a:cxn>
                <a:cxn ang="0">
                  <a:pos x="T6" y="T7"/>
                </a:cxn>
                <a:cxn ang="0">
                  <a:pos x="T8" y="T9"/>
                </a:cxn>
              </a:cxnLst>
              <a:rect l="0" t="0" r="r" b="b"/>
              <a:pathLst>
                <a:path w="15" h="15">
                  <a:moveTo>
                    <a:pt x="0" y="7"/>
                  </a:moveTo>
                  <a:cubicBezTo>
                    <a:pt x="0" y="12"/>
                    <a:pt x="3" y="15"/>
                    <a:pt x="7" y="15"/>
                  </a:cubicBezTo>
                  <a:cubicBezTo>
                    <a:pt x="11" y="15"/>
                    <a:pt x="15" y="12"/>
                    <a:pt x="15" y="8"/>
                  </a:cubicBezTo>
                  <a:cubicBezTo>
                    <a:pt x="15" y="4"/>
                    <a:pt x="11" y="0"/>
                    <a:pt x="7" y="0"/>
                  </a:cubicBezTo>
                  <a:cubicBezTo>
                    <a:pt x="3" y="0"/>
                    <a:pt x="0" y="3"/>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2"/>
            <p:cNvSpPr>
              <a:spLocks/>
            </p:cNvSpPr>
            <p:nvPr/>
          </p:nvSpPr>
          <p:spPr bwMode="auto">
            <a:xfrm>
              <a:off x="5194300" y="3449638"/>
              <a:ext cx="63500" cy="65088"/>
            </a:xfrm>
            <a:custGeom>
              <a:avLst/>
              <a:gdLst>
                <a:gd name="T0" fmla="*/ 0 w 15"/>
                <a:gd name="T1" fmla="*/ 7 h 15"/>
                <a:gd name="T2" fmla="*/ 7 w 15"/>
                <a:gd name="T3" fmla="*/ 15 h 15"/>
                <a:gd name="T4" fmla="*/ 15 w 15"/>
                <a:gd name="T5" fmla="*/ 8 h 15"/>
                <a:gd name="T6" fmla="*/ 8 w 15"/>
                <a:gd name="T7" fmla="*/ 0 h 15"/>
                <a:gd name="T8" fmla="*/ 0 w 15"/>
                <a:gd name="T9" fmla="*/ 7 h 15"/>
              </a:gdLst>
              <a:ahLst/>
              <a:cxnLst>
                <a:cxn ang="0">
                  <a:pos x="T0" y="T1"/>
                </a:cxn>
                <a:cxn ang="0">
                  <a:pos x="T2" y="T3"/>
                </a:cxn>
                <a:cxn ang="0">
                  <a:pos x="T4" y="T5"/>
                </a:cxn>
                <a:cxn ang="0">
                  <a:pos x="T6" y="T7"/>
                </a:cxn>
                <a:cxn ang="0">
                  <a:pos x="T8" y="T9"/>
                </a:cxn>
              </a:cxnLst>
              <a:rect l="0" t="0" r="r" b="b"/>
              <a:pathLst>
                <a:path w="15" h="15">
                  <a:moveTo>
                    <a:pt x="0" y="7"/>
                  </a:moveTo>
                  <a:cubicBezTo>
                    <a:pt x="0" y="11"/>
                    <a:pt x="3" y="15"/>
                    <a:pt x="7" y="15"/>
                  </a:cubicBezTo>
                  <a:cubicBezTo>
                    <a:pt x="11" y="15"/>
                    <a:pt x="15" y="12"/>
                    <a:pt x="15" y="8"/>
                  </a:cubicBezTo>
                  <a:cubicBezTo>
                    <a:pt x="15" y="4"/>
                    <a:pt x="12" y="0"/>
                    <a:pt x="8" y="0"/>
                  </a:cubicBezTo>
                  <a:cubicBezTo>
                    <a:pt x="4" y="0"/>
                    <a:pt x="0" y="3"/>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3"/>
            <p:cNvSpPr>
              <a:spLocks/>
            </p:cNvSpPr>
            <p:nvPr/>
          </p:nvSpPr>
          <p:spPr bwMode="auto">
            <a:xfrm>
              <a:off x="5419725" y="3011488"/>
              <a:ext cx="63500" cy="65088"/>
            </a:xfrm>
            <a:custGeom>
              <a:avLst/>
              <a:gdLst>
                <a:gd name="T0" fmla="*/ 1 w 15"/>
                <a:gd name="T1" fmla="*/ 7 h 15"/>
                <a:gd name="T2" fmla="*/ 8 w 15"/>
                <a:gd name="T3" fmla="*/ 15 h 15"/>
                <a:gd name="T4" fmla="*/ 15 w 15"/>
                <a:gd name="T5" fmla="*/ 8 h 15"/>
                <a:gd name="T6" fmla="*/ 8 w 15"/>
                <a:gd name="T7" fmla="*/ 0 h 15"/>
                <a:gd name="T8" fmla="*/ 1 w 15"/>
                <a:gd name="T9" fmla="*/ 7 h 15"/>
              </a:gdLst>
              <a:ahLst/>
              <a:cxnLst>
                <a:cxn ang="0">
                  <a:pos x="T0" y="T1"/>
                </a:cxn>
                <a:cxn ang="0">
                  <a:pos x="T2" y="T3"/>
                </a:cxn>
                <a:cxn ang="0">
                  <a:pos x="T4" y="T5"/>
                </a:cxn>
                <a:cxn ang="0">
                  <a:pos x="T6" y="T7"/>
                </a:cxn>
                <a:cxn ang="0">
                  <a:pos x="T8" y="T9"/>
                </a:cxn>
              </a:cxnLst>
              <a:rect l="0" t="0" r="r" b="b"/>
              <a:pathLst>
                <a:path w="15" h="15">
                  <a:moveTo>
                    <a:pt x="1" y="7"/>
                  </a:moveTo>
                  <a:cubicBezTo>
                    <a:pt x="0" y="12"/>
                    <a:pt x="4" y="15"/>
                    <a:pt x="8" y="15"/>
                  </a:cubicBezTo>
                  <a:cubicBezTo>
                    <a:pt x="12" y="15"/>
                    <a:pt x="15" y="12"/>
                    <a:pt x="15" y="8"/>
                  </a:cubicBezTo>
                  <a:cubicBezTo>
                    <a:pt x="15" y="4"/>
                    <a:pt x="12" y="0"/>
                    <a:pt x="8" y="0"/>
                  </a:cubicBezTo>
                  <a:cubicBezTo>
                    <a:pt x="4" y="0"/>
                    <a:pt x="1" y="3"/>
                    <a:pt x="1" y="7"/>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4"/>
            <p:cNvSpPr>
              <a:spLocks/>
            </p:cNvSpPr>
            <p:nvPr/>
          </p:nvSpPr>
          <p:spPr bwMode="auto">
            <a:xfrm>
              <a:off x="5156200" y="3471863"/>
              <a:ext cx="671513" cy="673100"/>
            </a:xfrm>
            <a:custGeom>
              <a:avLst/>
              <a:gdLst>
                <a:gd name="T0" fmla="*/ 0 w 158"/>
                <a:gd name="T1" fmla="*/ 78 h 158"/>
                <a:gd name="T2" fmla="*/ 77 w 158"/>
                <a:gd name="T3" fmla="*/ 157 h 158"/>
                <a:gd name="T4" fmla="*/ 157 w 158"/>
                <a:gd name="T5" fmla="*/ 81 h 158"/>
                <a:gd name="T6" fmla="*/ 80 w 158"/>
                <a:gd name="T7" fmla="*/ 1 h 158"/>
                <a:gd name="T8" fmla="*/ 0 w 158"/>
                <a:gd name="T9" fmla="*/ 78 h 158"/>
              </a:gdLst>
              <a:ahLst/>
              <a:cxnLst>
                <a:cxn ang="0">
                  <a:pos x="T0" y="T1"/>
                </a:cxn>
                <a:cxn ang="0">
                  <a:pos x="T2" y="T3"/>
                </a:cxn>
                <a:cxn ang="0">
                  <a:pos x="T4" y="T5"/>
                </a:cxn>
                <a:cxn ang="0">
                  <a:pos x="T6" y="T7"/>
                </a:cxn>
                <a:cxn ang="0">
                  <a:pos x="T8" y="T9"/>
                </a:cxn>
              </a:cxnLst>
              <a:rect l="0" t="0" r="r" b="b"/>
              <a:pathLst>
                <a:path w="158" h="158">
                  <a:moveTo>
                    <a:pt x="0" y="78"/>
                  </a:moveTo>
                  <a:cubicBezTo>
                    <a:pt x="0" y="121"/>
                    <a:pt x="34" y="157"/>
                    <a:pt x="77" y="157"/>
                  </a:cubicBezTo>
                  <a:cubicBezTo>
                    <a:pt x="120" y="158"/>
                    <a:pt x="156" y="124"/>
                    <a:pt x="157" y="81"/>
                  </a:cubicBezTo>
                  <a:cubicBezTo>
                    <a:pt x="158" y="38"/>
                    <a:pt x="123" y="2"/>
                    <a:pt x="80" y="1"/>
                  </a:cubicBezTo>
                  <a:cubicBezTo>
                    <a:pt x="37" y="0"/>
                    <a:pt x="1" y="35"/>
                    <a:pt x="0" y="78"/>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5"/>
            <p:cNvSpPr>
              <a:spLocks/>
            </p:cNvSpPr>
            <p:nvPr/>
          </p:nvSpPr>
          <p:spPr bwMode="auto">
            <a:xfrm>
              <a:off x="5210175" y="3527426"/>
              <a:ext cx="557213" cy="561975"/>
            </a:xfrm>
            <a:custGeom>
              <a:avLst/>
              <a:gdLst>
                <a:gd name="T0" fmla="*/ 0 w 131"/>
                <a:gd name="T1" fmla="*/ 65 h 132"/>
                <a:gd name="T2" fmla="*/ 64 w 131"/>
                <a:gd name="T3" fmla="*/ 131 h 132"/>
                <a:gd name="T4" fmla="*/ 131 w 131"/>
                <a:gd name="T5" fmla="*/ 68 h 132"/>
                <a:gd name="T6" fmla="*/ 67 w 131"/>
                <a:gd name="T7" fmla="*/ 1 h 132"/>
                <a:gd name="T8" fmla="*/ 0 w 131"/>
                <a:gd name="T9" fmla="*/ 65 h 132"/>
              </a:gdLst>
              <a:ahLst/>
              <a:cxnLst>
                <a:cxn ang="0">
                  <a:pos x="T0" y="T1"/>
                </a:cxn>
                <a:cxn ang="0">
                  <a:pos x="T2" y="T3"/>
                </a:cxn>
                <a:cxn ang="0">
                  <a:pos x="T4" y="T5"/>
                </a:cxn>
                <a:cxn ang="0">
                  <a:pos x="T6" y="T7"/>
                </a:cxn>
                <a:cxn ang="0">
                  <a:pos x="T8" y="T9"/>
                </a:cxn>
              </a:cxnLst>
              <a:rect l="0" t="0" r="r" b="b"/>
              <a:pathLst>
                <a:path w="131" h="132">
                  <a:moveTo>
                    <a:pt x="0" y="65"/>
                  </a:moveTo>
                  <a:cubicBezTo>
                    <a:pt x="0" y="101"/>
                    <a:pt x="28" y="131"/>
                    <a:pt x="64" y="131"/>
                  </a:cubicBezTo>
                  <a:cubicBezTo>
                    <a:pt x="100" y="132"/>
                    <a:pt x="130" y="104"/>
                    <a:pt x="131" y="68"/>
                  </a:cubicBezTo>
                  <a:cubicBezTo>
                    <a:pt x="131" y="32"/>
                    <a:pt x="103" y="2"/>
                    <a:pt x="67" y="1"/>
                  </a:cubicBezTo>
                  <a:cubicBezTo>
                    <a:pt x="31" y="0"/>
                    <a:pt x="1" y="29"/>
                    <a:pt x="0" y="65"/>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6"/>
            <p:cNvSpPr>
              <a:spLocks/>
            </p:cNvSpPr>
            <p:nvPr/>
          </p:nvSpPr>
          <p:spPr bwMode="auto">
            <a:xfrm>
              <a:off x="5376863" y="3697288"/>
              <a:ext cx="225425" cy="225425"/>
            </a:xfrm>
            <a:custGeom>
              <a:avLst/>
              <a:gdLst>
                <a:gd name="T0" fmla="*/ 0 w 53"/>
                <a:gd name="T1" fmla="*/ 26 h 53"/>
                <a:gd name="T2" fmla="*/ 26 w 53"/>
                <a:gd name="T3" fmla="*/ 53 h 53"/>
                <a:gd name="T4" fmla="*/ 53 w 53"/>
                <a:gd name="T5" fmla="*/ 27 h 53"/>
                <a:gd name="T6" fmla="*/ 27 w 53"/>
                <a:gd name="T7" fmla="*/ 0 h 53"/>
                <a:gd name="T8" fmla="*/ 0 w 53"/>
                <a:gd name="T9" fmla="*/ 26 h 53"/>
              </a:gdLst>
              <a:ahLst/>
              <a:cxnLst>
                <a:cxn ang="0">
                  <a:pos x="T0" y="T1"/>
                </a:cxn>
                <a:cxn ang="0">
                  <a:pos x="T2" y="T3"/>
                </a:cxn>
                <a:cxn ang="0">
                  <a:pos x="T4" y="T5"/>
                </a:cxn>
                <a:cxn ang="0">
                  <a:pos x="T6" y="T7"/>
                </a:cxn>
                <a:cxn ang="0">
                  <a:pos x="T8" y="T9"/>
                </a:cxn>
              </a:cxnLst>
              <a:rect l="0" t="0" r="r" b="b"/>
              <a:pathLst>
                <a:path w="53" h="53">
                  <a:moveTo>
                    <a:pt x="0" y="26"/>
                  </a:moveTo>
                  <a:cubicBezTo>
                    <a:pt x="0" y="40"/>
                    <a:pt x="12" y="52"/>
                    <a:pt x="26" y="53"/>
                  </a:cubicBezTo>
                  <a:cubicBezTo>
                    <a:pt x="41" y="53"/>
                    <a:pt x="53" y="41"/>
                    <a:pt x="53" y="27"/>
                  </a:cubicBezTo>
                  <a:cubicBezTo>
                    <a:pt x="53" y="12"/>
                    <a:pt x="42" y="0"/>
                    <a:pt x="27" y="0"/>
                  </a:cubicBezTo>
                  <a:cubicBezTo>
                    <a:pt x="13" y="0"/>
                    <a:pt x="1" y="11"/>
                    <a:pt x="0" y="26"/>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7"/>
            <p:cNvSpPr>
              <a:spLocks/>
            </p:cNvSpPr>
            <p:nvPr/>
          </p:nvSpPr>
          <p:spPr bwMode="auto">
            <a:xfrm>
              <a:off x="5116513" y="3105151"/>
              <a:ext cx="204788" cy="204788"/>
            </a:xfrm>
            <a:custGeom>
              <a:avLst/>
              <a:gdLst>
                <a:gd name="T0" fmla="*/ 1 w 48"/>
                <a:gd name="T1" fmla="*/ 23 h 48"/>
                <a:gd name="T2" fmla="*/ 24 w 48"/>
                <a:gd name="T3" fmla="*/ 47 h 48"/>
                <a:gd name="T4" fmla="*/ 48 w 48"/>
                <a:gd name="T5" fmla="*/ 24 h 48"/>
                <a:gd name="T6" fmla="*/ 25 w 48"/>
                <a:gd name="T7" fmla="*/ 0 h 48"/>
                <a:gd name="T8" fmla="*/ 1 w 48"/>
                <a:gd name="T9" fmla="*/ 23 h 48"/>
              </a:gdLst>
              <a:ahLst/>
              <a:cxnLst>
                <a:cxn ang="0">
                  <a:pos x="T0" y="T1"/>
                </a:cxn>
                <a:cxn ang="0">
                  <a:pos x="T2" y="T3"/>
                </a:cxn>
                <a:cxn ang="0">
                  <a:pos x="T4" y="T5"/>
                </a:cxn>
                <a:cxn ang="0">
                  <a:pos x="T6" y="T7"/>
                </a:cxn>
                <a:cxn ang="0">
                  <a:pos x="T8" y="T9"/>
                </a:cxn>
              </a:cxnLst>
              <a:rect l="0" t="0" r="r" b="b"/>
              <a:pathLst>
                <a:path w="48" h="48">
                  <a:moveTo>
                    <a:pt x="1" y="23"/>
                  </a:moveTo>
                  <a:cubicBezTo>
                    <a:pt x="0" y="36"/>
                    <a:pt x="11" y="47"/>
                    <a:pt x="24" y="47"/>
                  </a:cubicBezTo>
                  <a:cubicBezTo>
                    <a:pt x="37" y="48"/>
                    <a:pt x="48" y="37"/>
                    <a:pt x="48" y="24"/>
                  </a:cubicBezTo>
                  <a:cubicBezTo>
                    <a:pt x="48" y="11"/>
                    <a:pt x="38" y="0"/>
                    <a:pt x="25" y="0"/>
                  </a:cubicBezTo>
                  <a:cubicBezTo>
                    <a:pt x="12" y="0"/>
                    <a:pt x="1" y="10"/>
                    <a:pt x="1" y="23"/>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8"/>
            <p:cNvSpPr>
              <a:spLocks/>
            </p:cNvSpPr>
            <p:nvPr/>
          </p:nvSpPr>
          <p:spPr bwMode="auto">
            <a:xfrm>
              <a:off x="5746750" y="3378201"/>
              <a:ext cx="141288" cy="139700"/>
            </a:xfrm>
            <a:custGeom>
              <a:avLst/>
              <a:gdLst>
                <a:gd name="T0" fmla="*/ 0 w 33"/>
                <a:gd name="T1" fmla="*/ 16 h 33"/>
                <a:gd name="T2" fmla="*/ 16 w 33"/>
                <a:gd name="T3" fmla="*/ 33 h 33"/>
                <a:gd name="T4" fmla="*/ 33 w 33"/>
                <a:gd name="T5" fmla="*/ 17 h 33"/>
                <a:gd name="T6" fmla="*/ 17 w 33"/>
                <a:gd name="T7" fmla="*/ 0 h 33"/>
                <a:gd name="T8" fmla="*/ 0 w 33"/>
                <a:gd name="T9" fmla="*/ 16 h 33"/>
              </a:gdLst>
              <a:ahLst/>
              <a:cxnLst>
                <a:cxn ang="0">
                  <a:pos x="T0" y="T1"/>
                </a:cxn>
                <a:cxn ang="0">
                  <a:pos x="T2" y="T3"/>
                </a:cxn>
                <a:cxn ang="0">
                  <a:pos x="T4" y="T5"/>
                </a:cxn>
                <a:cxn ang="0">
                  <a:pos x="T6" y="T7"/>
                </a:cxn>
                <a:cxn ang="0">
                  <a:pos x="T8" y="T9"/>
                </a:cxn>
              </a:cxnLst>
              <a:rect l="0" t="0" r="r" b="b"/>
              <a:pathLst>
                <a:path w="33" h="33">
                  <a:moveTo>
                    <a:pt x="0" y="16"/>
                  </a:moveTo>
                  <a:cubicBezTo>
                    <a:pt x="0" y="25"/>
                    <a:pt x="7" y="33"/>
                    <a:pt x="16" y="33"/>
                  </a:cubicBezTo>
                  <a:cubicBezTo>
                    <a:pt x="25" y="33"/>
                    <a:pt x="32" y="26"/>
                    <a:pt x="33" y="17"/>
                  </a:cubicBezTo>
                  <a:cubicBezTo>
                    <a:pt x="33" y="8"/>
                    <a:pt x="26" y="1"/>
                    <a:pt x="17" y="0"/>
                  </a:cubicBezTo>
                  <a:cubicBezTo>
                    <a:pt x="8" y="0"/>
                    <a:pt x="0" y="7"/>
                    <a:pt x="0"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9"/>
            <p:cNvSpPr>
              <a:spLocks/>
            </p:cNvSpPr>
            <p:nvPr/>
          </p:nvSpPr>
          <p:spPr bwMode="auto">
            <a:xfrm>
              <a:off x="5619750" y="3228976"/>
              <a:ext cx="139700" cy="136525"/>
            </a:xfrm>
            <a:custGeom>
              <a:avLst/>
              <a:gdLst>
                <a:gd name="T0" fmla="*/ 0 w 33"/>
                <a:gd name="T1" fmla="*/ 16 h 32"/>
                <a:gd name="T2" fmla="*/ 16 w 33"/>
                <a:gd name="T3" fmla="*/ 32 h 32"/>
                <a:gd name="T4" fmla="*/ 33 w 33"/>
                <a:gd name="T5" fmla="*/ 16 h 32"/>
                <a:gd name="T6" fmla="*/ 17 w 33"/>
                <a:gd name="T7" fmla="*/ 0 h 32"/>
                <a:gd name="T8" fmla="*/ 0 w 33"/>
                <a:gd name="T9" fmla="*/ 16 h 32"/>
              </a:gdLst>
              <a:ahLst/>
              <a:cxnLst>
                <a:cxn ang="0">
                  <a:pos x="T0" y="T1"/>
                </a:cxn>
                <a:cxn ang="0">
                  <a:pos x="T2" y="T3"/>
                </a:cxn>
                <a:cxn ang="0">
                  <a:pos x="T4" y="T5"/>
                </a:cxn>
                <a:cxn ang="0">
                  <a:pos x="T6" y="T7"/>
                </a:cxn>
                <a:cxn ang="0">
                  <a:pos x="T8" y="T9"/>
                </a:cxn>
              </a:cxnLst>
              <a:rect l="0" t="0" r="r" b="b"/>
              <a:pathLst>
                <a:path w="33" h="32">
                  <a:moveTo>
                    <a:pt x="0" y="16"/>
                  </a:moveTo>
                  <a:cubicBezTo>
                    <a:pt x="0" y="25"/>
                    <a:pt x="7" y="32"/>
                    <a:pt x="16" y="32"/>
                  </a:cubicBezTo>
                  <a:cubicBezTo>
                    <a:pt x="25" y="32"/>
                    <a:pt x="32" y="25"/>
                    <a:pt x="33" y="16"/>
                  </a:cubicBezTo>
                  <a:cubicBezTo>
                    <a:pt x="33" y="7"/>
                    <a:pt x="26" y="0"/>
                    <a:pt x="17" y="0"/>
                  </a:cubicBezTo>
                  <a:cubicBezTo>
                    <a:pt x="8" y="0"/>
                    <a:pt x="0" y="7"/>
                    <a:pt x="0"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0"/>
            <p:cNvSpPr>
              <a:spLocks/>
            </p:cNvSpPr>
            <p:nvPr/>
          </p:nvSpPr>
          <p:spPr bwMode="auto">
            <a:xfrm>
              <a:off x="5487988" y="3297238"/>
              <a:ext cx="106363" cy="106363"/>
            </a:xfrm>
            <a:custGeom>
              <a:avLst/>
              <a:gdLst>
                <a:gd name="T0" fmla="*/ 0 w 25"/>
                <a:gd name="T1" fmla="*/ 12 h 25"/>
                <a:gd name="T2" fmla="*/ 12 w 25"/>
                <a:gd name="T3" fmla="*/ 25 h 25"/>
                <a:gd name="T4" fmla="*/ 25 w 25"/>
                <a:gd name="T5" fmla="*/ 12 h 25"/>
                <a:gd name="T6" fmla="*/ 13 w 25"/>
                <a:gd name="T7" fmla="*/ 0 h 25"/>
                <a:gd name="T8" fmla="*/ 0 w 25"/>
                <a:gd name="T9" fmla="*/ 12 h 25"/>
              </a:gdLst>
              <a:ahLst/>
              <a:cxnLst>
                <a:cxn ang="0">
                  <a:pos x="T0" y="T1"/>
                </a:cxn>
                <a:cxn ang="0">
                  <a:pos x="T2" y="T3"/>
                </a:cxn>
                <a:cxn ang="0">
                  <a:pos x="T4" y="T5"/>
                </a:cxn>
                <a:cxn ang="0">
                  <a:pos x="T6" y="T7"/>
                </a:cxn>
                <a:cxn ang="0">
                  <a:pos x="T8" y="T9"/>
                </a:cxn>
              </a:cxnLst>
              <a:rect l="0" t="0" r="r" b="b"/>
              <a:pathLst>
                <a:path w="25" h="25">
                  <a:moveTo>
                    <a:pt x="0" y="12"/>
                  </a:moveTo>
                  <a:cubicBezTo>
                    <a:pt x="0" y="19"/>
                    <a:pt x="6" y="24"/>
                    <a:pt x="12" y="25"/>
                  </a:cubicBezTo>
                  <a:cubicBezTo>
                    <a:pt x="19" y="25"/>
                    <a:pt x="25" y="19"/>
                    <a:pt x="25" y="12"/>
                  </a:cubicBezTo>
                  <a:cubicBezTo>
                    <a:pt x="25" y="6"/>
                    <a:pt x="20" y="0"/>
                    <a:pt x="13" y="0"/>
                  </a:cubicBezTo>
                  <a:cubicBezTo>
                    <a:pt x="6" y="0"/>
                    <a:pt x="0" y="5"/>
                    <a:pt x="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1"/>
            <p:cNvSpPr>
              <a:spLocks/>
            </p:cNvSpPr>
            <p:nvPr/>
          </p:nvSpPr>
          <p:spPr bwMode="auto">
            <a:xfrm>
              <a:off x="5376863" y="3360738"/>
              <a:ext cx="68263" cy="63500"/>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3" y="0"/>
                    <a:pt x="8" y="0"/>
                  </a:cubicBezTo>
                  <a:cubicBezTo>
                    <a:pt x="4" y="0"/>
                    <a:pt x="1" y="3"/>
                    <a:pt x="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2"/>
            <p:cNvSpPr>
              <a:spLocks/>
            </p:cNvSpPr>
            <p:nvPr/>
          </p:nvSpPr>
          <p:spPr bwMode="auto">
            <a:xfrm>
              <a:off x="5448300" y="3114676"/>
              <a:ext cx="136525" cy="139700"/>
            </a:xfrm>
            <a:custGeom>
              <a:avLst/>
              <a:gdLst>
                <a:gd name="T0" fmla="*/ 0 w 32"/>
                <a:gd name="T1" fmla="*/ 16 h 33"/>
                <a:gd name="T2" fmla="*/ 16 w 32"/>
                <a:gd name="T3" fmla="*/ 33 h 33"/>
                <a:gd name="T4" fmla="*/ 32 w 32"/>
                <a:gd name="T5" fmla="*/ 17 h 33"/>
                <a:gd name="T6" fmla="*/ 16 w 32"/>
                <a:gd name="T7" fmla="*/ 1 h 33"/>
                <a:gd name="T8" fmla="*/ 0 w 32"/>
                <a:gd name="T9" fmla="*/ 16 h 33"/>
              </a:gdLst>
              <a:ahLst/>
              <a:cxnLst>
                <a:cxn ang="0">
                  <a:pos x="T0" y="T1"/>
                </a:cxn>
                <a:cxn ang="0">
                  <a:pos x="T2" y="T3"/>
                </a:cxn>
                <a:cxn ang="0">
                  <a:pos x="T4" y="T5"/>
                </a:cxn>
                <a:cxn ang="0">
                  <a:pos x="T6" y="T7"/>
                </a:cxn>
                <a:cxn ang="0">
                  <a:pos x="T8" y="T9"/>
                </a:cxn>
              </a:cxnLst>
              <a:rect l="0" t="0" r="r" b="b"/>
              <a:pathLst>
                <a:path w="32" h="33">
                  <a:moveTo>
                    <a:pt x="0" y="16"/>
                  </a:moveTo>
                  <a:cubicBezTo>
                    <a:pt x="0" y="25"/>
                    <a:pt x="7" y="33"/>
                    <a:pt x="16" y="33"/>
                  </a:cubicBezTo>
                  <a:cubicBezTo>
                    <a:pt x="25" y="33"/>
                    <a:pt x="32" y="26"/>
                    <a:pt x="32" y="17"/>
                  </a:cubicBezTo>
                  <a:cubicBezTo>
                    <a:pt x="32" y="8"/>
                    <a:pt x="25" y="1"/>
                    <a:pt x="16" y="1"/>
                  </a:cubicBezTo>
                  <a:cubicBezTo>
                    <a:pt x="7" y="0"/>
                    <a:pt x="0" y="8"/>
                    <a:pt x="0" y="16"/>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3"/>
            <p:cNvSpPr>
              <a:spLocks noEditPoints="1"/>
            </p:cNvSpPr>
            <p:nvPr/>
          </p:nvSpPr>
          <p:spPr bwMode="auto">
            <a:xfrm>
              <a:off x="5032375" y="3021013"/>
              <a:ext cx="374650" cy="377825"/>
            </a:xfrm>
            <a:custGeom>
              <a:avLst/>
              <a:gdLst>
                <a:gd name="T0" fmla="*/ 37 w 88"/>
                <a:gd name="T1" fmla="*/ 8 h 89"/>
                <a:gd name="T2" fmla="*/ 45 w 88"/>
                <a:gd name="T3" fmla="*/ 16 h 89"/>
                <a:gd name="T4" fmla="*/ 53 w 88"/>
                <a:gd name="T5" fmla="*/ 8 h 89"/>
                <a:gd name="T6" fmla="*/ 45 w 88"/>
                <a:gd name="T7" fmla="*/ 0 h 89"/>
                <a:gd name="T8" fmla="*/ 37 w 88"/>
                <a:gd name="T9" fmla="*/ 8 h 89"/>
                <a:gd name="T10" fmla="*/ 59 w 88"/>
                <a:gd name="T11" fmla="*/ 10 h 89"/>
                <a:gd name="T12" fmla="*/ 61 w 88"/>
                <a:gd name="T13" fmla="*/ 22 h 89"/>
                <a:gd name="T14" fmla="*/ 72 w 88"/>
                <a:gd name="T15" fmla="*/ 20 h 89"/>
                <a:gd name="T16" fmla="*/ 70 w 88"/>
                <a:gd name="T17" fmla="*/ 9 h 89"/>
                <a:gd name="T18" fmla="*/ 59 w 88"/>
                <a:gd name="T19" fmla="*/ 10 h 89"/>
                <a:gd name="T20" fmla="*/ 86 w 88"/>
                <a:gd name="T21" fmla="*/ 30 h 89"/>
                <a:gd name="T22" fmla="*/ 76 w 88"/>
                <a:gd name="T23" fmla="*/ 25 h 89"/>
                <a:gd name="T24" fmla="*/ 71 w 88"/>
                <a:gd name="T25" fmla="*/ 35 h 89"/>
                <a:gd name="T26" fmla="*/ 81 w 88"/>
                <a:gd name="T27" fmla="*/ 40 h 89"/>
                <a:gd name="T28" fmla="*/ 86 w 88"/>
                <a:gd name="T29" fmla="*/ 30 h 89"/>
                <a:gd name="T30" fmla="*/ 77 w 88"/>
                <a:gd name="T31" fmla="*/ 63 h 89"/>
                <a:gd name="T32" fmla="*/ 87 w 88"/>
                <a:gd name="T33" fmla="*/ 57 h 89"/>
                <a:gd name="T34" fmla="*/ 81 w 88"/>
                <a:gd name="T35" fmla="*/ 47 h 89"/>
                <a:gd name="T36" fmla="*/ 71 w 88"/>
                <a:gd name="T37" fmla="*/ 53 h 89"/>
                <a:gd name="T38" fmla="*/ 77 w 88"/>
                <a:gd name="T39" fmla="*/ 63 h 89"/>
                <a:gd name="T40" fmla="*/ 62 w 88"/>
                <a:gd name="T41" fmla="*/ 67 h 89"/>
                <a:gd name="T42" fmla="*/ 61 w 88"/>
                <a:gd name="T43" fmla="*/ 78 h 89"/>
                <a:gd name="T44" fmla="*/ 72 w 88"/>
                <a:gd name="T45" fmla="*/ 79 h 89"/>
                <a:gd name="T46" fmla="*/ 73 w 88"/>
                <a:gd name="T47" fmla="*/ 68 h 89"/>
                <a:gd name="T48" fmla="*/ 62 w 88"/>
                <a:gd name="T49" fmla="*/ 67 h 89"/>
                <a:gd name="T50" fmla="*/ 39 w 88"/>
                <a:gd name="T51" fmla="*/ 82 h 89"/>
                <a:gd name="T52" fmla="*/ 47 w 88"/>
                <a:gd name="T53" fmla="*/ 89 h 89"/>
                <a:gd name="T54" fmla="*/ 55 w 88"/>
                <a:gd name="T55" fmla="*/ 80 h 89"/>
                <a:gd name="T56" fmla="*/ 46 w 88"/>
                <a:gd name="T57" fmla="*/ 73 h 89"/>
                <a:gd name="T58" fmla="*/ 39 w 88"/>
                <a:gd name="T59" fmla="*/ 82 h 89"/>
                <a:gd name="T60" fmla="*/ 18 w 88"/>
                <a:gd name="T61" fmla="*/ 72 h 89"/>
                <a:gd name="T62" fmla="*/ 21 w 88"/>
                <a:gd name="T63" fmla="*/ 83 h 89"/>
                <a:gd name="T64" fmla="*/ 32 w 88"/>
                <a:gd name="T65" fmla="*/ 80 h 89"/>
                <a:gd name="T66" fmla="*/ 29 w 88"/>
                <a:gd name="T67" fmla="*/ 69 h 89"/>
                <a:gd name="T68" fmla="*/ 18 w 88"/>
                <a:gd name="T69" fmla="*/ 72 h 89"/>
                <a:gd name="T70" fmla="*/ 3 w 88"/>
                <a:gd name="T71" fmla="*/ 63 h 89"/>
                <a:gd name="T72" fmla="*/ 14 w 88"/>
                <a:gd name="T73" fmla="*/ 67 h 89"/>
                <a:gd name="T74" fmla="*/ 18 w 88"/>
                <a:gd name="T75" fmla="*/ 56 h 89"/>
                <a:gd name="T76" fmla="*/ 7 w 88"/>
                <a:gd name="T77" fmla="*/ 52 h 89"/>
                <a:gd name="T78" fmla="*/ 3 w 88"/>
                <a:gd name="T79" fmla="*/ 63 h 89"/>
                <a:gd name="T80" fmla="*/ 0 w 88"/>
                <a:gd name="T81" fmla="*/ 36 h 89"/>
                <a:gd name="T82" fmla="*/ 7 w 88"/>
                <a:gd name="T83" fmla="*/ 46 h 89"/>
                <a:gd name="T84" fmla="*/ 16 w 88"/>
                <a:gd name="T85" fmla="*/ 39 h 89"/>
                <a:gd name="T86" fmla="*/ 10 w 88"/>
                <a:gd name="T87" fmla="*/ 30 h 89"/>
                <a:gd name="T88" fmla="*/ 0 w 88"/>
                <a:gd name="T89" fmla="*/ 36 h 89"/>
                <a:gd name="T90" fmla="*/ 26 w 88"/>
                <a:gd name="T91" fmla="*/ 21 h 89"/>
                <a:gd name="T92" fmla="*/ 26 w 88"/>
                <a:gd name="T93" fmla="*/ 9 h 89"/>
                <a:gd name="T94" fmla="*/ 15 w 88"/>
                <a:gd name="T95" fmla="*/ 9 h 89"/>
                <a:gd name="T96" fmla="*/ 14 w 88"/>
                <a:gd name="T97" fmla="*/ 20 h 89"/>
                <a:gd name="T98" fmla="*/ 26 w 88"/>
                <a:gd name="T99"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89">
                  <a:moveTo>
                    <a:pt x="37" y="8"/>
                  </a:moveTo>
                  <a:cubicBezTo>
                    <a:pt x="37" y="13"/>
                    <a:pt x="40" y="16"/>
                    <a:pt x="45" y="16"/>
                  </a:cubicBezTo>
                  <a:cubicBezTo>
                    <a:pt x="49" y="16"/>
                    <a:pt x="53" y="13"/>
                    <a:pt x="53" y="8"/>
                  </a:cubicBezTo>
                  <a:cubicBezTo>
                    <a:pt x="53" y="4"/>
                    <a:pt x="49" y="0"/>
                    <a:pt x="45" y="0"/>
                  </a:cubicBezTo>
                  <a:cubicBezTo>
                    <a:pt x="41" y="0"/>
                    <a:pt x="37" y="4"/>
                    <a:pt x="37" y="8"/>
                  </a:cubicBezTo>
                  <a:close/>
                  <a:moveTo>
                    <a:pt x="59" y="10"/>
                  </a:moveTo>
                  <a:cubicBezTo>
                    <a:pt x="56" y="14"/>
                    <a:pt x="57" y="19"/>
                    <a:pt x="61" y="22"/>
                  </a:cubicBezTo>
                  <a:cubicBezTo>
                    <a:pt x="64" y="24"/>
                    <a:pt x="70" y="24"/>
                    <a:pt x="72" y="20"/>
                  </a:cubicBezTo>
                  <a:cubicBezTo>
                    <a:pt x="75" y="16"/>
                    <a:pt x="74" y="11"/>
                    <a:pt x="70" y="9"/>
                  </a:cubicBezTo>
                  <a:cubicBezTo>
                    <a:pt x="67" y="6"/>
                    <a:pt x="62" y="7"/>
                    <a:pt x="59" y="10"/>
                  </a:cubicBezTo>
                  <a:close/>
                  <a:moveTo>
                    <a:pt x="86" y="30"/>
                  </a:moveTo>
                  <a:cubicBezTo>
                    <a:pt x="85" y="26"/>
                    <a:pt x="80" y="24"/>
                    <a:pt x="76" y="25"/>
                  </a:cubicBezTo>
                  <a:cubicBezTo>
                    <a:pt x="72" y="27"/>
                    <a:pt x="70" y="31"/>
                    <a:pt x="71" y="35"/>
                  </a:cubicBezTo>
                  <a:cubicBezTo>
                    <a:pt x="72" y="40"/>
                    <a:pt x="77" y="42"/>
                    <a:pt x="81" y="40"/>
                  </a:cubicBezTo>
                  <a:cubicBezTo>
                    <a:pt x="85" y="39"/>
                    <a:pt x="88" y="34"/>
                    <a:pt x="86" y="30"/>
                  </a:cubicBezTo>
                  <a:close/>
                  <a:moveTo>
                    <a:pt x="77" y="63"/>
                  </a:moveTo>
                  <a:cubicBezTo>
                    <a:pt x="81" y="64"/>
                    <a:pt x="86" y="61"/>
                    <a:pt x="87" y="57"/>
                  </a:cubicBezTo>
                  <a:cubicBezTo>
                    <a:pt x="88" y="53"/>
                    <a:pt x="86" y="48"/>
                    <a:pt x="81" y="47"/>
                  </a:cubicBezTo>
                  <a:cubicBezTo>
                    <a:pt x="77" y="46"/>
                    <a:pt x="73" y="48"/>
                    <a:pt x="71" y="53"/>
                  </a:cubicBezTo>
                  <a:cubicBezTo>
                    <a:pt x="70" y="57"/>
                    <a:pt x="73" y="61"/>
                    <a:pt x="77" y="63"/>
                  </a:cubicBezTo>
                  <a:close/>
                  <a:moveTo>
                    <a:pt x="62" y="67"/>
                  </a:moveTo>
                  <a:cubicBezTo>
                    <a:pt x="58" y="70"/>
                    <a:pt x="58" y="75"/>
                    <a:pt x="61" y="78"/>
                  </a:cubicBezTo>
                  <a:cubicBezTo>
                    <a:pt x="64" y="82"/>
                    <a:pt x="69" y="82"/>
                    <a:pt x="72" y="79"/>
                  </a:cubicBezTo>
                  <a:cubicBezTo>
                    <a:pt x="76" y="77"/>
                    <a:pt x="76" y="71"/>
                    <a:pt x="73" y="68"/>
                  </a:cubicBezTo>
                  <a:cubicBezTo>
                    <a:pt x="71" y="64"/>
                    <a:pt x="65" y="64"/>
                    <a:pt x="62" y="67"/>
                  </a:cubicBezTo>
                  <a:close/>
                  <a:moveTo>
                    <a:pt x="39" y="82"/>
                  </a:moveTo>
                  <a:cubicBezTo>
                    <a:pt x="39" y="86"/>
                    <a:pt x="43" y="89"/>
                    <a:pt x="47" y="89"/>
                  </a:cubicBezTo>
                  <a:cubicBezTo>
                    <a:pt x="52" y="89"/>
                    <a:pt x="55" y="85"/>
                    <a:pt x="55" y="80"/>
                  </a:cubicBezTo>
                  <a:cubicBezTo>
                    <a:pt x="54" y="76"/>
                    <a:pt x="51" y="73"/>
                    <a:pt x="46" y="73"/>
                  </a:cubicBezTo>
                  <a:cubicBezTo>
                    <a:pt x="42" y="73"/>
                    <a:pt x="38" y="77"/>
                    <a:pt x="39" y="82"/>
                  </a:cubicBezTo>
                  <a:close/>
                  <a:moveTo>
                    <a:pt x="18" y="72"/>
                  </a:moveTo>
                  <a:cubicBezTo>
                    <a:pt x="16" y="76"/>
                    <a:pt x="17" y="81"/>
                    <a:pt x="21" y="83"/>
                  </a:cubicBezTo>
                  <a:cubicBezTo>
                    <a:pt x="25" y="85"/>
                    <a:pt x="30" y="84"/>
                    <a:pt x="32" y="80"/>
                  </a:cubicBezTo>
                  <a:cubicBezTo>
                    <a:pt x="35" y="76"/>
                    <a:pt x="33" y="71"/>
                    <a:pt x="29" y="69"/>
                  </a:cubicBezTo>
                  <a:cubicBezTo>
                    <a:pt x="26" y="67"/>
                    <a:pt x="21" y="68"/>
                    <a:pt x="18" y="72"/>
                  </a:cubicBezTo>
                  <a:close/>
                  <a:moveTo>
                    <a:pt x="3" y="63"/>
                  </a:moveTo>
                  <a:cubicBezTo>
                    <a:pt x="5" y="67"/>
                    <a:pt x="10" y="69"/>
                    <a:pt x="14" y="67"/>
                  </a:cubicBezTo>
                  <a:cubicBezTo>
                    <a:pt x="18" y="65"/>
                    <a:pt x="20" y="60"/>
                    <a:pt x="18" y="56"/>
                  </a:cubicBezTo>
                  <a:cubicBezTo>
                    <a:pt x="16" y="52"/>
                    <a:pt x="12" y="50"/>
                    <a:pt x="7" y="52"/>
                  </a:cubicBezTo>
                  <a:cubicBezTo>
                    <a:pt x="3" y="54"/>
                    <a:pt x="2" y="59"/>
                    <a:pt x="3" y="63"/>
                  </a:cubicBezTo>
                  <a:close/>
                  <a:moveTo>
                    <a:pt x="0" y="36"/>
                  </a:moveTo>
                  <a:cubicBezTo>
                    <a:pt x="0" y="40"/>
                    <a:pt x="2" y="45"/>
                    <a:pt x="7" y="46"/>
                  </a:cubicBezTo>
                  <a:cubicBezTo>
                    <a:pt x="11" y="46"/>
                    <a:pt x="15" y="44"/>
                    <a:pt x="16" y="39"/>
                  </a:cubicBezTo>
                  <a:cubicBezTo>
                    <a:pt x="17" y="35"/>
                    <a:pt x="14" y="31"/>
                    <a:pt x="10" y="30"/>
                  </a:cubicBezTo>
                  <a:cubicBezTo>
                    <a:pt x="6" y="29"/>
                    <a:pt x="1" y="32"/>
                    <a:pt x="0" y="36"/>
                  </a:cubicBezTo>
                  <a:close/>
                  <a:moveTo>
                    <a:pt x="26" y="21"/>
                  </a:moveTo>
                  <a:cubicBezTo>
                    <a:pt x="29" y="18"/>
                    <a:pt x="29" y="12"/>
                    <a:pt x="26" y="9"/>
                  </a:cubicBezTo>
                  <a:cubicBezTo>
                    <a:pt x="23" y="6"/>
                    <a:pt x="18" y="6"/>
                    <a:pt x="15" y="9"/>
                  </a:cubicBezTo>
                  <a:cubicBezTo>
                    <a:pt x="11" y="12"/>
                    <a:pt x="11" y="17"/>
                    <a:pt x="14" y="20"/>
                  </a:cubicBezTo>
                  <a:cubicBezTo>
                    <a:pt x="17" y="24"/>
                    <a:pt x="23" y="24"/>
                    <a:pt x="26" y="21"/>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4"/>
            <p:cNvSpPr>
              <a:spLocks noEditPoints="1"/>
            </p:cNvSpPr>
            <p:nvPr/>
          </p:nvSpPr>
          <p:spPr bwMode="auto">
            <a:xfrm>
              <a:off x="5275263" y="3590926"/>
              <a:ext cx="441325" cy="442913"/>
            </a:xfrm>
            <a:custGeom>
              <a:avLst/>
              <a:gdLst>
                <a:gd name="T0" fmla="*/ 44 w 104"/>
                <a:gd name="T1" fmla="*/ 9 h 104"/>
                <a:gd name="T2" fmla="*/ 53 w 104"/>
                <a:gd name="T3" fmla="*/ 19 h 104"/>
                <a:gd name="T4" fmla="*/ 63 w 104"/>
                <a:gd name="T5" fmla="*/ 9 h 104"/>
                <a:gd name="T6" fmla="*/ 53 w 104"/>
                <a:gd name="T7" fmla="*/ 0 h 104"/>
                <a:gd name="T8" fmla="*/ 44 w 104"/>
                <a:gd name="T9" fmla="*/ 9 h 104"/>
                <a:gd name="T10" fmla="*/ 70 w 104"/>
                <a:gd name="T11" fmla="*/ 12 h 104"/>
                <a:gd name="T12" fmla="*/ 72 w 104"/>
                <a:gd name="T13" fmla="*/ 25 h 104"/>
                <a:gd name="T14" fmla="*/ 85 w 104"/>
                <a:gd name="T15" fmla="*/ 23 h 104"/>
                <a:gd name="T16" fmla="*/ 83 w 104"/>
                <a:gd name="T17" fmla="*/ 10 h 104"/>
                <a:gd name="T18" fmla="*/ 70 w 104"/>
                <a:gd name="T19" fmla="*/ 12 h 104"/>
                <a:gd name="T20" fmla="*/ 102 w 104"/>
                <a:gd name="T21" fmla="*/ 35 h 104"/>
                <a:gd name="T22" fmla="*/ 90 w 104"/>
                <a:gd name="T23" fmla="*/ 29 h 104"/>
                <a:gd name="T24" fmla="*/ 84 w 104"/>
                <a:gd name="T25" fmla="*/ 41 h 104"/>
                <a:gd name="T26" fmla="*/ 96 w 104"/>
                <a:gd name="T27" fmla="*/ 47 h 104"/>
                <a:gd name="T28" fmla="*/ 102 w 104"/>
                <a:gd name="T29" fmla="*/ 35 h 104"/>
                <a:gd name="T30" fmla="*/ 91 w 104"/>
                <a:gd name="T31" fmla="*/ 73 h 104"/>
                <a:gd name="T32" fmla="*/ 102 w 104"/>
                <a:gd name="T33" fmla="*/ 66 h 104"/>
                <a:gd name="T34" fmla="*/ 96 w 104"/>
                <a:gd name="T35" fmla="*/ 55 h 104"/>
                <a:gd name="T36" fmla="*/ 84 w 104"/>
                <a:gd name="T37" fmla="*/ 61 h 104"/>
                <a:gd name="T38" fmla="*/ 91 w 104"/>
                <a:gd name="T39" fmla="*/ 73 h 104"/>
                <a:gd name="T40" fmla="*/ 73 w 104"/>
                <a:gd name="T41" fmla="*/ 78 h 104"/>
                <a:gd name="T42" fmla="*/ 72 w 104"/>
                <a:gd name="T43" fmla="*/ 91 h 104"/>
                <a:gd name="T44" fmla="*/ 85 w 104"/>
                <a:gd name="T45" fmla="*/ 92 h 104"/>
                <a:gd name="T46" fmla="*/ 86 w 104"/>
                <a:gd name="T47" fmla="*/ 79 h 104"/>
                <a:gd name="T48" fmla="*/ 73 w 104"/>
                <a:gd name="T49" fmla="*/ 78 h 104"/>
                <a:gd name="T50" fmla="*/ 46 w 104"/>
                <a:gd name="T51" fmla="*/ 95 h 104"/>
                <a:gd name="T52" fmla="*/ 56 w 104"/>
                <a:gd name="T53" fmla="*/ 104 h 104"/>
                <a:gd name="T54" fmla="*/ 65 w 104"/>
                <a:gd name="T55" fmla="*/ 94 h 104"/>
                <a:gd name="T56" fmla="*/ 55 w 104"/>
                <a:gd name="T57" fmla="*/ 85 h 104"/>
                <a:gd name="T58" fmla="*/ 46 w 104"/>
                <a:gd name="T59" fmla="*/ 95 h 104"/>
                <a:gd name="T60" fmla="*/ 22 w 104"/>
                <a:gd name="T61" fmla="*/ 83 h 104"/>
                <a:gd name="T62" fmla="*/ 25 w 104"/>
                <a:gd name="T63" fmla="*/ 96 h 104"/>
                <a:gd name="T64" fmla="*/ 38 w 104"/>
                <a:gd name="T65" fmla="*/ 93 h 104"/>
                <a:gd name="T66" fmla="*/ 35 w 104"/>
                <a:gd name="T67" fmla="*/ 80 h 104"/>
                <a:gd name="T68" fmla="*/ 22 w 104"/>
                <a:gd name="T69" fmla="*/ 83 h 104"/>
                <a:gd name="T70" fmla="*/ 5 w 104"/>
                <a:gd name="T71" fmla="*/ 73 h 104"/>
                <a:gd name="T72" fmla="*/ 17 w 104"/>
                <a:gd name="T73" fmla="*/ 78 h 104"/>
                <a:gd name="T74" fmla="*/ 22 w 104"/>
                <a:gd name="T75" fmla="*/ 65 h 104"/>
                <a:gd name="T76" fmla="*/ 10 w 104"/>
                <a:gd name="T77" fmla="*/ 61 h 104"/>
                <a:gd name="T78" fmla="*/ 5 w 104"/>
                <a:gd name="T79" fmla="*/ 73 h 104"/>
                <a:gd name="T80" fmla="*/ 1 w 104"/>
                <a:gd name="T81" fmla="*/ 42 h 104"/>
                <a:gd name="T82" fmla="*/ 9 w 104"/>
                <a:gd name="T83" fmla="*/ 53 h 104"/>
                <a:gd name="T84" fmla="*/ 20 w 104"/>
                <a:gd name="T85" fmla="*/ 46 h 104"/>
                <a:gd name="T86" fmla="*/ 12 w 104"/>
                <a:gd name="T87" fmla="*/ 34 h 104"/>
                <a:gd name="T88" fmla="*/ 1 w 104"/>
                <a:gd name="T89" fmla="*/ 42 h 104"/>
                <a:gd name="T90" fmla="*/ 31 w 104"/>
                <a:gd name="T91" fmla="*/ 24 h 104"/>
                <a:gd name="T92" fmla="*/ 31 w 104"/>
                <a:gd name="T93" fmla="*/ 11 h 104"/>
                <a:gd name="T94" fmla="*/ 18 w 104"/>
                <a:gd name="T95" fmla="*/ 10 h 104"/>
                <a:gd name="T96" fmla="*/ 17 w 104"/>
                <a:gd name="T97" fmla="*/ 24 h 104"/>
                <a:gd name="T98" fmla="*/ 31 w 104"/>
                <a:gd name="T99"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04">
                  <a:moveTo>
                    <a:pt x="44" y="9"/>
                  </a:moveTo>
                  <a:cubicBezTo>
                    <a:pt x="44" y="14"/>
                    <a:pt x="48" y="19"/>
                    <a:pt x="53" y="19"/>
                  </a:cubicBezTo>
                  <a:cubicBezTo>
                    <a:pt x="58" y="19"/>
                    <a:pt x="62" y="15"/>
                    <a:pt x="63" y="9"/>
                  </a:cubicBezTo>
                  <a:cubicBezTo>
                    <a:pt x="63" y="4"/>
                    <a:pt x="59" y="0"/>
                    <a:pt x="53" y="0"/>
                  </a:cubicBezTo>
                  <a:cubicBezTo>
                    <a:pt x="48" y="0"/>
                    <a:pt x="44" y="4"/>
                    <a:pt x="44" y="9"/>
                  </a:cubicBezTo>
                  <a:close/>
                  <a:moveTo>
                    <a:pt x="70" y="12"/>
                  </a:moveTo>
                  <a:cubicBezTo>
                    <a:pt x="67" y="16"/>
                    <a:pt x="68" y="22"/>
                    <a:pt x="72" y="25"/>
                  </a:cubicBezTo>
                  <a:cubicBezTo>
                    <a:pt x="76" y="28"/>
                    <a:pt x="82" y="27"/>
                    <a:pt x="85" y="23"/>
                  </a:cubicBezTo>
                  <a:cubicBezTo>
                    <a:pt x="88" y="19"/>
                    <a:pt x="87" y="13"/>
                    <a:pt x="83" y="10"/>
                  </a:cubicBezTo>
                  <a:cubicBezTo>
                    <a:pt x="79" y="7"/>
                    <a:pt x="73" y="8"/>
                    <a:pt x="70" y="12"/>
                  </a:cubicBezTo>
                  <a:close/>
                  <a:moveTo>
                    <a:pt x="102" y="35"/>
                  </a:moveTo>
                  <a:cubicBezTo>
                    <a:pt x="100" y="30"/>
                    <a:pt x="94" y="27"/>
                    <a:pt x="90" y="29"/>
                  </a:cubicBezTo>
                  <a:cubicBezTo>
                    <a:pt x="85" y="31"/>
                    <a:pt x="82" y="36"/>
                    <a:pt x="84" y="41"/>
                  </a:cubicBezTo>
                  <a:cubicBezTo>
                    <a:pt x="85" y="46"/>
                    <a:pt x="91" y="49"/>
                    <a:pt x="96" y="47"/>
                  </a:cubicBezTo>
                  <a:cubicBezTo>
                    <a:pt x="101" y="45"/>
                    <a:pt x="103" y="40"/>
                    <a:pt x="102" y="35"/>
                  </a:cubicBezTo>
                  <a:close/>
                  <a:moveTo>
                    <a:pt x="91" y="73"/>
                  </a:moveTo>
                  <a:cubicBezTo>
                    <a:pt x="96" y="74"/>
                    <a:pt x="101" y="71"/>
                    <a:pt x="102" y="66"/>
                  </a:cubicBezTo>
                  <a:cubicBezTo>
                    <a:pt x="104" y="61"/>
                    <a:pt x="101" y="56"/>
                    <a:pt x="96" y="55"/>
                  </a:cubicBezTo>
                  <a:cubicBezTo>
                    <a:pt x="91" y="53"/>
                    <a:pt x="86" y="56"/>
                    <a:pt x="84" y="61"/>
                  </a:cubicBezTo>
                  <a:cubicBezTo>
                    <a:pt x="83" y="66"/>
                    <a:pt x="86" y="71"/>
                    <a:pt x="91" y="73"/>
                  </a:cubicBezTo>
                  <a:close/>
                  <a:moveTo>
                    <a:pt x="73" y="78"/>
                  </a:moveTo>
                  <a:cubicBezTo>
                    <a:pt x="69" y="81"/>
                    <a:pt x="68" y="87"/>
                    <a:pt x="72" y="91"/>
                  </a:cubicBezTo>
                  <a:cubicBezTo>
                    <a:pt x="75" y="95"/>
                    <a:pt x="81" y="96"/>
                    <a:pt x="85" y="92"/>
                  </a:cubicBezTo>
                  <a:cubicBezTo>
                    <a:pt x="89" y="89"/>
                    <a:pt x="90" y="83"/>
                    <a:pt x="86" y="79"/>
                  </a:cubicBezTo>
                  <a:cubicBezTo>
                    <a:pt x="83" y="75"/>
                    <a:pt x="77" y="74"/>
                    <a:pt x="73" y="78"/>
                  </a:cubicBezTo>
                  <a:close/>
                  <a:moveTo>
                    <a:pt x="46" y="95"/>
                  </a:moveTo>
                  <a:cubicBezTo>
                    <a:pt x="46" y="100"/>
                    <a:pt x="51" y="104"/>
                    <a:pt x="56" y="104"/>
                  </a:cubicBezTo>
                  <a:cubicBezTo>
                    <a:pt x="61" y="103"/>
                    <a:pt x="65" y="99"/>
                    <a:pt x="65" y="94"/>
                  </a:cubicBezTo>
                  <a:cubicBezTo>
                    <a:pt x="64" y="89"/>
                    <a:pt x="60" y="85"/>
                    <a:pt x="55" y="85"/>
                  </a:cubicBezTo>
                  <a:cubicBezTo>
                    <a:pt x="49" y="85"/>
                    <a:pt x="45" y="90"/>
                    <a:pt x="46" y="95"/>
                  </a:cubicBezTo>
                  <a:close/>
                  <a:moveTo>
                    <a:pt x="22" y="83"/>
                  </a:moveTo>
                  <a:cubicBezTo>
                    <a:pt x="19" y="88"/>
                    <a:pt x="21" y="94"/>
                    <a:pt x="25" y="96"/>
                  </a:cubicBezTo>
                  <a:cubicBezTo>
                    <a:pt x="30" y="99"/>
                    <a:pt x="36" y="98"/>
                    <a:pt x="38" y="93"/>
                  </a:cubicBezTo>
                  <a:cubicBezTo>
                    <a:pt x="41" y="89"/>
                    <a:pt x="40" y="83"/>
                    <a:pt x="35" y="80"/>
                  </a:cubicBezTo>
                  <a:cubicBezTo>
                    <a:pt x="31" y="78"/>
                    <a:pt x="25" y="79"/>
                    <a:pt x="22" y="83"/>
                  </a:cubicBezTo>
                  <a:close/>
                  <a:moveTo>
                    <a:pt x="5" y="73"/>
                  </a:moveTo>
                  <a:cubicBezTo>
                    <a:pt x="7" y="78"/>
                    <a:pt x="12" y="80"/>
                    <a:pt x="17" y="78"/>
                  </a:cubicBezTo>
                  <a:cubicBezTo>
                    <a:pt x="22" y="76"/>
                    <a:pt x="24" y="70"/>
                    <a:pt x="22" y="65"/>
                  </a:cubicBezTo>
                  <a:cubicBezTo>
                    <a:pt x="20" y="61"/>
                    <a:pt x="14" y="58"/>
                    <a:pt x="10" y="61"/>
                  </a:cubicBezTo>
                  <a:cubicBezTo>
                    <a:pt x="5" y="63"/>
                    <a:pt x="3" y="68"/>
                    <a:pt x="5" y="73"/>
                  </a:cubicBezTo>
                  <a:close/>
                  <a:moveTo>
                    <a:pt x="1" y="42"/>
                  </a:moveTo>
                  <a:cubicBezTo>
                    <a:pt x="0" y="47"/>
                    <a:pt x="4" y="52"/>
                    <a:pt x="9" y="53"/>
                  </a:cubicBezTo>
                  <a:cubicBezTo>
                    <a:pt x="14" y="54"/>
                    <a:pt x="19" y="51"/>
                    <a:pt x="20" y="46"/>
                  </a:cubicBezTo>
                  <a:cubicBezTo>
                    <a:pt x="21" y="40"/>
                    <a:pt x="17" y="35"/>
                    <a:pt x="12" y="34"/>
                  </a:cubicBezTo>
                  <a:cubicBezTo>
                    <a:pt x="7" y="33"/>
                    <a:pt x="2" y="37"/>
                    <a:pt x="1" y="42"/>
                  </a:cubicBezTo>
                  <a:close/>
                  <a:moveTo>
                    <a:pt x="31" y="24"/>
                  </a:moveTo>
                  <a:cubicBezTo>
                    <a:pt x="35" y="20"/>
                    <a:pt x="35" y="14"/>
                    <a:pt x="31" y="11"/>
                  </a:cubicBezTo>
                  <a:cubicBezTo>
                    <a:pt x="27" y="7"/>
                    <a:pt x="21" y="7"/>
                    <a:pt x="18" y="10"/>
                  </a:cubicBezTo>
                  <a:cubicBezTo>
                    <a:pt x="14" y="14"/>
                    <a:pt x="14" y="20"/>
                    <a:pt x="17" y="24"/>
                  </a:cubicBezTo>
                  <a:cubicBezTo>
                    <a:pt x="21" y="27"/>
                    <a:pt x="27" y="28"/>
                    <a:pt x="31" y="24"/>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135093" y="1716309"/>
            <a:ext cx="2550934" cy="2026980"/>
            <a:chOff x="2135093" y="1716309"/>
            <a:chExt cx="2550934" cy="2026980"/>
          </a:xfrm>
        </p:grpSpPr>
        <p:sp>
          <p:nvSpPr>
            <p:cNvPr id="55" name="矩形 54"/>
            <p:cNvSpPr/>
            <p:nvPr/>
          </p:nvSpPr>
          <p:spPr>
            <a:xfrm>
              <a:off x="2288348" y="2589663"/>
              <a:ext cx="239767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好雨知时节，当春乃发生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随风潜入夜，润物细无声</a:t>
              </a:r>
            </a:p>
          </p:txBody>
        </p:sp>
        <p:sp>
          <p:nvSpPr>
            <p:cNvPr id="56" name="矩形 55"/>
            <p:cNvSpPr/>
            <p:nvPr/>
          </p:nvSpPr>
          <p:spPr>
            <a:xfrm>
              <a:off x="2730964" y="1716309"/>
              <a:ext cx="1483098"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春夜喜雨 </a:t>
              </a:r>
            </a:p>
          </p:txBody>
        </p:sp>
        <p:sp>
          <p:nvSpPr>
            <p:cNvPr id="57" name="矩形 56"/>
            <p:cNvSpPr/>
            <p:nvPr/>
          </p:nvSpPr>
          <p:spPr>
            <a:xfrm>
              <a:off x="3455566" y="2194388"/>
              <a:ext cx="817853" cy="307777"/>
            </a:xfrm>
            <a:prstGeom prst="rect">
              <a:avLst/>
            </a:prstGeom>
          </p:spPr>
          <p:txBody>
            <a:bodyPr wrap="squar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杜甫</a:t>
              </a:r>
              <a:endParaRPr lang="zh-CN" altLang="en-US" sz="1400" dirty="0">
                <a:solidFill>
                  <a:schemeClr val="bg1">
                    <a:lumMod val="75000"/>
                  </a:schemeClr>
                </a:solidFill>
              </a:endParaRPr>
            </a:p>
          </p:txBody>
        </p:sp>
        <p:sp>
          <p:nvSpPr>
            <p:cNvPr id="58" name="矩形 57"/>
            <p:cNvSpPr/>
            <p:nvPr/>
          </p:nvSpPr>
          <p:spPr>
            <a:xfrm>
              <a:off x="2135093" y="3373957"/>
              <a:ext cx="2480726" cy="369332"/>
            </a:xfrm>
            <a:prstGeom prst="rect">
              <a:avLst/>
            </a:prstGeom>
          </p:spPr>
          <p:txBody>
            <a:bodyPr wrap="square">
              <a:spAutoFit/>
            </a:bodyPr>
            <a:lstStyle/>
            <a:p>
              <a:pPr algn="ctr">
                <a:lnSpc>
                  <a:spcPct val="150000"/>
                </a:lnSpc>
              </a:pPr>
              <a:r>
                <a:rPr lang="en-US" altLang="zh-CN" sz="600" dirty="0">
                  <a:solidFill>
                    <a:schemeClr val="tx1">
                      <a:lumMod val="65000"/>
                      <a:lumOff val="35000"/>
                    </a:schemeClr>
                  </a:solidFill>
                  <a:latin typeface="arial" panose="020B0604020202020204" pitchFamily="34" charset="0"/>
                </a:rPr>
                <a:t>THE RAIN SEASON, WHEN SPRING IS HAPPENING. THE WIND INTO NIGHT, MOISTENS EVERYTHING SILENTLY.</a:t>
              </a:r>
              <a:endParaRPr lang="zh-CN" altLang="en-US" sz="600" dirty="0">
                <a:solidFill>
                  <a:schemeClr val="tx1">
                    <a:lumMod val="65000"/>
                    <a:lumOff val="35000"/>
                  </a:schemeClr>
                </a:solidFill>
                <a:latin typeface="arial" panose="020B0604020202020204" pitchFamily="34" charset="0"/>
              </a:endParaRPr>
            </a:p>
          </p:txBody>
        </p:sp>
      </p:grpSp>
      <p:grpSp>
        <p:nvGrpSpPr>
          <p:cNvPr id="68" name="组合 67"/>
          <p:cNvGrpSpPr/>
          <p:nvPr/>
        </p:nvGrpSpPr>
        <p:grpSpPr>
          <a:xfrm>
            <a:off x="2794255" y="4155354"/>
            <a:ext cx="3089747" cy="2130346"/>
            <a:chOff x="2794255" y="4155354"/>
            <a:chExt cx="3089747" cy="2130346"/>
          </a:xfrm>
        </p:grpSpPr>
        <p:sp>
          <p:nvSpPr>
            <p:cNvPr id="59" name="矩形 58"/>
            <p:cNvSpPr/>
            <p:nvPr/>
          </p:nvSpPr>
          <p:spPr>
            <a:xfrm>
              <a:off x="2794255" y="4942330"/>
              <a:ext cx="3089747"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碧玉妆成一树高，万条垂下绿丝绦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不知细叶谁裁出，二月春风似剪刀</a:t>
              </a:r>
            </a:p>
          </p:txBody>
        </p:sp>
        <p:sp>
          <p:nvSpPr>
            <p:cNvPr id="60" name="矩形 59"/>
            <p:cNvSpPr/>
            <p:nvPr/>
          </p:nvSpPr>
          <p:spPr>
            <a:xfrm>
              <a:off x="3593208" y="4155354"/>
              <a:ext cx="1075455"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咏 柳 </a:t>
              </a:r>
            </a:p>
          </p:txBody>
        </p:sp>
        <p:sp>
          <p:nvSpPr>
            <p:cNvPr id="61" name="矩形 60"/>
            <p:cNvSpPr/>
            <p:nvPr/>
          </p:nvSpPr>
          <p:spPr>
            <a:xfrm>
              <a:off x="3931297" y="4637541"/>
              <a:ext cx="997389" cy="307777"/>
            </a:xfrm>
            <a:prstGeom prst="rect">
              <a:avLst/>
            </a:prstGeom>
          </p:spPr>
          <p:txBody>
            <a:bodyPr wrap="non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贺知章</a:t>
              </a:r>
              <a:endParaRPr lang="zh-CN" altLang="en-US" sz="1400" dirty="0">
                <a:solidFill>
                  <a:schemeClr val="bg1">
                    <a:lumMod val="75000"/>
                  </a:schemeClr>
                </a:solidFill>
              </a:endParaRPr>
            </a:p>
          </p:txBody>
        </p:sp>
        <p:sp>
          <p:nvSpPr>
            <p:cNvPr id="62" name="矩形 61"/>
            <p:cNvSpPr/>
            <p:nvPr/>
          </p:nvSpPr>
          <p:spPr>
            <a:xfrm>
              <a:off x="2993132" y="5777869"/>
              <a:ext cx="2449232" cy="507831"/>
            </a:xfrm>
            <a:prstGeom prst="rect">
              <a:avLst/>
            </a:prstGeom>
          </p:spPr>
          <p:txBody>
            <a:bodyPr wrap="square">
              <a:spAutoFit/>
            </a:bodyPr>
            <a:lstStyle/>
            <a:p>
              <a:pPr algn="ctr">
                <a:lnSpc>
                  <a:spcPct val="150000"/>
                </a:lnSpc>
              </a:pPr>
              <a:r>
                <a:rPr lang="en-US" altLang="zh-CN" sz="600" dirty="0">
                  <a:solidFill>
                    <a:schemeClr val="tx1">
                      <a:lumMod val="65000"/>
                      <a:lumOff val="35000"/>
                    </a:schemeClr>
                  </a:solidFill>
                  <a:latin typeface="arial" panose="020B0604020202020204" pitchFamily="34" charset="0"/>
                </a:rPr>
                <a:t>JASPER MAKEUP INTO A TREE HEIGHT, TEN THOUSAND LOP GREEN SILK SASH. KNOW WHO THIN LEAF CUT OUT, BREEZE LIKE SCISSORS.</a:t>
              </a:r>
              <a:endParaRPr lang="zh-CN" altLang="en-US" sz="600" dirty="0">
                <a:solidFill>
                  <a:schemeClr val="tx1">
                    <a:lumMod val="65000"/>
                    <a:lumOff val="35000"/>
                  </a:schemeClr>
                </a:solidFill>
                <a:latin typeface="arial" panose="020B0604020202020204" pitchFamily="34" charset="0"/>
              </a:endParaRPr>
            </a:p>
          </p:txBody>
        </p:sp>
      </p:grpSp>
      <p:grpSp>
        <p:nvGrpSpPr>
          <p:cNvPr id="69" name="组合 68"/>
          <p:cNvGrpSpPr/>
          <p:nvPr/>
        </p:nvGrpSpPr>
        <p:grpSpPr>
          <a:xfrm>
            <a:off x="7335949" y="564696"/>
            <a:ext cx="2483832" cy="3430716"/>
            <a:chOff x="7335949" y="564696"/>
            <a:chExt cx="2483832" cy="3430716"/>
          </a:xfrm>
        </p:grpSpPr>
        <p:sp>
          <p:nvSpPr>
            <p:cNvPr id="63" name="矩形 62"/>
            <p:cNvSpPr/>
            <p:nvPr/>
          </p:nvSpPr>
          <p:spPr>
            <a:xfrm>
              <a:off x="8090348" y="2610417"/>
              <a:ext cx="1729433"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京口瓜洲一水间，</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钟山只隔数重山。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春风又绿江南岸，</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明月何时照我还？</a:t>
              </a:r>
            </a:p>
          </p:txBody>
        </p:sp>
        <p:sp>
          <p:nvSpPr>
            <p:cNvPr id="64" name="矩形 63"/>
            <p:cNvSpPr/>
            <p:nvPr/>
          </p:nvSpPr>
          <p:spPr>
            <a:xfrm>
              <a:off x="8040556" y="1939968"/>
              <a:ext cx="1564726"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泊船瓜洲  </a:t>
              </a:r>
            </a:p>
          </p:txBody>
        </p:sp>
        <p:sp>
          <p:nvSpPr>
            <p:cNvPr id="65" name="矩形 64"/>
            <p:cNvSpPr/>
            <p:nvPr/>
          </p:nvSpPr>
          <p:spPr>
            <a:xfrm>
              <a:off x="8607892" y="2398089"/>
              <a:ext cx="997389" cy="307777"/>
            </a:xfrm>
            <a:prstGeom prst="rect">
              <a:avLst/>
            </a:prstGeom>
          </p:spPr>
          <p:txBody>
            <a:bodyPr wrap="none">
              <a:spAutoFit/>
            </a:bodyPr>
            <a:lstStyle/>
            <a:p>
              <a:r>
                <a:rPr lang="en-US" altLang="zh-CN" sz="140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a:solidFill>
                    <a:schemeClr val="bg1">
                      <a:lumMod val="75000"/>
                    </a:schemeClr>
                  </a:solidFill>
                  <a:latin typeface="方正清刻本悦宋简体" panose="02000000000000000000" pitchFamily="2" charset="-122"/>
                  <a:ea typeface="方正清刻本悦宋简体" panose="02000000000000000000" pitchFamily="2" charset="-122"/>
                </a:rPr>
                <a:t>宋</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王安石</a:t>
              </a:r>
            </a:p>
          </p:txBody>
        </p:sp>
        <p:sp>
          <p:nvSpPr>
            <p:cNvPr id="66" name="矩形 65"/>
            <p:cNvSpPr/>
            <p:nvPr/>
          </p:nvSpPr>
          <p:spPr>
            <a:xfrm>
              <a:off x="7335949" y="564696"/>
              <a:ext cx="1210588" cy="1077218"/>
            </a:xfrm>
            <a:prstGeom prst="rect">
              <a:avLst/>
            </a:prstGeom>
          </p:spPr>
          <p:txBody>
            <a:bodyPr wrap="none">
              <a:spAutoFit/>
            </a:bodyPr>
            <a:lstStyle/>
            <a:p>
              <a:r>
                <a:rPr lang="en-US" altLang="zh-CN" sz="3200" dirty="0">
                  <a:solidFill>
                    <a:srgbClr val="0A6A74">
                      <a:alpha val="18000"/>
                    </a:srgbClr>
                  </a:solidFill>
                  <a:latin typeface="arial" panose="020B0604020202020204" pitchFamily="34" charset="0"/>
                </a:rPr>
                <a:t>SP</a:t>
              </a:r>
            </a:p>
            <a:p>
              <a:r>
                <a:rPr lang="en-US" altLang="zh-CN" sz="3200" dirty="0">
                  <a:solidFill>
                    <a:srgbClr val="0A6A74">
                      <a:alpha val="18000"/>
                    </a:srgbClr>
                  </a:solidFill>
                  <a:latin typeface="arial" panose="020B0604020202020204" pitchFamily="34" charset="0"/>
                </a:rPr>
                <a:t>RING</a:t>
              </a:r>
              <a:endParaRPr lang="zh-CN" altLang="en-US" sz="3200" dirty="0">
                <a:solidFill>
                  <a:srgbClr val="0A6A74">
                    <a:alpha val="18000"/>
                  </a:srgbClr>
                </a:solidFill>
              </a:endParaRPr>
            </a:p>
          </p:txBody>
        </p:sp>
      </p:grpSp>
    </p:spTree>
    <p:extLst>
      <p:ext uri="{BB962C8B-B14F-4D97-AF65-F5344CB8AC3E}">
        <p14:creationId xmlns:p14="http://schemas.microsoft.com/office/powerpoint/2010/main" val="31767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right)">
                                      <p:cBhvr>
                                        <p:cTn id="13" dur="500"/>
                                        <p:tgtEl>
                                          <p:spTgt spid="5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1000" fill="hold"/>
                                        <p:tgtEl>
                                          <p:spTgt spid="67"/>
                                        </p:tgtEl>
                                        <p:attrNameLst>
                                          <p:attrName>ppt_w</p:attrName>
                                        </p:attrNameLst>
                                      </p:cBhvr>
                                      <p:tavLst>
                                        <p:tav tm="0">
                                          <p:val>
                                            <p:fltVal val="0"/>
                                          </p:val>
                                        </p:tav>
                                        <p:tav tm="100000">
                                          <p:val>
                                            <p:strVal val="#ppt_w"/>
                                          </p:val>
                                        </p:tav>
                                      </p:tavLst>
                                    </p:anim>
                                    <p:anim calcmode="lin" valueType="num">
                                      <p:cBhvr>
                                        <p:cTn id="23" dur="1000" fill="hold"/>
                                        <p:tgtEl>
                                          <p:spTgt spid="67"/>
                                        </p:tgtEl>
                                        <p:attrNameLst>
                                          <p:attrName>ppt_h</p:attrName>
                                        </p:attrNameLst>
                                      </p:cBhvr>
                                      <p:tavLst>
                                        <p:tav tm="0">
                                          <p:val>
                                            <p:fltVal val="0"/>
                                          </p:val>
                                        </p:tav>
                                        <p:tav tm="100000">
                                          <p:val>
                                            <p:strVal val="#ppt_h"/>
                                          </p:val>
                                        </p:tav>
                                      </p:tavLst>
                                    </p:anim>
                                    <p:anim calcmode="lin" valueType="num">
                                      <p:cBhvr>
                                        <p:cTn id="24" dur="1000" fill="hold"/>
                                        <p:tgtEl>
                                          <p:spTgt spid="67"/>
                                        </p:tgtEl>
                                        <p:attrNameLst>
                                          <p:attrName>style.rotation</p:attrName>
                                        </p:attrNameLst>
                                      </p:cBhvr>
                                      <p:tavLst>
                                        <p:tav tm="0">
                                          <p:val>
                                            <p:fltVal val="90"/>
                                          </p:val>
                                        </p:tav>
                                        <p:tav tm="100000">
                                          <p:val>
                                            <p:fltVal val="0"/>
                                          </p:val>
                                        </p:tav>
                                      </p:tavLst>
                                    </p:anim>
                                    <p:animEffect transition="in" filter="fade">
                                      <p:cBhvr>
                                        <p:cTn id="25" dur="1000"/>
                                        <p:tgtEl>
                                          <p:spTgt spid="67"/>
                                        </p:tgtEl>
                                      </p:cBhvr>
                                    </p:animEffect>
                                  </p:childTnLst>
                                </p:cTn>
                              </p:par>
                            </p:childTnLst>
                          </p:cTn>
                        </p:par>
                        <p:par>
                          <p:cTn id="26" fill="hold">
                            <p:stCondLst>
                              <p:cond delay="1000"/>
                            </p:stCondLst>
                            <p:childTnLst>
                              <p:par>
                                <p:cTn id="27" presetID="31" presetClass="entr" presetSubtype="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1000" fill="hold"/>
                                        <p:tgtEl>
                                          <p:spTgt spid="68"/>
                                        </p:tgtEl>
                                        <p:attrNameLst>
                                          <p:attrName>ppt_w</p:attrName>
                                        </p:attrNameLst>
                                      </p:cBhvr>
                                      <p:tavLst>
                                        <p:tav tm="0">
                                          <p:val>
                                            <p:fltVal val="0"/>
                                          </p:val>
                                        </p:tav>
                                        <p:tav tm="100000">
                                          <p:val>
                                            <p:strVal val="#ppt_w"/>
                                          </p:val>
                                        </p:tav>
                                      </p:tavLst>
                                    </p:anim>
                                    <p:anim calcmode="lin" valueType="num">
                                      <p:cBhvr>
                                        <p:cTn id="30" dur="1000" fill="hold"/>
                                        <p:tgtEl>
                                          <p:spTgt spid="68"/>
                                        </p:tgtEl>
                                        <p:attrNameLst>
                                          <p:attrName>ppt_h</p:attrName>
                                        </p:attrNameLst>
                                      </p:cBhvr>
                                      <p:tavLst>
                                        <p:tav tm="0">
                                          <p:val>
                                            <p:fltVal val="0"/>
                                          </p:val>
                                        </p:tav>
                                        <p:tav tm="100000">
                                          <p:val>
                                            <p:strVal val="#ppt_h"/>
                                          </p:val>
                                        </p:tav>
                                      </p:tavLst>
                                    </p:anim>
                                    <p:anim calcmode="lin" valueType="num">
                                      <p:cBhvr>
                                        <p:cTn id="31" dur="1000" fill="hold"/>
                                        <p:tgtEl>
                                          <p:spTgt spid="68"/>
                                        </p:tgtEl>
                                        <p:attrNameLst>
                                          <p:attrName>style.rotation</p:attrName>
                                        </p:attrNameLst>
                                      </p:cBhvr>
                                      <p:tavLst>
                                        <p:tav tm="0">
                                          <p:val>
                                            <p:fltVal val="90"/>
                                          </p:val>
                                        </p:tav>
                                        <p:tav tm="100000">
                                          <p:val>
                                            <p:fltVal val="0"/>
                                          </p:val>
                                        </p:tav>
                                      </p:tavLst>
                                    </p:anim>
                                    <p:animEffect transition="in" filter="fade">
                                      <p:cBhvr>
                                        <p:cTn id="32" dur="1000"/>
                                        <p:tgtEl>
                                          <p:spTgt spid="68"/>
                                        </p:tgtEl>
                                      </p:cBhvr>
                                    </p:animEffect>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1000" fill="hold"/>
                                        <p:tgtEl>
                                          <p:spTgt spid="69"/>
                                        </p:tgtEl>
                                        <p:attrNameLst>
                                          <p:attrName>ppt_w</p:attrName>
                                        </p:attrNameLst>
                                      </p:cBhvr>
                                      <p:tavLst>
                                        <p:tav tm="0">
                                          <p:val>
                                            <p:fltVal val="0"/>
                                          </p:val>
                                        </p:tav>
                                        <p:tav tm="100000">
                                          <p:val>
                                            <p:strVal val="#ppt_w"/>
                                          </p:val>
                                        </p:tav>
                                      </p:tavLst>
                                    </p:anim>
                                    <p:anim calcmode="lin" valueType="num">
                                      <p:cBhvr>
                                        <p:cTn id="37" dur="1000" fill="hold"/>
                                        <p:tgtEl>
                                          <p:spTgt spid="69"/>
                                        </p:tgtEl>
                                        <p:attrNameLst>
                                          <p:attrName>ppt_h</p:attrName>
                                        </p:attrNameLst>
                                      </p:cBhvr>
                                      <p:tavLst>
                                        <p:tav tm="0">
                                          <p:val>
                                            <p:fltVal val="0"/>
                                          </p:val>
                                        </p:tav>
                                        <p:tav tm="100000">
                                          <p:val>
                                            <p:strVal val="#ppt_h"/>
                                          </p:val>
                                        </p:tav>
                                      </p:tavLst>
                                    </p:anim>
                                    <p:anim calcmode="lin" valueType="num">
                                      <p:cBhvr>
                                        <p:cTn id="38" dur="1000" fill="hold"/>
                                        <p:tgtEl>
                                          <p:spTgt spid="69"/>
                                        </p:tgtEl>
                                        <p:attrNameLst>
                                          <p:attrName>style.rotation</p:attrName>
                                        </p:attrNameLst>
                                      </p:cBhvr>
                                      <p:tavLst>
                                        <p:tav tm="0">
                                          <p:val>
                                            <p:fltVal val="90"/>
                                          </p:val>
                                        </p:tav>
                                        <p:tav tm="100000">
                                          <p:val>
                                            <p:fltVal val="0"/>
                                          </p:val>
                                        </p:tav>
                                      </p:tavLst>
                                    </p:anim>
                                    <p:animEffect transition="in" filter="fade">
                                      <p:cBhvr>
                                        <p:cTn id="39"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2" y="117286"/>
            <a:ext cx="11887198" cy="6550214"/>
          </a:xfrm>
          <a:prstGeom prst="rect">
            <a:avLst/>
          </a:prstGeom>
          <a:noFill/>
          <a:ln w="12700">
            <a:solidFill>
              <a:srgbClr val="0C7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725632" y="1613791"/>
            <a:ext cx="5503971" cy="3973415"/>
            <a:chOff x="3725632" y="1613791"/>
            <a:chExt cx="5503971" cy="3973415"/>
          </a:xfrm>
        </p:grpSpPr>
        <p:grpSp>
          <p:nvGrpSpPr>
            <p:cNvPr id="73" name="组合 72"/>
            <p:cNvGrpSpPr/>
            <p:nvPr/>
          </p:nvGrpSpPr>
          <p:grpSpPr>
            <a:xfrm rot="10595918">
              <a:off x="7745478" y="1951872"/>
              <a:ext cx="910710" cy="2060631"/>
              <a:chOff x="11122336" y="1544732"/>
              <a:chExt cx="910710" cy="2060631"/>
            </a:xfrm>
          </p:grpSpPr>
          <p:sp>
            <p:nvSpPr>
              <p:cNvPr id="74"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椭圆 5"/>
            <p:cNvSpPr/>
            <p:nvPr/>
          </p:nvSpPr>
          <p:spPr>
            <a:xfrm>
              <a:off x="4663328" y="1613791"/>
              <a:ext cx="3352800" cy="3352800"/>
            </a:xfrm>
            <a:prstGeom prst="ellipse">
              <a:avLst/>
            </a:prstGeom>
            <a:solidFill>
              <a:schemeClr val="bg1"/>
            </a:solidFill>
            <a:ln>
              <a:solidFill>
                <a:srgbClr val="C6F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flipH="1">
              <a:off x="4100709" y="1921481"/>
              <a:ext cx="1454364" cy="2538538"/>
              <a:chOff x="-6235700" y="-468313"/>
              <a:chExt cx="3935412" cy="6869113"/>
            </a:xfrm>
          </p:grpSpPr>
          <p:sp>
            <p:nvSpPr>
              <p:cNvPr id="8"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1" name="文本框 130"/>
            <p:cNvSpPr txBox="1"/>
            <p:nvPr/>
          </p:nvSpPr>
          <p:spPr>
            <a:xfrm>
              <a:off x="5222650" y="2983336"/>
              <a:ext cx="2492990" cy="646331"/>
            </a:xfrm>
            <a:prstGeom prst="rect">
              <a:avLst/>
            </a:prstGeom>
            <a:noFill/>
          </p:spPr>
          <p:txBody>
            <a:bodyPr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您的标题三</a:t>
              </a:r>
            </a:p>
          </p:txBody>
        </p:sp>
        <p:sp>
          <p:nvSpPr>
            <p:cNvPr id="133" name="双括号 132"/>
            <p:cNvSpPr/>
            <p:nvPr/>
          </p:nvSpPr>
          <p:spPr>
            <a:xfrm>
              <a:off x="5153547" y="3001874"/>
              <a:ext cx="2648143" cy="571500"/>
            </a:xfrm>
            <a:prstGeom prst="bracketPair">
              <a:avLst/>
            </a:prstGeom>
            <a:ln>
              <a:solidFill>
                <a:srgbClr val="0C72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4" name="组合 133"/>
            <p:cNvGrpSpPr/>
            <p:nvPr/>
          </p:nvGrpSpPr>
          <p:grpSpPr>
            <a:xfrm rot="5400000">
              <a:off x="5618229" y="1975832"/>
              <a:ext cx="1718777" cy="5503971"/>
              <a:chOff x="750888" y="-2387600"/>
              <a:chExt cx="1263650" cy="4046537"/>
            </a:xfrm>
          </p:grpSpPr>
          <p:sp>
            <p:nvSpPr>
              <p:cNvPr id="135" name="Freeform 11"/>
              <p:cNvSpPr>
                <a:spLocks/>
              </p:cNvSpPr>
              <p:nvPr/>
            </p:nvSpPr>
            <p:spPr bwMode="auto">
              <a:xfrm>
                <a:off x="1046163" y="-11113"/>
                <a:ext cx="646113" cy="1658938"/>
              </a:xfrm>
              <a:custGeom>
                <a:avLst/>
                <a:gdLst>
                  <a:gd name="T0" fmla="*/ 0 w 928"/>
                  <a:gd name="T1" fmla="*/ 0 h 2387"/>
                  <a:gd name="T2" fmla="*/ 874 w 928"/>
                  <a:gd name="T3" fmla="*/ 907 h 2387"/>
                  <a:gd name="T4" fmla="*/ 885 w 928"/>
                  <a:gd name="T5" fmla="*/ 1301 h 2387"/>
                  <a:gd name="T6" fmla="*/ 600 w 928"/>
                  <a:gd name="T7" fmla="*/ 1687 h 2387"/>
                  <a:gd name="T8" fmla="*/ 359 w 928"/>
                  <a:gd name="T9" fmla="*/ 2387 h 2387"/>
                  <a:gd name="T10" fmla="*/ 0 w 928"/>
                  <a:gd name="T11" fmla="*/ 2060 h 2387"/>
                </a:gdLst>
                <a:ahLst/>
                <a:cxnLst>
                  <a:cxn ang="0">
                    <a:pos x="T0" y="T1"/>
                  </a:cxn>
                  <a:cxn ang="0">
                    <a:pos x="T2" y="T3"/>
                  </a:cxn>
                  <a:cxn ang="0">
                    <a:pos x="T4" y="T5"/>
                  </a:cxn>
                  <a:cxn ang="0">
                    <a:pos x="T6" y="T7"/>
                  </a:cxn>
                  <a:cxn ang="0">
                    <a:pos x="T8" y="T9"/>
                  </a:cxn>
                  <a:cxn ang="0">
                    <a:pos x="T10" y="T11"/>
                  </a:cxn>
                </a:cxnLst>
                <a:rect l="0" t="0" r="r" b="b"/>
                <a:pathLst>
                  <a:path w="928" h="2387">
                    <a:moveTo>
                      <a:pt x="0" y="0"/>
                    </a:moveTo>
                    <a:cubicBezTo>
                      <a:pt x="408" y="143"/>
                      <a:pt x="754" y="492"/>
                      <a:pt x="874" y="907"/>
                    </a:cubicBezTo>
                    <a:cubicBezTo>
                      <a:pt x="911" y="1035"/>
                      <a:pt x="928" y="1175"/>
                      <a:pt x="885" y="1301"/>
                    </a:cubicBezTo>
                    <a:cubicBezTo>
                      <a:pt x="832" y="1453"/>
                      <a:pt x="701" y="1562"/>
                      <a:pt x="600" y="1687"/>
                    </a:cubicBezTo>
                    <a:cubicBezTo>
                      <a:pt x="443" y="1884"/>
                      <a:pt x="356" y="2135"/>
                      <a:pt x="359" y="2387"/>
                    </a:cubicBezTo>
                    <a:cubicBezTo>
                      <a:pt x="250" y="2200"/>
                      <a:pt x="125" y="2237"/>
                      <a:pt x="0" y="2060"/>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
              <p:cNvSpPr>
                <a:spLocks/>
              </p:cNvSpPr>
              <p:nvPr/>
            </p:nvSpPr>
            <p:spPr bwMode="auto">
              <a:xfrm>
                <a:off x="1031876" y="-23813"/>
                <a:ext cx="685800" cy="1682750"/>
              </a:xfrm>
              <a:custGeom>
                <a:avLst/>
                <a:gdLst>
                  <a:gd name="T0" fmla="*/ 16 w 984"/>
                  <a:gd name="T1" fmla="*/ 28 h 2420"/>
                  <a:gd name="T2" fmla="*/ 803 w 984"/>
                  <a:gd name="T3" fmla="*/ 726 h 2420"/>
                  <a:gd name="T4" fmla="*/ 896 w 984"/>
                  <a:gd name="T5" fmla="*/ 984 h 2420"/>
                  <a:gd name="T6" fmla="*/ 892 w 984"/>
                  <a:gd name="T7" fmla="*/ 1315 h 2420"/>
                  <a:gd name="T8" fmla="*/ 738 w 984"/>
                  <a:gd name="T9" fmla="*/ 1552 h 2420"/>
                  <a:gd name="T10" fmla="*/ 553 w 984"/>
                  <a:gd name="T11" fmla="*/ 1774 h 2420"/>
                  <a:gd name="T12" fmla="*/ 366 w 984"/>
                  <a:gd name="T13" fmla="*/ 2404 h 2420"/>
                  <a:gd name="T14" fmla="*/ 388 w 984"/>
                  <a:gd name="T15" fmla="*/ 2398 h 2420"/>
                  <a:gd name="T16" fmla="*/ 219 w 984"/>
                  <a:gd name="T17" fmla="*/ 2231 h 2420"/>
                  <a:gd name="T18" fmla="*/ 128 w 984"/>
                  <a:gd name="T19" fmla="*/ 2174 h 2420"/>
                  <a:gd name="T20" fmla="*/ 29 w 984"/>
                  <a:gd name="T21" fmla="*/ 2071 h 2420"/>
                  <a:gd name="T22" fmla="*/ 9 w 984"/>
                  <a:gd name="T23" fmla="*/ 2083 h 2420"/>
                  <a:gd name="T24" fmla="*/ 190 w 984"/>
                  <a:gd name="T25" fmla="*/ 2242 h 2420"/>
                  <a:gd name="T26" fmla="*/ 280 w 984"/>
                  <a:gd name="T27" fmla="*/ 2303 h 2420"/>
                  <a:gd name="T28" fmla="*/ 368 w 984"/>
                  <a:gd name="T29" fmla="*/ 2410 h 2420"/>
                  <a:gd name="T30" fmla="*/ 390 w 984"/>
                  <a:gd name="T31" fmla="*/ 2404 h 2420"/>
                  <a:gd name="T32" fmla="*/ 556 w 984"/>
                  <a:gd name="T33" fmla="*/ 1815 h 2420"/>
                  <a:gd name="T34" fmla="*/ 746 w 984"/>
                  <a:gd name="T35" fmla="*/ 1578 h 2420"/>
                  <a:gd name="T36" fmla="*/ 905 w 984"/>
                  <a:gd name="T37" fmla="*/ 1348 h 2420"/>
                  <a:gd name="T38" fmla="*/ 845 w 984"/>
                  <a:gd name="T39" fmla="*/ 759 h 2420"/>
                  <a:gd name="T40" fmla="*/ 534 w 984"/>
                  <a:gd name="T41" fmla="*/ 322 h 2420"/>
                  <a:gd name="T42" fmla="*/ 22 w 984"/>
                  <a:gd name="T43" fmla="*/ 6 h 2420"/>
                  <a:gd name="T44" fmla="*/ 16 w 984"/>
                  <a:gd name="T45" fmla="*/ 28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2420">
                    <a:moveTo>
                      <a:pt x="16" y="28"/>
                    </a:moveTo>
                    <a:cubicBezTo>
                      <a:pt x="354" y="148"/>
                      <a:pt x="644" y="404"/>
                      <a:pt x="803" y="726"/>
                    </a:cubicBezTo>
                    <a:cubicBezTo>
                      <a:pt x="844" y="808"/>
                      <a:pt x="875" y="894"/>
                      <a:pt x="896" y="984"/>
                    </a:cubicBezTo>
                    <a:cubicBezTo>
                      <a:pt x="921" y="1092"/>
                      <a:pt x="929" y="1208"/>
                      <a:pt x="892" y="1315"/>
                    </a:cubicBezTo>
                    <a:cubicBezTo>
                      <a:pt x="861" y="1405"/>
                      <a:pt x="800" y="1481"/>
                      <a:pt x="738" y="1552"/>
                    </a:cubicBezTo>
                    <a:cubicBezTo>
                      <a:pt x="673" y="1624"/>
                      <a:pt x="607" y="1694"/>
                      <a:pt x="553" y="1774"/>
                    </a:cubicBezTo>
                    <a:cubicBezTo>
                      <a:pt x="430" y="1960"/>
                      <a:pt x="364" y="2181"/>
                      <a:pt x="366" y="2404"/>
                    </a:cubicBezTo>
                    <a:cubicBezTo>
                      <a:pt x="374" y="2402"/>
                      <a:pt x="381" y="2400"/>
                      <a:pt x="388" y="2398"/>
                    </a:cubicBezTo>
                    <a:cubicBezTo>
                      <a:pt x="346" y="2326"/>
                      <a:pt x="290" y="2274"/>
                      <a:pt x="219" y="2231"/>
                    </a:cubicBezTo>
                    <a:cubicBezTo>
                      <a:pt x="188" y="2213"/>
                      <a:pt x="157" y="2195"/>
                      <a:pt x="128" y="2174"/>
                    </a:cubicBezTo>
                    <a:cubicBezTo>
                      <a:pt x="90" y="2145"/>
                      <a:pt x="57" y="2110"/>
                      <a:pt x="29" y="2071"/>
                    </a:cubicBezTo>
                    <a:cubicBezTo>
                      <a:pt x="21" y="2059"/>
                      <a:pt x="0" y="2071"/>
                      <a:pt x="9" y="2083"/>
                    </a:cubicBezTo>
                    <a:cubicBezTo>
                      <a:pt x="58" y="2151"/>
                      <a:pt x="119" y="2199"/>
                      <a:pt x="190" y="2242"/>
                    </a:cubicBezTo>
                    <a:cubicBezTo>
                      <a:pt x="221" y="2260"/>
                      <a:pt x="252" y="2279"/>
                      <a:pt x="280" y="2303"/>
                    </a:cubicBezTo>
                    <a:cubicBezTo>
                      <a:pt x="316" y="2333"/>
                      <a:pt x="344" y="2370"/>
                      <a:pt x="368" y="2410"/>
                    </a:cubicBezTo>
                    <a:cubicBezTo>
                      <a:pt x="374" y="2420"/>
                      <a:pt x="390" y="2416"/>
                      <a:pt x="390" y="2404"/>
                    </a:cubicBezTo>
                    <a:cubicBezTo>
                      <a:pt x="388" y="2197"/>
                      <a:pt x="446" y="1991"/>
                      <a:pt x="556" y="1815"/>
                    </a:cubicBezTo>
                    <a:cubicBezTo>
                      <a:pt x="610" y="1728"/>
                      <a:pt x="678" y="1654"/>
                      <a:pt x="746" y="1578"/>
                    </a:cubicBezTo>
                    <a:cubicBezTo>
                      <a:pt x="808" y="1508"/>
                      <a:pt x="869" y="1435"/>
                      <a:pt x="905" y="1348"/>
                    </a:cubicBezTo>
                    <a:cubicBezTo>
                      <a:pt x="984" y="1159"/>
                      <a:pt x="925" y="938"/>
                      <a:pt x="845" y="759"/>
                    </a:cubicBezTo>
                    <a:cubicBezTo>
                      <a:pt x="772" y="595"/>
                      <a:pt x="664" y="446"/>
                      <a:pt x="534" y="322"/>
                    </a:cubicBezTo>
                    <a:cubicBezTo>
                      <a:pt x="388" y="182"/>
                      <a:pt x="213" y="73"/>
                      <a:pt x="22" y="6"/>
                    </a:cubicBezTo>
                    <a:cubicBezTo>
                      <a:pt x="8" y="0"/>
                      <a:pt x="2" y="23"/>
                      <a:pt x="16" y="28"/>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
              <p:cNvSpPr>
                <a:spLocks/>
              </p:cNvSpPr>
              <p:nvPr/>
            </p:nvSpPr>
            <p:spPr bwMode="auto">
              <a:xfrm>
                <a:off x="750888" y="-2378075"/>
                <a:ext cx="633413" cy="1570038"/>
              </a:xfrm>
              <a:custGeom>
                <a:avLst/>
                <a:gdLst>
                  <a:gd name="T0" fmla="*/ 798 w 909"/>
                  <a:gd name="T1" fmla="*/ 189 h 2259"/>
                  <a:gd name="T2" fmla="*/ 752 w 909"/>
                  <a:gd name="T3" fmla="*/ 287 h 2259"/>
                  <a:gd name="T4" fmla="*/ 740 w 909"/>
                  <a:gd name="T5" fmla="*/ 364 h 2259"/>
                  <a:gd name="T6" fmla="*/ 825 w 909"/>
                  <a:gd name="T7" fmla="*/ 822 h 2259"/>
                  <a:gd name="T8" fmla="*/ 887 w 909"/>
                  <a:gd name="T9" fmla="*/ 1291 h 2259"/>
                  <a:gd name="T10" fmla="*/ 888 w 909"/>
                  <a:gd name="T11" fmla="*/ 1300 h 2259"/>
                  <a:gd name="T12" fmla="*/ 785 w 909"/>
                  <a:gd name="T13" fmla="*/ 1781 h 2259"/>
                  <a:gd name="T14" fmla="*/ 503 w 909"/>
                  <a:gd name="T15" fmla="*/ 2062 h 2259"/>
                  <a:gd name="T16" fmla="*/ 271 w 909"/>
                  <a:gd name="T17" fmla="*/ 2235 h 2259"/>
                  <a:gd name="T18" fmla="*/ 224 w 909"/>
                  <a:gd name="T19" fmla="*/ 2257 h 2259"/>
                  <a:gd name="T20" fmla="*/ 150 w 909"/>
                  <a:gd name="T21" fmla="*/ 2203 h 2259"/>
                  <a:gd name="T22" fmla="*/ 156 w 909"/>
                  <a:gd name="T23" fmla="*/ 1395 h 2259"/>
                  <a:gd name="T24" fmla="*/ 462 w 909"/>
                  <a:gd name="T25" fmla="*/ 1004 h 2259"/>
                  <a:gd name="T26" fmla="*/ 766 w 909"/>
                  <a:gd name="T27" fmla="*/ 57 h 2259"/>
                  <a:gd name="T28" fmla="*/ 820 w 909"/>
                  <a:gd name="T29" fmla="*/ 9 h 2259"/>
                  <a:gd name="T30" fmla="*/ 888 w 909"/>
                  <a:gd name="T31" fmla="*/ 19 h 2259"/>
                  <a:gd name="T32" fmla="*/ 882 w 909"/>
                  <a:gd name="T33" fmla="*/ 106 h 2259"/>
                  <a:gd name="T34" fmla="*/ 841 w 909"/>
                  <a:gd name="T35" fmla="*/ 147 h 2259"/>
                  <a:gd name="T36" fmla="*/ 798 w 909"/>
                  <a:gd name="T37" fmla="*/ 18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2259">
                    <a:moveTo>
                      <a:pt x="798" y="189"/>
                    </a:moveTo>
                    <a:cubicBezTo>
                      <a:pt x="776" y="219"/>
                      <a:pt x="765" y="252"/>
                      <a:pt x="752" y="287"/>
                    </a:cubicBezTo>
                    <a:cubicBezTo>
                      <a:pt x="742" y="315"/>
                      <a:pt x="735" y="333"/>
                      <a:pt x="740" y="364"/>
                    </a:cubicBezTo>
                    <a:cubicBezTo>
                      <a:pt x="762" y="518"/>
                      <a:pt x="795" y="669"/>
                      <a:pt x="825" y="822"/>
                    </a:cubicBezTo>
                    <a:cubicBezTo>
                      <a:pt x="856" y="977"/>
                      <a:pt x="882" y="1133"/>
                      <a:pt x="887" y="1291"/>
                    </a:cubicBezTo>
                    <a:cubicBezTo>
                      <a:pt x="888" y="1294"/>
                      <a:pt x="888" y="1297"/>
                      <a:pt x="888" y="1300"/>
                    </a:cubicBezTo>
                    <a:cubicBezTo>
                      <a:pt x="893" y="1466"/>
                      <a:pt x="872" y="1639"/>
                      <a:pt x="785" y="1781"/>
                    </a:cubicBezTo>
                    <a:cubicBezTo>
                      <a:pt x="716" y="1895"/>
                      <a:pt x="610" y="1981"/>
                      <a:pt x="503" y="2062"/>
                    </a:cubicBezTo>
                    <a:cubicBezTo>
                      <a:pt x="427" y="2120"/>
                      <a:pt x="349" y="2178"/>
                      <a:pt x="271" y="2235"/>
                    </a:cubicBezTo>
                    <a:cubicBezTo>
                      <a:pt x="257" y="2245"/>
                      <a:pt x="242" y="2256"/>
                      <a:pt x="224" y="2257"/>
                    </a:cubicBezTo>
                    <a:cubicBezTo>
                      <a:pt x="192" y="2259"/>
                      <a:pt x="167" y="2230"/>
                      <a:pt x="150" y="2203"/>
                    </a:cubicBezTo>
                    <a:cubicBezTo>
                      <a:pt x="0" y="1961"/>
                      <a:pt x="3" y="1634"/>
                      <a:pt x="156" y="1395"/>
                    </a:cubicBezTo>
                    <a:cubicBezTo>
                      <a:pt x="246" y="1255"/>
                      <a:pt x="380" y="1148"/>
                      <a:pt x="462" y="1004"/>
                    </a:cubicBezTo>
                    <a:cubicBezTo>
                      <a:pt x="628" y="713"/>
                      <a:pt x="560" y="320"/>
                      <a:pt x="766" y="57"/>
                    </a:cubicBezTo>
                    <a:cubicBezTo>
                      <a:pt x="781" y="38"/>
                      <a:pt x="798" y="19"/>
                      <a:pt x="820" y="9"/>
                    </a:cubicBezTo>
                    <a:cubicBezTo>
                      <a:pt x="842" y="0"/>
                      <a:pt x="871" y="1"/>
                      <a:pt x="888" y="19"/>
                    </a:cubicBezTo>
                    <a:cubicBezTo>
                      <a:pt x="909" y="42"/>
                      <a:pt x="901" y="80"/>
                      <a:pt x="882" y="106"/>
                    </a:cubicBezTo>
                    <a:cubicBezTo>
                      <a:pt x="871" y="121"/>
                      <a:pt x="856" y="134"/>
                      <a:pt x="841" y="147"/>
                    </a:cubicBezTo>
                    <a:cubicBezTo>
                      <a:pt x="826" y="161"/>
                      <a:pt x="814" y="176"/>
                      <a:pt x="798" y="189"/>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4"/>
              <p:cNvSpPr>
                <a:spLocks/>
              </p:cNvSpPr>
              <p:nvPr/>
            </p:nvSpPr>
            <p:spPr bwMode="auto">
              <a:xfrm>
                <a:off x="763588" y="-2387600"/>
                <a:ext cx="630238" cy="1585913"/>
              </a:xfrm>
              <a:custGeom>
                <a:avLst/>
                <a:gdLst>
                  <a:gd name="T0" fmla="*/ 771 w 904"/>
                  <a:gd name="T1" fmla="*/ 196 h 2282"/>
                  <a:gd name="T2" fmla="*/ 719 w 904"/>
                  <a:gd name="T3" fmla="*/ 309 h 2282"/>
                  <a:gd name="T4" fmla="*/ 717 w 904"/>
                  <a:gd name="T5" fmla="*/ 418 h 2282"/>
                  <a:gd name="T6" fmla="*/ 769 w 904"/>
                  <a:gd name="T7" fmla="*/ 701 h 2282"/>
                  <a:gd name="T8" fmla="*/ 857 w 904"/>
                  <a:gd name="T9" fmla="*/ 1273 h 2282"/>
                  <a:gd name="T10" fmla="*/ 768 w 904"/>
                  <a:gd name="T11" fmla="*/ 1770 h 2282"/>
                  <a:gd name="T12" fmla="*/ 393 w 904"/>
                  <a:gd name="T13" fmla="*/ 2131 h 2282"/>
                  <a:gd name="T14" fmla="*/ 280 w 904"/>
                  <a:gd name="T15" fmla="*/ 2214 h 2282"/>
                  <a:gd name="T16" fmla="*/ 226 w 904"/>
                  <a:gd name="T17" fmla="*/ 2252 h 2282"/>
                  <a:gd name="T18" fmla="*/ 165 w 904"/>
                  <a:gd name="T19" fmla="*/ 2237 h 2282"/>
                  <a:gd name="T20" fmla="*/ 105 w 904"/>
                  <a:gd name="T21" fmla="*/ 2138 h 2282"/>
                  <a:gd name="T22" fmla="*/ 63 w 904"/>
                  <a:gd name="T23" fmla="*/ 2027 h 2282"/>
                  <a:gd name="T24" fmla="*/ 75 w 904"/>
                  <a:gd name="T25" fmla="*/ 1568 h 2282"/>
                  <a:gd name="T26" fmla="*/ 188 w 904"/>
                  <a:gd name="T27" fmla="*/ 1359 h 2282"/>
                  <a:gd name="T28" fmla="*/ 352 w 904"/>
                  <a:gd name="T29" fmla="*/ 1166 h 2282"/>
                  <a:gd name="T30" fmla="*/ 482 w 904"/>
                  <a:gd name="T31" fmla="*/ 969 h 2282"/>
                  <a:gd name="T32" fmla="*/ 551 w 904"/>
                  <a:gd name="T33" fmla="*/ 761 h 2282"/>
                  <a:gd name="T34" fmla="*/ 640 w 904"/>
                  <a:gd name="T35" fmla="*/ 321 h 2282"/>
                  <a:gd name="T36" fmla="*/ 728 w 904"/>
                  <a:gd name="T37" fmla="*/ 119 h 2282"/>
                  <a:gd name="T38" fmla="*/ 812 w 904"/>
                  <a:gd name="T39" fmla="*/ 32 h 2282"/>
                  <a:gd name="T40" fmla="*/ 867 w 904"/>
                  <a:gd name="T41" fmla="*/ 47 h 2282"/>
                  <a:gd name="T42" fmla="*/ 858 w 904"/>
                  <a:gd name="T43" fmla="*/ 108 h 2282"/>
                  <a:gd name="T44" fmla="*/ 816 w 904"/>
                  <a:gd name="T45" fmla="*/ 152 h 2282"/>
                  <a:gd name="T46" fmla="*/ 773 w 904"/>
                  <a:gd name="T47" fmla="*/ 194 h 2282"/>
                  <a:gd name="T48" fmla="*/ 790 w 904"/>
                  <a:gd name="T49" fmla="*/ 211 h 2282"/>
                  <a:gd name="T50" fmla="*/ 837 w 904"/>
                  <a:gd name="T51" fmla="*/ 164 h 2282"/>
                  <a:gd name="T52" fmla="*/ 879 w 904"/>
                  <a:gd name="T53" fmla="*/ 120 h 2282"/>
                  <a:gd name="T54" fmla="*/ 882 w 904"/>
                  <a:gd name="T55" fmla="*/ 28 h 2282"/>
                  <a:gd name="T56" fmla="*/ 797 w 904"/>
                  <a:gd name="T57" fmla="*/ 12 h 2282"/>
                  <a:gd name="T58" fmla="*/ 714 w 904"/>
                  <a:gd name="T59" fmla="*/ 98 h 2282"/>
                  <a:gd name="T60" fmla="*/ 569 w 904"/>
                  <a:gd name="T61" fmla="*/ 539 h 2282"/>
                  <a:gd name="T62" fmla="*/ 442 w 904"/>
                  <a:gd name="T63" fmla="*/ 998 h 2282"/>
                  <a:gd name="T64" fmla="*/ 122 w 904"/>
                  <a:gd name="T65" fmla="*/ 1413 h 2282"/>
                  <a:gd name="T66" fmla="*/ 13 w 904"/>
                  <a:gd name="T67" fmla="*/ 1880 h 2282"/>
                  <a:gd name="T68" fmla="*/ 68 w 904"/>
                  <a:gd name="T69" fmla="*/ 2113 h 2282"/>
                  <a:gd name="T70" fmla="*/ 123 w 904"/>
                  <a:gd name="T71" fmla="*/ 2222 h 2282"/>
                  <a:gd name="T72" fmla="*/ 202 w 904"/>
                  <a:gd name="T73" fmla="*/ 2282 h 2282"/>
                  <a:gd name="T74" fmla="*/ 249 w 904"/>
                  <a:gd name="T75" fmla="*/ 2265 h 2282"/>
                  <a:gd name="T76" fmla="*/ 310 w 904"/>
                  <a:gd name="T77" fmla="*/ 2221 h 2282"/>
                  <a:gd name="T78" fmla="*/ 436 w 904"/>
                  <a:gd name="T79" fmla="*/ 2128 h 2282"/>
                  <a:gd name="T80" fmla="*/ 650 w 904"/>
                  <a:gd name="T81" fmla="*/ 1955 h 2282"/>
                  <a:gd name="T82" fmla="*/ 808 w 904"/>
                  <a:gd name="T83" fmla="*/ 1746 h 2282"/>
                  <a:gd name="T84" fmla="*/ 875 w 904"/>
                  <a:gd name="T85" fmla="*/ 1498 h 2282"/>
                  <a:gd name="T86" fmla="*/ 837 w 904"/>
                  <a:gd name="T87" fmla="*/ 923 h 2282"/>
                  <a:gd name="T88" fmla="*/ 779 w 904"/>
                  <a:gd name="T89" fmla="*/ 626 h 2282"/>
                  <a:gd name="T90" fmla="*/ 750 w 904"/>
                  <a:gd name="T91" fmla="*/ 473 h 2282"/>
                  <a:gd name="T92" fmla="*/ 739 w 904"/>
                  <a:gd name="T93" fmla="*/ 404 h 2282"/>
                  <a:gd name="T94" fmla="*/ 738 w 904"/>
                  <a:gd name="T95" fmla="*/ 329 h 2282"/>
                  <a:gd name="T96" fmla="*/ 792 w 904"/>
                  <a:gd name="T97" fmla="*/ 208 h 2282"/>
                  <a:gd name="T98" fmla="*/ 771 w 904"/>
                  <a:gd name="T99" fmla="*/ 196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4" h="2282">
                    <a:moveTo>
                      <a:pt x="771" y="196"/>
                    </a:moveTo>
                    <a:cubicBezTo>
                      <a:pt x="747" y="230"/>
                      <a:pt x="733" y="270"/>
                      <a:pt x="719" y="309"/>
                    </a:cubicBezTo>
                    <a:cubicBezTo>
                      <a:pt x="707" y="347"/>
                      <a:pt x="711" y="379"/>
                      <a:pt x="717" y="418"/>
                    </a:cubicBezTo>
                    <a:cubicBezTo>
                      <a:pt x="732" y="513"/>
                      <a:pt x="750" y="607"/>
                      <a:pt x="769" y="701"/>
                    </a:cubicBezTo>
                    <a:cubicBezTo>
                      <a:pt x="807" y="890"/>
                      <a:pt x="847" y="1080"/>
                      <a:pt x="857" y="1273"/>
                    </a:cubicBezTo>
                    <a:cubicBezTo>
                      <a:pt x="866" y="1442"/>
                      <a:pt x="853" y="1620"/>
                      <a:pt x="768" y="1770"/>
                    </a:cubicBezTo>
                    <a:cubicBezTo>
                      <a:pt x="682" y="1924"/>
                      <a:pt x="531" y="2028"/>
                      <a:pt x="393" y="2131"/>
                    </a:cubicBezTo>
                    <a:cubicBezTo>
                      <a:pt x="355" y="2159"/>
                      <a:pt x="317" y="2186"/>
                      <a:pt x="280" y="2214"/>
                    </a:cubicBezTo>
                    <a:cubicBezTo>
                      <a:pt x="262" y="2227"/>
                      <a:pt x="245" y="2242"/>
                      <a:pt x="226" y="2252"/>
                    </a:cubicBezTo>
                    <a:cubicBezTo>
                      <a:pt x="203" y="2264"/>
                      <a:pt x="182" y="2255"/>
                      <a:pt x="165" y="2237"/>
                    </a:cubicBezTo>
                    <a:cubicBezTo>
                      <a:pt x="139" y="2210"/>
                      <a:pt x="121" y="2172"/>
                      <a:pt x="105" y="2138"/>
                    </a:cubicBezTo>
                    <a:cubicBezTo>
                      <a:pt x="88" y="2102"/>
                      <a:pt x="74" y="2065"/>
                      <a:pt x="63" y="2027"/>
                    </a:cubicBezTo>
                    <a:cubicBezTo>
                      <a:pt x="21" y="1878"/>
                      <a:pt x="25" y="1715"/>
                      <a:pt x="75" y="1568"/>
                    </a:cubicBezTo>
                    <a:cubicBezTo>
                      <a:pt x="101" y="1493"/>
                      <a:pt x="140" y="1423"/>
                      <a:pt x="188" y="1359"/>
                    </a:cubicBezTo>
                    <a:cubicBezTo>
                      <a:pt x="239" y="1292"/>
                      <a:pt x="297" y="1231"/>
                      <a:pt x="352" y="1166"/>
                    </a:cubicBezTo>
                    <a:cubicBezTo>
                      <a:pt x="403" y="1106"/>
                      <a:pt x="449" y="1042"/>
                      <a:pt x="482" y="969"/>
                    </a:cubicBezTo>
                    <a:cubicBezTo>
                      <a:pt x="513" y="903"/>
                      <a:pt x="534" y="833"/>
                      <a:pt x="551" y="761"/>
                    </a:cubicBezTo>
                    <a:cubicBezTo>
                      <a:pt x="584" y="615"/>
                      <a:pt x="599" y="465"/>
                      <a:pt x="640" y="321"/>
                    </a:cubicBezTo>
                    <a:cubicBezTo>
                      <a:pt x="661" y="250"/>
                      <a:pt x="689" y="182"/>
                      <a:pt x="728" y="119"/>
                    </a:cubicBezTo>
                    <a:cubicBezTo>
                      <a:pt x="749" y="88"/>
                      <a:pt x="774" y="45"/>
                      <a:pt x="812" y="32"/>
                    </a:cubicBezTo>
                    <a:cubicBezTo>
                      <a:pt x="831" y="25"/>
                      <a:pt x="856" y="28"/>
                      <a:pt x="867" y="47"/>
                    </a:cubicBezTo>
                    <a:cubicBezTo>
                      <a:pt x="878" y="66"/>
                      <a:pt x="869" y="91"/>
                      <a:pt x="858" y="108"/>
                    </a:cubicBezTo>
                    <a:cubicBezTo>
                      <a:pt x="847" y="125"/>
                      <a:pt x="830" y="138"/>
                      <a:pt x="816" y="152"/>
                    </a:cubicBezTo>
                    <a:cubicBezTo>
                      <a:pt x="801" y="165"/>
                      <a:pt x="788" y="181"/>
                      <a:pt x="773" y="194"/>
                    </a:cubicBezTo>
                    <a:cubicBezTo>
                      <a:pt x="761" y="204"/>
                      <a:pt x="778" y="221"/>
                      <a:pt x="790" y="211"/>
                    </a:cubicBezTo>
                    <a:cubicBezTo>
                      <a:pt x="807" y="196"/>
                      <a:pt x="821" y="179"/>
                      <a:pt x="837" y="164"/>
                    </a:cubicBezTo>
                    <a:cubicBezTo>
                      <a:pt x="852" y="151"/>
                      <a:pt x="868" y="137"/>
                      <a:pt x="879" y="120"/>
                    </a:cubicBezTo>
                    <a:cubicBezTo>
                      <a:pt x="896" y="94"/>
                      <a:pt x="904" y="54"/>
                      <a:pt x="882" y="28"/>
                    </a:cubicBezTo>
                    <a:cubicBezTo>
                      <a:pt x="862" y="2"/>
                      <a:pt x="825" y="0"/>
                      <a:pt x="797" y="12"/>
                    </a:cubicBezTo>
                    <a:cubicBezTo>
                      <a:pt x="761" y="28"/>
                      <a:pt x="736" y="66"/>
                      <a:pt x="714" y="98"/>
                    </a:cubicBezTo>
                    <a:cubicBezTo>
                      <a:pt x="627" y="228"/>
                      <a:pt x="596" y="386"/>
                      <a:pt x="569" y="539"/>
                    </a:cubicBezTo>
                    <a:cubicBezTo>
                      <a:pt x="542" y="695"/>
                      <a:pt x="518" y="857"/>
                      <a:pt x="442" y="998"/>
                    </a:cubicBezTo>
                    <a:cubicBezTo>
                      <a:pt x="358" y="1153"/>
                      <a:pt x="214" y="1263"/>
                      <a:pt x="122" y="1413"/>
                    </a:cubicBezTo>
                    <a:cubicBezTo>
                      <a:pt x="37" y="1551"/>
                      <a:pt x="0" y="1718"/>
                      <a:pt x="13" y="1880"/>
                    </a:cubicBezTo>
                    <a:cubicBezTo>
                      <a:pt x="19" y="1960"/>
                      <a:pt x="37" y="2039"/>
                      <a:pt x="68" y="2113"/>
                    </a:cubicBezTo>
                    <a:cubicBezTo>
                      <a:pt x="83" y="2151"/>
                      <a:pt x="101" y="2187"/>
                      <a:pt x="123" y="2222"/>
                    </a:cubicBezTo>
                    <a:cubicBezTo>
                      <a:pt x="141" y="2249"/>
                      <a:pt x="166" y="2281"/>
                      <a:pt x="202" y="2282"/>
                    </a:cubicBezTo>
                    <a:cubicBezTo>
                      <a:pt x="219" y="2282"/>
                      <a:pt x="235" y="2275"/>
                      <a:pt x="249" y="2265"/>
                    </a:cubicBezTo>
                    <a:cubicBezTo>
                      <a:pt x="270" y="2252"/>
                      <a:pt x="290" y="2236"/>
                      <a:pt x="310" y="2221"/>
                    </a:cubicBezTo>
                    <a:cubicBezTo>
                      <a:pt x="353" y="2190"/>
                      <a:pt x="394" y="2159"/>
                      <a:pt x="436" y="2128"/>
                    </a:cubicBezTo>
                    <a:cubicBezTo>
                      <a:pt x="509" y="2073"/>
                      <a:pt x="583" y="2018"/>
                      <a:pt x="650" y="1955"/>
                    </a:cubicBezTo>
                    <a:cubicBezTo>
                      <a:pt x="713" y="1895"/>
                      <a:pt x="770" y="1826"/>
                      <a:pt x="808" y="1746"/>
                    </a:cubicBezTo>
                    <a:cubicBezTo>
                      <a:pt x="845" y="1668"/>
                      <a:pt x="865" y="1584"/>
                      <a:pt x="875" y="1498"/>
                    </a:cubicBezTo>
                    <a:cubicBezTo>
                      <a:pt x="898" y="1307"/>
                      <a:pt x="871" y="1112"/>
                      <a:pt x="837" y="923"/>
                    </a:cubicBezTo>
                    <a:cubicBezTo>
                      <a:pt x="819" y="824"/>
                      <a:pt x="798" y="725"/>
                      <a:pt x="779" y="626"/>
                    </a:cubicBezTo>
                    <a:cubicBezTo>
                      <a:pt x="769" y="575"/>
                      <a:pt x="759" y="524"/>
                      <a:pt x="750" y="473"/>
                    </a:cubicBezTo>
                    <a:cubicBezTo>
                      <a:pt x="746" y="450"/>
                      <a:pt x="742" y="427"/>
                      <a:pt x="739" y="404"/>
                    </a:cubicBezTo>
                    <a:cubicBezTo>
                      <a:pt x="735" y="379"/>
                      <a:pt x="731" y="355"/>
                      <a:pt x="738" y="329"/>
                    </a:cubicBezTo>
                    <a:cubicBezTo>
                      <a:pt x="750" y="287"/>
                      <a:pt x="766" y="244"/>
                      <a:pt x="792" y="208"/>
                    </a:cubicBezTo>
                    <a:cubicBezTo>
                      <a:pt x="801" y="196"/>
                      <a:pt x="780" y="184"/>
                      <a:pt x="771" y="19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5"/>
              <p:cNvSpPr>
                <a:spLocks/>
              </p:cNvSpPr>
              <p:nvPr/>
            </p:nvSpPr>
            <p:spPr bwMode="auto">
              <a:xfrm>
                <a:off x="814388" y="-1393825"/>
                <a:ext cx="1200150" cy="1157288"/>
              </a:xfrm>
              <a:custGeom>
                <a:avLst/>
                <a:gdLst>
                  <a:gd name="T0" fmla="*/ 652 w 1723"/>
                  <a:gd name="T1" fmla="*/ 77 h 1667"/>
                  <a:gd name="T2" fmla="*/ 1240 w 1723"/>
                  <a:gd name="T3" fmla="*/ 105 h 1667"/>
                  <a:gd name="T4" fmla="*/ 1399 w 1723"/>
                  <a:gd name="T5" fmla="*/ 186 h 1667"/>
                  <a:gd name="T6" fmla="*/ 1680 w 1723"/>
                  <a:gd name="T7" fmla="*/ 133 h 1667"/>
                  <a:gd name="T8" fmla="*/ 1581 w 1723"/>
                  <a:gd name="T9" fmla="*/ 358 h 1667"/>
                  <a:gd name="T10" fmla="*/ 1379 w 1723"/>
                  <a:gd name="T11" fmla="*/ 532 h 1667"/>
                  <a:gd name="T12" fmla="*/ 1321 w 1723"/>
                  <a:gd name="T13" fmla="*/ 761 h 1667"/>
                  <a:gd name="T14" fmla="*/ 1088 w 1723"/>
                  <a:gd name="T15" fmla="*/ 880 h 1667"/>
                  <a:gd name="T16" fmla="*/ 819 w 1723"/>
                  <a:gd name="T17" fmla="*/ 1213 h 1667"/>
                  <a:gd name="T18" fmla="*/ 683 w 1723"/>
                  <a:gd name="T19" fmla="*/ 1209 h 1667"/>
                  <a:gd name="T20" fmla="*/ 303 w 1723"/>
                  <a:gd name="T21" fmla="*/ 1641 h 1667"/>
                  <a:gd name="T22" fmla="*/ 26 w 1723"/>
                  <a:gd name="T23" fmla="*/ 1165 h 1667"/>
                  <a:gd name="T24" fmla="*/ 137 w 1723"/>
                  <a:gd name="T25" fmla="*/ 603 h 1667"/>
                  <a:gd name="T26" fmla="*/ 493 w 1723"/>
                  <a:gd name="T27" fmla="*/ 147 h 1667"/>
                  <a:gd name="T28" fmla="*/ 652 w 1723"/>
                  <a:gd name="T29" fmla="*/ 77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3" h="1667">
                    <a:moveTo>
                      <a:pt x="652" y="77"/>
                    </a:moveTo>
                    <a:cubicBezTo>
                      <a:pt x="840" y="0"/>
                      <a:pt x="1061" y="11"/>
                      <a:pt x="1240" y="105"/>
                    </a:cubicBezTo>
                    <a:cubicBezTo>
                      <a:pt x="1293" y="133"/>
                      <a:pt x="1343" y="168"/>
                      <a:pt x="1399" y="186"/>
                    </a:cubicBezTo>
                    <a:cubicBezTo>
                      <a:pt x="1494" y="217"/>
                      <a:pt x="1604" y="196"/>
                      <a:pt x="1680" y="133"/>
                    </a:cubicBezTo>
                    <a:cubicBezTo>
                      <a:pt x="1723" y="212"/>
                      <a:pt x="1655" y="308"/>
                      <a:pt x="1581" y="358"/>
                    </a:cubicBezTo>
                    <a:cubicBezTo>
                      <a:pt x="1506" y="409"/>
                      <a:pt x="1414" y="449"/>
                      <a:pt x="1379" y="532"/>
                    </a:cubicBezTo>
                    <a:cubicBezTo>
                      <a:pt x="1348" y="605"/>
                      <a:pt x="1368" y="697"/>
                      <a:pt x="1321" y="761"/>
                    </a:cubicBezTo>
                    <a:cubicBezTo>
                      <a:pt x="1269" y="832"/>
                      <a:pt x="1161" y="831"/>
                      <a:pt x="1088" y="880"/>
                    </a:cubicBezTo>
                    <a:cubicBezTo>
                      <a:pt x="968" y="962"/>
                      <a:pt x="958" y="1168"/>
                      <a:pt x="819" y="1213"/>
                    </a:cubicBezTo>
                    <a:cubicBezTo>
                      <a:pt x="775" y="1227"/>
                      <a:pt x="727" y="1220"/>
                      <a:pt x="683" y="1209"/>
                    </a:cubicBezTo>
                    <a:cubicBezTo>
                      <a:pt x="570" y="1181"/>
                      <a:pt x="416" y="1667"/>
                      <a:pt x="303" y="1641"/>
                    </a:cubicBezTo>
                    <a:cubicBezTo>
                      <a:pt x="189" y="1614"/>
                      <a:pt x="106" y="1081"/>
                      <a:pt x="26" y="1165"/>
                    </a:cubicBezTo>
                    <a:cubicBezTo>
                      <a:pt x="0" y="973"/>
                      <a:pt x="48" y="776"/>
                      <a:pt x="137" y="603"/>
                    </a:cubicBezTo>
                    <a:cubicBezTo>
                      <a:pt x="225" y="431"/>
                      <a:pt x="353" y="281"/>
                      <a:pt x="493" y="147"/>
                    </a:cubicBezTo>
                    <a:cubicBezTo>
                      <a:pt x="536" y="105"/>
                      <a:pt x="597" y="98"/>
                      <a:pt x="652" y="77"/>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6"/>
              <p:cNvSpPr>
                <a:spLocks/>
              </p:cNvSpPr>
              <p:nvPr/>
            </p:nvSpPr>
            <p:spPr bwMode="auto">
              <a:xfrm>
                <a:off x="920751" y="-360363"/>
                <a:ext cx="690563" cy="1441450"/>
              </a:xfrm>
              <a:custGeom>
                <a:avLst/>
                <a:gdLst>
                  <a:gd name="T0" fmla="*/ 887 w 990"/>
                  <a:gd name="T1" fmla="*/ 380 h 2075"/>
                  <a:gd name="T2" fmla="*/ 395 w 990"/>
                  <a:gd name="T3" fmla="*/ 1692 h 2075"/>
                  <a:gd name="T4" fmla="*/ 186 w 990"/>
                  <a:gd name="T5" fmla="*/ 1880 h 2075"/>
                  <a:gd name="T6" fmla="*/ 69 w 990"/>
                  <a:gd name="T7" fmla="*/ 2075 h 2075"/>
                  <a:gd name="T8" fmla="*/ 74 w 990"/>
                  <a:gd name="T9" fmla="*/ 1861 h 2075"/>
                  <a:gd name="T10" fmla="*/ 50 w 990"/>
                  <a:gd name="T11" fmla="*/ 1435 h 2075"/>
                  <a:gd name="T12" fmla="*/ 9 w 990"/>
                  <a:gd name="T13" fmla="*/ 519 h 2075"/>
                  <a:gd name="T14" fmla="*/ 155 w 990"/>
                  <a:gd name="T15" fmla="*/ 86 h 2075"/>
                  <a:gd name="T16" fmla="*/ 469 w 990"/>
                  <a:gd name="T17" fmla="*/ 5 h 2075"/>
                  <a:gd name="T18" fmla="*/ 823 w 990"/>
                  <a:gd name="T19" fmla="*/ 164 h 2075"/>
                  <a:gd name="T20" fmla="*/ 886 w 990"/>
                  <a:gd name="T21" fmla="*/ 402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0" h="2075">
                    <a:moveTo>
                      <a:pt x="887" y="380"/>
                    </a:moveTo>
                    <a:cubicBezTo>
                      <a:pt x="990" y="862"/>
                      <a:pt x="790" y="1397"/>
                      <a:pt x="395" y="1692"/>
                    </a:cubicBezTo>
                    <a:cubicBezTo>
                      <a:pt x="319" y="1748"/>
                      <a:pt x="235" y="1799"/>
                      <a:pt x="186" y="1880"/>
                    </a:cubicBezTo>
                    <a:cubicBezTo>
                      <a:pt x="146" y="1946"/>
                      <a:pt x="131" y="2030"/>
                      <a:pt x="69" y="2075"/>
                    </a:cubicBezTo>
                    <a:cubicBezTo>
                      <a:pt x="50" y="2006"/>
                      <a:pt x="67" y="1933"/>
                      <a:pt x="74" y="1861"/>
                    </a:cubicBezTo>
                    <a:cubicBezTo>
                      <a:pt x="89" y="1719"/>
                      <a:pt x="67" y="1577"/>
                      <a:pt x="50" y="1435"/>
                    </a:cubicBezTo>
                    <a:cubicBezTo>
                      <a:pt x="14" y="1131"/>
                      <a:pt x="0" y="825"/>
                      <a:pt x="9" y="519"/>
                    </a:cubicBezTo>
                    <a:cubicBezTo>
                      <a:pt x="14" y="362"/>
                      <a:pt x="33" y="186"/>
                      <a:pt x="155" y="86"/>
                    </a:cubicBezTo>
                    <a:cubicBezTo>
                      <a:pt x="240" y="16"/>
                      <a:pt x="359" y="0"/>
                      <a:pt x="469" y="5"/>
                    </a:cubicBezTo>
                    <a:cubicBezTo>
                      <a:pt x="603" y="11"/>
                      <a:pt x="749" y="52"/>
                      <a:pt x="823" y="164"/>
                    </a:cubicBezTo>
                    <a:cubicBezTo>
                      <a:pt x="869" y="233"/>
                      <a:pt x="880" y="319"/>
                      <a:pt x="886" y="402"/>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7"/>
              <p:cNvSpPr>
                <a:spLocks/>
              </p:cNvSpPr>
              <p:nvPr/>
            </p:nvSpPr>
            <p:spPr bwMode="auto">
              <a:xfrm>
                <a:off x="1012826" y="-1281113"/>
                <a:ext cx="674688" cy="169863"/>
              </a:xfrm>
              <a:custGeom>
                <a:avLst/>
                <a:gdLst>
                  <a:gd name="T0" fmla="*/ 3 w 967"/>
                  <a:gd name="T1" fmla="*/ 202 h 244"/>
                  <a:gd name="T2" fmla="*/ 707 w 967"/>
                  <a:gd name="T3" fmla="*/ 0 h 244"/>
                  <a:gd name="T4" fmla="*/ 891 w 967"/>
                  <a:gd name="T5" fmla="*/ 16 h 244"/>
                  <a:gd name="T6" fmla="*/ 941 w 967"/>
                  <a:gd name="T7" fmla="*/ 36 h 244"/>
                  <a:gd name="T8" fmla="*/ 961 w 967"/>
                  <a:gd name="T9" fmla="*/ 48 h 244"/>
                  <a:gd name="T10" fmla="*/ 961 w 967"/>
                  <a:gd name="T11" fmla="*/ 52 h 244"/>
                  <a:gd name="T12" fmla="*/ 265 w 967"/>
                  <a:gd name="T13" fmla="*/ 144 h 244"/>
                  <a:gd name="T14" fmla="*/ 78 w 967"/>
                  <a:gd name="T15" fmla="*/ 237 h 244"/>
                  <a:gd name="T16" fmla="*/ 3 w 967"/>
                  <a:gd name="T17" fmla="*/ 20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7" h="244">
                    <a:moveTo>
                      <a:pt x="3" y="202"/>
                    </a:moveTo>
                    <a:cubicBezTo>
                      <a:pt x="210" y="77"/>
                      <a:pt x="477" y="3"/>
                      <a:pt x="707" y="0"/>
                    </a:cubicBezTo>
                    <a:cubicBezTo>
                      <a:pt x="773" y="0"/>
                      <a:pt x="835" y="5"/>
                      <a:pt x="891" y="16"/>
                    </a:cubicBezTo>
                    <a:cubicBezTo>
                      <a:pt x="910" y="20"/>
                      <a:pt x="926" y="28"/>
                      <a:pt x="941" y="36"/>
                    </a:cubicBezTo>
                    <a:cubicBezTo>
                      <a:pt x="948" y="39"/>
                      <a:pt x="956" y="43"/>
                      <a:pt x="961" y="48"/>
                    </a:cubicBezTo>
                    <a:cubicBezTo>
                      <a:pt x="961" y="48"/>
                      <a:pt x="967" y="53"/>
                      <a:pt x="961" y="52"/>
                    </a:cubicBezTo>
                    <a:cubicBezTo>
                      <a:pt x="763" y="12"/>
                      <a:pt x="498" y="49"/>
                      <a:pt x="265" y="144"/>
                    </a:cubicBezTo>
                    <a:cubicBezTo>
                      <a:pt x="199" y="171"/>
                      <a:pt x="136" y="202"/>
                      <a:pt x="78" y="237"/>
                    </a:cubicBezTo>
                    <a:cubicBezTo>
                      <a:pt x="67" y="244"/>
                      <a:pt x="0" y="204"/>
                      <a:pt x="3" y="2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8"/>
              <p:cNvSpPr>
                <a:spLocks/>
              </p:cNvSpPr>
              <p:nvPr/>
            </p:nvSpPr>
            <p:spPr bwMode="auto">
              <a:xfrm>
                <a:off x="1438276" y="-620713"/>
                <a:ext cx="511175" cy="539750"/>
              </a:xfrm>
              <a:custGeom>
                <a:avLst/>
                <a:gdLst>
                  <a:gd name="T0" fmla="*/ 726 w 733"/>
                  <a:gd name="T1" fmla="*/ 755 h 776"/>
                  <a:gd name="T2" fmla="*/ 172 w 733"/>
                  <a:gd name="T3" fmla="*/ 244 h 776"/>
                  <a:gd name="T4" fmla="*/ 115 w 733"/>
                  <a:gd name="T5" fmla="*/ 7 h 776"/>
                  <a:gd name="T6" fmla="*/ 58 w 733"/>
                  <a:gd name="T7" fmla="*/ 10 h 776"/>
                  <a:gd name="T8" fmla="*/ 1 w 733"/>
                  <a:gd name="T9" fmla="*/ 23 h 776"/>
                  <a:gd name="T10" fmla="*/ 404 w 733"/>
                  <a:gd name="T11" fmla="*/ 699 h 776"/>
                  <a:gd name="T12" fmla="*/ 616 w 733"/>
                  <a:gd name="T13" fmla="*/ 773 h 776"/>
                  <a:gd name="T14" fmla="*/ 686 w 733"/>
                  <a:gd name="T15" fmla="*/ 767 h 776"/>
                  <a:gd name="T16" fmla="*/ 720 w 733"/>
                  <a:gd name="T17" fmla="*/ 760 h 776"/>
                  <a:gd name="T18" fmla="*/ 726 w 733"/>
                  <a:gd name="T19" fmla="*/ 75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776">
                    <a:moveTo>
                      <a:pt x="726" y="755"/>
                    </a:moveTo>
                    <a:cubicBezTo>
                      <a:pt x="439" y="707"/>
                      <a:pt x="256" y="490"/>
                      <a:pt x="172" y="244"/>
                    </a:cubicBezTo>
                    <a:cubicBezTo>
                      <a:pt x="146" y="168"/>
                      <a:pt x="128" y="88"/>
                      <a:pt x="115" y="7"/>
                    </a:cubicBezTo>
                    <a:cubicBezTo>
                      <a:pt x="114" y="0"/>
                      <a:pt x="64" y="9"/>
                      <a:pt x="58" y="10"/>
                    </a:cubicBezTo>
                    <a:cubicBezTo>
                      <a:pt x="54" y="10"/>
                      <a:pt x="0" y="18"/>
                      <a:pt x="1" y="23"/>
                    </a:cubicBezTo>
                    <a:cubicBezTo>
                      <a:pt x="43" y="294"/>
                      <a:pt x="155" y="560"/>
                      <a:pt x="404" y="699"/>
                    </a:cubicBezTo>
                    <a:cubicBezTo>
                      <a:pt x="468" y="734"/>
                      <a:pt x="539" y="760"/>
                      <a:pt x="616" y="773"/>
                    </a:cubicBezTo>
                    <a:cubicBezTo>
                      <a:pt x="637" y="776"/>
                      <a:pt x="664" y="771"/>
                      <a:pt x="686" y="767"/>
                    </a:cubicBezTo>
                    <a:cubicBezTo>
                      <a:pt x="697" y="765"/>
                      <a:pt x="710" y="764"/>
                      <a:pt x="720" y="760"/>
                    </a:cubicBezTo>
                    <a:cubicBezTo>
                      <a:pt x="722" y="759"/>
                      <a:pt x="733" y="756"/>
                      <a:pt x="726" y="7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p:cNvSpPr>
              <p:nvPr/>
            </p:nvSpPr>
            <p:spPr bwMode="auto">
              <a:xfrm>
                <a:off x="966788" y="-1466850"/>
                <a:ext cx="455613" cy="630238"/>
              </a:xfrm>
              <a:custGeom>
                <a:avLst/>
                <a:gdLst>
                  <a:gd name="T0" fmla="*/ 55 w 654"/>
                  <a:gd name="T1" fmla="*/ 71 h 907"/>
                  <a:gd name="T2" fmla="*/ 367 w 654"/>
                  <a:gd name="T3" fmla="*/ 73 h 907"/>
                  <a:gd name="T4" fmla="*/ 561 w 654"/>
                  <a:gd name="T5" fmla="*/ 224 h 907"/>
                  <a:gd name="T6" fmla="*/ 633 w 654"/>
                  <a:gd name="T7" fmla="*/ 430 h 907"/>
                  <a:gd name="T8" fmla="*/ 540 w 654"/>
                  <a:gd name="T9" fmla="*/ 556 h 907"/>
                  <a:gd name="T10" fmla="*/ 353 w 654"/>
                  <a:gd name="T11" fmla="*/ 813 h 907"/>
                  <a:gd name="T12" fmla="*/ 307 w 654"/>
                  <a:gd name="T13" fmla="*/ 880 h 907"/>
                  <a:gd name="T14" fmla="*/ 199 w 654"/>
                  <a:gd name="T15" fmla="*/ 904 h 907"/>
                  <a:gd name="T16" fmla="*/ 32 w 654"/>
                  <a:gd name="T17" fmla="*/ 824 h 907"/>
                  <a:gd name="T18" fmla="*/ 1 w 654"/>
                  <a:gd name="T19" fmla="*/ 658 h 907"/>
                  <a:gd name="T20" fmla="*/ 6 w 654"/>
                  <a:gd name="T21" fmla="*/ 161 h 907"/>
                  <a:gd name="T22" fmla="*/ 24 w 654"/>
                  <a:gd name="T23" fmla="*/ 71 h 907"/>
                  <a:gd name="T24" fmla="*/ 103 w 654"/>
                  <a:gd name="T25" fmla="*/ 4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4" h="907">
                    <a:moveTo>
                      <a:pt x="55" y="71"/>
                    </a:moveTo>
                    <a:cubicBezTo>
                      <a:pt x="139" y="0"/>
                      <a:pt x="269" y="22"/>
                      <a:pt x="367" y="73"/>
                    </a:cubicBezTo>
                    <a:cubicBezTo>
                      <a:pt x="440" y="111"/>
                      <a:pt x="506" y="163"/>
                      <a:pt x="561" y="224"/>
                    </a:cubicBezTo>
                    <a:cubicBezTo>
                      <a:pt x="611" y="281"/>
                      <a:pt x="654" y="357"/>
                      <a:pt x="633" y="430"/>
                    </a:cubicBezTo>
                    <a:cubicBezTo>
                      <a:pt x="619" y="481"/>
                      <a:pt x="577" y="518"/>
                      <a:pt x="540" y="556"/>
                    </a:cubicBezTo>
                    <a:cubicBezTo>
                      <a:pt x="465" y="631"/>
                      <a:pt x="401" y="719"/>
                      <a:pt x="353" y="813"/>
                    </a:cubicBezTo>
                    <a:cubicBezTo>
                      <a:pt x="340" y="838"/>
                      <a:pt x="328" y="863"/>
                      <a:pt x="307" y="880"/>
                    </a:cubicBezTo>
                    <a:cubicBezTo>
                      <a:pt x="278" y="904"/>
                      <a:pt x="237" y="907"/>
                      <a:pt x="199" y="904"/>
                    </a:cubicBezTo>
                    <a:cubicBezTo>
                      <a:pt x="135" y="899"/>
                      <a:pt x="68" y="877"/>
                      <a:pt x="32" y="824"/>
                    </a:cubicBezTo>
                    <a:cubicBezTo>
                      <a:pt x="0" y="776"/>
                      <a:pt x="0" y="715"/>
                      <a:pt x="1" y="658"/>
                    </a:cubicBezTo>
                    <a:cubicBezTo>
                      <a:pt x="3" y="493"/>
                      <a:pt x="4" y="327"/>
                      <a:pt x="6" y="161"/>
                    </a:cubicBezTo>
                    <a:cubicBezTo>
                      <a:pt x="7" y="130"/>
                      <a:pt x="7" y="98"/>
                      <a:pt x="24" y="71"/>
                    </a:cubicBezTo>
                    <a:cubicBezTo>
                      <a:pt x="40" y="45"/>
                      <a:pt x="77" y="29"/>
                      <a:pt x="103" y="4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0"/>
              <p:cNvSpPr>
                <a:spLocks/>
              </p:cNvSpPr>
              <p:nvPr/>
            </p:nvSpPr>
            <p:spPr bwMode="auto">
              <a:xfrm>
                <a:off x="1196976" y="-1073150"/>
                <a:ext cx="554038" cy="720725"/>
              </a:xfrm>
              <a:custGeom>
                <a:avLst/>
                <a:gdLst>
                  <a:gd name="T0" fmla="*/ 0 w 794"/>
                  <a:gd name="T1" fmla="*/ 366 h 1037"/>
                  <a:gd name="T2" fmla="*/ 162 w 794"/>
                  <a:gd name="T3" fmla="*/ 276 h 1037"/>
                  <a:gd name="T4" fmla="*/ 251 w 794"/>
                  <a:gd name="T5" fmla="*/ 106 h 1037"/>
                  <a:gd name="T6" fmla="*/ 322 w 794"/>
                  <a:gd name="T7" fmla="*/ 24 h 1037"/>
                  <a:gd name="T8" fmla="*/ 483 w 794"/>
                  <a:gd name="T9" fmla="*/ 51 h 1037"/>
                  <a:gd name="T10" fmla="*/ 733 w 794"/>
                  <a:gd name="T11" fmla="*/ 266 h 1037"/>
                  <a:gd name="T12" fmla="*/ 775 w 794"/>
                  <a:gd name="T13" fmla="*/ 499 h 1037"/>
                  <a:gd name="T14" fmla="*/ 793 w 794"/>
                  <a:gd name="T15" fmla="*/ 918 h 1037"/>
                  <a:gd name="T16" fmla="*/ 785 w 794"/>
                  <a:gd name="T17" fmla="*/ 966 h 1037"/>
                  <a:gd name="T18" fmla="*/ 732 w 794"/>
                  <a:gd name="T19" fmla="*/ 999 h 1037"/>
                  <a:gd name="T20" fmla="*/ 360 w 794"/>
                  <a:gd name="T21" fmla="*/ 921 h 1037"/>
                  <a:gd name="T22" fmla="*/ 293 w 794"/>
                  <a:gd name="T23" fmla="*/ 767 h 1037"/>
                  <a:gd name="T24" fmla="*/ 14 w 794"/>
                  <a:gd name="T25" fmla="*/ 3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4" h="1037">
                    <a:moveTo>
                      <a:pt x="0" y="366"/>
                    </a:moveTo>
                    <a:cubicBezTo>
                      <a:pt x="65" y="370"/>
                      <a:pt x="124" y="328"/>
                      <a:pt x="162" y="276"/>
                    </a:cubicBezTo>
                    <a:cubicBezTo>
                      <a:pt x="200" y="225"/>
                      <a:pt x="222" y="163"/>
                      <a:pt x="251" y="106"/>
                    </a:cubicBezTo>
                    <a:cubicBezTo>
                      <a:pt x="268" y="73"/>
                      <a:pt x="289" y="40"/>
                      <a:pt x="322" y="24"/>
                    </a:cubicBezTo>
                    <a:cubicBezTo>
                      <a:pt x="373" y="0"/>
                      <a:pt x="433" y="25"/>
                      <a:pt x="483" y="51"/>
                    </a:cubicBezTo>
                    <a:cubicBezTo>
                      <a:pt x="582" y="103"/>
                      <a:pt x="684" y="166"/>
                      <a:pt x="733" y="266"/>
                    </a:cubicBezTo>
                    <a:cubicBezTo>
                      <a:pt x="768" y="338"/>
                      <a:pt x="772" y="420"/>
                      <a:pt x="775" y="499"/>
                    </a:cubicBezTo>
                    <a:cubicBezTo>
                      <a:pt x="781" y="639"/>
                      <a:pt x="787" y="778"/>
                      <a:pt x="793" y="918"/>
                    </a:cubicBezTo>
                    <a:cubicBezTo>
                      <a:pt x="793" y="934"/>
                      <a:pt x="794" y="952"/>
                      <a:pt x="785" y="966"/>
                    </a:cubicBezTo>
                    <a:cubicBezTo>
                      <a:pt x="775" y="985"/>
                      <a:pt x="752" y="993"/>
                      <a:pt x="732" y="999"/>
                    </a:cubicBezTo>
                    <a:cubicBezTo>
                      <a:pt x="602" y="1037"/>
                      <a:pt x="441" y="1029"/>
                      <a:pt x="360" y="921"/>
                    </a:cubicBezTo>
                    <a:cubicBezTo>
                      <a:pt x="327" y="876"/>
                      <a:pt x="312" y="820"/>
                      <a:pt x="293" y="767"/>
                    </a:cubicBezTo>
                    <a:cubicBezTo>
                      <a:pt x="237" y="607"/>
                      <a:pt x="140" y="462"/>
                      <a:pt x="14" y="35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1"/>
              <p:cNvSpPr>
                <a:spLocks/>
              </p:cNvSpPr>
              <p:nvPr/>
            </p:nvSpPr>
            <p:spPr bwMode="auto">
              <a:xfrm>
                <a:off x="773113" y="-677863"/>
                <a:ext cx="317500" cy="520700"/>
              </a:xfrm>
              <a:custGeom>
                <a:avLst/>
                <a:gdLst>
                  <a:gd name="T0" fmla="*/ 416 w 456"/>
                  <a:gd name="T1" fmla="*/ 0 h 749"/>
                  <a:gd name="T2" fmla="*/ 414 w 456"/>
                  <a:gd name="T3" fmla="*/ 385 h 749"/>
                  <a:gd name="T4" fmla="*/ 100 w 456"/>
                  <a:gd name="T5" fmla="*/ 723 h 749"/>
                  <a:gd name="T6" fmla="*/ 30 w 456"/>
                  <a:gd name="T7" fmla="*/ 739 h 749"/>
                  <a:gd name="T8" fmla="*/ 0 w 456"/>
                  <a:gd name="T9" fmla="*/ 664 h 749"/>
                  <a:gd name="T10" fmla="*/ 94 w 456"/>
                  <a:gd name="T11" fmla="*/ 187 h 749"/>
                  <a:gd name="T12" fmla="*/ 202 w 456"/>
                  <a:gd name="T13" fmla="*/ 45 h 749"/>
                  <a:gd name="T14" fmla="*/ 420 w 456"/>
                  <a:gd name="T15" fmla="*/ 17 h 7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749">
                    <a:moveTo>
                      <a:pt x="416" y="0"/>
                    </a:moveTo>
                    <a:cubicBezTo>
                      <a:pt x="437" y="128"/>
                      <a:pt x="456" y="262"/>
                      <a:pt x="414" y="385"/>
                    </a:cubicBezTo>
                    <a:cubicBezTo>
                      <a:pt x="364" y="534"/>
                      <a:pt x="234" y="641"/>
                      <a:pt x="100" y="723"/>
                    </a:cubicBezTo>
                    <a:cubicBezTo>
                      <a:pt x="79" y="736"/>
                      <a:pt x="53" y="749"/>
                      <a:pt x="30" y="739"/>
                    </a:cubicBezTo>
                    <a:cubicBezTo>
                      <a:pt x="4" y="727"/>
                      <a:pt x="0" y="693"/>
                      <a:pt x="0" y="664"/>
                    </a:cubicBezTo>
                    <a:cubicBezTo>
                      <a:pt x="0" y="501"/>
                      <a:pt x="32" y="338"/>
                      <a:pt x="94" y="187"/>
                    </a:cubicBezTo>
                    <a:cubicBezTo>
                      <a:pt x="117" y="131"/>
                      <a:pt x="148" y="72"/>
                      <a:pt x="202" y="45"/>
                    </a:cubicBezTo>
                    <a:cubicBezTo>
                      <a:pt x="268" y="12"/>
                      <a:pt x="348" y="34"/>
                      <a:pt x="420" y="1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2"/>
              <p:cNvSpPr>
                <a:spLocks/>
              </p:cNvSpPr>
              <p:nvPr/>
            </p:nvSpPr>
            <p:spPr bwMode="auto">
              <a:xfrm>
                <a:off x="1181101" y="-285750"/>
                <a:ext cx="239713" cy="738188"/>
              </a:xfrm>
              <a:custGeom>
                <a:avLst/>
                <a:gdLst>
                  <a:gd name="T0" fmla="*/ 18 w 345"/>
                  <a:gd name="T1" fmla="*/ 16 h 1062"/>
                  <a:gd name="T2" fmla="*/ 101 w 345"/>
                  <a:gd name="T3" fmla="*/ 83 h 1062"/>
                  <a:gd name="T4" fmla="*/ 158 w 345"/>
                  <a:gd name="T5" fmla="*/ 170 h 1062"/>
                  <a:gd name="T6" fmla="*/ 227 w 345"/>
                  <a:gd name="T7" fmla="*/ 375 h 1062"/>
                  <a:gd name="T8" fmla="*/ 249 w 345"/>
                  <a:gd name="T9" fmla="*/ 599 h 1062"/>
                  <a:gd name="T10" fmla="*/ 223 w 345"/>
                  <a:gd name="T11" fmla="*/ 861 h 1062"/>
                  <a:gd name="T12" fmla="*/ 92 w 345"/>
                  <a:gd name="T13" fmla="*/ 1050 h 1062"/>
                  <a:gd name="T14" fmla="*/ 96 w 345"/>
                  <a:gd name="T15" fmla="*/ 1058 h 1062"/>
                  <a:gd name="T16" fmla="*/ 126 w 345"/>
                  <a:gd name="T17" fmla="*/ 1058 h 1062"/>
                  <a:gd name="T18" fmla="*/ 178 w 345"/>
                  <a:gd name="T19" fmla="*/ 1037 h 1062"/>
                  <a:gd name="T20" fmla="*/ 344 w 345"/>
                  <a:gd name="T21" fmla="*/ 629 h 1062"/>
                  <a:gd name="T22" fmla="*/ 259 w 345"/>
                  <a:gd name="T23" fmla="*/ 182 h 1062"/>
                  <a:gd name="T24" fmla="*/ 101 w 345"/>
                  <a:gd name="T25" fmla="*/ 6 h 1062"/>
                  <a:gd name="T26" fmla="*/ 36 w 345"/>
                  <a:gd name="T27" fmla="*/ 3 h 1062"/>
                  <a:gd name="T28" fmla="*/ 18 w 345"/>
                  <a:gd name="T29" fmla="*/ 1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62">
                    <a:moveTo>
                      <a:pt x="18" y="16"/>
                    </a:moveTo>
                    <a:cubicBezTo>
                      <a:pt x="51" y="26"/>
                      <a:pt x="78" y="55"/>
                      <a:pt x="101" y="83"/>
                    </a:cubicBezTo>
                    <a:cubicBezTo>
                      <a:pt x="123" y="109"/>
                      <a:pt x="141" y="138"/>
                      <a:pt x="158" y="170"/>
                    </a:cubicBezTo>
                    <a:cubicBezTo>
                      <a:pt x="190" y="232"/>
                      <a:pt x="212" y="303"/>
                      <a:pt x="227" y="375"/>
                    </a:cubicBezTo>
                    <a:cubicBezTo>
                      <a:pt x="241" y="448"/>
                      <a:pt x="248" y="524"/>
                      <a:pt x="249" y="599"/>
                    </a:cubicBezTo>
                    <a:cubicBezTo>
                      <a:pt x="250" y="686"/>
                      <a:pt x="246" y="777"/>
                      <a:pt x="223" y="861"/>
                    </a:cubicBezTo>
                    <a:cubicBezTo>
                      <a:pt x="200" y="943"/>
                      <a:pt x="157" y="1016"/>
                      <a:pt x="92" y="1050"/>
                    </a:cubicBezTo>
                    <a:cubicBezTo>
                      <a:pt x="86" y="1054"/>
                      <a:pt x="96" y="1058"/>
                      <a:pt x="96" y="1058"/>
                    </a:cubicBezTo>
                    <a:cubicBezTo>
                      <a:pt x="105" y="1062"/>
                      <a:pt x="118" y="1059"/>
                      <a:pt x="126" y="1058"/>
                    </a:cubicBezTo>
                    <a:cubicBezTo>
                      <a:pt x="148" y="1055"/>
                      <a:pt x="162" y="1049"/>
                      <a:pt x="178" y="1037"/>
                    </a:cubicBezTo>
                    <a:cubicBezTo>
                      <a:pt x="315" y="934"/>
                      <a:pt x="343" y="789"/>
                      <a:pt x="344" y="629"/>
                    </a:cubicBezTo>
                    <a:cubicBezTo>
                      <a:pt x="345" y="476"/>
                      <a:pt x="324" y="315"/>
                      <a:pt x="259" y="182"/>
                    </a:cubicBezTo>
                    <a:cubicBezTo>
                      <a:pt x="224" y="109"/>
                      <a:pt x="170" y="28"/>
                      <a:pt x="101" y="6"/>
                    </a:cubicBezTo>
                    <a:cubicBezTo>
                      <a:pt x="80" y="0"/>
                      <a:pt x="57" y="0"/>
                      <a:pt x="36" y="3"/>
                    </a:cubicBezTo>
                    <a:cubicBezTo>
                      <a:pt x="31" y="3"/>
                      <a:pt x="0" y="10"/>
                      <a:pt x="18"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3"/>
              <p:cNvSpPr>
                <a:spLocks/>
              </p:cNvSpPr>
              <p:nvPr/>
            </p:nvSpPr>
            <p:spPr bwMode="auto">
              <a:xfrm>
                <a:off x="1012826" y="-739775"/>
                <a:ext cx="422275" cy="635000"/>
              </a:xfrm>
              <a:custGeom>
                <a:avLst/>
                <a:gdLst>
                  <a:gd name="T0" fmla="*/ 247 w 606"/>
                  <a:gd name="T1" fmla="*/ 0 h 912"/>
                  <a:gd name="T2" fmla="*/ 544 w 606"/>
                  <a:gd name="T3" fmla="*/ 476 h 912"/>
                  <a:gd name="T4" fmla="*/ 568 w 606"/>
                  <a:gd name="T5" fmla="*/ 701 h 912"/>
                  <a:gd name="T6" fmla="*/ 493 w 606"/>
                  <a:gd name="T7" fmla="*/ 774 h 912"/>
                  <a:gd name="T8" fmla="*/ 124 w 606"/>
                  <a:gd name="T9" fmla="*/ 908 h 912"/>
                  <a:gd name="T10" fmla="*/ 18 w 606"/>
                  <a:gd name="T11" fmla="*/ 878 h 912"/>
                  <a:gd name="T12" fmla="*/ 20 w 606"/>
                  <a:gd name="T13" fmla="*/ 781 h 912"/>
                  <a:gd name="T14" fmla="*/ 109 w 606"/>
                  <a:gd name="T15" fmla="*/ 554 h 912"/>
                  <a:gd name="T16" fmla="*/ 185 w 606"/>
                  <a:gd name="T17" fmla="*/ 330 h 912"/>
                  <a:gd name="T18" fmla="*/ 150 w 606"/>
                  <a:gd name="T19" fmla="*/ 123 h 912"/>
                  <a:gd name="T20" fmla="*/ 152 w 606"/>
                  <a:gd name="T21" fmla="*/ 68 h 912"/>
                  <a:gd name="T22" fmla="*/ 177 w 606"/>
                  <a:gd name="T23" fmla="*/ 52 h 912"/>
                  <a:gd name="T24" fmla="*/ 281 w 606"/>
                  <a:gd name="T25" fmla="*/ 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6" h="912">
                    <a:moveTo>
                      <a:pt x="247" y="0"/>
                    </a:moveTo>
                    <a:cubicBezTo>
                      <a:pt x="365" y="146"/>
                      <a:pt x="465" y="306"/>
                      <a:pt x="544" y="476"/>
                    </a:cubicBezTo>
                    <a:cubicBezTo>
                      <a:pt x="578" y="547"/>
                      <a:pt x="606" y="633"/>
                      <a:pt x="568" y="701"/>
                    </a:cubicBezTo>
                    <a:cubicBezTo>
                      <a:pt x="551" y="732"/>
                      <a:pt x="522" y="754"/>
                      <a:pt x="493" y="774"/>
                    </a:cubicBezTo>
                    <a:cubicBezTo>
                      <a:pt x="384" y="848"/>
                      <a:pt x="255" y="895"/>
                      <a:pt x="124" y="908"/>
                    </a:cubicBezTo>
                    <a:cubicBezTo>
                      <a:pt x="85" y="912"/>
                      <a:pt x="39" y="910"/>
                      <a:pt x="18" y="878"/>
                    </a:cubicBezTo>
                    <a:cubicBezTo>
                      <a:pt x="0" y="850"/>
                      <a:pt x="9" y="813"/>
                      <a:pt x="20" y="781"/>
                    </a:cubicBezTo>
                    <a:cubicBezTo>
                      <a:pt x="45" y="704"/>
                      <a:pt x="75" y="628"/>
                      <a:pt x="109" y="554"/>
                    </a:cubicBezTo>
                    <a:cubicBezTo>
                      <a:pt x="142" y="482"/>
                      <a:pt x="180" y="409"/>
                      <a:pt x="185" y="330"/>
                    </a:cubicBezTo>
                    <a:cubicBezTo>
                      <a:pt x="190" y="260"/>
                      <a:pt x="170" y="191"/>
                      <a:pt x="150" y="123"/>
                    </a:cubicBezTo>
                    <a:cubicBezTo>
                      <a:pt x="145" y="105"/>
                      <a:pt x="140" y="83"/>
                      <a:pt x="152" y="68"/>
                    </a:cubicBezTo>
                    <a:cubicBezTo>
                      <a:pt x="158" y="60"/>
                      <a:pt x="168" y="56"/>
                      <a:pt x="177" y="52"/>
                    </a:cubicBezTo>
                    <a:cubicBezTo>
                      <a:pt x="211" y="37"/>
                      <a:pt x="246" y="22"/>
                      <a:pt x="281" y="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Oval 24"/>
              <p:cNvSpPr>
                <a:spLocks noChangeArrowheads="1"/>
              </p:cNvSpPr>
              <p:nvPr/>
            </p:nvSpPr>
            <p:spPr bwMode="auto">
              <a:xfrm>
                <a:off x="1019176" y="-865188"/>
                <a:ext cx="265113" cy="260350"/>
              </a:xfrm>
              <a:prstGeom prst="ellipse">
                <a:avLst/>
              </a:prstGeom>
              <a:solidFill>
                <a:srgbClr val="F2E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25"/>
              <p:cNvSpPr>
                <a:spLocks noChangeArrowheads="1"/>
              </p:cNvSpPr>
              <p:nvPr/>
            </p:nvSpPr>
            <p:spPr bwMode="auto">
              <a:xfrm>
                <a:off x="1052513" y="-814388"/>
                <a:ext cx="180975" cy="177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矩形 1"/>
            <p:cNvSpPr/>
            <p:nvPr/>
          </p:nvSpPr>
          <p:spPr>
            <a:xfrm>
              <a:off x="5721427" y="2457239"/>
              <a:ext cx="1620957" cy="523220"/>
            </a:xfrm>
            <a:prstGeom prst="rect">
              <a:avLst/>
            </a:prstGeom>
            <a:noFill/>
          </p:spPr>
          <p:txBody>
            <a:bodyPr wrap="non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大地回春</a:t>
              </a:r>
            </a:p>
          </p:txBody>
        </p:sp>
      </p:grpSp>
    </p:spTree>
    <p:extLst>
      <p:ext uri="{BB962C8B-B14F-4D97-AF65-F5344CB8AC3E}">
        <p14:creationId xmlns:p14="http://schemas.microsoft.com/office/powerpoint/2010/main" val="41821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9095" y="1275398"/>
            <a:ext cx="5936456" cy="3629025"/>
            <a:chOff x="879095" y="1275398"/>
            <a:chExt cx="5936456" cy="3629025"/>
          </a:xfrm>
        </p:grpSpPr>
        <p:grpSp>
          <p:nvGrpSpPr>
            <p:cNvPr id="8" name="组合 7"/>
            <p:cNvGrpSpPr/>
            <p:nvPr/>
          </p:nvGrpSpPr>
          <p:grpSpPr>
            <a:xfrm>
              <a:off x="879095" y="1275398"/>
              <a:ext cx="5824538" cy="2727326"/>
              <a:chOff x="3181351" y="2065338"/>
              <a:chExt cx="5824538" cy="2727326"/>
            </a:xfrm>
          </p:grpSpPr>
          <p:sp>
            <p:nvSpPr>
              <p:cNvPr id="5" name="Freeform 5"/>
              <p:cNvSpPr>
                <a:spLocks/>
              </p:cNvSpPr>
              <p:nvPr/>
            </p:nvSpPr>
            <p:spPr bwMode="auto">
              <a:xfrm>
                <a:off x="5346701" y="2065338"/>
                <a:ext cx="2606675" cy="2727325"/>
              </a:xfrm>
              <a:custGeom>
                <a:avLst/>
                <a:gdLst>
                  <a:gd name="T0" fmla="*/ 1642 w 1642"/>
                  <a:gd name="T1" fmla="*/ 939 h 1718"/>
                  <a:gd name="T2" fmla="*/ 0 w 1642"/>
                  <a:gd name="T3" fmla="*/ 0 h 1718"/>
                  <a:gd name="T4" fmla="*/ 0 w 1642"/>
                  <a:gd name="T5" fmla="*/ 779 h 1718"/>
                  <a:gd name="T6" fmla="*/ 1642 w 1642"/>
                  <a:gd name="T7" fmla="*/ 1718 h 1718"/>
                  <a:gd name="T8" fmla="*/ 1642 w 1642"/>
                  <a:gd name="T9" fmla="*/ 939 h 1718"/>
                </a:gdLst>
                <a:ahLst/>
                <a:cxnLst>
                  <a:cxn ang="0">
                    <a:pos x="T0" y="T1"/>
                  </a:cxn>
                  <a:cxn ang="0">
                    <a:pos x="T2" y="T3"/>
                  </a:cxn>
                  <a:cxn ang="0">
                    <a:pos x="T4" y="T5"/>
                  </a:cxn>
                  <a:cxn ang="0">
                    <a:pos x="T6" y="T7"/>
                  </a:cxn>
                  <a:cxn ang="0">
                    <a:pos x="T8" y="T9"/>
                  </a:cxn>
                </a:cxnLst>
                <a:rect l="0" t="0" r="r" b="b"/>
                <a:pathLst>
                  <a:path w="1642" h="1718">
                    <a:moveTo>
                      <a:pt x="1642" y="939"/>
                    </a:moveTo>
                    <a:lnTo>
                      <a:pt x="0" y="0"/>
                    </a:lnTo>
                    <a:lnTo>
                      <a:pt x="0" y="779"/>
                    </a:lnTo>
                    <a:lnTo>
                      <a:pt x="1642" y="1718"/>
                    </a:lnTo>
                    <a:lnTo>
                      <a:pt x="1642" y="939"/>
                    </a:lnTo>
                    <a:close/>
                  </a:path>
                </a:pathLst>
              </a:custGeom>
              <a:solidFill>
                <a:srgbClr val="05303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3181351" y="3556001"/>
                <a:ext cx="4772025" cy="1236663"/>
              </a:xfrm>
              <a:custGeom>
                <a:avLst/>
                <a:gdLst>
                  <a:gd name="T0" fmla="*/ 0 w 3006"/>
                  <a:gd name="T1" fmla="*/ 0 h 779"/>
                  <a:gd name="T2" fmla="*/ 3006 w 3006"/>
                  <a:gd name="T3" fmla="*/ 0 h 779"/>
                  <a:gd name="T4" fmla="*/ 3006 w 3006"/>
                  <a:gd name="T5" fmla="*/ 779 h 779"/>
                  <a:gd name="T6" fmla="*/ 0 w 3006"/>
                  <a:gd name="T7" fmla="*/ 779 h 779"/>
                  <a:gd name="T8" fmla="*/ 219 w 3006"/>
                  <a:gd name="T9" fmla="*/ 388 h 779"/>
                  <a:gd name="T10" fmla="*/ 0 w 3006"/>
                  <a:gd name="T11" fmla="*/ 0 h 779"/>
                </a:gdLst>
                <a:ahLst/>
                <a:cxnLst>
                  <a:cxn ang="0">
                    <a:pos x="T0" y="T1"/>
                  </a:cxn>
                  <a:cxn ang="0">
                    <a:pos x="T2" y="T3"/>
                  </a:cxn>
                  <a:cxn ang="0">
                    <a:pos x="T4" y="T5"/>
                  </a:cxn>
                  <a:cxn ang="0">
                    <a:pos x="T6" y="T7"/>
                  </a:cxn>
                  <a:cxn ang="0">
                    <a:pos x="T8" y="T9"/>
                  </a:cxn>
                  <a:cxn ang="0">
                    <a:pos x="T10" y="T11"/>
                  </a:cxn>
                </a:cxnLst>
                <a:rect l="0" t="0" r="r" b="b"/>
                <a:pathLst>
                  <a:path w="3006" h="779">
                    <a:moveTo>
                      <a:pt x="0" y="0"/>
                    </a:moveTo>
                    <a:lnTo>
                      <a:pt x="3006" y="0"/>
                    </a:lnTo>
                    <a:lnTo>
                      <a:pt x="3006" y="779"/>
                    </a:lnTo>
                    <a:lnTo>
                      <a:pt x="0" y="779"/>
                    </a:lnTo>
                    <a:lnTo>
                      <a:pt x="219" y="388"/>
                    </a:lnTo>
                    <a:lnTo>
                      <a:pt x="0" y="0"/>
                    </a:lnTo>
                    <a:close/>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5346701" y="2065338"/>
                <a:ext cx="3659188" cy="1695450"/>
              </a:xfrm>
              <a:custGeom>
                <a:avLst/>
                <a:gdLst>
                  <a:gd name="T0" fmla="*/ 2305 w 2305"/>
                  <a:gd name="T1" fmla="*/ 292 h 1068"/>
                  <a:gd name="T2" fmla="*/ 0 w 2305"/>
                  <a:gd name="T3" fmla="*/ 0 h 1068"/>
                  <a:gd name="T4" fmla="*/ 0 w 2305"/>
                  <a:gd name="T5" fmla="*/ 779 h 1068"/>
                  <a:gd name="T6" fmla="*/ 2305 w 2305"/>
                  <a:gd name="T7" fmla="*/ 1068 h 1068"/>
                  <a:gd name="T8" fmla="*/ 2086 w 2305"/>
                  <a:gd name="T9" fmla="*/ 680 h 1068"/>
                  <a:gd name="T10" fmla="*/ 2305 w 2305"/>
                  <a:gd name="T11" fmla="*/ 292 h 1068"/>
                </a:gdLst>
                <a:ahLst/>
                <a:cxnLst>
                  <a:cxn ang="0">
                    <a:pos x="T0" y="T1"/>
                  </a:cxn>
                  <a:cxn ang="0">
                    <a:pos x="T2" y="T3"/>
                  </a:cxn>
                  <a:cxn ang="0">
                    <a:pos x="T4" y="T5"/>
                  </a:cxn>
                  <a:cxn ang="0">
                    <a:pos x="T6" y="T7"/>
                  </a:cxn>
                  <a:cxn ang="0">
                    <a:pos x="T8" y="T9"/>
                  </a:cxn>
                  <a:cxn ang="0">
                    <a:pos x="T10" y="T11"/>
                  </a:cxn>
                </a:cxnLst>
                <a:rect l="0" t="0" r="r" b="b"/>
                <a:pathLst>
                  <a:path w="2305" h="1068">
                    <a:moveTo>
                      <a:pt x="2305" y="292"/>
                    </a:moveTo>
                    <a:lnTo>
                      <a:pt x="0" y="0"/>
                    </a:lnTo>
                    <a:lnTo>
                      <a:pt x="0" y="779"/>
                    </a:lnTo>
                    <a:lnTo>
                      <a:pt x="2305" y="1068"/>
                    </a:lnTo>
                    <a:lnTo>
                      <a:pt x="2086" y="680"/>
                    </a:lnTo>
                    <a:lnTo>
                      <a:pt x="2305" y="292"/>
                    </a:lnTo>
                    <a:close/>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组合 44"/>
            <p:cNvGrpSpPr/>
            <p:nvPr/>
          </p:nvGrpSpPr>
          <p:grpSpPr>
            <a:xfrm>
              <a:off x="4874039" y="1493327"/>
              <a:ext cx="1941512" cy="3411096"/>
              <a:chOff x="8921750" y="-1065213"/>
              <a:chExt cx="4010026" cy="7045326"/>
            </a:xfrm>
          </p:grpSpPr>
          <p:sp>
            <p:nvSpPr>
              <p:cNvPr id="13" name="Freeform 11"/>
              <p:cNvSpPr>
                <a:spLocks/>
              </p:cNvSpPr>
              <p:nvPr/>
            </p:nvSpPr>
            <p:spPr bwMode="auto">
              <a:xfrm>
                <a:off x="9734550" y="-1065213"/>
                <a:ext cx="2027238" cy="1497013"/>
              </a:xfrm>
              <a:custGeom>
                <a:avLst/>
                <a:gdLst>
                  <a:gd name="T0" fmla="*/ 291 w 538"/>
                  <a:gd name="T1" fmla="*/ 386 h 399"/>
                  <a:gd name="T2" fmla="*/ 493 w 538"/>
                  <a:gd name="T3" fmla="*/ 121 h 399"/>
                  <a:gd name="T4" fmla="*/ 395 w 538"/>
                  <a:gd name="T5" fmla="*/ 160 h 399"/>
                  <a:gd name="T6" fmla="*/ 395 w 538"/>
                  <a:gd name="T7" fmla="*/ 35 h 399"/>
                  <a:gd name="T8" fmla="*/ 312 w 538"/>
                  <a:gd name="T9" fmla="*/ 127 h 399"/>
                  <a:gd name="T10" fmla="*/ 241 w 538"/>
                  <a:gd name="T11" fmla="*/ 13 h 399"/>
                  <a:gd name="T12" fmla="*/ 200 w 538"/>
                  <a:gd name="T13" fmla="*/ 132 h 399"/>
                  <a:gd name="T14" fmla="*/ 105 w 538"/>
                  <a:gd name="T15" fmla="*/ 62 h 399"/>
                  <a:gd name="T16" fmla="*/ 113 w 538"/>
                  <a:gd name="T17" fmla="*/ 167 h 399"/>
                  <a:gd name="T18" fmla="*/ 17 w 538"/>
                  <a:gd name="T19" fmla="*/ 187 h 399"/>
                  <a:gd name="T20" fmla="*/ 291 w 538"/>
                  <a:gd name="T21" fmla="*/ 38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399">
                    <a:moveTo>
                      <a:pt x="291" y="386"/>
                    </a:moveTo>
                    <a:cubicBezTo>
                      <a:pt x="396" y="377"/>
                      <a:pt x="538" y="165"/>
                      <a:pt x="493" y="121"/>
                    </a:cubicBezTo>
                    <a:cubicBezTo>
                      <a:pt x="455" y="84"/>
                      <a:pt x="411" y="145"/>
                      <a:pt x="395" y="160"/>
                    </a:cubicBezTo>
                    <a:cubicBezTo>
                      <a:pt x="409" y="129"/>
                      <a:pt x="443" y="47"/>
                      <a:pt x="395" y="35"/>
                    </a:cubicBezTo>
                    <a:cubicBezTo>
                      <a:pt x="340" y="20"/>
                      <a:pt x="320" y="104"/>
                      <a:pt x="312" y="127"/>
                    </a:cubicBezTo>
                    <a:cubicBezTo>
                      <a:pt x="307" y="93"/>
                      <a:pt x="299" y="0"/>
                      <a:pt x="241" y="13"/>
                    </a:cubicBezTo>
                    <a:cubicBezTo>
                      <a:pt x="189" y="25"/>
                      <a:pt x="196" y="97"/>
                      <a:pt x="200" y="132"/>
                    </a:cubicBezTo>
                    <a:cubicBezTo>
                      <a:pt x="200" y="132"/>
                      <a:pt x="150" y="41"/>
                      <a:pt x="105" y="62"/>
                    </a:cubicBezTo>
                    <a:cubicBezTo>
                      <a:pt x="61" y="82"/>
                      <a:pt x="113" y="167"/>
                      <a:pt x="113" y="167"/>
                    </a:cubicBezTo>
                    <a:cubicBezTo>
                      <a:pt x="113" y="167"/>
                      <a:pt x="35" y="128"/>
                      <a:pt x="17" y="187"/>
                    </a:cubicBezTo>
                    <a:cubicBezTo>
                      <a:pt x="0" y="242"/>
                      <a:pt x="189" y="399"/>
                      <a:pt x="291" y="386"/>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p:cNvSpPr>
                <a:spLocks/>
              </p:cNvSpPr>
              <p:nvPr/>
            </p:nvSpPr>
            <p:spPr bwMode="auto">
              <a:xfrm>
                <a:off x="10175875" y="-228600"/>
                <a:ext cx="1249363" cy="641350"/>
              </a:xfrm>
              <a:custGeom>
                <a:avLst/>
                <a:gdLst>
                  <a:gd name="T0" fmla="*/ 172 w 332"/>
                  <a:gd name="T1" fmla="*/ 167 h 171"/>
                  <a:gd name="T2" fmla="*/ 322 w 332"/>
                  <a:gd name="T3" fmla="*/ 60 h 171"/>
                  <a:gd name="T4" fmla="*/ 227 w 332"/>
                  <a:gd name="T5" fmla="*/ 57 h 171"/>
                  <a:gd name="T6" fmla="*/ 153 w 332"/>
                  <a:gd name="T7" fmla="*/ 3 h 171"/>
                  <a:gd name="T8" fmla="*/ 96 w 332"/>
                  <a:gd name="T9" fmla="*/ 74 h 171"/>
                  <a:gd name="T10" fmla="*/ 11 w 332"/>
                  <a:gd name="T11" fmla="*/ 96 h 171"/>
                  <a:gd name="T12" fmla="*/ 172 w 332"/>
                  <a:gd name="T13" fmla="*/ 167 h 171"/>
                </a:gdLst>
                <a:ahLst/>
                <a:cxnLst>
                  <a:cxn ang="0">
                    <a:pos x="T0" y="T1"/>
                  </a:cxn>
                  <a:cxn ang="0">
                    <a:pos x="T2" y="T3"/>
                  </a:cxn>
                  <a:cxn ang="0">
                    <a:pos x="T4" y="T5"/>
                  </a:cxn>
                  <a:cxn ang="0">
                    <a:pos x="T6" y="T7"/>
                  </a:cxn>
                  <a:cxn ang="0">
                    <a:pos x="T8" y="T9"/>
                  </a:cxn>
                  <a:cxn ang="0">
                    <a:pos x="T10" y="T11"/>
                  </a:cxn>
                  <a:cxn ang="0">
                    <a:pos x="T12" y="T13"/>
                  </a:cxn>
                </a:cxnLst>
                <a:rect l="0" t="0" r="r" b="b"/>
                <a:pathLst>
                  <a:path w="332" h="171">
                    <a:moveTo>
                      <a:pt x="172" y="167"/>
                    </a:moveTo>
                    <a:cubicBezTo>
                      <a:pt x="226" y="162"/>
                      <a:pt x="332" y="81"/>
                      <a:pt x="322" y="60"/>
                    </a:cubicBezTo>
                    <a:cubicBezTo>
                      <a:pt x="298" y="6"/>
                      <a:pt x="227" y="57"/>
                      <a:pt x="227" y="57"/>
                    </a:cubicBezTo>
                    <a:cubicBezTo>
                      <a:pt x="227" y="57"/>
                      <a:pt x="218" y="0"/>
                      <a:pt x="153" y="3"/>
                    </a:cubicBezTo>
                    <a:cubicBezTo>
                      <a:pt x="88" y="7"/>
                      <a:pt x="96" y="74"/>
                      <a:pt x="96" y="74"/>
                    </a:cubicBezTo>
                    <a:cubicBezTo>
                      <a:pt x="96" y="74"/>
                      <a:pt x="29" y="44"/>
                      <a:pt x="11" y="96"/>
                    </a:cubicBezTo>
                    <a:cubicBezTo>
                      <a:pt x="0" y="128"/>
                      <a:pt x="122" y="171"/>
                      <a:pt x="172" y="167"/>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p:cNvSpPr>
                <a:spLocks/>
              </p:cNvSpPr>
              <p:nvPr/>
            </p:nvSpPr>
            <p:spPr bwMode="auto">
              <a:xfrm>
                <a:off x="10628313" y="184150"/>
                <a:ext cx="390525" cy="3656013"/>
              </a:xfrm>
              <a:custGeom>
                <a:avLst/>
                <a:gdLst>
                  <a:gd name="T0" fmla="*/ 33 w 104"/>
                  <a:gd name="T1" fmla="*/ 50 h 974"/>
                  <a:gd name="T2" fmla="*/ 26 w 104"/>
                  <a:gd name="T3" fmla="*/ 11 h 974"/>
                  <a:gd name="T4" fmla="*/ 43 w 104"/>
                  <a:gd name="T5" fmla="*/ 12 h 974"/>
                  <a:gd name="T6" fmla="*/ 101 w 104"/>
                  <a:gd name="T7" fmla="*/ 515 h 974"/>
                  <a:gd name="T8" fmla="*/ 25 w 104"/>
                  <a:gd name="T9" fmla="*/ 964 h 974"/>
                  <a:gd name="T10" fmla="*/ 8 w 104"/>
                  <a:gd name="T11" fmla="*/ 959 h 974"/>
                  <a:gd name="T12" fmla="*/ 3 w 104"/>
                  <a:gd name="T13" fmla="*/ 920 h 974"/>
                  <a:gd name="T14" fmla="*/ 76 w 104"/>
                  <a:gd name="T15" fmla="*/ 490 h 974"/>
                  <a:gd name="T16" fmla="*/ 33 w 104"/>
                  <a:gd name="T17" fmla="*/ 5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974">
                    <a:moveTo>
                      <a:pt x="33" y="50"/>
                    </a:moveTo>
                    <a:cubicBezTo>
                      <a:pt x="27" y="39"/>
                      <a:pt x="24" y="21"/>
                      <a:pt x="26" y="11"/>
                    </a:cubicBezTo>
                    <a:cubicBezTo>
                      <a:pt x="29" y="0"/>
                      <a:pt x="36" y="1"/>
                      <a:pt x="43" y="12"/>
                    </a:cubicBezTo>
                    <a:cubicBezTo>
                      <a:pt x="71" y="63"/>
                      <a:pt x="104" y="301"/>
                      <a:pt x="101" y="515"/>
                    </a:cubicBezTo>
                    <a:cubicBezTo>
                      <a:pt x="99" y="650"/>
                      <a:pt x="78" y="805"/>
                      <a:pt x="25" y="964"/>
                    </a:cubicBezTo>
                    <a:cubicBezTo>
                      <a:pt x="22" y="974"/>
                      <a:pt x="14" y="971"/>
                      <a:pt x="8" y="959"/>
                    </a:cubicBezTo>
                    <a:cubicBezTo>
                      <a:pt x="2" y="947"/>
                      <a:pt x="0" y="930"/>
                      <a:pt x="3" y="920"/>
                    </a:cubicBezTo>
                    <a:cubicBezTo>
                      <a:pt x="54" y="767"/>
                      <a:pt x="74" y="618"/>
                      <a:pt x="76" y="490"/>
                    </a:cubicBezTo>
                    <a:cubicBezTo>
                      <a:pt x="79" y="301"/>
                      <a:pt x="55" y="90"/>
                      <a:pt x="33" y="50"/>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p:cNvSpPr>
                <a:spLocks/>
              </p:cNvSpPr>
              <p:nvPr/>
            </p:nvSpPr>
            <p:spPr bwMode="auto">
              <a:xfrm>
                <a:off x="11444288" y="14288"/>
                <a:ext cx="787400" cy="890588"/>
              </a:xfrm>
              <a:custGeom>
                <a:avLst/>
                <a:gdLst>
                  <a:gd name="T0" fmla="*/ 26 w 209"/>
                  <a:gd name="T1" fmla="*/ 165 h 237"/>
                  <a:gd name="T2" fmla="*/ 184 w 209"/>
                  <a:gd name="T3" fmla="*/ 209 h 237"/>
                  <a:gd name="T4" fmla="*/ 148 w 209"/>
                  <a:gd name="T5" fmla="*/ 171 h 237"/>
                  <a:gd name="T6" fmla="*/ 206 w 209"/>
                  <a:gd name="T7" fmla="*/ 147 h 237"/>
                  <a:gd name="T8" fmla="*/ 148 w 209"/>
                  <a:gd name="T9" fmla="*/ 127 h 237"/>
                  <a:gd name="T10" fmla="*/ 187 w 209"/>
                  <a:gd name="T11" fmla="*/ 73 h 237"/>
                  <a:gd name="T12" fmla="*/ 124 w 209"/>
                  <a:gd name="T13" fmla="*/ 76 h 237"/>
                  <a:gd name="T14" fmla="*/ 139 w 209"/>
                  <a:gd name="T15" fmla="*/ 20 h 237"/>
                  <a:gd name="T16" fmla="*/ 92 w 209"/>
                  <a:gd name="T17" fmla="*/ 43 h 237"/>
                  <a:gd name="T18" fmla="*/ 65 w 209"/>
                  <a:gd name="T19" fmla="*/ 3 h 237"/>
                  <a:gd name="T20" fmla="*/ 26 w 209"/>
                  <a:gd name="T21" fmla="*/ 16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237">
                    <a:moveTo>
                      <a:pt x="26" y="165"/>
                    </a:moveTo>
                    <a:cubicBezTo>
                      <a:pt x="49" y="212"/>
                      <a:pt x="173" y="237"/>
                      <a:pt x="184" y="209"/>
                    </a:cubicBezTo>
                    <a:cubicBezTo>
                      <a:pt x="194" y="184"/>
                      <a:pt x="158" y="175"/>
                      <a:pt x="148" y="171"/>
                    </a:cubicBezTo>
                    <a:cubicBezTo>
                      <a:pt x="165" y="171"/>
                      <a:pt x="209" y="171"/>
                      <a:pt x="206" y="147"/>
                    </a:cubicBezTo>
                    <a:cubicBezTo>
                      <a:pt x="202" y="120"/>
                      <a:pt x="160" y="126"/>
                      <a:pt x="148" y="127"/>
                    </a:cubicBezTo>
                    <a:cubicBezTo>
                      <a:pt x="162" y="118"/>
                      <a:pt x="204" y="97"/>
                      <a:pt x="187" y="73"/>
                    </a:cubicBezTo>
                    <a:cubicBezTo>
                      <a:pt x="172" y="51"/>
                      <a:pt x="140" y="68"/>
                      <a:pt x="124" y="76"/>
                    </a:cubicBezTo>
                    <a:cubicBezTo>
                      <a:pt x="124" y="76"/>
                      <a:pt x="157" y="37"/>
                      <a:pt x="139" y="20"/>
                    </a:cubicBezTo>
                    <a:cubicBezTo>
                      <a:pt x="121" y="3"/>
                      <a:pt x="92" y="43"/>
                      <a:pt x="92" y="43"/>
                    </a:cubicBezTo>
                    <a:cubicBezTo>
                      <a:pt x="92" y="43"/>
                      <a:pt x="95" y="0"/>
                      <a:pt x="65" y="3"/>
                    </a:cubicBezTo>
                    <a:cubicBezTo>
                      <a:pt x="37" y="5"/>
                      <a:pt x="0" y="121"/>
                      <a:pt x="26" y="165"/>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p:cNvSpPr>
                <a:spLocks/>
              </p:cNvSpPr>
              <p:nvPr/>
            </p:nvSpPr>
            <p:spPr bwMode="auto">
              <a:xfrm>
                <a:off x="11479213" y="304800"/>
                <a:ext cx="417513" cy="542925"/>
              </a:xfrm>
              <a:custGeom>
                <a:avLst/>
                <a:gdLst>
                  <a:gd name="T0" fmla="*/ 14 w 111"/>
                  <a:gd name="T1" fmla="*/ 88 h 145"/>
                  <a:gd name="T2" fmla="*/ 91 w 111"/>
                  <a:gd name="T3" fmla="*/ 137 h 145"/>
                  <a:gd name="T4" fmla="*/ 75 w 111"/>
                  <a:gd name="T5" fmla="*/ 93 h 145"/>
                  <a:gd name="T6" fmla="*/ 85 w 111"/>
                  <a:gd name="T7" fmla="*/ 49 h 145"/>
                  <a:gd name="T8" fmla="*/ 43 w 111"/>
                  <a:gd name="T9" fmla="*/ 36 h 145"/>
                  <a:gd name="T10" fmla="*/ 16 w 111"/>
                  <a:gd name="T11" fmla="*/ 1 h 145"/>
                  <a:gd name="T12" fmla="*/ 14 w 111"/>
                  <a:gd name="T13" fmla="*/ 88 h 145"/>
                </a:gdLst>
                <a:ahLst/>
                <a:cxnLst>
                  <a:cxn ang="0">
                    <a:pos x="T0" y="T1"/>
                  </a:cxn>
                  <a:cxn ang="0">
                    <a:pos x="T2" y="T3"/>
                  </a:cxn>
                  <a:cxn ang="0">
                    <a:pos x="T4" y="T5"/>
                  </a:cxn>
                  <a:cxn ang="0">
                    <a:pos x="T6" y="T7"/>
                  </a:cxn>
                  <a:cxn ang="0">
                    <a:pos x="T8" y="T9"/>
                  </a:cxn>
                  <a:cxn ang="0">
                    <a:pos x="T10" y="T11"/>
                  </a:cxn>
                  <a:cxn ang="0">
                    <a:pos x="T12" y="T13"/>
                  </a:cxn>
                </a:cxnLst>
                <a:rect l="0" t="0" r="r" b="b"/>
                <a:pathLst>
                  <a:path w="111" h="145">
                    <a:moveTo>
                      <a:pt x="14" y="88"/>
                    </a:moveTo>
                    <a:cubicBezTo>
                      <a:pt x="27" y="112"/>
                      <a:pt x="83" y="145"/>
                      <a:pt x="91" y="137"/>
                    </a:cubicBezTo>
                    <a:cubicBezTo>
                      <a:pt x="111" y="116"/>
                      <a:pt x="75" y="93"/>
                      <a:pt x="75" y="93"/>
                    </a:cubicBezTo>
                    <a:cubicBezTo>
                      <a:pt x="75" y="93"/>
                      <a:pt x="99" y="78"/>
                      <a:pt x="85" y="49"/>
                    </a:cubicBezTo>
                    <a:cubicBezTo>
                      <a:pt x="72" y="20"/>
                      <a:pt x="43" y="36"/>
                      <a:pt x="43" y="36"/>
                    </a:cubicBezTo>
                    <a:cubicBezTo>
                      <a:pt x="43" y="36"/>
                      <a:pt x="44" y="0"/>
                      <a:pt x="16" y="1"/>
                    </a:cubicBezTo>
                    <a:cubicBezTo>
                      <a:pt x="0" y="2"/>
                      <a:pt x="3" y="66"/>
                      <a:pt x="14" y="88"/>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p:cNvSpPr>
                <a:spLocks/>
              </p:cNvSpPr>
              <p:nvPr/>
            </p:nvSpPr>
            <p:spPr bwMode="auto">
              <a:xfrm>
                <a:off x="10875963" y="604838"/>
                <a:ext cx="723900" cy="960438"/>
              </a:xfrm>
              <a:custGeom>
                <a:avLst/>
                <a:gdLst>
                  <a:gd name="T0" fmla="*/ 31 w 192"/>
                  <a:gd name="T1" fmla="*/ 235 h 256"/>
                  <a:gd name="T2" fmla="*/ 19 w 192"/>
                  <a:gd name="T3" fmla="*/ 250 h 256"/>
                  <a:gd name="T4" fmla="*/ 7 w 192"/>
                  <a:gd name="T5" fmla="*/ 253 h 256"/>
                  <a:gd name="T6" fmla="*/ 185 w 192"/>
                  <a:gd name="T7" fmla="*/ 2 h 256"/>
                  <a:gd name="T8" fmla="*/ 189 w 192"/>
                  <a:gd name="T9" fmla="*/ 9 h 256"/>
                  <a:gd name="T10" fmla="*/ 172 w 192"/>
                  <a:gd name="T11" fmla="*/ 22 h 256"/>
                  <a:gd name="T12" fmla="*/ 31 w 192"/>
                  <a:gd name="T13" fmla="*/ 235 h 256"/>
                </a:gdLst>
                <a:ahLst/>
                <a:cxnLst>
                  <a:cxn ang="0">
                    <a:pos x="T0" y="T1"/>
                  </a:cxn>
                  <a:cxn ang="0">
                    <a:pos x="T2" y="T3"/>
                  </a:cxn>
                  <a:cxn ang="0">
                    <a:pos x="T4" y="T5"/>
                  </a:cxn>
                  <a:cxn ang="0">
                    <a:pos x="T6" y="T7"/>
                  </a:cxn>
                  <a:cxn ang="0">
                    <a:pos x="T8" y="T9"/>
                  </a:cxn>
                  <a:cxn ang="0">
                    <a:pos x="T10" y="T11"/>
                  </a:cxn>
                  <a:cxn ang="0">
                    <a:pos x="T12" y="T13"/>
                  </a:cxn>
                </a:cxnLst>
                <a:rect l="0" t="0" r="r" b="b"/>
                <a:pathLst>
                  <a:path w="192" h="256">
                    <a:moveTo>
                      <a:pt x="31" y="235"/>
                    </a:moveTo>
                    <a:cubicBezTo>
                      <a:pt x="31" y="239"/>
                      <a:pt x="26" y="245"/>
                      <a:pt x="19" y="250"/>
                    </a:cubicBezTo>
                    <a:cubicBezTo>
                      <a:pt x="13" y="255"/>
                      <a:pt x="7" y="256"/>
                      <a:pt x="7" y="253"/>
                    </a:cubicBezTo>
                    <a:cubicBezTo>
                      <a:pt x="0" y="170"/>
                      <a:pt x="102" y="31"/>
                      <a:pt x="185" y="2"/>
                    </a:cubicBezTo>
                    <a:cubicBezTo>
                      <a:pt x="191" y="0"/>
                      <a:pt x="192" y="3"/>
                      <a:pt x="189" y="9"/>
                    </a:cubicBezTo>
                    <a:cubicBezTo>
                      <a:pt x="185" y="14"/>
                      <a:pt x="178" y="20"/>
                      <a:pt x="172" y="22"/>
                    </a:cubicBezTo>
                    <a:cubicBezTo>
                      <a:pt x="104" y="46"/>
                      <a:pt x="25" y="170"/>
                      <a:pt x="31" y="235"/>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p:cNvSpPr>
                <a:spLocks/>
              </p:cNvSpPr>
              <p:nvPr/>
            </p:nvSpPr>
            <p:spPr bwMode="auto">
              <a:xfrm>
                <a:off x="9599613" y="1284288"/>
                <a:ext cx="771525" cy="941388"/>
              </a:xfrm>
              <a:custGeom>
                <a:avLst/>
                <a:gdLst>
                  <a:gd name="T0" fmla="*/ 188 w 205"/>
                  <a:gd name="T1" fmla="*/ 156 h 251"/>
                  <a:gd name="T2" fmla="*/ 38 w 205"/>
                  <a:gd name="T3" fmla="*/ 225 h 251"/>
                  <a:gd name="T4" fmla="*/ 68 w 205"/>
                  <a:gd name="T5" fmla="*/ 182 h 251"/>
                  <a:gd name="T6" fmla="*/ 7 w 205"/>
                  <a:gd name="T7" fmla="*/ 168 h 251"/>
                  <a:gd name="T8" fmla="*/ 61 w 205"/>
                  <a:gd name="T9" fmla="*/ 138 h 251"/>
                  <a:gd name="T10" fmla="*/ 13 w 205"/>
                  <a:gd name="T11" fmla="*/ 91 h 251"/>
                  <a:gd name="T12" fmla="*/ 75 w 205"/>
                  <a:gd name="T13" fmla="*/ 84 h 251"/>
                  <a:gd name="T14" fmla="*/ 51 w 205"/>
                  <a:gd name="T15" fmla="*/ 31 h 251"/>
                  <a:gd name="T16" fmla="*/ 101 w 205"/>
                  <a:gd name="T17" fmla="*/ 46 h 251"/>
                  <a:gd name="T18" fmla="*/ 121 w 205"/>
                  <a:gd name="T19" fmla="*/ 2 h 251"/>
                  <a:gd name="T20" fmla="*/ 188 w 205"/>
                  <a:gd name="T21" fmla="*/ 15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251">
                    <a:moveTo>
                      <a:pt x="188" y="156"/>
                    </a:moveTo>
                    <a:cubicBezTo>
                      <a:pt x="172" y="205"/>
                      <a:pt x="54" y="251"/>
                      <a:pt x="38" y="225"/>
                    </a:cubicBezTo>
                    <a:cubicBezTo>
                      <a:pt x="24" y="202"/>
                      <a:pt x="58" y="188"/>
                      <a:pt x="68" y="182"/>
                    </a:cubicBezTo>
                    <a:cubicBezTo>
                      <a:pt x="51" y="185"/>
                      <a:pt x="8" y="192"/>
                      <a:pt x="7" y="168"/>
                    </a:cubicBezTo>
                    <a:cubicBezTo>
                      <a:pt x="6" y="140"/>
                      <a:pt x="48" y="139"/>
                      <a:pt x="61" y="138"/>
                    </a:cubicBezTo>
                    <a:cubicBezTo>
                      <a:pt x="45" y="132"/>
                      <a:pt x="0" y="118"/>
                      <a:pt x="13" y="91"/>
                    </a:cubicBezTo>
                    <a:cubicBezTo>
                      <a:pt x="24" y="68"/>
                      <a:pt x="58" y="79"/>
                      <a:pt x="75" y="84"/>
                    </a:cubicBezTo>
                    <a:cubicBezTo>
                      <a:pt x="75" y="84"/>
                      <a:pt x="36" y="51"/>
                      <a:pt x="51" y="31"/>
                    </a:cubicBezTo>
                    <a:cubicBezTo>
                      <a:pt x="66" y="12"/>
                      <a:pt x="101" y="46"/>
                      <a:pt x="101" y="46"/>
                    </a:cubicBezTo>
                    <a:cubicBezTo>
                      <a:pt x="101" y="46"/>
                      <a:pt x="91" y="5"/>
                      <a:pt x="121" y="2"/>
                    </a:cubicBezTo>
                    <a:cubicBezTo>
                      <a:pt x="150" y="0"/>
                      <a:pt x="205" y="108"/>
                      <a:pt x="188" y="156"/>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p:cNvSpPr>
                <a:spLocks/>
              </p:cNvSpPr>
              <p:nvPr/>
            </p:nvSpPr>
            <p:spPr bwMode="auto">
              <a:xfrm>
                <a:off x="9972675" y="1538288"/>
                <a:ext cx="368300" cy="582613"/>
              </a:xfrm>
              <a:custGeom>
                <a:avLst/>
                <a:gdLst>
                  <a:gd name="T0" fmla="*/ 91 w 98"/>
                  <a:gd name="T1" fmla="*/ 87 h 155"/>
                  <a:gd name="T2" fmla="*/ 23 w 98"/>
                  <a:gd name="T3" fmla="*/ 148 h 155"/>
                  <a:gd name="T4" fmla="*/ 32 w 98"/>
                  <a:gd name="T5" fmla="*/ 102 h 155"/>
                  <a:gd name="T6" fmla="*/ 14 w 98"/>
                  <a:gd name="T7" fmla="*/ 60 h 155"/>
                  <a:gd name="T8" fmla="*/ 54 w 98"/>
                  <a:gd name="T9" fmla="*/ 41 h 155"/>
                  <a:gd name="T10" fmla="*/ 74 w 98"/>
                  <a:gd name="T11" fmla="*/ 2 h 155"/>
                  <a:gd name="T12" fmla="*/ 91 w 98"/>
                  <a:gd name="T13" fmla="*/ 87 h 155"/>
                </a:gdLst>
                <a:ahLst/>
                <a:cxnLst>
                  <a:cxn ang="0">
                    <a:pos x="T0" y="T1"/>
                  </a:cxn>
                  <a:cxn ang="0">
                    <a:pos x="T2" y="T3"/>
                  </a:cxn>
                  <a:cxn ang="0">
                    <a:pos x="T4" y="T5"/>
                  </a:cxn>
                  <a:cxn ang="0">
                    <a:pos x="T6" y="T7"/>
                  </a:cxn>
                  <a:cxn ang="0">
                    <a:pos x="T8" y="T9"/>
                  </a:cxn>
                  <a:cxn ang="0">
                    <a:pos x="T10" y="T11"/>
                  </a:cxn>
                  <a:cxn ang="0">
                    <a:pos x="T12" y="T13"/>
                  </a:cxn>
                </a:cxnLst>
                <a:rect l="0" t="0" r="r" b="b"/>
                <a:pathLst>
                  <a:path w="98" h="155">
                    <a:moveTo>
                      <a:pt x="91" y="87"/>
                    </a:moveTo>
                    <a:cubicBezTo>
                      <a:pt x="82" y="113"/>
                      <a:pt x="32" y="155"/>
                      <a:pt x="23" y="148"/>
                    </a:cubicBezTo>
                    <a:cubicBezTo>
                      <a:pt x="0" y="131"/>
                      <a:pt x="32" y="102"/>
                      <a:pt x="32" y="102"/>
                    </a:cubicBezTo>
                    <a:cubicBezTo>
                      <a:pt x="32" y="102"/>
                      <a:pt x="5" y="91"/>
                      <a:pt x="14" y="60"/>
                    </a:cubicBezTo>
                    <a:cubicBezTo>
                      <a:pt x="23" y="29"/>
                      <a:pt x="54" y="41"/>
                      <a:pt x="54" y="41"/>
                    </a:cubicBezTo>
                    <a:cubicBezTo>
                      <a:pt x="54" y="41"/>
                      <a:pt x="47" y="5"/>
                      <a:pt x="74" y="2"/>
                    </a:cubicBezTo>
                    <a:cubicBezTo>
                      <a:pt x="90" y="0"/>
                      <a:pt x="98" y="64"/>
                      <a:pt x="91" y="87"/>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p:cNvSpPr>
                <a:spLocks/>
              </p:cNvSpPr>
              <p:nvPr/>
            </p:nvSpPr>
            <p:spPr bwMode="auto">
              <a:xfrm>
                <a:off x="10209213" y="1862138"/>
                <a:ext cx="757238" cy="828675"/>
              </a:xfrm>
              <a:custGeom>
                <a:avLst/>
                <a:gdLst>
                  <a:gd name="T0" fmla="*/ 174 w 201"/>
                  <a:gd name="T1" fmla="*/ 205 h 221"/>
                  <a:gd name="T2" fmla="*/ 188 w 201"/>
                  <a:gd name="T3" fmla="*/ 218 h 221"/>
                  <a:gd name="T4" fmla="*/ 201 w 201"/>
                  <a:gd name="T5" fmla="*/ 218 h 221"/>
                  <a:gd name="T6" fmla="*/ 141 w 201"/>
                  <a:gd name="T7" fmla="*/ 80 h 221"/>
                  <a:gd name="T8" fmla="*/ 7 w 201"/>
                  <a:gd name="T9" fmla="*/ 1 h 221"/>
                  <a:gd name="T10" fmla="*/ 5 w 201"/>
                  <a:gd name="T11" fmla="*/ 8 h 221"/>
                  <a:gd name="T12" fmla="*/ 23 w 201"/>
                  <a:gd name="T13" fmla="*/ 19 h 221"/>
                  <a:gd name="T14" fmla="*/ 119 w 201"/>
                  <a:gd name="T15" fmla="*/ 75 h 221"/>
                  <a:gd name="T16" fmla="*/ 174 w 201"/>
                  <a:gd name="T17" fmla="*/ 20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21">
                    <a:moveTo>
                      <a:pt x="174" y="205"/>
                    </a:moveTo>
                    <a:cubicBezTo>
                      <a:pt x="175" y="208"/>
                      <a:pt x="181" y="214"/>
                      <a:pt x="188" y="218"/>
                    </a:cubicBezTo>
                    <a:cubicBezTo>
                      <a:pt x="195" y="221"/>
                      <a:pt x="201" y="221"/>
                      <a:pt x="201" y="218"/>
                    </a:cubicBezTo>
                    <a:cubicBezTo>
                      <a:pt x="197" y="172"/>
                      <a:pt x="176" y="121"/>
                      <a:pt x="141" y="80"/>
                    </a:cubicBezTo>
                    <a:cubicBezTo>
                      <a:pt x="107" y="40"/>
                      <a:pt x="61" y="10"/>
                      <a:pt x="7" y="1"/>
                    </a:cubicBezTo>
                    <a:cubicBezTo>
                      <a:pt x="1" y="0"/>
                      <a:pt x="0" y="4"/>
                      <a:pt x="5" y="8"/>
                    </a:cubicBezTo>
                    <a:cubicBezTo>
                      <a:pt x="9" y="13"/>
                      <a:pt x="17" y="18"/>
                      <a:pt x="23" y="19"/>
                    </a:cubicBezTo>
                    <a:cubicBezTo>
                      <a:pt x="62" y="25"/>
                      <a:pt x="95" y="47"/>
                      <a:pt x="119" y="75"/>
                    </a:cubicBezTo>
                    <a:cubicBezTo>
                      <a:pt x="151" y="113"/>
                      <a:pt x="171" y="161"/>
                      <a:pt x="174" y="205"/>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10721975" y="2492375"/>
                <a:ext cx="1427163" cy="1411288"/>
              </a:xfrm>
              <a:custGeom>
                <a:avLst/>
                <a:gdLst>
                  <a:gd name="T0" fmla="*/ 357 w 379"/>
                  <a:gd name="T1" fmla="*/ 22 h 376"/>
                  <a:gd name="T2" fmla="*/ 371 w 379"/>
                  <a:gd name="T3" fmla="*/ 3 h 376"/>
                  <a:gd name="T4" fmla="*/ 377 w 379"/>
                  <a:gd name="T5" fmla="*/ 10 h 376"/>
                  <a:gd name="T6" fmla="*/ 226 w 379"/>
                  <a:gd name="T7" fmla="*/ 218 h 376"/>
                  <a:gd name="T8" fmla="*/ 7 w 379"/>
                  <a:gd name="T9" fmla="*/ 373 h 376"/>
                  <a:gd name="T10" fmla="*/ 2 w 379"/>
                  <a:gd name="T11" fmla="*/ 364 h 376"/>
                  <a:gd name="T12" fmla="*/ 17 w 379"/>
                  <a:gd name="T13" fmla="*/ 346 h 376"/>
                  <a:gd name="T14" fmla="*/ 225 w 379"/>
                  <a:gd name="T15" fmla="*/ 197 h 376"/>
                  <a:gd name="T16" fmla="*/ 357 w 379"/>
                  <a:gd name="T17" fmla="*/ 2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76">
                    <a:moveTo>
                      <a:pt x="357" y="22"/>
                    </a:moveTo>
                    <a:cubicBezTo>
                      <a:pt x="359" y="15"/>
                      <a:pt x="365" y="6"/>
                      <a:pt x="371" y="3"/>
                    </a:cubicBezTo>
                    <a:cubicBezTo>
                      <a:pt x="376" y="0"/>
                      <a:pt x="379" y="3"/>
                      <a:pt x="377" y="10"/>
                    </a:cubicBezTo>
                    <a:cubicBezTo>
                      <a:pt x="368" y="43"/>
                      <a:pt x="316" y="130"/>
                      <a:pt x="226" y="218"/>
                    </a:cubicBezTo>
                    <a:cubicBezTo>
                      <a:pt x="169" y="273"/>
                      <a:pt x="96" y="329"/>
                      <a:pt x="7" y="373"/>
                    </a:cubicBezTo>
                    <a:cubicBezTo>
                      <a:pt x="2" y="376"/>
                      <a:pt x="0" y="372"/>
                      <a:pt x="2" y="364"/>
                    </a:cubicBezTo>
                    <a:cubicBezTo>
                      <a:pt x="5" y="357"/>
                      <a:pt x="11" y="348"/>
                      <a:pt x="17" y="346"/>
                    </a:cubicBezTo>
                    <a:cubicBezTo>
                      <a:pt x="102" y="303"/>
                      <a:pt x="171" y="250"/>
                      <a:pt x="225" y="197"/>
                    </a:cubicBezTo>
                    <a:cubicBezTo>
                      <a:pt x="306" y="120"/>
                      <a:pt x="350" y="48"/>
                      <a:pt x="357" y="22"/>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p:cNvSpPr>
                <a:spLocks/>
              </p:cNvSpPr>
              <p:nvPr/>
            </p:nvSpPr>
            <p:spPr bwMode="auto">
              <a:xfrm>
                <a:off x="11949113" y="1524000"/>
                <a:ext cx="738188" cy="995363"/>
              </a:xfrm>
              <a:custGeom>
                <a:avLst/>
                <a:gdLst>
                  <a:gd name="T0" fmla="*/ 40 w 196"/>
                  <a:gd name="T1" fmla="*/ 265 h 265"/>
                  <a:gd name="T2" fmla="*/ 138 w 196"/>
                  <a:gd name="T3" fmla="*/ 0 h 265"/>
                  <a:gd name="T4" fmla="*/ 40 w 196"/>
                  <a:gd name="T5" fmla="*/ 265 h 265"/>
                </a:gdLst>
                <a:ahLst/>
                <a:cxnLst>
                  <a:cxn ang="0">
                    <a:pos x="T0" y="T1"/>
                  </a:cxn>
                  <a:cxn ang="0">
                    <a:pos x="T2" y="T3"/>
                  </a:cxn>
                  <a:cxn ang="0">
                    <a:pos x="T4" y="T5"/>
                  </a:cxn>
                </a:cxnLst>
                <a:rect l="0" t="0" r="r" b="b"/>
                <a:pathLst>
                  <a:path w="196" h="265">
                    <a:moveTo>
                      <a:pt x="40" y="265"/>
                    </a:moveTo>
                    <a:cubicBezTo>
                      <a:pt x="117" y="241"/>
                      <a:pt x="196" y="113"/>
                      <a:pt x="138" y="0"/>
                    </a:cubicBezTo>
                    <a:cubicBezTo>
                      <a:pt x="0" y="129"/>
                      <a:pt x="63" y="214"/>
                      <a:pt x="40" y="265"/>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p:cNvSpPr>
                <a:spLocks/>
              </p:cNvSpPr>
              <p:nvPr/>
            </p:nvSpPr>
            <p:spPr bwMode="auto">
              <a:xfrm>
                <a:off x="12107863" y="1820863"/>
                <a:ext cx="349250" cy="693738"/>
              </a:xfrm>
              <a:custGeom>
                <a:avLst/>
                <a:gdLst>
                  <a:gd name="T0" fmla="*/ 0 w 93"/>
                  <a:gd name="T1" fmla="*/ 185 h 185"/>
                  <a:gd name="T2" fmla="*/ 81 w 93"/>
                  <a:gd name="T3" fmla="*/ 0 h 185"/>
                  <a:gd name="T4" fmla="*/ 0 w 93"/>
                  <a:gd name="T5" fmla="*/ 185 h 185"/>
                </a:gdLst>
                <a:ahLst/>
                <a:cxnLst>
                  <a:cxn ang="0">
                    <a:pos x="T0" y="T1"/>
                  </a:cxn>
                  <a:cxn ang="0">
                    <a:pos x="T2" y="T3"/>
                  </a:cxn>
                  <a:cxn ang="0">
                    <a:pos x="T4" y="T5"/>
                  </a:cxn>
                </a:cxnLst>
                <a:rect l="0" t="0" r="r" b="b"/>
                <a:pathLst>
                  <a:path w="93" h="185">
                    <a:moveTo>
                      <a:pt x="0" y="185"/>
                    </a:moveTo>
                    <a:cubicBezTo>
                      <a:pt x="47" y="153"/>
                      <a:pt x="93" y="77"/>
                      <a:pt x="81" y="0"/>
                    </a:cubicBezTo>
                    <a:cubicBezTo>
                      <a:pt x="55" y="86"/>
                      <a:pt x="27" y="143"/>
                      <a:pt x="0" y="185"/>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11990388" y="2282825"/>
                <a:ext cx="941388" cy="622300"/>
              </a:xfrm>
              <a:custGeom>
                <a:avLst/>
                <a:gdLst>
                  <a:gd name="T0" fmla="*/ 0 w 250"/>
                  <a:gd name="T1" fmla="*/ 133 h 166"/>
                  <a:gd name="T2" fmla="*/ 250 w 250"/>
                  <a:gd name="T3" fmla="*/ 0 h 166"/>
                  <a:gd name="T4" fmla="*/ 0 w 250"/>
                  <a:gd name="T5" fmla="*/ 133 h 166"/>
                </a:gdLst>
                <a:ahLst/>
                <a:cxnLst>
                  <a:cxn ang="0">
                    <a:pos x="T0" y="T1"/>
                  </a:cxn>
                  <a:cxn ang="0">
                    <a:pos x="T2" y="T3"/>
                  </a:cxn>
                  <a:cxn ang="0">
                    <a:pos x="T4" y="T5"/>
                  </a:cxn>
                </a:cxnLst>
                <a:rect l="0" t="0" r="r" b="b"/>
                <a:pathLst>
                  <a:path w="250" h="166">
                    <a:moveTo>
                      <a:pt x="0" y="133"/>
                    </a:moveTo>
                    <a:cubicBezTo>
                      <a:pt x="74" y="166"/>
                      <a:pt x="217" y="123"/>
                      <a:pt x="250" y="0"/>
                    </a:cubicBezTo>
                    <a:cubicBezTo>
                      <a:pt x="60" y="5"/>
                      <a:pt x="52" y="110"/>
                      <a:pt x="0" y="13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p:cNvSpPr>
                <a:spLocks/>
              </p:cNvSpPr>
              <p:nvPr/>
            </p:nvSpPr>
            <p:spPr bwMode="auto">
              <a:xfrm>
                <a:off x="12001500" y="2465388"/>
                <a:ext cx="688975" cy="346075"/>
              </a:xfrm>
              <a:custGeom>
                <a:avLst/>
                <a:gdLst>
                  <a:gd name="T0" fmla="*/ 0 w 183"/>
                  <a:gd name="T1" fmla="*/ 84 h 92"/>
                  <a:gd name="T2" fmla="*/ 183 w 183"/>
                  <a:gd name="T3" fmla="*/ 0 h 92"/>
                  <a:gd name="T4" fmla="*/ 0 w 183"/>
                  <a:gd name="T5" fmla="*/ 84 h 92"/>
                </a:gdLst>
                <a:ahLst/>
                <a:cxnLst>
                  <a:cxn ang="0">
                    <a:pos x="T0" y="T1"/>
                  </a:cxn>
                  <a:cxn ang="0">
                    <a:pos x="T2" y="T3"/>
                  </a:cxn>
                  <a:cxn ang="0">
                    <a:pos x="T4" y="T5"/>
                  </a:cxn>
                </a:cxnLst>
                <a:rect l="0" t="0" r="r" b="b"/>
                <a:pathLst>
                  <a:path w="183" h="92">
                    <a:moveTo>
                      <a:pt x="0" y="84"/>
                    </a:moveTo>
                    <a:cubicBezTo>
                      <a:pt x="56" y="92"/>
                      <a:pt x="140" y="66"/>
                      <a:pt x="183" y="0"/>
                    </a:cubicBezTo>
                    <a:cubicBezTo>
                      <a:pt x="106" y="47"/>
                      <a:pt x="47" y="71"/>
                      <a:pt x="0" y="84"/>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5"/>
              <p:cNvSpPr>
                <a:spLocks/>
              </p:cNvSpPr>
              <p:nvPr/>
            </p:nvSpPr>
            <p:spPr bwMode="auto">
              <a:xfrm>
                <a:off x="11734800" y="2709863"/>
                <a:ext cx="1062038" cy="635000"/>
              </a:xfrm>
              <a:custGeom>
                <a:avLst/>
                <a:gdLst>
                  <a:gd name="T0" fmla="*/ 0 w 282"/>
                  <a:gd name="T1" fmla="*/ 96 h 169"/>
                  <a:gd name="T2" fmla="*/ 282 w 282"/>
                  <a:gd name="T3" fmla="*/ 67 h 169"/>
                  <a:gd name="T4" fmla="*/ 0 w 282"/>
                  <a:gd name="T5" fmla="*/ 96 h 169"/>
                </a:gdLst>
                <a:ahLst/>
                <a:cxnLst>
                  <a:cxn ang="0">
                    <a:pos x="T0" y="T1"/>
                  </a:cxn>
                  <a:cxn ang="0">
                    <a:pos x="T2" y="T3"/>
                  </a:cxn>
                  <a:cxn ang="0">
                    <a:pos x="T4" y="T5"/>
                  </a:cxn>
                </a:cxnLst>
                <a:rect l="0" t="0" r="r" b="b"/>
                <a:pathLst>
                  <a:path w="282" h="169">
                    <a:moveTo>
                      <a:pt x="0" y="96"/>
                    </a:moveTo>
                    <a:cubicBezTo>
                      <a:pt x="56" y="154"/>
                      <a:pt x="205" y="169"/>
                      <a:pt x="282" y="67"/>
                    </a:cubicBezTo>
                    <a:cubicBezTo>
                      <a:pt x="104" y="0"/>
                      <a:pt x="57" y="94"/>
                      <a:pt x="0" y="9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11745913" y="3040063"/>
                <a:ext cx="760413" cy="169863"/>
              </a:xfrm>
              <a:custGeom>
                <a:avLst/>
                <a:gdLst>
                  <a:gd name="T0" fmla="*/ 0 w 202"/>
                  <a:gd name="T1" fmla="*/ 9 h 45"/>
                  <a:gd name="T2" fmla="*/ 202 w 202"/>
                  <a:gd name="T3" fmla="*/ 0 h 45"/>
                  <a:gd name="T4" fmla="*/ 0 w 202"/>
                  <a:gd name="T5" fmla="*/ 9 h 45"/>
                </a:gdLst>
                <a:ahLst/>
                <a:cxnLst>
                  <a:cxn ang="0">
                    <a:pos x="T0" y="T1"/>
                  </a:cxn>
                  <a:cxn ang="0">
                    <a:pos x="T2" y="T3"/>
                  </a:cxn>
                  <a:cxn ang="0">
                    <a:pos x="T4" y="T5"/>
                  </a:cxn>
                </a:cxnLst>
                <a:rect l="0" t="0" r="r" b="b"/>
                <a:pathLst>
                  <a:path w="202" h="45">
                    <a:moveTo>
                      <a:pt x="0" y="9"/>
                    </a:moveTo>
                    <a:cubicBezTo>
                      <a:pt x="49" y="37"/>
                      <a:pt x="137" y="45"/>
                      <a:pt x="202" y="0"/>
                    </a:cubicBezTo>
                    <a:cubicBezTo>
                      <a:pt x="112" y="15"/>
                      <a:pt x="49" y="15"/>
                      <a:pt x="0" y="9"/>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7"/>
              <p:cNvSpPr>
                <a:spLocks/>
              </p:cNvSpPr>
              <p:nvPr/>
            </p:nvSpPr>
            <p:spPr bwMode="auto">
              <a:xfrm>
                <a:off x="11572875" y="1719263"/>
                <a:ext cx="692150" cy="1058863"/>
              </a:xfrm>
              <a:custGeom>
                <a:avLst/>
                <a:gdLst>
                  <a:gd name="T0" fmla="*/ 109 w 184"/>
                  <a:gd name="T1" fmla="*/ 282 h 282"/>
                  <a:gd name="T2" fmla="*/ 85 w 184"/>
                  <a:gd name="T3" fmla="*/ 0 h 282"/>
                  <a:gd name="T4" fmla="*/ 109 w 184"/>
                  <a:gd name="T5" fmla="*/ 282 h 282"/>
                </a:gdLst>
                <a:ahLst/>
                <a:cxnLst>
                  <a:cxn ang="0">
                    <a:pos x="T0" y="T1"/>
                  </a:cxn>
                  <a:cxn ang="0">
                    <a:pos x="T2" y="T3"/>
                  </a:cxn>
                  <a:cxn ang="0">
                    <a:pos x="T4" y="T5"/>
                  </a:cxn>
                </a:cxnLst>
                <a:rect l="0" t="0" r="r" b="b"/>
                <a:pathLst>
                  <a:path w="184" h="282">
                    <a:moveTo>
                      <a:pt x="109" y="282"/>
                    </a:moveTo>
                    <a:cubicBezTo>
                      <a:pt x="41" y="238"/>
                      <a:pt x="0" y="94"/>
                      <a:pt x="85" y="0"/>
                    </a:cubicBezTo>
                    <a:cubicBezTo>
                      <a:pt x="184" y="162"/>
                      <a:pt x="100" y="227"/>
                      <a:pt x="109" y="282"/>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8"/>
              <p:cNvSpPr>
                <a:spLocks/>
              </p:cNvSpPr>
              <p:nvPr/>
            </p:nvSpPr>
            <p:spPr bwMode="auto">
              <a:xfrm>
                <a:off x="11749088" y="2019300"/>
                <a:ext cx="230188" cy="750888"/>
              </a:xfrm>
              <a:custGeom>
                <a:avLst/>
                <a:gdLst>
                  <a:gd name="T0" fmla="*/ 61 w 61"/>
                  <a:gd name="T1" fmla="*/ 200 h 200"/>
                  <a:gd name="T2" fmla="*/ 32 w 61"/>
                  <a:gd name="T3" fmla="*/ 0 h 200"/>
                  <a:gd name="T4" fmla="*/ 61 w 61"/>
                  <a:gd name="T5" fmla="*/ 200 h 200"/>
                </a:gdLst>
                <a:ahLst/>
                <a:cxnLst>
                  <a:cxn ang="0">
                    <a:pos x="T0" y="T1"/>
                  </a:cxn>
                  <a:cxn ang="0">
                    <a:pos x="T2" y="T3"/>
                  </a:cxn>
                  <a:cxn ang="0">
                    <a:pos x="T4" y="T5"/>
                  </a:cxn>
                </a:cxnLst>
                <a:rect l="0" t="0" r="r" b="b"/>
                <a:pathLst>
                  <a:path w="61" h="200">
                    <a:moveTo>
                      <a:pt x="61" y="200"/>
                    </a:moveTo>
                    <a:cubicBezTo>
                      <a:pt x="24" y="157"/>
                      <a:pt x="0" y="72"/>
                      <a:pt x="32" y="0"/>
                    </a:cubicBezTo>
                    <a:cubicBezTo>
                      <a:pt x="34" y="91"/>
                      <a:pt x="46" y="153"/>
                      <a:pt x="61" y="200"/>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p:cNvSpPr>
              <p:nvPr/>
            </p:nvSpPr>
            <p:spPr bwMode="auto">
              <a:xfrm>
                <a:off x="11177588" y="2076450"/>
                <a:ext cx="738188" cy="998538"/>
              </a:xfrm>
              <a:custGeom>
                <a:avLst/>
                <a:gdLst>
                  <a:gd name="T0" fmla="*/ 156 w 196"/>
                  <a:gd name="T1" fmla="*/ 266 h 266"/>
                  <a:gd name="T2" fmla="*/ 58 w 196"/>
                  <a:gd name="T3" fmla="*/ 0 h 266"/>
                  <a:gd name="T4" fmla="*/ 156 w 196"/>
                  <a:gd name="T5" fmla="*/ 266 h 266"/>
                </a:gdLst>
                <a:ahLst/>
                <a:cxnLst>
                  <a:cxn ang="0">
                    <a:pos x="T0" y="T1"/>
                  </a:cxn>
                  <a:cxn ang="0">
                    <a:pos x="T2" y="T3"/>
                  </a:cxn>
                  <a:cxn ang="0">
                    <a:pos x="T4" y="T5"/>
                  </a:cxn>
                </a:cxnLst>
                <a:rect l="0" t="0" r="r" b="b"/>
                <a:pathLst>
                  <a:path w="196" h="266">
                    <a:moveTo>
                      <a:pt x="156" y="266"/>
                    </a:moveTo>
                    <a:cubicBezTo>
                      <a:pt x="79" y="241"/>
                      <a:pt x="0" y="114"/>
                      <a:pt x="58" y="0"/>
                    </a:cubicBezTo>
                    <a:cubicBezTo>
                      <a:pt x="196" y="130"/>
                      <a:pt x="132" y="215"/>
                      <a:pt x="156" y="26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0"/>
              <p:cNvSpPr>
                <a:spLocks/>
              </p:cNvSpPr>
              <p:nvPr/>
            </p:nvSpPr>
            <p:spPr bwMode="auto">
              <a:xfrm>
                <a:off x="11407775" y="2371725"/>
                <a:ext cx="349250" cy="695325"/>
              </a:xfrm>
              <a:custGeom>
                <a:avLst/>
                <a:gdLst>
                  <a:gd name="T0" fmla="*/ 93 w 93"/>
                  <a:gd name="T1" fmla="*/ 185 h 185"/>
                  <a:gd name="T2" fmla="*/ 12 w 93"/>
                  <a:gd name="T3" fmla="*/ 0 h 185"/>
                  <a:gd name="T4" fmla="*/ 93 w 93"/>
                  <a:gd name="T5" fmla="*/ 185 h 185"/>
                </a:gdLst>
                <a:ahLst/>
                <a:cxnLst>
                  <a:cxn ang="0">
                    <a:pos x="T0" y="T1"/>
                  </a:cxn>
                  <a:cxn ang="0">
                    <a:pos x="T2" y="T3"/>
                  </a:cxn>
                  <a:cxn ang="0">
                    <a:pos x="T4" y="T5"/>
                  </a:cxn>
                </a:cxnLst>
                <a:rect l="0" t="0" r="r" b="b"/>
                <a:pathLst>
                  <a:path w="93" h="185">
                    <a:moveTo>
                      <a:pt x="93" y="185"/>
                    </a:moveTo>
                    <a:cubicBezTo>
                      <a:pt x="46" y="153"/>
                      <a:pt x="0" y="78"/>
                      <a:pt x="12" y="0"/>
                    </a:cubicBezTo>
                    <a:cubicBezTo>
                      <a:pt x="38" y="87"/>
                      <a:pt x="66" y="144"/>
                      <a:pt x="93" y="185"/>
                    </a:cubicBezTo>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1"/>
              <p:cNvSpPr>
                <a:spLocks/>
              </p:cNvSpPr>
              <p:nvPr/>
            </p:nvSpPr>
            <p:spPr bwMode="auto">
              <a:xfrm>
                <a:off x="8921750" y="2076450"/>
                <a:ext cx="3494088" cy="3903663"/>
              </a:xfrm>
              <a:custGeom>
                <a:avLst/>
                <a:gdLst>
                  <a:gd name="T0" fmla="*/ 6 w 928"/>
                  <a:gd name="T1" fmla="*/ 613 h 1040"/>
                  <a:gd name="T2" fmla="*/ 353 w 928"/>
                  <a:gd name="T3" fmla="*/ 521 h 1040"/>
                  <a:gd name="T4" fmla="*/ 305 w 928"/>
                  <a:gd name="T5" fmla="*/ 108 h 1040"/>
                  <a:gd name="T6" fmla="*/ 477 w 928"/>
                  <a:gd name="T7" fmla="*/ 430 h 1040"/>
                  <a:gd name="T8" fmla="*/ 832 w 928"/>
                  <a:gd name="T9" fmla="*/ 382 h 1040"/>
                  <a:gd name="T10" fmla="*/ 562 w 928"/>
                  <a:gd name="T11" fmla="*/ 609 h 1040"/>
                  <a:gd name="T12" fmla="*/ 767 w 928"/>
                  <a:gd name="T13" fmla="*/ 818 h 1040"/>
                  <a:gd name="T14" fmla="*/ 462 w 928"/>
                  <a:gd name="T15" fmla="*/ 678 h 1040"/>
                  <a:gd name="T16" fmla="*/ 346 w 928"/>
                  <a:gd name="T17" fmla="*/ 996 h 1040"/>
                  <a:gd name="T18" fmla="*/ 342 w 928"/>
                  <a:gd name="T19" fmla="*/ 653 h 1040"/>
                  <a:gd name="T20" fmla="*/ 6 w 928"/>
                  <a:gd name="T21" fmla="*/ 613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8" h="1040">
                    <a:moveTo>
                      <a:pt x="6" y="613"/>
                    </a:moveTo>
                    <a:cubicBezTo>
                      <a:pt x="0" y="421"/>
                      <a:pt x="353" y="521"/>
                      <a:pt x="353" y="521"/>
                    </a:cubicBezTo>
                    <a:cubicBezTo>
                      <a:pt x="353" y="521"/>
                      <a:pt x="99" y="217"/>
                      <a:pt x="305" y="108"/>
                    </a:cubicBezTo>
                    <a:cubicBezTo>
                      <a:pt x="510" y="0"/>
                      <a:pt x="477" y="430"/>
                      <a:pt x="477" y="430"/>
                    </a:cubicBezTo>
                    <a:cubicBezTo>
                      <a:pt x="477" y="430"/>
                      <a:pt x="733" y="176"/>
                      <a:pt x="832" y="382"/>
                    </a:cubicBezTo>
                    <a:cubicBezTo>
                      <a:pt x="928" y="582"/>
                      <a:pt x="562" y="609"/>
                      <a:pt x="562" y="609"/>
                    </a:cubicBezTo>
                    <a:cubicBezTo>
                      <a:pt x="562" y="609"/>
                      <a:pt x="864" y="681"/>
                      <a:pt x="767" y="818"/>
                    </a:cubicBezTo>
                    <a:cubicBezTo>
                      <a:pt x="668" y="958"/>
                      <a:pt x="462" y="678"/>
                      <a:pt x="462" y="678"/>
                    </a:cubicBezTo>
                    <a:cubicBezTo>
                      <a:pt x="462" y="678"/>
                      <a:pt x="533" y="1040"/>
                      <a:pt x="346" y="996"/>
                    </a:cubicBezTo>
                    <a:cubicBezTo>
                      <a:pt x="159" y="952"/>
                      <a:pt x="342" y="653"/>
                      <a:pt x="342" y="653"/>
                    </a:cubicBezTo>
                    <a:cubicBezTo>
                      <a:pt x="342" y="653"/>
                      <a:pt x="13" y="833"/>
                      <a:pt x="6" y="613"/>
                    </a:cubicBezTo>
                  </a:path>
                </a:pathLst>
              </a:custGeom>
              <a:solidFill>
                <a:srgbClr val="0F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9667875" y="4260850"/>
                <a:ext cx="700088" cy="352425"/>
              </a:xfrm>
              <a:custGeom>
                <a:avLst/>
                <a:gdLst>
                  <a:gd name="T0" fmla="*/ 183 w 186"/>
                  <a:gd name="T1" fmla="*/ 13 h 94"/>
                  <a:gd name="T2" fmla="*/ 7 w 186"/>
                  <a:gd name="T3" fmla="*/ 54 h 94"/>
                  <a:gd name="T4" fmla="*/ 183 w 186"/>
                  <a:gd name="T5" fmla="*/ 13 h 94"/>
                </a:gdLst>
                <a:ahLst/>
                <a:cxnLst>
                  <a:cxn ang="0">
                    <a:pos x="T0" y="T1"/>
                  </a:cxn>
                  <a:cxn ang="0">
                    <a:pos x="T2" y="T3"/>
                  </a:cxn>
                  <a:cxn ang="0">
                    <a:pos x="T4" y="T5"/>
                  </a:cxn>
                </a:cxnLst>
                <a:rect l="0" t="0" r="r" b="b"/>
                <a:pathLst>
                  <a:path w="186" h="94">
                    <a:moveTo>
                      <a:pt x="183" y="13"/>
                    </a:moveTo>
                    <a:cubicBezTo>
                      <a:pt x="180" y="0"/>
                      <a:pt x="0" y="14"/>
                      <a:pt x="7" y="54"/>
                    </a:cubicBezTo>
                    <a:cubicBezTo>
                      <a:pt x="14" y="94"/>
                      <a:pt x="186" y="30"/>
                      <a:pt x="183" y="13"/>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3"/>
              <p:cNvSpPr>
                <a:spLocks/>
              </p:cNvSpPr>
              <p:nvPr/>
            </p:nvSpPr>
            <p:spPr bwMode="auto">
              <a:xfrm>
                <a:off x="9652000" y="4008438"/>
                <a:ext cx="688975" cy="307975"/>
              </a:xfrm>
              <a:custGeom>
                <a:avLst/>
                <a:gdLst>
                  <a:gd name="T0" fmla="*/ 183 w 183"/>
                  <a:gd name="T1" fmla="*/ 44 h 82"/>
                  <a:gd name="T2" fmla="*/ 3 w 183"/>
                  <a:gd name="T3" fmla="*/ 41 h 82"/>
                  <a:gd name="T4" fmla="*/ 183 w 183"/>
                  <a:gd name="T5" fmla="*/ 44 h 82"/>
                </a:gdLst>
                <a:ahLst/>
                <a:cxnLst>
                  <a:cxn ang="0">
                    <a:pos x="T0" y="T1"/>
                  </a:cxn>
                  <a:cxn ang="0">
                    <a:pos x="T2" y="T3"/>
                  </a:cxn>
                  <a:cxn ang="0">
                    <a:pos x="T4" y="T5"/>
                  </a:cxn>
                </a:cxnLst>
                <a:rect l="0" t="0" r="r" b="b"/>
                <a:pathLst>
                  <a:path w="183" h="82">
                    <a:moveTo>
                      <a:pt x="183" y="44"/>
                    </a:moveTo>
                    <a:cubicBezTo>
                      <a:pt x="183" y="30"/>
                      <a:pt x="5" y="0"/>
                      <a:pt x="3" y="41"/>
                    </a:cubicBezTo>
                    <a:cubicBezTo>
                      <a:pt x="0" y="82"/>
                      <a:pt x="182" y="61"/>
                      <a:pt x="183" y="44"/>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4"/>
              <p:cNvSpPr>
                <a:spLocks/>
              </p:cNvSpPr>
              <p:nvPr/>
            </p:nvSpPr>
            <p:spPr bwMode="auto">
              <a:xfrm>
                <a:off x="10021888" y="3351213"/>
                <a:ext cx="461963" cy="695325"/>
              </a:xfrm>
              <a:custGeom>
                <a:avLst/>
                <a:gdLst>
                  <a:gd name="T0" fmla="*/ 110 w 123"/>
                  <a:gd name="T1" fmla="*/ 179 h 185"/>
                  <a:gd name="T2" fmla="*/ 38 w 123"/>
                  <a:gd name="T3" fmla="*/ 14 h 185"/>
                  <a:gd name="T4" fmla="*/ 110 w 123"/>
                  <a:gd name="T5" fmla="*/ 179 h 185"/>
                </a:gdLst>
                <a:ahLst/>
                <a:cxnLst>
                  <a:cxn ang="0">
                    <a:pos x="T0" y="T1"/>
                  </a:cxn>
                  <a:cxn ang="0">
                    <a:pos x="T2" y="T3"/>
                  </a:cxn>
                  <a:cxn ang="0">
                    <a:pos x="T4" y="T5"/>
                  </a:cxn>
                </a:cxnLst>
                <a:rect l="0" t="0" r="r" b="b"/>
                <a:pathLst>
                  <a:path w="123" h="185">
                    <a:moveTo>
                      <a:pt x="110" y="179"/>
                    </a:moveTo>
                    <a:cubicBezTo>
                      <a:pt x="123" y="174"/>
                      <a:pt x="76" y="0"/>
                      <a:pt x="38" y="14"/>
                    </a:cubicBezTo>
                    <a:cubicBezTo>
                      <a:pt x="0" y="29"/>
                      <a:pt x="94" y="185"/>
                      <a:pt x="110" y="179"/>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p:cNvSpPr>
              <p:nvPr/>
            </p:nvSpPr>
            <p:spPr bwMode="auto">
              <a:xfrm>
                <a:off x="10310813" y="3306763"/>
                <a:ext cx="304800" cy="687388"/>
              </a:xfrm>
              <a:custGeom>
                <a:avLst/>
                <a:gdLst>
                  <a:gd name="T0" fmla="*/ 62 w 81"/>
                  <a:gd name="T1" fmla="*/ 181 h 183"/>
                  <a:gd name="T2" fmla="*/ 41 w 81"/>
                  <a:gd name="T3" fmla="*/ 3 h 183"/>
                  <a:gd name="T4" fmla="*/ 62 w 81"/>
                  <a:gd name="T5" fmla="*/ 181 h 183"/>
                </a:gdLst>
                <a:ahLst/>
                <a:cxnLst>
                  <a:cxn ang="0">
                    <a:pos x="T0" y="T1"/>
                  </a:cxn>
                  <a:cxn ang="0">
                    <a:pos x="T2" y="T3"/>
                  </a:cxn>
                  <a:cxn ang="0">
                    <a:pos x="T4" y="T5"/>
                  </a:cxn>
                </a:cxnLst>
                <a:rect l="0" t="0" r="r" b="b"/>
                <a:pathLst>
                  <a:path w="81" h="183">
                    <a:moveTo>
                      <a:pt x="62" y="181"/>
                    </a:moveTo>
                    <a:cubicBezTo>
                      <a:pt x="76" y="180"/>
                      <a:pt x="81" y="0"/>
                      <a:pt x="41" y="3"/>
                    </a:cubicBezTo>
                    <a:cubicBezTo>
                      <a:pt x="0" y="5"/>
                      <a:pt x="45" y="183"/>
                      <a:pt x="62" y="181"/>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6"/>
              <p:cNvSpPr>
                <a:spLocks/>
              </p:cNvSpPr>
              <p:nvPr/>
            </p:nvSpPr>
            <p:spPr bwMode="auto">
              <a:xfrm>
                <a:off x="10645775" y="3559175"/>
                <a:ext cx="647700" cy="603250"/>
              </a:xfrm>
              <a:custGeom>
                <a:avLst/>
                <a:gdLst>
                  <a:gd name="T0" fmla="*/ 11 w 172"/>
                  <a:gd name="T1" fmla="*/ 150 h 161"/>
                  <a:gd name="T2" fmla="*/ 147 w 172"/>
                  <a:gd name="T3" fmla="*/ 32 h 161"/>
                  <a:gd name="T4" fmla="*/ 11 w 172"/>
                  <a:gd name="T5" fmla="*/ 150 h 161"/>
                </a:gdLst>
                <a:ahLst/>
                <a:cxnLst>
                  <a:cxn ang="0">
                    <a:pos x="T0" y="T1"/>
                  </a:cxn>
                  <a:cxn ang="0">
                    <a:pos x="T2" y="T3"/>
                  </a:cxn>
                  <a:cxn ang="0">
                    <a:pos x="T4" y="T5"/>
                  </a:cxn>
                </a:cxnLst>
                <a:rect l="0" t="0" r="r" b="b"/>
                <a:pathLst>
                  <a:path w="172" h="161">
                    <a:moveTo>
                      <a:pt x="11" y="150"/>
                    </a:moveTo>
                    <a:cubicBezTo>
                      <a:pt x="20" y="161"/>
                      <a:pt x="172" y="65"/>
                      <a:pt x="147" y="32"/>
                    </a:cubicBezTo>
                    <a:cubicBezTo>
                      <a:pt x="122" y="0"/>
                      <a:pt x="0" y="137"/>
                      <a:pt x="11" y="150"/>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7"/>
              <p:cNvSpPr>
                <a:spLocks/>
              </p:cNvSpPr>
              <p:nvPr/>
            </p:nvSpPr>
            <p:spPr bwMode="auto">
              <a:xfrm>
                <a:off x="10752138" y="3848100"/>
                <a:ext cx="700088" cy="415925"/>
              </a:xfrm>
              <a:custGeom>
                <a:avLst/>
                <a:gdLst>
                  <a:gd name="T0" fmla="*/ 5 w 186"/>
                  <a:gd name="T1" fmla="*/ 98 h 111"/>
                  <a:gd name="T2" fmla="*/ 175 w 186"/>
                  <a:gd name="T3" fmla="*/ 39 h 111"/>
                  <a:gd name="T4" fmla="*/ 5 w 186"/>
                  <a:gd name="T5" fmla="*/ 98 h 111"/>
                </a:gdLst>
                <a:ahLst/>
                <a:cxnLst>
                  <a:cxn ang="0">
                    <a:pos x="T0" y="T1"/>
                  </a:cxn>
                  <a:cxn ang="0">
                    <a:pos x="T2" y="T3"/>
                  </a:cxn>
                  <a:cxn ang="0">
                    <a:pos x="T4" y="T5"/>
                  </a:cxn>
                </a:cxnLst>
                <a:rect l="0" t="0" r="r" b="b"/>
                <a:pathLst>
                  <a:path w="186" h="111">
                    <a:moveTo>
                      <a:pt x="5" y="98"/>
                    </a:moveTo>
                    <a:cubicBezTo>
                      <a:pt x="9" y="111"/>
                      <a:pt x="186" y="78"/>
                      <a:pt x="175" y="39"/>
                    </a:cubicBezTo>
                    <a:cubicBezTo>
                      <a:pt x="164" y="0"/>
                      <a:pt x="0" y="81"/>
                      <a:pt x="5" y="98"/>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10741025" y="4275138"/>
                <a:ext cx="688975" cy="547688"/>
              </a:xfrm>
              <a:custGeom>
                <a:avLst/>
                <a:gdLst>
                  <a:gd name="T0" fmla="*/ 8 w 183"/>
                  <a:gd name="T1" fmla="*/ 15 h 146"/>
                  <a:gd name="T2" fmla="*/ 159 w 183"/>
                  <a:gd name="T3" fmla="*/ 113 h 146"/>
                  <a:gd name="T4" fmla="*/ 8 w 183"/>
                  <a:gd name="T5" fmla="*/ 15 h 146"/>
                </a:gdLst>
                <a:ahLst/>
                <a:cxnLst>
                  <a:cxn ang="0">
                    <a:pos x="T0" y="T1"/>
                  </a:cxn>
                  <a:cxn ang="0">
                    <a:pos x="T2" y="T3"/>
                  </a:cxn>
                  <a:cxn ang="0">
                    <a:pos x="T4" y="T5"/>
                  </a:cxn>
                </a:cxnLst>
                <a:rect l="0" t="0" r="r" b="b"/>
                <a:pathLst>
                  <a:path w="183" h="146">
                    <a:moveTo>
                      <a:pt x="8" y="15"/>
                    </a:moveTo>
                    <a:cubicBezTo>
                      <a:pt x="0" y="26"/>
                      <a:pt x="134" y="146"/>
                      <a:pt x="159" y="113"/>
                    </a:cubicBezTo>
                    <a:cubicBezTo>
                      <a:pt x="183" y="81"/>
                      <a:pt x="18" y="0"/>
                      <a:pt x="8" y="15"/>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9"/>
              <p:cNvSpPr>
                <a:spLocks/>
              </p:cNvSpPr>
              <p:nvPr/>
            </p:nvSpPr>
            <p:spPr bwMode="auto">
              <a:xfrm>
                <a:off x="10683875" y="4362450"/>
                <a:ext cx="576263" cy="663575"/>
              </a:xfrm>
              <a:custGeom>
                <a:avLst/>
                <a:gdLst>
                  <a:gd name="T0" fmla="*/ 12 w 153"/>
                  <a:gd name="T1" fmla="*/ 10 h 177"/>
                  <a:gd name="T2" fmla="*/ 119 w 153"/>
                  <a:gd name="T3" fmla="*/ 155 h 177"/>
                  <a:gd name="T4" fmla="*/ 12 w 153"/>
                  <a:gd name="T5" fmla="*/ 10 h 177"/>
                </a:gdLst>
                <a:ahLst/>
                <a:cxnLst>
                  <a:cxn ang="0">
                    <a:pos x="T0" y="T1"/>
                  </a:cxn>
                  <a:cxn ang="0">
                    <a:pos x="T2" y="T3"/>
                  </a:cxn>
                  <a:cxn ang="0">
                    <a:pos x="T4" y="T5"/>
                  </a:cxn>
                </a:cxnLst>
                <a:rect l="0" t="0" r="r" b="b"/>
                <a:pathLst>
                  <a:path w="153" h="177">
                    <a:moveTo>
                      <a:pt x="12" y="10"/>
                    </a:moveTo>
                    <a:cubicBezTo>
                      <a:pt x="0" y="18"/>
                      <a:pt x="85" y="177"/>
                      <a:pt x="119" y="155"/>
                    </a:cubicBezTo>
                    <a:cubicBezTo>
                      <a:pt x="153" y="132"/>
                      <a:pt x="26" y="0"/>
                      <a:pt x="12" y="10"/>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0"/>
              <p:cNvSpPr>
                <a:spLocks/>
              </p:cNvSpPr>
              <p:nvPr/>
            </p:nvSpPr>
            <p:spPr bwMode="auto">
              <a:xfrm>
                <a:off x="10318750" y="4470400"/>
                <a:ext cx="301625" cy="706438"/>
              </a:xfrm>
              <a:custGeom>
                <a:avLst/>
                <a:gdLst>
                  <a:gd name="T0" fmla="*/ 63 w 80"/>
                  <a:gd name="T1" fmla="*/ 3 h 188"/>
                  <a:gd name="T2" fmla="*/ 40 w 80"/>
                  <a:gd name="T3" fmla="*/ 181 h 188"/>
                  <a:gd name="T4" fmla="*/ 63 w 80"/>
                  <a:gd name="T5" fmla="*/ 3 h 188"/>
                </a:gdLst>
                <a:ahLst/>
                <a:cxnLst>
                  <a:cxn ang="0">
                    <a:pos x="T0" y="T1"/>
                  </a:cxn>
                  <a:cxn ang="0">
                    <a:pos x="T2" y="T3"/>
                  </a:cxn>
                  <a:cxn ang="0">
                    <a:pos x="T4" y="T5"/>
                  </a:cxn>
                </a:cxnLst>
                <a:rect l="0" t="0" r="r" b="b"/>
                <a:pathLst>
                  <a:path w="80" h="188">
                    <a:moveTo>
                      <a:pt x="63" y="3"/>
                    </a:moveTo>
                    <a:cubicBezTo>
                      <a:pt x="49" y="0"/>
                      <a:pt x="0" y="174"/>
                      <a:pt x="40" y="181"/>
                    </a:cubicBezTo>
                    <a:cubicBezTo>
                      <a:pt x="80" y="188"/>
                      <a:pt x="80" y="5"/>
                      <a:pt x="63" y="3"/>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10036175" y="4425950"/>
                <a:ext cx="471488" cy="709613"/>
              </a:xfrm>
              <a:custGeom>
                <a:avLst/>
                <a:gdLst>
                  <a:gd name="T0" fmla="*/ 109 w 125"/>
                  <a:gd name="T1" fmla="*/ 6 h 189"/>
                  <a:gd name="T2" fmla="*/ 36 w 125"/>
                  <a:gd name="T3" fmla="*/ 170 h 189"/>
                  <a:gd name="T4" fmla="*/ 109 w 125"/>
                  <a:gd name="T5" fmla="*/ 6 h 189"/>
                </a:gdLst>
                <a:ahLst/>
                <a:cxnLst>
                  <a:cxn ang="0">
                    <a:pos x="T0" y="T1"/>
                  </a:cxn>
                  <a:cxn ang="0">
                    <a:pos x="T2" y="T3"/>
                  </a:cxn>
                  <a:cxn ang="0">
                    <a:pos x="T4" y="T5"/>
                  </a:cxn>
                </a:cxnLst>
                <a:rect l="0" t="0" r="r" b="b"/>
                <a:pathLst>
                  <a:path w="125" h="189">
                    <a:moveTo>
                      <a:pt x="109" y="6"/>
                    </a:moveTo>
                    <a:cubicBezTo>
                      <a:pt x="97" y="0"/>
                      <a:pt x="0" y="152"/>
                      <a:pt x="36" y="170"/>
                    </a:cubicBezTo>
                    <a:cubicBezTo>
                      <a:pt x="72" y="189"/>
                      <a:pt x="125" y="14"/>
                      <a:pt x="109" y="6"/>
                    </a:cubicBezTo>
                  </a:path>
                </a:pathLst>
              </a:custGeom>
              <a:solidFill>
                <a:srgbClr val="F59F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p:cNvSpPr>
              <p:nvPr/>
            </p:nvSpPr>
            <p:spPr bwMode="auto">
              <a:xfrm>
                <a:off x="10183813" y="3821113"/>
                <a:ext cx="798513" cy="844550"/>
              </a:xfrm>
              <a:custGeom>
                <a:avLst/>
                <a:gdLst>
                  <a:gd name="T0" fmla="*/ 10 w 212"/>
                  <a:gd name="T1" fmla="*/ 128 h 225"/>
                  <a:gd name="T2" fmla="*/ 126 w 212"/>
                  <a:gd name="T3" fmla="*/ 26 h 225"/>
                  <a:gd name="T4" fmla="*/ 170 w 212"/>
                  <a:gd name="T5" fmla="*/ 177 h 225"/>
                  <a:gd name="T6" fmla="*/ 10 w 212"/>
                  <a:gd name="T7" fmla="*/ 128 h 225"/>
                </a:gdLst>
                <a:ahLst/>
                <a:cxnLst>
                  <a:cxn ang="0">
                    <a:pos x="T0" y="T1"/>
                  </a:cxn>
                  <a:cxn ang="0">
                    <a:pos x="T2" y="T3"/>
                  </a:cxn>
                  <a:cxn ang="0">
                    <a:pos x="T4" y="T5"/>
                  </a:cxn>
                  <a:cxn ang="0">
                    <a:pos x="T6" y="T7"/>
                  </a:cxn>
                </a:cxnLst>
                <a:rect l="0" t="0" r="r" b="b"/>
                <a:pathLst>
                  <a:path w="212" h="225">
                    <a:moveTo>
                      <a:pt x="10" y="128"/>
                    </a:moveTo>
                    <a:cubicBezTo>
                      <a:pt x="0" y="90"/>
                      <a:pt x="46" y="0"/>
                      <a:pt x="126" y="26"/>
                    </a:cubicBezTo>
                    <a:cubicBezTo>
                      <a:pt x="207" y="53"/>
                      <a:pt x="212" y="135"/>
                      <a:pt x="170" y="177"/>
                    </a:cubicBezTo>
                    <a:cubicBezTo>
                      <a:pt x="122" y="225"/>
                      <a:pt x="34" y="211"/>
                      <a:pt x="10" y="128"/>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8" name="矩形 67"/>
            <p:cNvSpPr/>
            <p:nvPr/>
          </p:nvSpPr>
          <p:spPr>
            <a:xfrm rot="286774">
              <a:off x="3286932" y="1759120"/>
              <a:ext cx="1980029" cy="523220"/>
            </a:xfrm>
            <a:prstGeom prst="rect">
              <a:avLst/>
            </a:prstGeom>
            <a:noFill/>
          </p:spPr>
          <p:txBody>
            <a:bodyPr wrap="none" rtlCol="0">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rPr>
                <a:t>春水碧于天</a:t>
              </a:r>
            </a:p>
          </p:txBody>
        </p:sp>
        <p:sp>
          <p:nvSpPr>
            <p:cNvPr id="69" name="矩形 68"/>
            <p:cNvSpPr/>
            <p:nvPr/>
          </p:nvSpPr>
          <p:spPr>
            <a:xfrm>
              <a:off x="1793089" y="3047656"/>
              <a:ext cx="2492990" cy="646331"/>
            </a:xfrm>
            <a:prstGeom prst="rect">
              <a:avLst/>
            </a:prstGeom>
            <a:noFill/>
          </p:spPr>
          <p:txBody>
            <a:bodyPr wrap="none" rtlCol="0">
              <a:spAutoFit/>
            </a:bodyPr>
            <a:lstStyle/>
            <a:p>
              <a:r>
                <a:rPr lang="zh-CN" altLang="en-US" sz="3600" dirty="0">
                  <a:solidFill>
                    <a:schemeClr val="bg1"/>
                  </a:solidFill>
                  <a:latin typeface="方正清刻本悦宋简体" panose="02000000000000000000" pitchFamily="2" charset="-122"/>
                  <a:ea typeface="方正清刻本悦宋简体" panose="02000000000000000000" pitchFamily="2" charset="-122"/>
                </a:rPr>
                <a:t>画船听雨眠</a:t>
              </a:r>
            </a:p>
          </p:txBody>
        </p:sp>
      </p:grpSp>
      <p:grpSp>
        <p:nvGrpSpPr>
          <p:cNvPr id="3" name="组合 2"/>
          <p:cNvGrpSpPr/>
          <p:nvPr/>
        </p:nvGrpSpPr>
        <p:grpSpPr>
          <a:xfrm>
            <a:off x="8289702" y="1408731"/>
            <a:ext cx="3013298" cy="3200723"/>
            <a:chOff x="8289702" y="1408731"/>
            <a:chExt cx="3013298" cy="3200723"/>
          </a:xfrm>
        </p:grpSpPr>
        <p:sp>
          <p:nvSpPr>
            <p:cNvPr id="46" name="矩形 45"/>
            <p:cNvSpPr/>
            <p:nvPr/>
          </p:nvSpPr>
          <p:spPr>
            <a:xfrm>
              <a:off x="8289702" y="2855128"/>
              <a:ext cx="3013298" cy="1754326"/>
            </a:xfrm>
            <a:prstGeom prst="rect">
              <a:avLst/>
            </a:prstGeom>
          </p:spPr>
          <p:txBody>
            <a:bodyPr wrap="square">
              <a:spAutoFit/>
            </a:bodyPr>
            <a:lstStyle/>
            <a:p>
              <a:pPr>
                <a:lnSpc>
                  <a:spcPct val="150000"/>
                </a:lnSpc>
              </a:pPr>
              <a:r>
                <a:rPr lang="zh-CN" altLang="en-US" dirty="0">
                  <a:solidFill>
                    <a:schemeClr val="tx1">
                      <a:lumMod val="75000"/>
                      <a:lumOff val="25000"/>
                    </a:schemeClr>
                  </a:solidFill>
                </a:rPr>
                <a:t>花隐掖垣暮，啾啾栖鸟过。</a:t>
              </a:r>
              <a:endParaRPr lang="en-US" altLang="zh-CN" dirty="0">
                <a:solidFill>
                  <a:schemeClr val="tx1">
                    <a:lumMod val="75000"/>
                    <a:lumOff val="25000"/>
                  </a:schemeClr>
                </a:solidFill>
              </a:endParaRPr>
            </a:p>
            <a:p>
              <a:pPr>
                <a:lnSpc>
                  <a:spcPct val="150000"/>
                </a:lnSpc>
              </a:pPr>
              <a:r>
                <a:rPr lang="zh-CN" altLang="en-US" dirty="0">
                  <a:solidFill>
                    <a:schemeClr val="tx1">
                      <a:lumMod val="75000"/>
                      <a:lumOff val="25000"/>
                    </a:schemeClr>
                  </a:solidFill>
                </a:rPr>
                <a:t>星临万户动，月傍九霄多。</a:t>
              </a:r>
              <a:br>
                <a:rPr lang="zh-CN" altLang="en-US" dirty="0">
                  <a:solidFill>
                    <a:schemeClr val="tx1">
                      <a:lumMod val="75000"/>
                      <a:lumOff val="25000"/>
                    </a:schemeClr>
                  </a:solidFill>
                </a:rPr>
              </a:br>
              <a:r>
                <a:rPr lang="zh-CN" altLang="en-US" dirty="0">
                  <a:solidFill>
                    <a:schemeClr val="tx1">
                      <a:lumMod val="75000"/>
                      <a:lumOff val="25000"/>
                    </a:schemeClr>
                  </a:solidFill>
                </a:rPr>
                <a:t>不寝听金钥，因风想玉珂。</a:t>
              </a:r>
              <a:endParaRPr lang="en-US" altLang="zh-CN" dirty="0">
                <a:solidFill>
                  <a:schemeClr val="tx1">
                    <a:lumMod val="75000"/>
                    <a:lumOff val="25000"/>
                  </a:schemeClr>
                </a:solidFill>
              </a:endParaRPr>
            </a:p>
            <a:p>
              <a:pPr>
                <a:lnSpc>
                  <a:spcPct val="150000"/>
                </a:lnSpc>
              </a:pPr>
              <a:r>
                <a:rPr lang="zh-CN" altLang="en-US" dirty="0">
                  <a:solidFill>
                    <a:schemeClr val="tx1">
                      <a:lumMod val="75000"/>
                      <a:lumOff val="25000"/>
                    </a:schemeClr>
                  </a:solidFill>
                </a:rPr>
                <a:t>明朝有封事，数问夜如何？</a:t>
              </a:r>
            </a:p>
          </p:txBody>
        </p:sp>
        <p:sp>
          <p:nvSpPr>
            <p:cNvPr id="47" name="矩形 46"/>
            <p:cNvSpPr/>
            <p:nvPr/>
          </p:nvSpPr>
          <p:spPr>
            <a:xfrm>
              <a:off x="8486203" y="1408731"/>
              <a:ext cx="2567690" cy="707886"/>
            </a:xfrm>
            <a:prstGeom prst="rect">
              <a:avLst/>
            </a:prstGeom>
            <a:noFill/>
          </p:spPr>
          <p:txBody>
            <a:bodyPr vert="horz" wrap="square" rtlCol="0">
              <a:spAutoFit/>
            </a:bodyPr>
            <a:lstStyle/>
            <a:p>
              <a:r>
                <a:rPr lang="zh-CN" altLang="en-US" sz="4000" dirty="0">
                  <a:solidFill>
                    <a:srgbClr val="0C727C"/>
                  </a:solidFill>
                  <a:latin typeface="方正清刻本悦宋简体" panose="02000000000000000000" pitchFamily="2" charset="-122"/>
                  <a:ea typeface="方正清刻本悦宋简体" panose="02000000000000000000" pitchFamily="2" charset="-122"/>
                </a:rPr>
                <a:t>春宿左省   </a:t>
              </a:r>
            </a:p>
          </p:txBody>
        </p:sp>
        <p:sp>
          <p:nvSpPr>
            <p:cNvPr id="48" name="矩形 47"/>
            <p:cNvSpPr/>
            <p:nvPr/>
          </p:nvSpPr>
          <p:spPr>
            <a:xfrm>
              <a:off x="9894601" y="2205416"/>
              <a:ext cx="1159292" cy="369332"/>
            </a:xfrm>
            <a:prstGeom prst="rect">
              <a:avLst/>
            </a:prstGeom>
          </p:spPr>
          <p:txBody>
            <a:bodyPr wrap="none">
              <a:spAutoFit/>
            </a:bodyPr>
            <a:lstStyle/>
            <a:p>
              <a:r>
                <a:rPr lang="en-US" altLang="zh-CN" dirty="0">
                  <a:solidFill>
                    <a:srgbClr val="0C727C"/>
                  </a:solidFill>
                  <a:latin typeface="方正清刻本悦宋简体" panose="02000000000000000000" pitchFamily="2" charset="-122"/>
                  <a:ea typeface="方正清刻本悦宋简体" panose="02000000000000000000" pitchFamily="2" charset="-122"/>
                </a:rPr>
                <a:t>-----</a:t>
              </a:r>
              <a:r>
                <a:rPr lang="zh-CN" altLang="en-US" dirty="0">
                  <a:solidFill>
                    <a:srgbClr val="0C727C"/>
                  </a:solidFill>
                  <a:latin typeface="方正清刻本悦宋简体" panose="02000000000000000000" pitchFamily="2" charset="-122"/>
                  <a:ea typeface="方正清刻本悦宋简体" panose="02000000000000000000" pitchFamily="2" charset="-122"/>
                </a:rPr>
                <a:t>杜甫</a:t>
              </a:r>
              <a:endParaRPr lang="zh-CN" altLang="en-US" dirty="0"/>
            </a:p>
          </p:txBody>
        </p:sp>
      </p:grpSp>
      <p:sp>
        <p:nvSpPr>
          <p:cNvPr id="49" name="矩形 48"/>
          <p:cNvSpPr/>
          <p:nvPr/>
        </p:nvSpPr>
        <p:spPr>
          <a:xfrm>
            <a:off x="784384" y="5009723"/>
            <a:ext cx="10518616" cy="600164"/>
          </a:xfrm>
          <a:prstGeom prst="rect">
            <a:avLst/>
          </a:prstGeom>
        </p:spPr>
        <p:txBody>
          <a:bodyPr wrap="square">
            <a:spAutoFit/>
          </a:bodyPr>
          <a:lstStyle/>
          <a:p>
            <a:pPr algn="ctr">
              <a:lnSpc>
                <a:spcPct val="150000"/>
              </a:lnSpc>
            </a:pPr>
            <a:r>
              <a:rPr lang="en-US" altLang="zh-CN" sz="1100" dirty="0">
                <a:solidFill>
                  <a:schemeClr val="tx1">
                    <a:lumMod val="65000"/>
                    <a:lumOff val="35000"/>
                  </a:schemeClr>
                </a:solidFill>
                <a:latin typeface="arial" panose="020B0604020202020204" pitchFamily="34" charset="0"/>
              </a:rPr>
              <a:t>FLOWERS HIDDEN YI WALLS OF THE CHIRP BIRD HABITAT. THOUSANDS OF HOUSEHOLDS IN THE STAR, ALONGSIDE MORE THAN NINE MONTH. DON'T LAY LISTENING TO KEY, BECAUSE THE WIND TO COSETTE. THE MING DYNASTY HAVE SEALED IT, ASKED SEVERAL NIGHT HOW</a:t>
            </a:r>
            <a:endParaRPr lang="zh-CN" altLang="en-US" sz="1100" dirty="0">
              <a:solidFill>
                <a:schemeClr val="tx1">
                  <a:lumMod val="65000"/>
                  <a:lumOff val="35000"/>
                </a:schemeClr>
              </a:solidFill>
              <a:latin typeface="arial" panose="020B0604020202020204" pitchFamily="34" charset="0"/>
            </a:endParaRPr>
          </a:p>
        </p:txBody>
      </p:sp>
    </p:spTree>
    <p:extLst>
      <p:ext uri="{BB962C8B-B14F-4D97-AF65-F5344CB8AC3E}">
        <p14:creationId xmlns:p14="http://schemas.microsoft.com/office/powerpoint/2010/main" val="23683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1675009" y="1397891"/>
            <a:ext cx="3915419" cy="3352800"/>
            <a:chOff x="1675009" y="1397891"/>
            <a:chExt cx="3915419" cy="3352800"/>
          </a:xfrm>
        </p:grpSpPr>
        <p:sp>
          <p:nvSpPr>
            <p:cNvPr id="2" name="椭圆 1"/>
            <p:cNvSpPr/>
            <p:nvPr/>
          </p:nvSpPr>
          <p:spPr>
            <a:xfrm>
              <a:off x="2237628" y="1397891"/>
              <a:ext cx="3352800" cy="3352800"/>
            </a:xfrm>
            <a:prstGeom prst="ellipse">
              <a:avLst/>
            </a:prstGeom>
            <a:solidFill>
              <a:schemeClr val="bg1"/>
            </a:solidFill>
            <a:ln>
              <a:solidFill>
                <a:srgbClr val="C6F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flipH="1">
              <a:off x="1675009" y="1705581"/>
              <a:ext cx="1454364" cy="2538538"/>
              <a:chOff x="-6235700" y="-468313"/>
              <a:chExt cx="3935412" cy="6869113"/>
            </a:xfrm>
          </p:grpSpPr>
          <p:sp>
            <p:nvSpPr>
              <p:cNvPr id="4"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2" name="矩形 81"/>
            <p:cNvSpPr/>
            <p:nvPr/>
          </p:nvSpPr>
          <p:spPr>
            <a:xfrm>
              <a:off x="2859523" y="3170506"/>
              <a:ext cx="239767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好雨知时节，当春乃发生。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随风潜入夜，润物细无声。</a:t>
              </a:r>
            </a:p>
          </p:txBody>
        </p:sp>
        <p:sp>
          <p:nvSpPr>
            <p:cNvPr id="83" name="矩形 82"/>
            <p:cNvSpPr/>
            <p:nvPr/>
          </p:nvSpPr>
          <p:spPr>
            <a:xfrm>
              <a:off x="3329779" y="2139764"/>
              <a:ext cx="1483098"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春夜喜雨 </a:t>
              </a:r>
            </a:p>
          </p:txBody>
        </p:sp>
        <p:sp>
          <p:nvSpPr>
            <p:cNvPr id="84" name="矩形 83"/>
            <p:cNvSpPr/>
            <p:nvPr/>
          </p:nvSpPr>
          <p:spPr>
            <a:xfrm>
              <a:off x="4054381" y="2617843"/>
              <a:ext cx="962119" cy="307777"/>
            </a:xfrm>
            <a:prstGeom prst="rect">
              <a:avLst/>
            </a:prstGeom>
          </p:spPr>
          <p:txBody>
            <a:bodyPr wrap="squar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 </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杜甫</a:t>
              </a:r>
              <a:endParaRPr lang="zh-CN" altLang="en-US" sz="1400" dirty="0">
                <a:solidFill>
                  <a:schemeClr val="bg1">
                    <a:lumMod val="75000"/>
                  </a:schemeClr>
                </a:solidFill>
              </a:endParaRPr>
            </a:p>
          </p:txBody>
        </p:sp>
      </p:grpSp>
      <p:sp>
        <p:nvSpPr>
          <p:cNvPr id="85" name="矩形 84"/>
          <p:cNvSpPr/>
          <p:nvPr/>
        </p:nvSpPr>
        <p:spPr>
          <a:xfrm>
            <a:off x="1880670" y="5015751"/>
            <a:ext cx="3709758" cy="889154"/>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arial" panose="020B0604020202020204" pitchFamily="34" charset="0"/>
              </a:rPr>
              <a:t>THE RAIN SEASON, WHEN SPRING IS HAPPENING. THE WIND INTO NIGHT, MOISTENS EVERYTHING SILENTLY.</a:t>
            </a:r>
            <a:endParaRPr lang="zh-CN" altLang="en-US" sz="1200" dirty="0">
              <a:solidFill>
                <a:schemeClr val="tx1">
                  <a:lumMod val="65000"/>
                  <a:lumOff val="35000"/>
                </a:schemeClr>
              </a:solidFill>
              <a:latin typeface="arial" panose="020B0604020202020204" pitchFamily="34" charset="0"/>
            </a:endParaRPr>
          </a:p>
        </p:txBody>
      </p:sp>
      <p:sp>
        <p:nvSpPr>
          <p:cNvPr id="92" name="矩形 91"/>
          <p:cNvSpPr/>
          <p:nvPr/>
        </p:nvSpPr>
        <p:spPr>
          <a:xfrm>
            <a:off x="6437009" y="5035301"/>
            <a:ext cx="4891392" cy="923330"/>
          </a:xfrm>
          <a:prstGeom prst="rect">
            <a:avLst/>
          </a:prstGeom>
        </p:spPr>
        <p:txBody>
          <a:bodyPr wrap="square">
            <a:spAutoFit/>
          </a:bodyPr>
          <a:lstStyle/>
          <a:p>
            <a:pPr>
              <a:lnSpc>
                <a:spcPct val="150000"/>
              </a:lnSpc>
            </a:pPr>
            <a:r>
              <a:rPr lang="en-US" altLang="zh-CN" sz="1200" dirty="0">
                <a:solidFill>
                  <a:schemeClr val="tx1">
                    <a:lumMod val="65000"/>
                    <a:lumOff val="35000"/>
                  </a:schemeClr>
                </a:solidFill>
                <a:latin typeface="arial" panose="020B0604020202020204" pitchFamily="34" charset="0"/>
              </a:rPr>
              <a:t>XINZHUANG APPROPRIATE SURFACE UNDER THE FLOOR, ZHU DEEP SPRING LOCKS A COURTYARD. ROW TO THE ATRIUM SEVERAL FLOWERS, DRAGONFLIES FLY HOSTA PLANTAGINEA</a:t>
            </a:r>
            <a:endParaRPr lang="zh-CN" altLang="en-US" sz="1200" dirty="0">
              <a:solidFill>
                <a:schemeClr val="tx1">
                  <a:lumMod val="65000"/>
                  <a:lumOff val="35000"/>
                </a:schemeClr>
              </a:solidFill>
              <a:latin typeface="arial" panose="020B0604020202020204" pitchFamily="34" charset="0"/>
            </a:endParaRPr>
          </a:p>
        </p:txBody>
      </p:sp>
      <p:grpSp>
        <p:nvGrpSpPr>
          <p:cNvPr id="87" name="组合 86"/>
          <p:cNvGrpSpPr/>
          <p:nvPr/>
        </p:nvGrpSpPr>
        <p:grpSpPr>
          <a:xfrm>
            <a:off x="6488309" y="1397891"/>
            <a:ext cx="3915419" cy="3352800"/>
            <a:chOff x="6488309" y="1397891"/>
            <a:chExt cx="3915419" cy="3352800"/>
          </a:xfrm>
        </p:grpSpPr>
        <p:sp>
          <p:nvSpPr>
            <p:cNvPr id="42" name="椭圆 41"/>
            <p:cNvSpPr/>
            <p:nvPr/>
          </p:nvSpPr>
          <p:spPr>
            <a:xfrm>
              <a:off x="7050928" y="1397891"/>
              <a:ext cx="3352800" cy="3352800"/>
            </a:xfrm>
            <a:prstGeom prst="ellipse">
              <a:avLst/>
            </a:prstGeom>
            <a:solidFill>
              <a:schemeClr val="bg1"/>
            </a:solidFill>
            <a:ln>
              <a:solidFill>
                <a:srgbClr val="C6F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flipH="1">
              <a:off x="6488309" y="1705581"/>
              <a:ext cx="1454364" cy="2538538"/>
              <a:chOff x="-6235700" y="-468313"/>
              <a:chExt cx="3935412" cy="6869113"/>
            </a:xfrm>
          </p:grpSpPr>
          <p:sp>
            <p:nvSpPr>
              <p:cNvPr id="44"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0" name="矩形 89"/>
            <p:cNvSpPr/>
            <p:nvPr/>
          </p:nvSpPr>
          <p:spPr>
            <a:xfrm>
              <a:off x="8026984" y="3002494"/>
              <a:ext cx="1856410"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新妆宜面下朱楼，</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深锁春光一院愁。</a:t>
              </a:r>
              <a:br>
                <a:rPr lang="zh-CN" altLang="en-US" sz="1400" dirty="0">
                  <a:solidFill>
                    <a:schemeClr val="tx1">
                      <a:lumMod val="75000"/>
                      <a:lumOff val="25000"/>
                    </a:schemeClr>
                  </a:solidFill>
                </a:rPr>
              </a:br>
              <a:r>
                <a:rPr lang="zh-CN" altLang="en-US" sz="1400" dirty="0">
                  <a:solidFill>
                    <a:schemeClr val="tx1">
                      <a:lumMod val="75000"/>
                      <a:lumOff val="25000"/>
                    </a:schemeClr>
                  </a:solidFill>
                </a:rPr>
                <a:t>行到中庭数花朵，</a:t>
              </a:r>
              <a:endParaRPr lang="en-US" altLang="zh-CN" sz="1400" dirty="0">
                <a:solidFill>
                  <a:schemeClr val="tx1">
                    <a:lumMod val="75000"/>
                    <a:lumOff val="25000"/>
                  </a:schemeClr>
                </a:solidFill>
              </a:endParaRPr>
            </a:p>
            <a:p>
              <a:pPr>
                <a:lnSpc>
                  <a:spcPct val="150000"/>
                </a:lnSpc>
              </a:pPr>
              <a:r>
                <a:rPr lang="zh-CN" altLang="en-US" sz="1400" dirty="0">
                  <a:solidFill>
                    <a:schemeClr val="tx1">
                      <a:lumMod val="75000"/>
                      <a:lumOff val="25000"/>
                    </a:schemeClr>
                  </a:solidFill>
                </a:rPr>
                <a:t>蜻蜓飞上玉搔头。</a:t>
              </a:r>
            </a:p>
          </p:txBody>
        </p:sp>
        <p:sp>
          <p:nvSpPr>
            <p:cNvPr id="91" name="矩形 90"/>
            <p:cNvSpPr/>
            <p:nvPr/>
          </p:nvSpPr>
          <p:spPr>
            <a:xfrm>
              <a:off x="8736711" y="2501698"/>
              <a:ext cx="723275" cy="307777"/>
            </a:xfrm>
            <a:prstGeom prst="rect">
              <a:avLst/>
            </a:prstGeom>
          </p:spPr>
          <p:txBody>
            <a:bodyPr wrap="square">
              <a:spAutoFit/>
            </a:bodyPr>
            <a:lstStyle/>
            <a:p>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刘禹锡</a:t>
              </a:r>
            </a:p>
          </p:txBody>
        </p:sp>
        <p:sp>
          <p:nvSpPr>
            <p:cNvPr id="93" name="矩形 92"/>
            <p:cNvSpPr/>
            <p:nvPr/>
          </p:nvSpPr>
          <p:spPr>
            <a:xfrm>
              <a:off x="8282603" y="2086130"/>
              <a:ext cx="946575"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春 词 </a:t>
              </a:r>
            </a:p>
          </p:txBody>
        </p:sp>
      </p:grpSp>
    </p:spTree>
    <p:extLst>
      <p:ext uri="{BB962C8B-B14F-4D97-AF65-F5344CB8AC3E}">
        <p14:creationId xmlns:p14="http://schemas.microsoft.com/office/powerpoint/2010/main" val="9265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5"/>
                                        </p:tgtEl>
                                        <p:attrNameLst>
                                          <p:attrName>style.visibility</p:attrName>
                                        </p:attrNameLst>
                                      </p:cBhvr>
                                      <p:to>
                                        <p:strVal val="visible"/>
                                      </p:to>
                                    </p:set>
                                    <p:anim calcmode="lin" valueType="num">
                                      <p:cBhvr>
                                        <p:cTn id="19"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5"/>
                                        </p:tgtEl>
                                        <p:attrNameLst>
                                          <p:attrName>ppt_y</p:attrName>
                                        </p:attrNameLst>
                                      </p:cBhvr>
                                      <p:tavLst>
                                        <p:tav tm="0">
                                          <p:val>
                                            <p:strVal val="#ppt_y"/>
                                          </p:val>
                                        </p:tav>
                                        <p:tav tm="100000">
                                          <p:val>
                                            <p:strVal val="#ppt_y"/>
                                          </p:val>
                                        </p:tav>
                                      </p:tavLst>
                                    </p:anim>
                                    <p:anim calcmode="lin" valueType="num">
                                      <p:cBhvr>
                                        <p:cTn id="21"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5"/>
                                        </p:tgtEl>
                                      </p:cBhvr>
                                    </p:animEffect>
                                  </p:childTnLst>
                                </p:cTn>
                              </p:par>
                            </p:childTnLst>
                          </p:cTn>
                        </p:par>
                        <p:par>
                          <p:cTn id="24" fill="hold">
                            <p:stCondLst>
                              <p:cond delay="54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2"/>
                                        </p:tgtEl>
                                        <p:attrNameLst>
                                          <p:attrName>style.visibility</p:attrName>
                                        </p:attrNameLst>
                                      </p:cBhvr>
                                      <p:to>
                                        <p:strVal val="visible"/>
                                      </p:to>
                                    </p:set>
                                    <p:anim calcmode="lin" valueType="num">
                                      <p:cBhvr>
                                        <p:cTn id="2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2"/>
                                        </p:tgtEl>
                                        <p:attrNameLst>
                                          <p:attrName>ppt_y</p:attrName>
                                        </p:attrNameLst>
                                      </p:cBhvr>
                                      <p:tavLst>
                                        <p:tav tm="0">
                                          <p:val>
                                            <p:strVal val="#ppt_y"/>
                                          </p:val>
                                        </p:tav>
                                        <p:tav tm="100000">
                                          <p:val>
                                            <p:strVal val="#ppt_y"/>
                                          </p:val>
                                        </p:tav>
                                      </p:tavLst>
                                    </p:anim>
                                    <p:anim calcmode="lin" valueType="num">
                                      <p:cBhvr>
                                        <p:cTn id="2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flipV="1">
            <a:off x="1855788" y="3086100"/>
            <a:ext cx="8499474" cy="3448050"/>
            <a:chOff x="1855788" y="1943100"/>
            <a:chExt cx="8499474" cy="3448050"/>
          </a:xfrm>
        </p:grpSpPr>
        <p:sp>
          <p:nvSpPr>
            <p:cNvPr id="5" name="Freeform 5"/>
            <p:cNvSpPr>
              <a:spLocks/>
            </p:cNvSpPr>
            <p:nvPr/>
          </p:nvSpPr>
          <p:spPr bwMode="auto">
            <a:xfrm>
              <a:off x="1855788" y="3525838"/>
              <a:ext cx="976312" cy="1379538"/>
            </a:xfrm>
            <a:custGeom>
              <a:avLst/>
              <a:gdLst>
                <a:gd name="T0" fmla="*/ 89 w 101"/>
                <a:gd name="T1" fmla="*/ 63 h 142"/>
                <a:gd name="T2" fmla="*/ 8 w 101"/>
                <a:gd name="T3" fmla="*/ 36 h 142"/>
                <a:gd name="T4" fmla="*/ 22 w 101"/>
                <a:gd name="T5" fmla="*/ 76 h 142"/>
                <a:gd name="T6" fmla="*/ 21 w 101"/>
                <a:gd name="T7" fmla="*/ 123 h 142"/>
                <a:gd name="T8" fmla="*/ 89 w 101"/>
                <a:gd name="T9" fmla="*/ 63 h 142"/>
              </a:gdLst>
              <a:ahLst/>
              <a:cxnLst>
                <a:cxn ang="0">
                  <a:pos x="T0" y="T1"/>
                </a:cxn>
                <a:cxn ang="0">
                  <a:pos x="T2" y="T3"/>
                </a:cxn>
                <a:cxn ang="0">
                  <a:pos x="T4" y="T5"/>
                </a:cxn>
                <a:cxn ang="0">
                  <a:pos x="T6" y="T7"/>
                </a:cxn>
                <a:cxn ang="0">
                  <a:pos x="T8" y="T9"/>
                </a:cxn>
              </a:cxnLst>
              <a:rect l="0" t="0" r="r" b="b"/>
              <a:pathLst>
                <a:path w="101" h="142">
                  <a:moveTo>
                    <a:pt x="89" y="63"/>
                  </a:moveTo>
                  <a:cubicBezTo>
                    <a:pt x="80" y="32"/>
                    <a:pt x="22" y="0"/>
                    <a:pt x="8" y="36"/>
                  </a:cubicBezTo>
                  <a:cubicBezTo>
                    <a:pt x="0" y="55"/>
                    <a:pt x="22" y="76"/>
                    <a:pt x="22" y="76"/>
                  </a:cubicBezTo>
                  <a:cubicBezTo>
                    <a:pt x="22" y="76"/>
                    <a:pt x="3" y="104"/>
                    <a:pt x="21" y="123"/>
                  </a:cubicBezTo>
                  <a:cubicBezTo>
                    <a:pt x="40" y="142"/>
                    <a:pt x="101" y="107"/>
                    <a:pt x="89" y="63"/>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2174875" y="3709988"/>
              <a:ext cx="608012" cy="1020763"/>
            </a:xfrm>
            <a:custGeom>
              <a:avLst/>
              <a:gdLst>
                <a:gd name="T0" fmla="*/ 59 w 63"/>
                <a:gd name="T1" fmla="*/ 50 h 105"/>
                <a:gd name="T2" fmla="*/ 29 w 63"/>
                <a:gd name="T3" fmla="*/ 101 h 105"/>
                <a:gd name="T4" fmla="*/ 30 w 63"/>
                <a:gd name="T5" fmla="*/ 75 h 105"/>
                <a:gd name="T6" fmla="*/ 12 w 63"/>
                <a:gd name="T7" fmla="*/ 58 h 105"/>
                <a:gd name="T8" fmla="*/ 26 w 63"/>
                <a:gd name="T9" fmla="*/ 41 h 105"/>
                <a:gd name="T10" fmla="*/ 19 w 63"/>
                <a:gd name="T11" fmla="*/ 3 h 105"/>
                <a:gd name="T12" fmla="*/ 59 w 63"/>
                <a:gd name="T13" fmla="*/ 50 h 105"/>
              </a:gdLst>
              <a:ahLst/>
              <a:cxnLst>
                <a:cxn ang="0">
                  <a:pos x="T0" y="T1"/>
                </a:cxn>
                <a:cxn ang="0">
                  <a:pos x="T2" y="T3"/>
                </a:cxn>
                <a:cxn ang="0">
                  <a:pos x="T4" y="T5"/>
                </a:cxn>
                <a:cxn ang="0">
                  <a:pos x="T6" y="T7"/>
                </a:cxn>
                <a:cxn ang="0">
                  <a:pos x="T8" y="T9"/>
                </a:cxn>
                <a:cxn ang="0">
                  <a:pos x="T10" y="T11"/>
                </a:cxn>
                <a:cxn ang="0">
                  <a:pos x="T12" y="T13"/>
                </a:cxn>
              </a:cxnLst>
              <a:rect l="0" t="0" r="r" b="b"/>
              <a:pathLst>
                <a:path w="63" h="105">
                  <a:moveTo>
                    <a:pt x="59" y="50"/>
                  </a:moveTo>
                  <a:cubicBezTo>
                    <a:pt x="63" y="81"/>
                    <a:pt x="33" y="105"/>
                    <a:pt x="29" y="101"/>
                  </a:cubicBezTo>
                  <a:cubicBezTo>
                    <a:pt x="16" y="87"/>
                    <a:pt x="30" y="75"/>
                    <a:pt x="30" y="75"/>
                  </a:cubicBezTo>
                  <a:cubicBezTo>
                    <a:pt x="30" y="75"/>
                    <a:pt x="11" y="73"/>
                    <a:pt x="12" y="58"/>
                  </a:cubicBezTo>
                  <a:cubicBezTo>
                    <a:pt x="13" y="43"/>
                    <a:pt x="26" y="41"/>
                    <a:pt x="26" y="41"/>
                  </a:cubicBezTo>
                  <a:cubicBezTo>
                    <a:pt x="26" y="41"/>
                    <a:pt x="0" y="17"/>
                    <a:pt x="19" y="3"/>
                  </a:cubicBezTo>
                  <a:cubicBezTo>
                    <a:pt x="24" y="0"/>
                    <a:pt x="56" y="27"/>
                    <a:pt x="59" y="5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2454275" y="2874963"/>
              <a:ext cx="3540125" cy="1389063"/>
            </a:xfrm>
            <a:custGeom>
              <a:avLst/>
              <a:gdLst>
                <a:gd name="T0" fmla="*/ 21 w 366"/>
                <a:gd name="T1" fmla="*/ 134 h 143"/>
                <a:gd name="T2" fmla="*/ 4 w 366"/>
                <a:gd name="T3" fmla="*/ 138 h 143"/>
                <a:gd name="T4" fmla="*/ 7 w 366"/>
                <a:gd name="T5" fmla="*/ 143 h 143"/>
                <a:gd name="T6" fmla="*/ 190 w 366"/>
                <a:gd name="T7" fmla="*/ 94 h 143"/>
                <a:gd name="T8" fmla="*/ 362 w 366"/>
                <a:gd name="T9" fmla="*/ 4 h 143"/>
                <a:gd name="T10" fmla="*/ 358 w 366"/>
                <a:gd name="T11" fmla="*/ 0 h 143"/>
                <a:gd name="T12" fmla="*/ 342 w 366"/>
                <a:gd name="T13" fmla="*/ 5 h 143"/>
                <a:gd name="T14" fmla="*/ 177 w 366"/>
                <a:gd name="T15" fmla="*/ 91 h 143"/>
                <a:gd name="T16" fmla="*/ 21 w 366"/>
                <a:gd name="T17"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3">
                  <a:moveTo>
                    <a:pt x="21" y="134"/>
                  </a:moveTo>
                  <a:cubicBezTo>
                    <a:pt x="15" y="134"/>
                    <a:pt x="8" y="136"/>
                    <a:pt x="4" y="138"/>
                  </a:cubicBezTo>
                  <a:cubicBezTo>
                    <a:pt x="0" y="141"/>
                    <a:pt x="1" y="143"/>
                    <a:pt x="7" y="143"/>
                  </a:cubicBezTo>
                  <a:cubicBezTo>
                    <a:pt x="31" y="143"/>
                    <a:pt x="104" y="129"/>
                    <a:pt x="190" y="94"/>
                  </a:cubicBezTo>
                  <a:cubicBezTo>
                    <a:pt x="244" y="73"/>
                    <a:pt x="304" y="43"/>
                    <a:pt x="362" y="4"/>
                  </a:cubicBezTo>
                  <a:cubicBezTo>
                    <a:pt x="366" y="2"/>
                    <a:pt x="364" y="0"/>
                    <a:pt x="358" y="0"/>
                  </a:cubicBezTo>
                  <a:cubicBezTo>
                    <a:pt x="352" y="0"/>
                    <a:pt x="345" y="2"/>
                    <a:pt x="342" y="5"/>
                  </a:cubicBezTo>
                  <a:cubicBezTo>
                    <a:pt x="286" y="43"/>
                    <a:pt x="228" y="71"/>
                    <a:pt x="177" y="91"/>
                  </a:cubicBezTo>
                  <a:cubicBezTo>
                    <a:pt x="100" y="122"/>
                    <a:pt x="40" y="134"/>
                    <a:pt x="21" y="134"/>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2860675" y="4292600"/>
              <a:ext cx="909637" cy="1098550"/>
            </a:xfrm>
            <a:custGeom>
              <a:avLst/>
              <a:gdLst>
                <a:gd name="T0" fmla="*/ 74 w 94"/>
                <a:gd name="T1" fmla="*/ 36 h 113"/>
                <a:gd name="T2" fmla="*/ 1 w 94"/>
                <a:gd name="T3" fmla="*/ 33 h 113"/>
                <a:gd name="T4" fmla="*/ 22 w 94"/>
                <a:gd name="T5" fmla="*/ 62 h 113"/>
                <a:gd name="T6" fmla="*/ 32 w 94"/>
                <a:gd name="T7" fmla="*/ 101 h 113"/>
                <a:gd name="T8" fmla="*/ 74 w 94"/>
                <a:gd name="T9" fmla="*/ 36 h 113"/>
              </a:gdLst>
              <a:ahLst/>
              <a:cxnLst>
                <a:cxn ang="0">
                  <a:pos x="T0" y="T1"/>
                </a:cxn>
                <a:cxn ang="0">
                  <a:pos x="T2" y="T3"/>
                </a:cxn>
                <a:cxn ang="0">
                  <a:pos x="T4" y="T5"/>
                </a:cxn>
                <a:cxn ang="0">
                  <a:pos x="T6" y="T7"/>
                </a:cxn>
                <a:cxn ang="0">
                  <a:pos x="T8" y="T9"/>
                </a:cxn>
              </a:cxnLst>
              <a:rect l="0" t="0" r="r" b="b"/>
              <a:pathLst>
                <a:path w="94" h="113">
                  <a:moveTo>
                    <a:pt x="74" y="36"/>
                  </a:moveTo>
                  <a:cubicBezTo>
                    <a:pt x="60" y="13"/>
                    <a:pt x="5" y="0"/>
                    <a:pt x="1" y="33"/>
                  </a:cubicBezTo>
                  <a:cubicBezTo>
                    <a:pt x="0" y="50"/>
                    <a:pt x="22" y="62"/>
                    <a:pt x="22" y="62"/>
                  </a:cubicBezTo>
                  <a:cubicBezTo>
                    <a:pt x="22" y="62"/>
                    <a:pt x="13" y="90"/>
                    <a:pt x="32" y="101"/>
                  </a:cubicBezTo>
                  <a:cubicBezTo>
                    <a:pt x="52" y="113"/>
                    <a:pt x="94" y="70"/>
                    <a:pt x="74" y="3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3073400" y="4370388"/>
              <a:ext cx="647700" cy="815975"/>
            </a:xfrm>
            <a:custGeom>
              <a:avLst/>
              <a:gdLst>
                <a:gd name="T0" fmla="*/ 56 w 67"/>
                <a:gd name="T1" fmla="*/ 32 h 84"/>
                <a:gd name="T2" fmla="*/ 43 w 67"/>
                <a:gd name="T3" fmla="*/ 81 h 84"/>
                <a:gd name="T4" fmla="*/ 38 w 67"/>
                <a:gd name="T5" fmla="*/ 60 h 84"/>
                <a:gd name="T6" fmla="*/ 19 w 67"/>
                <a:gd name="T7" fmla="*/ 50 h 84"/>
                <a:gd name="T8" fmla="*/ 27 w 67"/>
                <a:gd name="T9" fmla="*/ 33 h 84"/>
                <a:gd name="T10" fmla="*/ 13 w 67"/>
                <a:gd name="T11" fmla="*/ 4 h 84"/>
                <a:gd name="T12" fmla="*/ 56 w 67"/>
                <a:gd name="T13" fmla="*/ 32 h 84"/>
              </a:gdLst>
              <a:ahLst/>
              <a:cxnLst>
                <a:cxn ang="0">
                  <a:pos x="T0" y="T1"/>
                </a:cxn>
                <a:cxn ang="0">
                  <a:pos x="T2" y="T3"/>
                </a:cxn>
                <a:cxn ang="0">
                  <a:pos x="T4" y="T5"/>
                </a:cxn>
                <a:cxn ang="0">
                  <a:pos x="T6" y="T7"/>
                </a:cxn>
                <a:cxn ang="0">
                  <a:pos x="T8" y="T9"/>
                </a:cxn>
                <a:cxn ang="0">
                  <a:pos x="T10" y="T11"/>
                </a:cxn>
                <a:cxn ang="0">
                  <a:pos x="T12" y="T13"/>
                </a:cxn>
              </a:cxnLst>
              <a:rect l="0" t="0" r="r" b="b"/>
              <a:pathLst>
                <a:path w="67" h="84">
                  <a:moveTo>
                    <a:pt x="56" y="32"/>
                  </a:moveTo>
                  <a:cubicBezTo>
                    <a:pt x="67" y="57"/>
                    <a:pt x="47" y="84"/>
                    <a:pt x="43" y="81"/>
                  </a:cubicBezTo>
                  <a:cubicBezTo>
                    <a:pt x="29" y="73"/>
                    <a:pt x="38" y="60"/>
                    <a:pt x="38" y="60"/>
                  </a:cubicBezTo>
                  <a:cubicBezTo>
                    <a:pt x="38" y="60"/>
                    <a:pt x="22" y="63"/>
                    <a:pt x="19" y="50"/>
                  </a:cubicBezTo>
                  <a:cubicBezTo>
                    <a:pt x="17" y="38"/>
                    <a:pt x="27" y="33"/>
                    <a:pt x="27" y="33"/>
                  </a:cubicBezTo>
                  <a:cubicBezTo>
                    <a:pt x="27" y="33"/>
                    <a:pt x="0" y="19"/>
                    <a:pt x="13" y="4"/>
                  </a:cubicBezTo>
                  <a:cubicBezTo>
                    <a:pt x="16" y="0"/>
                    <a:pt x="48" y="15"/>
                    <a:pt x="56" y="3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3382963" y="2874963"/>
              <a:ext cx="2601912" cy="1933575"/>
            </a:xfrm>
            <a:custGeom>
              <a:avLst/>
              <a:gdLst>
                <a:gd name="T0" fmla="*/ 16 w 269"/>
                <a:gd name="T1" fmla="*/ 187 h 199"/>
                <a:gd name="T2" fmla="*/ 3 w 269"/>
                <a:gd name="T3" fmla="*/ 195 h 199"/>
                <a:gd name="T4" fmla="*/ 6 w 269"/>
                <a:gd name="T5" fmla="*/ 197 h 199"/>
                <a:gd name="T6" fmla="*/ 146 w 269"/>
                <a:gd name="T7" fmla="*/ 116 h 199"/>
                <a:gd name="T8" fmla="*/ 267 w 269"/>
                <a:gd name="T9" fmla="*/ 3 h 199"/>
                <a:gd name="T10" fmla="*/ 263 w 269"/>
                <a:gd name="T11" fmla="*/ 1 h 199"/>
                <a:gd name="T12" fmla="*/ 250 w 269"/>
                <a:gd name="T13" fmla="*/ 8 h 199"/>
                <a:gd name="T14" fmla="*/ 135 w 269"/>
                <a:gd name="T15" fmla="*/ 117 h 199"/>
                <a:gd name="T16" fmla="*/ 16 w 269"/>
                <a:gd name="T17"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199">
                  <a:moveTo>
                    <a:pt x="16" y="187"/>
                  </a:moveTo>
                  <a:cubicBezTo>
                    <a:pt x="12" y="188"/>
                    <a:pt x="6" y="192"/>
                    <a:pt x="3" y="195"/>
                  </a:cubicBezTo>
                  <a:cubicBezTo>
                    <a:pt x="0" y="197"/>
                    <a:pt x="2" y="199"/>
                    <a:pt x="6" y="197"/>
                  </a:cubicBezTo>
                  <a:cubicBezTo>
                    <a:pt x="26" y="192"/>
                    <a:pt x="83" y="164"/>
                    <a:pt x="146" y="116"/>
                  </a:cubicBezTo>
                  <a:cubicBezTo>
                    <a:pt x="186" y="87"/>
                    <a:pt x="229" y="49"/>
                    <a:pt x="267" y="3"/>
                  </a:cubicBezTo>
                  <a:cubicBezTo>
                    <a:pt x="269" y="1"/>
                    <a:pt x="268" y="0"/>
                    <a:pt x="263" y="1"/>
                  </a:cubicBezTo>
                  <a:cubicBezTo>
                    <a:pt x="258" y="2"/>
                    <a:pt x="253" y="6"/>
                    <a:pt x="250" y="8"/>
                  </a:cubicBezTo>
                  <a:cubicBezTo>
                    <a:pt x="213" y="52"/>
                    <a:pt x="172" y="89"/>
                    <a:pt x="135" y="117"/>
                  </a:cubicBezTo>
                  <a:cubicBezTo>
                    <a:pt x="79" y="159"/>
                    <a:pt x="31" y="183"/>
                    <a:pt x="16" y="187"/>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9378950" y="3525838"/>
              <a:ext cx="976312" cy="1379538"/>
            </a:xfrm>
            <a:custGeom>
              <a:avLst/>
              <a:gdLst>
                <a:gd name="T0" fmla="*/ 13 w 101"/>
                <a:gd name="T1" fmla="*/ 63 h 142"/>
                <a:gd name="T2" fmla="*/ 93 w 101"/>
                <a:gd name="T3" fmla="*/ 36 h 142"/>
                <a:gd name="T4" fmla="*/ 79 w 101"/>
                <a:gd name="T5" fmla="*/ 76 h 142"/>
                <a:gd name="T6" fmla="*/ 80 w 101"/>
                <a:gd name="T7" fmla="*/ 123 h 142"/>
                <a:gd name="T8" fmla="*/ 13 w 101"/>
                <a:gd name="T9" fmla="*/ 63 h 142"/>
              </a:gdLst>
              <a:ahLst/>
              <a:cxnLst>
                <a:cxn ang="0">
                  <a:pos x="T0" y="T1"/>
                </a:cxn>
                <a:cxn ang="0">
                  <a:pos x="T2" y="T3"/>
                </a:cxn>
                <a:cxn ang="0">
                  <a:pos x="T4" y="T5"/>
                </a:cxn>
                <a:cxn ang="0">
                  <a:pos x="T6" y="T7"/>
                </a:cxn>
                <a:cxn ang="0">
                  <a:pos x="T8" y="T9"/>
                </a:cxn>
              </a:cxnLst>
              <a:rect l="0" t="0" r="r" b="b"/>
              <a:pathLst>
                <a:path w="101" h="142">
                  <a:moveTo>
                    <a:pt x="13" y="63"/>
                  </a:moveTo>
                  <a:cubicBezTo>
                    <a:pt x="21" y="32"/>
                    <a:pt x="79" y="0"/>
                    <a:pt x="93" y="36"/>
                  </a:cubicBezTo>
                  <a:cubicBezTo>
                    <a:pt x="101" y="55"/>
                    <a:pt x="79" y="76"/>
                    <a:pt x="79" y="76"/>
                  </a:cubicBezTo>
                  <a:cubicBezTo>
                    <a:pt x="79" y="76"/>
                    <a:pt x="98" y="104"/>
                    <a:pt x="80" y="123"/>
                  </a:cubicBezTo>
                  <a:cubicBezTo>
                    <a:pt x="61" y="142"/>
                    <a:pt x="0" y="107"/>
                    <a:pt x="13" y="63"/>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9426575" y="3709988"/>
              <a:ext cx="619125" cy="1020763"/>
            </a:xfrm>
            <a:custGeom>
              <a:avLst/>
              <a:gdLst>
                <a:gd name="T0" fmla="*/ 4 w 64"/>
                <a:gd name="T1" fmla="*/ 50 h 105"/>
                <a:gd name="T2" fmla="*/ 35 w 64"/>
                <a:gd name="T3" fmla="*/ 101 h 105"/>
                <a:gd name="T4" fmla="*/ 33 w 64"/>
                <a:gd name="T5" fmla="*/ 75 h 105"/>
                <a:gd name="T6" fmla="*/ 51 w 64"/>
                <a:gd name="T7" fmla="*/ 58 h 105"/>
                <a:gd name="T8" fmla="*/ 37 w 64"/>
                <a:gd name="T9" fmla="*/ 41 h 105"/>
                <a:gd name="T10" fmla="*/ 44 w 64"/>
                <a:gd name="T11" fmla="*/ 3 h 105"/>
                <a:gd name="T12" fmla="*/ 4 w 64"/>
                <a:gd name="T13" fmla="*/ 50 h 105"/>
              </a:gdLst>
              <a:ahLst/>
              <a:cxnLst>
                <a:cxn ang="0">
                  <a:pos x="T0" y="T1"/>
                </a:cxn>
                <a:cxn ang="0">
                  <a:pos x="T2" y="T3"/>
                </a:cxn>
                <a:cxn ang="0">
                  <a:pos x="T4" y="T5"/>
                </a:cxn>
                <a:cxn ang="0">
                  <a:pos x="T6" y="T7"/>
                </a:cxn>
                <a:cxn ang="0">
                  <a:pos x="T8" y="T9"/>
                </a:cxn>
                <a:cxn ang="0">
                  <a:pos x="T10" y="T11"/>
                </a:cxn>
                <a:cxn ang="0">
                  <a:pos x="T12" y="T13"/>
                </a:cxn>
              </a:cxnLst>
              <a:rect l="0" t="0" r="r" b="b"/>
              <a:pathLst>
                <a:path w="64" h="105">
                  <a:moveTo>
                    <a:pt x="4" y="50"/>
                  </a:moveTo>
                  <a:cubicBezTo>
                    <a:pt x="0" y="81"/>
                    <a:pt x="30" y="105"/>
                    <a:pt x="35" y="101"/>
                  </a:cubicBezTo>
                  <a:cubicBezTo>
                    <a:pt x="47" y="87"/>
                    <a:pt x="33" y="75"/>
                    <a:pt x="33" y="75"/>
                  </a:cubicBezTo>
                  <a:cubicBezTo>
                    <a:pt x="33" y="75"/>
                    <a:pt x="52" y="73"/>
                    <a:pt x="51" y="58"/>
                  </a:cubicBezTo>
                  <a:cubicBezTo>
                    <a:pt x="50" y="43"/>
                    <a:pt x="37" y="41"/>
                    <a:pt x="37" y="41"/>
                  </a:cubicBezTo>
                  <a:cubicBezTo>
                    <a:pt x="37" y="41"/>
                    <a:pt x="64" y="17"/>
                    <a:pt x="44" y="3"/>
                  </a:cubicBezTo>
                  <a:cubicBezTo>
                    <a:pt x="39" y="0"/>
                    <a:pt x="7" y="27"/>
                    <a:pt x="4" y="50"/>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p:cNvSpPr>
            <p:nvPr/>
          </p:nvSpPr>
          <p:spPr bwMode="auto">
            <a:xfrm>
              <a:off x="6226175" y="2874963"/>
              <a:ext cx="3529012" cy="1389063"/>
            </a:xfrm>
            <a:custGeom>
              <a:avLst/>
              <a:gdLst>
                <a:gd name="T0" fmla="*/ 344 w 365"/>
                <a:gd name="T1" fmla="*/ 134 h 143"/>
                <a:gd name="T2" fmla="*/ 361 w 365"/>
                <a:gd name="T3" fmla="*/ 138 h 143"/>
                <a:gd name="T4" fmla="*/ 359 w 365"/>
                <a:gd name="T5" fmla="*/ 143 h 143"/>
                <a:gd name="T6" fmla="*/ 175 w 365"/>
                <a:gd name="T7" fmla="*/ 94 h 143"/>
                <a:gd name="T8" fmla="*/ 3 w 365"/>
                <a:gd name="T9" fmla="*/ 4 h 143"/>
                <a:gd name="T10" fmla="*/ 7 w 365"/>
                <a:gd name="T11" fmla="*/ 0 h 143"/>
                <a:gd name="T12" fmla="*/ 24 w 365"/>
                <a:gd name="T13" fmla="*/ 5 h 143"/>
                <a:gd name="T14" fmla="*/ 188 w 365"/>
                <a:gd name="T15" fmla="*/ 91 h 143"/>
                <a:gd name="T16" fmla="*/ 344 w 365"/>
                <a:gd name="T17"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143">
                  <a:moveTo>
                    <a:pt x="344" y="134"/>
                  </a:moveTo>
                  <a:cubicBezTo>
                    <a:pt x="350" y="134"/>
                    <a:pt x="357" y="136"/>
                    <a:pt x="361" y="138"/>
                  </a:cubicBezTo>
                  <a:cubicBezTo>
                    <a:pt x="365" y="141"/>
                    <a:pt x="364" y="143"/>
                    <a:pt x="359" y="143"/>
                  </a:cubicBezTo>
                  <a:cubicBezTo>
                    <a:pt x="335" y="143"/>
                    <a:pt x="262" y="129"/>
                    <a:pt x="175" y="94"/>
                  </a:cubicBezTo>
                  <a:cubicBezTo>
                    <a:pt x="121" y="73"/>
                    <a:pt x="61" y="43"/>
                    <a:pt x="3" y="4"/>
                  </a:cubicBezTo>
                  <a:cubicBezTo>
                    <a:pt x="0" y="2"/>
                    <a:pt x="1" y="0"/>
                    <a:pt x="7" y="0"/>
                  </a:cubicBezTo>
                  <a:cubicBezTo>
                    <a:pt x="13" y="0"/>
                    <a:pt x="20" y="2"/>
                    <a:pt x="24" y="5"/>
                  </a:cubicBezTo>
                  <a:cubicBezTo>
                    <a:pt x="79" y="43"/>
                    <a:pt x="137" y="71"/>
                    <a:pt x="188" y="91"/>
                  </a:cubicBezTo>
                  <a:cubicBezTo>
                    <a:pt x="265" y="122"/>
                    <a:pt x="326" y="134"/>
                    <a:pt x="344" y="134"/>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p:cNvSpPr>
            <p:nvPr/>
          </p:nvSpPr>
          <p:spPr bwMode="auto">
            <a:xfrm>
              <a:off x="8440738" y="4292600"/>
              <a:ext cx="917575" cy="1098550"/>
            </a:xfrm>
            <a:custGeom>
              <a:avLst/>
              <a:gdLst>
                <a:gd name="T0" fmla="*/ 20 w 95"/>
                <a:gd name="T1" fmla="*/ 36 h 113"/>
                <a:gd name="T2" fmla="*/ 93 w 95"/>
                <a:gd name="T3" fmla="*/ 33 h 113"/>
                <a:gd name="T4" fmla="*/ 72 w 95"/>
                <a:gd name="T5" fmla="*/ 62 h 113"/>
                <a:gd name="T6" fmla="*/ 62 w 95"/>
                <a:gd name="T7" fmla="*/ 101 h 113"/>
                <a:gd name="T8" fmla="*/ 20 w 95"/>
                <a:gd name="T9" fmla="*/ 36 h 113"/>
              </a:gdLst>
              <a:ahLst/>
              <a:cxnLst>
                <a:cxn ang="0">
                  <a:pos x="T0" y="T1"/>
                </a:cxn>
                <a:cxn ang="0">
                  <a:pos x="T2" y="T3"/>
                </a:cxn>
                <a:cxn ang="0">
                  <a:pos x="T4" y="T5"/>
                </a:cxn>
                <a:cxn ang="0">
                  <a:pos x="T6" y="T7"/>
                </a:cxn>
                <a:cxn ang="0">
                  <a:pos x="T8" y="T9"/>
                </a:cxn>
              </a:cxnLst>
              <a:rect l="0" t="0" r="r" b="b"/>
              <a:pathLst>
                <a:path w="95" h="113">
                  <a:moveTo>
                    <a:pt x="20" y="36"/>
                  </a:moveTo>
                  <a:cubicBezTo>
                    <a:pt x="34" y="13"/>
                    <a:pt x="89" y="0"/>
                    <a:pt x="93" y="33"/>
                  </a:cubicBezTo>
                  <a:cubicBezTo>
                    <a:pt x="95" y="50"/>
                    <a:pt x="72" y="62"/>
                    <a:pt x="72" y="62"/>
                  </a:cubicBezTo>
                  <a:cubicBezTo>
                    <a:pt x="72" y="62"/>
                    <a:pt x="81" y="90"/>
                    <a:pt x="62" y="101"/>
                  </a:cubicBezTo>
                  <a:cubicBezTo>
                    <a:pt x="43" y="113"/>
                    <a:pt x="0" y="70"/>
                    <a:pt x="20" y="36"/>
                  </a:cubicBezTo>
                </a:path>
              </a:pathLst>
            </a:custGeom>
            <a:solidFill>
              <a:srgbClr val="30B3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8497888" y="4370388"/>
              <a:ext cx="638175" cy="815975"/>
            </a:xfrm>
            <a:custGeom>
              <a:avLst/>
              <a:gdLst>
                <a:gd name="T0" fmla="*/ 10 w 66"/>
                <a:gd name="T1" fmla="*/ 32 h 84"/>
                <a:gd name="T2" fmla="*/ 24 w 66"/>
                <a:gd name="T3" fmla="*/ 81 h 84"/>
                <a:gd name="T4" fmla="*/ 28 w 66"/>
                <a:gd name="T5" fmla="*/ 60 h 84"/>
                <a:gd name="T6" fmla="*/ 47 w 66"/>
                <a:gd name="T7" fmla="*/ 50 h 84"/>
                <a:gd name="T8" fmla="*/ 39 w 66"/>
                <a:gd name="T9" fmla="*/ 33 h 84"/>
                <a:gd name="T10" fmla="*/ 53 w 66"/>
                <a:gd name="T11" fmla="*/ 4 h 84"/>
                <a:gd name="T12" fmla="*/ 10 w 66"/>
                <a:gd name="T13" fmla="*/ 32 h 84"/>
              </a:gdLst>
              <a:ahLst/>
              <a:cxnLst>
                <a:cxn ang="0">
                  <a:pos x="T0" y="T1"/>
                </a:cxn>
                <a:cxn ang="0">
                  <a:pos x="T2" y="T3"/>
                </a:cxn>
                <a:cxn ang="0">
                  <a:pos x="T4" y="T5"/>
                </a:cxn>
                <a:cxn ang="0">
                  <a:pos x="T6" y="T7"/>
                </a:cxn>
                <a:cxn ang="0">
                  <a:pos x="T8" y="T9"/>
                </a:cxn>
                <a:cxn ang="0">
                  <a:pos x="T10" y="T11"/>
                </a:cxn>
                <a:cxn ang="0">
                  <a:pos x="T12" y="T13"/>
                </a:cxn>
              </a:cxnLst>
              <a:rect l="0" t="0" r="r" b="b"/>
              <a:pathLst>
                <a:path w="66" h="84">
                  <a:moveTo>
                    <a:pt x="10" y="32"/>
                  </a:moveTo>
                  <a:cubicBezTo>
                    <a:pt x="0" y="57"/>
                    <a:pt x="19" y="84"/>
                    <a:pt x="24" y="81"/>
                  </a:cubicBezTo>
                  <a:cubicBezTo>
                    <a:pt x="37" y="73"/>
                    <a:pt x="28" y="60"/>
                    <a:pt x="28" y="60"/>
                  </a:cubicBezTo>
                  <a:cubicBezTo>
                    <a:pt x="28" y="60"/>
                    <a:pt x="44" y="63"/>
                    <a:pt x="47" y="50"/>
                  </a:cubicBezTo>
                  <a:cubicBezTo>
                    <a:pt x="50" y="38"/>
                    <a:pt x="39" y="33"/>
                    <a:pt x="39" y="33"/>
                  </a:cubicBezTo>
                  <a:cubicBezTo>
                    <a:pt x="39" y="33"/>
                    <a:pt x="66" y="19"/>
                    <a:pt x="53" y="4"/>
                  </a:cubicBezTo>
                  <a:cubicBezTo>
                    <a:pt x="50" y="0"/>
                    <a:pt x="18" y="15"/>
                    <a:pt x="10" y="32"/>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226175" y="2874963"/>
              <a:ext cx="2600325" cy="1933575"/>
            </a:xfrm>
            <a:custGeom>
              <a:avLst/>
              <a:gdLst>
                <a:gd name="T0" fmla="*/ 253 w 269"/>
                <a:gd name="T1" fmla="*/ 187 h 199"/>
                <a:gd name="T2" fmla="*/ 266 w 269"/>
                <a:gd name="T3" fmla="*/ 195 h 199"/>
                <a:gd name="T4" fmla="*/ 263 w 269"/>
                <a:gd name="T5" fmla="*/ 197 h 199"/>
                <a:gd name="T6" fmla="*/ 123 w 269"/>
                <a:gd name="T7" fmla="*/ 116 h 199"/>
                <a:gd name="T8" fmla="*/ 2 w 269"/>
                <a:gd name="T9" fmla="*/ 3 h 199"/>
                <a:gd name="T10" fmla="*/ 6 w 269"/>
                <a:gd name="T11" fmla="*/ 1 h 199"/>
                <a:gd name="T12" fmla="*/ 19 w 269"/>
                <a:gd name="T13" fmla="*/ 8 h 199"/>
                <a:gd name="T14" fmla="*/ 135 w 269"/>
                <a:gd name="T15" fmla="*/ 117 h 199"/>
                <a:gd name="T16" fmla="*/ 253 w 269"/>
                <a:gd name="T17"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199">
                  <a:moveTo>
                    <a:pt x="253" y="187"/>
                  </a:moveTo>
                  <a:cubicBezTo>
                    <a:pt x="258" y="188"/>
                    <a:pt x="263" y="192"/>
                    <a:pt x="266" y="195"/>
                  </a:cubicBezTo>
                  <a:cubicBezTo>
                    <a:pt x="269" y="197"/>
                    <a:pt x="267" y="199"/>
                    <a:pt x="263" y="197"/>
                  </a:cubicBezTo>
                  <a:cubicBezTo>
                    <a:pt x="243" y="192"/>
                    <a:pt x="186" y="164"/>
                    <a:pt x="123" y="116"/>
                  </a:cubicBezTo>
                  <a:cubicBezTo>
                    <a:pt x="83" y="87"/>
                    <a:pt x="41" y="49"/>
                    <a:pt x="2" y="3"/>
                  </a:cubicBezTo>
                  <a:cubicBezTo>
                    <a:pt x="0" y="1"/>
                    <a:pt x="2" y="0"/>
                    <a:pt x="6" y="1"/>
                  </a:cubicBezTo>
                  <a:cubicBezTo>
                    <a:pt x="11" y="2"/>
                    <a:pt x="17" y="6"/>
                    <a:pt x="19" y="8"/>
                  </a:cubicBezTo>
                  <a:cubicBezTo>
                    <a:pt x="56" y="52"/>
                    <a:pt x="97" y="89"/>
                    <a:pt x="135" y="117"/>
                  </a:cubicBezTo>
                  <a:cubicBezTo>
                    <a:pt x="191" y="159"/>
                    <a:pt x="238" y="183"/>
                    <a:pt x="253" y="187"/>
                  </a:cubicBezTo>
                </a:path>
              </a:pathLst>
            </a:custGeom>
            <a:solidFill>
              <a:srgbClr val="198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5307013" y="1943100"/>
              <a:ext cx="1866900" cy="1679575"/>
            </a:xfrm>
            <a:custGeom>
              <a:avLst/>
              <a:gdLst>
                <a:gd name="T0" fmla="*/ 44 w 193"/>
                <a:gd name="T1" fmla="*/ 19 h 173"/>
                <a:gd name="T2" fmla="*/ 91 w 193"/>
                <a:gd name="T3" fmla="*/ 70 h 173"/>
                <a:gd name="T4" fmla="*/ 157 w 193"/>
                <a:gd name="T5" fmla="*/ 25 h 173"/>
                <a:gd name="T6" fmla="*/ 117 w 193"/>
                <a:gd name="T7" fmla="*/ 83 h 173"/>
                <a:gd name="T8" fmla="*/ 157 w 193"/>
                <a:gd name="T9" fmla="*/ 139 h 173"/>
                <a:gd name="T10" fmla="*/ 94 w 193"/>
                <a:gd name="T11" fmla="*/ 113 h 173"/>
                <a:gd name="T12" fmla="*/ 77 w 193"/>
                <a:gd name="T13" fmla="*/ 167 h 173"/>
                <a:gd name="T14" fmla="*/ 74 w 193"/>
                <a:gd name="T15" fmla="*/ 102 h 173"/>
                <a:gd name="T16" fmla="*/ 9 w 193"/>
                <a:gd name="T17" fmla="*/ 111 h 173"/>
                <a:gd name="T18" fmla="*/ 67 w 193"/>
                <a:gd name="T19" fmla="*/ 80 h 173"/>
                <a:gd name="T20" fmla="*/ 44 w 193"/>
                <a:gd name="T21" fmla="*/ 1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173">
                  <a:moveTo>
                    <a:pt x="44" y="19"/>
                  </a:moveTo>
                  <a:cubicBezTo>
                    <a:pt x="76" y="1"/>
                    <a:pt x="91" y="70"/>
                    <a:pt x="91" y="70"/>
                  </a:cubicBezTo>
                  <a:cubicBezTo>
                    <a:pt x="91" y="70"/>
                    <a:pt x="120" y="0"/>
                    <a:pt x="157" y="25"/>
                  </a:cubicBezTo>
                  <a:cubicBezTo>
                    <a:pt x="193" y="50"/>
                    <a:pt x="117" y="83"/>
                    <a:pt x="117" y="83"/>
                  </a:cubicBezTo>
                  <a:cubicBezTo>
                    <a:pt x="117" y="83"/>
                    <a:pt x="183" y="104"/>
                    <a:pt x="157" y="139"/>
                  </a:cubicBezTo>
                  <a:cubicBezTo>
                    <a:pt x="131" y="173"/>
                    <a:pt x="94" y="113"/>
                    <a:pt x="94" y="113"/>
                  </a:cubicBezTo>
                  <a:cubicBezTo>
                    <a:pt x="94" y="113"/>
                    <a:pt x="109" y="171"/>
                    <a:pt x="77" y="167"/>
                  </a:cubicBezTo>
                  <a:cubicBezTo>
                    <a:pt x="44" y="163"/>
                    <a:pt x="74" y="102"/>
                    <a:pt x="74" y="102"/>
                  </a:cubicBezTo>
                  <a:cubicBezTo>
                    <a:pt x="74" y="102"/>
                    <a:pt x="18" y="147"/>
                    <a:pt x="9" y="111"/>
                  </a:cubicBezTo>
                  <a:cubicBezTo>
                    <a:pt x="0" y="75"/>
                    <a:pt x="67" y="80"/>
                    <a:pt x="67" y="80"/>
                  </a:cubicBezTo>
                  <a:cubicBezTo>
                    <a:pt x="67" y="80"/>
                    <a:pt x="7" y="40"/>
                    <a:pt x="44" y="19"/>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5810250" y="2428875"/>
              <a:ext cx="300037" cy="320675"/>
            </a:xfrm>
            <a:custGeom>
              <a:avLst/>
              <a:gdLst>
                <a:gd name="T0" fmla="*/ 29 w 31"/>
                <a:gd name="T1" fmla="*/ 31 h 33"/>
                <a:gd name="T2" fmla="*/ 6 w 31"/>
                <a:gd name="T3" fmla="*/ 5 h 33"/>
                <a:gd name="T4" fmla="*/ 29 w 31"/>
                <a:gd name="T5" fmla="*/ 31 h 33"/>
              </a:gdLst>
              <a:ahLst/>
              <a:cxnLst>
                <a:cxn ang="0">
                  <a:pos x="T0" y="T1"/>
                </a:cxn>
                <a:cxn ang="0">
                  <a:pos x="T2" y="T3"/>
                </a:cxn>
                <a:cxn ang="0">
                  <a:pos x="T4" y="T5"/>
                </a:cxn>
              </a:cxnLst>
              <a:rect l="0" t="0" r="r" b="b"/>
              <a:pathLst>
                <a:path w="31" h="33">
                  <a:moveTo>
                    <a:pt x="29" y="31"/>
                  </a:moveTo>
                  <a:cubicBezTo>
                    <a:pt x="31" y="30"/>
                    <a:pt x="12" y="0"/>
                    <a:pt x="6" y="5"/>
                  </a:cubicBezTo>
                  <a:cubicBezTo>
                    <a:pt x="0" y="10"/>
                    <a:pt x="26" y="33"/>
                    <a:pt x="29" y="3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5926138" y="2360613"/>
              <a:ext cx="241300" cy="349250"/>
            </a:xfrm>
            <a:custGeom>
              <a:avLst/>
              <a:gdLst>
                <a:gd name="T0" fmla="*/ 22 w 25"/>
                <a:gd name="T1" fmla="*/ 34 h 36"/>
                <a:gd name="T2" fmla="*/ 7 w 25"/>
                <a:gd name="T3" fmla="*/ 3 h 36"/>
                <a:gd name="T4" fmla="*/ 22 w 25"/>
                <a:gd name="T5" fmla="*/ 34 h 36"/>
              </a:gdLst>
              <a:ahLst/>
              <a:cxnLst>
                <a:cxn ang="0">
                  <a:pos x="T0" y="T1"/>
                </a:cxn>
                <a:cxn ang="0">
                  <a:pos x="T2" y="T3"/>
                </a:cxn>
                <a:cxn ang="0">
                  <a:pos x="T4" y="T5"/>
                </a:cxn>
              </a:cxnLst>
              <a:rect l="0" t="0" r="r" b="b"/>
              <a:pathLst>
                <a:path w="25" h="36">
                  <a:moveTo>
                    <a:pt x="22" y="34"/>
                  </a:moveTo>
                  <a:cubicBezTo>
                    <a:pt x="25" y="33"/>
                    <a:pt x="14" y="0"/>
                    <a:pt x="7" y="3"/>
                  </a:cubicBezTo>
                  <a:cubicBezTo>
                    <a:pt x="0" y="7"/>
                    <a:pt x="19" y="36"/>
                    <a:pt x="22" y="34"/>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6207125" y="2389188"/>
              <a:ext cx="288925" cy="330200"/>
            </a:xfrm>
            <a:custGeom>
              <a:avLst/>
              <a:gdLst>
                <a:gd name="T0" fmla="*/ 2 w 30"/>
                <a:gd name="T1" fmla="*/ 32 h 34"/>
                <a:gd name="T2" fmla="*/ 24 w 30"/>
                <a:gd name="T3" fmla="*/ 5 h 34"/>
                <a:gd name="T4" fmla="*/ 2 w 30"/>
                <a:gd name="T5" fmla="*/ 32 h 34"/>
              </a:gdLst>
              <a:ahLst/>
              <a:cxnLst>
                <a:cxn ang="0">
                  <a:pos x="T0" y="T1"/>
                </a:cxn>
                <a:cxn ang="0">
                  <a:pos x="T2" y="T3"/>
                </a:cxn>
                <a:cxn ang="0">
                  <a:pos x="T4" y="T5"/>
                </a:cxn>
              </a:cxnLst>
              <a:rect l="0" t="0" r="r" b="b"/>
              <a:pathLst>
                <a:path w="30" h="34">
                  <a:moveTo>
                    <a:pt x="2" y="32"/>
                  </a:moveTo>
                  <a:cubicBezTo>
                    <a:pt x="4" y="34"/>
                    <a:pt x="30" y="10"/>
                    <a:pt x="24" y="5"/>
                  </a:cubicBezTo>
                  <a:cubicBezTo>
                    <a:pt x="18" y="0"/>
                    <a:pt x="0" y="30"/>
                    <a:pt x="2" y="32"/>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6254750" y="2487613"/>
              <a:ext cx="328612" cy="271463"/>
            </a:xfrm>
            <a:custGeom>
              <a:avLst/>
              <a:gdLst>
                <a:gd name="T0" fmla="*/ 2 w 34"/>
                <a:gd name="T1" fmla="*/ 26 h 28"/>
                <a:gd name="T2" fmla="*/ 30 w 34"/>
                <a:gd name="T3" fmla="*/ 7 h 28"/>
                <a:gd name="T4" fmla="*/ 2 w 34"/>
                <a:gd name="T5" fmla="*/ 26 h 28"/>
              </a:gdLst>
              <a:ahLst/>
              <a:cxnLst>
                <a:cxn ang="0">
                  <a:pos x="T0" y="T1"/>
                </a:cxn>
                <a:cxn ang="0">
                  <a:pos x="T2" y="T3"/>
                </a:cxn>
                <a:cxn ang="0">
                  <a:pos x="T4" y="T5"/>
                </a:cxn>
              </a:cxnLst>
              <a:rect l="0" t="0" r="r" b="b"/>
              <a:pathLst>
                <a:path w="34" h="28">
                  <a:moveTo>
                    <a:pt x="2" y="26"/>
                  </a:moveTo>
                  <a:cubicBezTo>
                    <a:pt x="3" y="28"/>
                    <a:pt x="34" y="13"/>
                    <a:pt x="30" y="7"/>
                  </a:cubicBezTo>
                  <a:cubicBezTo>
                    <a:pt x="26" y="0"/>
                    <a:pt x="0" y="23"/>
                    <a:pt x="2" y="26"/>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6235700" y="2806700"/>
              <a:ext cx="347662" cy="223838"/>
            </a:xfrm>
            <a:custGeom>
              <a:avLst/>
              <a:gdLst>
                <a:gd name="T0" fmla="*/ 1 w 36"/>
                <a:gd name="T1" fmla="*/ 3 h 23"/>
                <a:gd name="T2" fmla="*/ 33 w 36"/>
                <a:gd name="T3" fmla="*/ 16 h 23"/>
                <a:gd name="T4" fmla="*/ 1 w 36"/>
                <a:gd name="T5" fmla="*/ 3 h 23"/>
              </a:gdLst>
              <a:ahLst/>
              <a:cxnLst>
                <a:cxn ang="0">
                  <a:pos x="T0" y="T1"/>
                </a:cxn>
                <a:cxn ang="0">
                  <a:pos x="T2" y="T3"/>
                </a:cxn>
                <a:cxn ang="0">
                  <a:pos x="T4" y="T5"/>
                </a:cxn>
              </a:cxnLst>
              <a:rect l="0" t="0" r="r" b="b"/>
              <a:pathLst>
                <a:path w="36" h="23">
                  <a:moveTo>
                    <a:pt x="1" y="3"/>
                  </a:moveTo>
                  <a:cubicBezTo>
                    <a:pt x="0" y="5"/>
                    <a:pt x="30" y="23"/>
                    <a:pt x="33" y="16"/>
                  </a:cubicBezTo>
                  <a:cubicBezTo>
                    <a:pt x="36" y="8"/>
                    <a:pt x="2" y="0"/>
                    <a:pt x="1" y="3"/>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6207125" y="2865438"/>
              <a:ext cx="309562" cy="311150"/>
            </a:xfrm>
            <a:custGeom>
              <a:avLst/>
              <a:gdLst>
                <a:gd name="T0" fmla="*/ 2 w 32"/>
                <a:gd name="T1" fmla="*/ 3 h 32"/>
                <a:gd name="T2" fmla="*/ 27 w 32"/>
                <a:gd name="T3" fmla="*/ 27 h 32"/>
                <a:gd name="T4" fmla="*/ 2 w 32"/>
                <a:gd name="T5" fmla="*/ 3 h 32"/>
              </a:gdLst>
              <a:ahLst/>
              <a:cxnLst>
                <a:cxn ang="0">
                  <a:pos x="T0" y="T1"/>
                </a:cxn>
                <a:cxn ang="0">
                  <a:pos x="T2" y="T3"/>
                </a:cxn>
                <a:cxn ang="0">
                  <a:pos x="T4" y="T5"/>
                </a:cxn>
              </a:cxnLst>
              <a:rect l="0" t="0" r="r" b="b"/>
              <a:pathLst>
                <a:path w="32" h="32">
                  <a:moveTo>
                    <a:pt x="2" y="3"/>
                  </a:moveTo>
                  <a:cubicBezTo>
                    <a:pt x="0" y="5"/>
                    <a:pt x="21" y="32"/>
                    <a:pt x="27" y="27"/>
                  </a:cubicBezTo>
                  <a:cubicBezTo>
                    <a:pt x="32" y="21"/>
                    <a:pt x="4" y="0"/>
                    <a:pt x="2" y="3"/>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6061075" y="2914650"/>
              <a:ext cx="155575" cy="349250"/>
            </a:xfrm>
            <a:custGeom>
              <a:avLst/>
              <a:gdLst>
                <a:gd name="T0" fmla="*/ 11 w 16"/>
                <a:gd name="T1" fmla="*/ 1 h 36"/>
                <a:gd name="T2" fmla="*/ 8 w 16"/>
                <a:gd name="T3" fmla="*/ 35 h 36"/>
                <a:gd name="T4" fmla="*/ 11 w 16"/>
                <a:gd name="T5" fmla="*/ 1 h 36"/>
              </a:gdLst>
              <a:ahLst/>
              <a:cxnLst>
                <a:cxn ang="0">
                  <a:pos x="T0" y="T1"/>
                </a:cxn>
                <a:cxn ang="0">
                  <a:pos x="T2" y="T3"/>
                </a:cxn>
                <a:cxn ang="0">
                  <a:pos x="T4" y="T5"/>
                </a:cxn>
              </a:cxnLst>
              <a:rect l="0" t="0" r="r" b="b"/>
              <a:pathLst>
                <a:path w="16" h="36">
                  <a:moveTo>
                    <a:pt x="11" y="1"/>
                  </a:moveTo>
                  <a:cubicBezTo>
                    <a:pt x="9" y="0"/>
                    <a:pt x="0" y="34"/>
                    <a:pt x="8" y="35"/>
                  </a:cubicBezTo>
                  <a:cubicBezTo>
                    <a:pt x="16" y="36"/>
                    <a:pt x="15" y="1"/>
                    <a:pt x="11" y="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p:cNvSpPr>
              <a:spLocks/>
            </p:cNvSpPr>
            <p:nvPr/>
          </p:nvSpPr>
          <p:spPr bwMode="auto">
            <a:xfrm>
              <a:off x="5916613" y="2905125"/>
              <a:ext cx="241300" cy="349250"/>
            </a:xfrm>
            <a:custGeom>
              <a:avLst/>
              <a:gdLst>
                <a:gd name="T0" fmla="*/ 22 w 25"/>
                <a:gd name="T1" fmla="*/ 1 h 36"/>
                <a:gd name="T2" fmla="*/ 7 w 25"/>
                <a:gd name="T3" fmla="*/ 32 h 36"/>
                <a:gd name="T4" fmla="*/ 22 w 25"/>
                <a:gd name="T5" fmla="*/ 1 h 36"/>
              </a:gdLst>
              <a:ahLst/>
              <a:cxnLst>
                <a:cxn ang="0">
                  <a:pos x="T0" y="T1"/>
                </a:cxn>
                <a:cxn ang="0">
                  <a:pos x="T2" y="T3"/>
                </a:cxn>
                <a:cxn ang="0">
                  <a:pos x="T4" y="T5"/>
                </a:cxn>
              </a:cxnLst>
              <a:rect l="0" t="0" r="r" b="b"/>
              <a:pathLst>
                <a:path w="25" h="36">
                  <a:moveTo>
                    <a:pt x="22" y="1"/>
                  </a:moveTo>
                  <a:cubicBezTo>
                    <a:pt x="20" y="0"/>
                    <a:pt x="0" y="29"/>
                    <a:pt x="7" y="32"/>
                  </a:cubicBezTo>
                  <a:cubicBezTo>
                    <a:pt x="14" y="36"/>
                    <a:pt x="25" y="3"/>
                    <a:pt x="22" y="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
            <p:cNvSpPr>
              <a:spLocks/>
            </p:cNvSpPr>
            <p:nvPr/>
          </p:nvSpPr>
          <p:spPr bwMode="auto">
            <a:xfrm>
              <a:off x="5722938" y="2836863"/>
              <a:ext cx="347662" cy="212725"/>
            </a:xfrm>
            <a:custGeom>
              <a:avLst/>
              <a:gdLst>
                <a:gd name="T0" fmla="*/ 35 w 36"/>
                <a:gd name="T1" fmla="*/ 2 h 22"/>
                <a:gd name="T2" fmla="*/ 2 w 36"/>
                <a:gd name="T3" fmla="*/ 14 h 22"/>
                <a:gd name="T4" fmla="*/ 35 w 36"/>
                <a:gd name="T5" fmla="*/ 2 h 22"/>
              </a:gdLst>
              <a:ahLst/>
              <a:cxnLst>
                <a:cxn ang="0">
                  <a:pos x="T0" y="T1"/>
                </a:cxn>
                <a:cxn ang="0">
                  <a:pos x="T2" y="T3"/>
                </a:cxn>
                <a:cxn ang="0">
                  <a:pos x="T4" y="T5"/>
                </a:cxn>
              </a:cxnLst>
              <a:rect l="0" t="0" r="r" b="b"/>
              <a:pathLst>
                <a:path w="36" h="22">
                  <a:moveTo>
                    <a:pt x="35" y="2"/>
                  </a:moveTo>
                  <a:cubicBezTo>
                    <a:pt x="34" y="0"/>
                    <a:pt x="0" y="7"/>
                    <a:pt x="2" y="14"/>
                  </a:cubicBezTo>
                  <a:cubicBezTo>
                    <a:pt x="4" y="22"/>
                    <a:pt x="36" y="6"/>
                    <a:pt x="35" y="2"/>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
            <p:cNvSpPr>
              <a:spLocks/>
            </p:cNvSpPr>
            <p:nvPr/>
          </p:nvSpPr>
          <p:spPr bwMode="auto">
            <a:xfrm>
              <a:off x="5713413" y="2749550"/>
              <a:ext cx="328612" cy="155575"/>
            </a:xfrm>
            <a:custGeom>
              <a:avLst/>
              <a:gdLst>
                <a:gd name="T0" fmla="*/ 34 w 34"/>
                <a:gd name="T1" fmla="*/ 6 h 16"/>
                <a:gd name="T2" fmla="*/ 0 w 34"/>
                <a:gd name="T3" fmla="*/ 8 h 16"/>
                <a:gd name="T4" fmla="*/ 34 w 34"/>
                <a:gd name="T5" fmla="*/ 6 h 16"/>
              </a:gdLst>
              <a:ahLst/>
              <a:cxnLst>
                <a:cxn ang="0">
                  <a:pos x="T0" y="T1"/>
                </a:cxn>
                <a:cxn ang="0">
                  <a:pos x="T2" y="T3"/>
                </a:cxn>
                <a:cxn ang="0">
                  <a:pos x="T4" y="T5"/>
                </a:cxn>
              </a:cxnLst>
              <a:rect l="0" t="0" r="r" b="b"/>
              <a:pathLst>
                <a:path w="34" h="16">
                  <a:moveTo>
                    <a:pt x="34" y="6"/>
                  </a:moveTo>
                  <a:cubicBezTo>
                    <a:pt x="34" y="3"/>
                    <a:pt x="0" y="0"/>
                    <a:pt x="0" y="8"/>
                  </a:cubicBezTo>
                  <a:cubicBezTo>
                    <a:pt x="0" y="16"/>
                    <a:pt x="34" y="9"/>
                    <a:pt x="34" y="6"/>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5945188" y="2622550"/>
              <a:ext cx="406400" cy="388938"/>
            </a:xfrm>
            <a:custGeom>
              <a:avLst/>
              <a:gdLst>
                <a:gd name="T0" fmla="*/ 12 w 42"/>
                <a:gd name="T1" fmla="*/ 5 h 40"/>
                <a:gd name="T2" fmla="*/ 39 w 42"/>
                <a:gd name="T3" fmla="*/ 16 h 40"/>
                <a:gd name="T4" fmla="*/ 18 w 42"/>
                <a:gd name="T5" fmla="*/ 37 h 40"/>
                <a:gd name="T6" fmla="*/ 12 w 42"/>
                <a:gd name="T7" fmla="*/ 5 h 40"/>
              </a:gdLst>
              <a:ahLst/>
              <a:cxnLst>
                <a:cxn ang="0">
                  <a:pos x="T0" y="T1"/>
                </a:cxn>
                <a:cxn ang="0">
                  <a:pos x="T2" y="T3"/>
                </a:cxn>
                <a:cxn ang="0">
                  <a:pos x="T4" y="T5"/>
                </a:cxn>
                <a:cxn ang="0">
                  <a:pos x="T6" y="T7"/>
                </a:cxn>
              </a:cxnLst>
              <a:rect l="0" t="0" r="r" b="b"/>
              <a:pathLst>
                <a:path w="42" h="40">
                  <a:moveTo>
                    <a:pt x="12" y="5"/>
                  </a:moveTo>
                  <a:cubicBezTo>
                    <a:pt x="17" y="0"/>
                    <a:pt x="37" y="0"/>
                    <a:pt x="39" y="16"/>
                  </a:cubicBezTo>
                  <a:cubicBezTo>
                    <a:pt x="42" y="32"/>
                    <a:pt x="28" y="40"/>
                    <a:pt x="18" y="37"/>
                  </a:cubicBezTo>
                  <a:cubicBezTo>
                    <a:pt x="5" y="33"/>
                    <a:pt x="0" y="16"/>
                    <a:pt x="12" y="5"/>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组合 1"/>
          <p:cNvGrpSpPr/>
          <p:nvPr/>
        </p:nvGrpSpPr>
        <p:grpSpPr>
          <a:xfrm>
            <a:off x="673544" y="-108628"/>
            <a:ext cx="5225969" cy="4327281"/>
            <a:chOff x="673544" y="-108628"/>
            <a:chExt cx="5225969" cy="4327281"/>
          </a:xfrm>
        </p:grpSpPr>
        <p:sp>
          <p:nvSpPr>
            <p:cNvPr id="34" name="Freeform 8"/>
            <p:cNvSpPr>
              <a:spLocks/>
            </p:cNvSpPr>
            <p:nvPr/>
          </p:nvSpPr>
          <p:spPr bwMode="auto">
            <a:xfrm rot="2939648" flipV="1">
              <a:off x="1122888" y="-557972"/>
              <a:ext cx="4327281" cy="5225969"/>
            </a:xfrm>
            <a:custGeom>
              <a:avLst/>
              <a:gdLst>
                <a:gd name="T0" fmla="*/ 74 w 94"/>
                <a:gd name="T1" fmla="*/ 36 h 113"/>
                <a:gd name="T2" fmla="*/ 1 w 94"/>
                <a:gd name="T3" fmla="*/ 33 h 113"/>
                <a:gd name="T4" fmla="*/ 22 w 94"/>
                <a:gd name="T5" fmla="*/ 62 h 113"/>
                <a:gd name="T6" fmla="*/ 32 w 94"/>
                <a:gd name="T7" fmla="*/ 101 h 113"/>
                <a:gd name="T8" fmla="*/ 74 w 94"/>
                <a:gd name="T9" fmla="*/ 36 h 113"/>
              </a:gdLst>
              <a:ahLst/>
              <a:cxnLst>
                <a:cxn ang="0">
                  <a:pos x="T0" y="T1"/>
                </a:cxn>
                <a:cxn ang="0">
                  <a:pos x="T2" y="T3"/>
                </a:cxn>
                <a:cxn ang="0">
                  <a:pos x="T4" y="T5"/>
                </a:cxn>
                <a:cxn ang="0">
                  <a:pos x="T6" y="T7"/>
                </a:cxn>
                <a:cxn ang="0">
                  <a:pos x="T8" y="T9"/>
                </a:cxn>
              </a:cxnLst>
              <a:rect l="0" t="0" r="r" b="b"/>
              <a:pathLst>
                <a:path w="94" h="113">
                  <a:moveTo>
                    <a:pt x="74" y="36"/>
                  </a:moveTo>
                  <a:cubicBezTo>
                    <a:pt x="60" y="13"/>
                    <a:pt x="5" y="0"/>
                    <a:pt x="1" y="33"/>
                  </a:cubicBezTo>
                  <a:cubicBezTo>
                    <a:pt x="0" y="50"/>
                    <a:pt x="22" y="62"/>
                    <a:pt x="22" y="62"/>
                  </a:cubicBezTo>
                  <a:cubicBezTo>
                    <a:pt x="22" y="62"/>
                    <a:pt x="13" y="90"/>
                    <a:pt x="32" y="101"/>
                  </a:cubicBezTo>
                  <a:cubicBezTo>
                    <a:pt x="52" y="113"/>
                    <a:pt x="94" y="70"/>
                    <a:pt x="74" y="36"/>
                  </a:cubicBezTo>
                </a:path>
              </a:pathLst>
            </a:custGeom>
            <a:noFill/>
            <a:ln w="9525">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矩形 29"/>
            <p:cNvSpPr/>
            <p:nvPr/>
          </p:nvSpPr>
          <p:spPr>
            <a:xfrm>
              <a:off x="1929719" y="1680847"/>
              <a:ext cx="239767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好雨知时节，当春乃发生。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随风潜入夜，润物细无声。</a:t>
              </a:r>
            </a:p>
          </p:txBody>
        </p:sp>
        <p:sp>
          <p:nvSpPr>
            <p:cNvPr id="31" name="矩形 30"/>
            <p:cNvSpPr/>
            <p:nvPr/>
          </p:nvSpPr>
          <p:spPr>
            <a:xfrm>
              <a:off x="1929942" y="1142992"/>
              <a:ext cx="1483098"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春夜喜雨 </a:t>
              </a:r>
            </a:p>
          </p:txBody>
        </p:sp>
        <p:sp>
          <p:nvSpPr>
            <p:cNvPr id="32" name="矩形 31"/>
            <p:cNvSpPr/>
            <p:nvPr/>
          </p:nvSpPr>
          <p:spPr>
            <a:xfrm>
              <a:off x="3261568" y="1241080"/>
              <a:ext cx="817853" cy="307777"/>
            </a:xfrm>
            <a:prstGeom prst="rect">
              <a:avLst/>
            </a:prstGeom>
          </p:spPr>
          <p:txBody>
            <a:bodyPr wrap="squar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杜甫</a:t>
              </a:r>
              <a:endParaRPr lang="zh-CN" altLang="en-US" sz="1400" dirty="0">
                <a:solidFill>
                  <a:schemeClr val="bg1">
                    <a:lumMod val="75000"/>
                  </a:schemeClr>
                </a:solidFill>
              </a:endParaRPr>
            </a:p>
          </p:txBody>
        </p:sp>
        <p:sp>
          <p:nvSpPr>
            <p:cNvPr id="33" name="矩形 32"/>
            <p:cNvSpPr/>
            <p:nvPr/>
          </p:nvSpPr>
          <p:spPr>
            <a:xfrm>
              <a:off x="2013607" y="2480720"/>
              <a:ext cx="1948136" cy="507831"/>
            </a:xfrm>
            <a:prstGeom prst="rect">
              <a:avLst/>
            </a:prstGeom>
          </p:spPr>
          <p:txBody>
            <a:bodyPr wrap="square">
              <a:spAutoFit/>
            </a:bodyPr>
            <a:lstStyle/>
            <a:p>
              <a:pPr algn="ctr">
                <a:lnSpc>
                  <a:spcPct val="150000"/>
                </a:lnSpc>
              </a:pPr>
              <a:r>
                <a:rPr lang="en-US" altLang="zh-CN" sz="600" dirty="0">
                  <a:solidFill>
                    <a:schemeClr val="tx1">
                      <a:lumMod val="65000"/>
                      <a:lumOff val="35000"/>
                    </a:schemeClr>
                  </a:solidFill>
                  <a:latin typeface="arial" panose="020B0604020202020204" pitchFamily="34" charset="0"/>
                </a:rPr>
                <a:t>THE RAIN SEASON, WHEN SPRING IS HAPPENING. THE WIND INTO NIGHT, MOISTENS EVERYTHING SILENTLY.</a:t>
              </a:r>
              <a:endParaRPr lang="zh-CN" altLang="en-US" sz="600" dirty="0">
                <a:solidFill>
                  <a:schemeClr val="tx1">
                    <a:lumMod val="65000"/>
                    <a:lumOff val="35000"/>
                  </a:schemeClr>
                </a:solidFill>
                <a:latin typeface="arial" panose="020B0604020202020204" pitchFamily="34" charset="0"/>
              </a:endParaRPr>
            </a:p>
          </p:txBody>
        </p:sp>
      </p:grpSp>
      <p:grpSp>
        <p:nvGrpSpPr>
          <p:cNvPr id="3" name="组合 2"/>
          <p:cNvGrpSpPr/>
          <p:nvPr/>
        </p:nvGrpSpPr>
        <p:grpSpPr>
          <a:xfrm>
            <a:off x="4586761" y="1582507"/>
            <a:ext cx="3550541" cy="3194280"/>
            <a:chOff x="4586761" y="1582507"/>
            <a:chExt cx="3550541" cy="3194280"/>
          </a:xfrm>
        </p:grpSpPr>
        <p:sp>
          <p:nvSpPr>
            <p:cNvPr id="36" name="Freeform 17"/>
            <p:cNvSpPr>
              <a:spLocks/>
            </p:cNvSpPr>
            <p:nvPr/>
          </p:nvSpPr>
          <p:spPr bwMode="auto">
            <a:xfrm flipV="1">
              <a:off x="4586761" y="1582507"/>
              <a:ext cx="3550541" cy="3194280"/>
            </a:xfrm>
            <a:custGeom>
              <a:avLst/>
              <a:gdLst>
                <a:gd name="T0" fmla="*/ 44 w 193"/>
                <a:gd name="T1" fmla="*/ 19 h 173"/>
                <a:gd name="T2" fmla="*/ 91 w 193"/>
                <a:gd name="T3" fmla="*/ 70 h 173"/>
                <a:gd name="T4" fmla="*/ 157 w 193"/>
                <a:gd name="T5" fmla="*/ 25 h 173"/>
                <a:gd name="T6" fmla="*/ 117 w 193"/>
                <a:gd name="T7" fmla="*/ 83 h 173"/>
                <a:gd name="T8" fmla="*/ 157 w 193"/>
                <a:gd name="T9" fmla="*/ 139 h 173"/>
                <a:gd name="T10" fmla="*/ 94 w 193"/>
                <a:gd name="T11" fmla="*/ 113 h 173"/>
                <a:gd name="T12" fmla="*/ 77 w 193"/>
                <a:gd name="T13" fmla="*/ 167 h 173"/>
                <a:gd name="T14" fmla="*/ 74 w 193"/>
                <a:gd name="T15" fmla="*/ 102 h 173"/>
                <a:gd name="T16" fmla="*/ 9 w 193"/>
                <a:gd name="T17" fmla="*/ 111 h 173"/>
                <a:gd name="T18" fmla="*/ 67 w 193"/>
                <a:gd name="T19" fmla="*/ 80 h 173"/>
                <a:gd name="T20" fmla="*/ 44 w 193"/>
                <a:gd name="T21" fmla="*/ 1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173">
                  <a:moveTo>
                    <a:pt x="44" y="19"/>
                  </a:moveTo>
                  <a:cubicBezTo>
                    <a:pt x="76" y="1"/>
                    <a:pt x="91" y="70"/>
                    <a:pt x="91" y="70"/>
                  </a:cubicBezTo>
                  <a:cubicBezTo>
                    <a:pt x="91" y="70"/>
                    <a:pt x="120" y="0"/>
                    <a:pt x="157" y="25"/>
                  </a:cubicBezTo>
                  <a:cubicBezTo>
                    <a:pt x="193" y="50"/>
                    <a:pt x="117" y="83"/>
                    <a:pt x="117" y="83"/>
                  </a:cubicBezTo>
                  <a:cubicBezTo>
                    <a:pt x="117" y="83"/>
                    <a:pt x="183" y="104"/>
                    <a:pt x="157" y="139"/>
                  </a:cubicBezTo>
                  <a:cubicBezTo>
                    <a:pt x="131" y="173"/>
                    <a:pt x="94" y="113"/>
                    <a:pt x="94" y="113"/>
                  </a:cubicBezTo>
                  <a:cubicBezTo>
                    <a:pt x="94" y="113"/>
                    <a:pt x="109" y="171"/>
                    <a:pt x="77" y="167"/>
                  </a:cubicBezTo>
                  <a:cubicBezTo>
                    <a:pt x="44" y="163"/>
                    <a:pt x="74" y="102"/>
                    <a:pt x="74" y="102"/>
                  </a:cubicBezTo>
                  <a:cubicBezTo>
                    <a:pt x="74" y="102"/>
                    <a:pt x="18" y="147"/>
                    <a:pt x="9" y="111"/>
                  </a:cubicBezTo>
                  <a:cubicBezTo>
                    <a:pt x="0" y="75"/>
                    <a:pt x="67" y="80"/>
                    <a:pt x="67" y="80"/>
                  </a:cubicBezTo>
                  <a:cubicBezTo>
                    <a:pt x="67" y="80"/>
                    <a:pt x="7" y="40"/>
                    <a:pt x="44" y="19"/>
                  </a:cubicBezTo>
                </a:path>
              </a:pathLst>
            </a:custGeom>
            <a:noFill/>
            <a:ln w="9525">
              <a:solidFill>
                <a:srgbClr val="0A6A74"/>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矩形 36"/>
            <p:cNvSpPr/>
            <p:nvPr/>
          </p:nvSpPr>
          <p:spPr>
            <a:xfrm>
              <a:off x="5907970" y="2693252"/>
              <a:ext cx="881196" cy="830997"/>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标题</a:t>
              </a:r>
              <a:endParaRPr lang="en-US" altLang="zh-CN" sz="2400" dirty="0">
                <a:solidFill>
                  <a:srgbClr val="0C727C"/>
                </a:solidFill>
                <a:latin typeface="方正清刻本悦宋简体" panose="02000000000000000000" pitchFamily="2" charset="-122"/>
                <a:ea typeface="方正清刻本悦宋简体" panose="02000000000000000000" pitchFamily="2" charset="-122"/>
              </a:endParaRPr>
            </a:p>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内容 </a:t>
              </a:r>
            </a:p>
          </p:txBody>
        </p:sp>
      </p:grpSp>
      <p:grpSp>
        <p:nvGrpSpPr>
          <p:cNvPr id="4" name="组合 3"/>
          <p:cNvGrpSpPr/>
          <p:nvPr/>
        </p:nvGrpSpPr>
        <p:grpSpPr>
          <a:xfrm>
            <a:off x="7177571" y="663720"/>
            <a:ext cx="5225969" cy="4327281"/>
            <a:chOff x="7177571" y="663720"/>
            <a:chExt cx="5225969" cy="4327281"/>
          </a:xfrm>
        </p:grpSpPr>
        <p:sp>
          <p:nvSpPr>
            <p:cNvPr id="35" name="Freeform 8"/>
            <p:cNvSpPr>
              <a:spLocks/>
            </p:cNvSpPr>
            <p:nvPr/>
          </p:nvSpPr>
          <p:spPr bwMode="auto">
            <a:xfrm rot="6300000" flipV="1">
              <a:off x="7626915" y="214376"/>
              <a:ext cx="4327281" cy="5225969"/>
            </a:xfrm>
            <a:custGeom>
              <a:avLst/>
              <a:gdLst>
                <a:gd name="T0" fmla="*/ 74 w 94"/>
                <a:gd name="T1" fmla="*/ 36 h 113"/>
                <a:gd name="T2" fmla="*/ 1 w 94"/>
                <a:gd name="T3" fmla="*/ 33 h 113"/>
                <a:gd name="T4" fmla="*/ 22 w 94"/>
                <a:gd name="T5" fmla="*/ 62 h 113"/>
                <a:gd name="T6" fmla="*/ 32 w 94"/>
                <a:gd name="T7" fmla="*/ 101 h 113"/>
                <a:gd name="T8" fmla="*/ 74 w 94"/>
                <a:gd name="T9" fmla="*/ 36 h 113"/>
              </a:gdLst>
              <a:ahLst/>
              <a:cxnLst>
                <a:cxn ang="0">
                  <a:pos x="T0" y="T1"/>
                </a:cxn>
                <a:cxn ang="0">
                  <a:pos x="T2" y="T3"/>
                </a:cxn>
                <a:cxn ang="0">
                  <a:pos x="T4" y="T5"/>
                </a:cxn>
                <a:cxn ang="0">
                  <a:pos x="T6" y="T7"/>
                </a:cxn>
                <a:cxn ang="0">
                  <a:pos x="T8" y="T9"/>
                </a:cxn>
              </a:cxnLst>
              <a:rect l="0" t="0" r="r" b="b"/>
              <a:pathLst>
                <a:path w="94" h="113">
                  <a:moveTo>
                    <a:pt x="74" y="36"/>
                  </a:moveTo>
                  <a:cubicBezTo>
                    <a:pt x="60" y="13"/>
                    <a:pt x="5" y="0"/>
                    <a:pt x="1" y="33"/>
                  </a:cubicBezTo>
                  <a:cubicBezTo>
                    <a:pt x="0" y="50"/>
                    <a:pt x="22" y="62"/>
                    <a:pt x="22" y="62"/>
                  </a:cubicBezTo>
                  <a:cubicBezTo>
                    <a:pt x="22" y="62"/>
                    <a:pt x="13" y="90"/>
                    <a:pt x="32" y="101"/>
                  </a:cubicBezTo>
                  <a:cubicBezTo>
                    <a:pt x="52" y="113"/>
                    <a:pt x="94" y="70"/>
                    <a:pt x="74" y="36"/>
                  </a:cubicBezTo>
                </a:path>
              </a:pathLst>
            </a:custGeom>
            <a:noFill/>
            <a:ln w="9525">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矩形 37"/>
            <p:cNvSpPr/>
            <p:nvPr/>
          </p:nvSpPr>
          <p:spPr>
            <a:xfrm>
              <a:off x="8510588" y="2368628"/>
              <a:ext cx="3040062"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碧玉妆成一树高，万条垂下绿丝绦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不知细叶谁裁出，二月春风似剪刀</a:t>
              </a:r>
            </a:p>
          </p:txBody>
        </p:sp>
        <p:sp>
          <p:nvSpPr>
            <p:cNvPr id="39" name="矩形 38"/>
            <p:cNvSpPr/>
            <p:nvPr/>
          </p:nvSpPr>
          <p:spPr>
            <a:xfrm>
              <a:off x="9279807" y="1856163"/>
              <a:ext cx="1075455"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咏 柳 </a:t>
              </a:r>
            </a:p>
          </p:txBody>
        </p:sp>
        <p:sp>
          <p:nvSpPr>
            <p:cNvPr id="40" name="矩形 39"/>
            <p:cNvSpPr/>
            <p:nvPr/>
          </p:nvSpPr>
          <p:spPr>
            <a:xfrm>
              <a:off x="10205459" y="1980443"/>
              <a:ext cx="997389" cy="307777"/>
            </a:xfrm>
            <a:prstGeom prst="rect">
              <a:avLst/>
            </a:prstGeom>
          </p:spPr>
          <p:txBody>
            <a:bodyPr wrap="non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贺知章</a:t>
              </a:r>
              <a:endParaRPr lang="zh-CN" altLang="en-US" sz="1400" dirty="0">
                <a:solidFill>
                  <a:schemeClr val="bg1">
                    <a:lumMod val="75000"/>
                  </a:schemeClr>
                </a:solidFill>
              </a:endParaRPr>
            </a:p>
          </p:txBody>
        </p:sp>
      </p:grpSp>
    </p:spTree>
    <p:extLst>
      <p:ext uri="{BB962C8B-B14F-4D97-AF65-F5344CB8AC3E}">
        <p14:creationId xmlns:p14="http://schemas.microsoft.com/office/powerpoint/2010/main" val="34799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2" y="117286"/>
            <a:ext cx="11887198" cy="6550214"/>
          </a:xfrm>
          <a:prstGeom prst="rect">
            <a:avLst/>
          </a:prstGeom>
          <a:noFill/>
          <a:ln w="12700">
            <a:solidFill>
              <a:srgbClr val="0C7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725632" y="1613791"/>
            <a:ext cx="5503971" cy="3973415"/>
            <a:chOff x="3725632" y="1613791"/>
            <a:chExt cx="5503971" cy="3973415"/>
          </a:xfrm>
        </p:grpSpPr>
        <p:grpSp>
          <p:nvGrpSpPr>
            <p:cNvPr id="73" name="组合 72"/>
            <p:cNvGrpSpPr/>
            <p:nvPr/>
          </p:nvGrpSpPr>
          <p:grpSpPr>
            <a:xfrm rot="10595918">
              <a:off x="7745478" y="1951872"/>
              <a:ext cx="910710" cy="2060631"/>
              <a:chOff x="11122336" y="1544732"/>
              <a:chExt cx="910710" cy="2060631"/>
            </a:xfrm>
          </p:grpSpPr>
          <p:sp>
            <p:nvSpPr>
              <p:cNvPr id="74"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椭圆 5"/>
            <p:cNvSpPr/>
            <p:nvPr/>
          </p:nvSpPr>
          <p:spPr>
            <a:xfrm>
              <a:off x="4663328" y="1613791"/>
              <a:ext cx="3352800" cy="3352800"/>
            </a:xfrm>
            <a:prstGeom prst="ellipse">
              <a:avLst/>
            </a:prstGeom>
            <a:solidFill>
              <a:schemeClr val="bg1"/>
            </a:solidFill>
            <a:ln>
              <a:solidFill>
                <a:srgbClr val="C6F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flipH="1">
              <a:off x="4100709" y="1921481"/>
              <a:ext cx="1454364" cy="2538538"/>
              <a:chOff x="-6235700" y="-468313"/>
              <a:chExt cx="3935412" cy="6869113"/>
            </a:xfrm>
          </p:grpSpPr>
          <p:sp>
            <p:nvSpPr>
              <p:cNvPr id="8"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1" name="文本框 130"/>
            <p:cNvSpPr txBox="1"/>
            <p:nvPr/>
          </p:nvSpPr>
          <p:spPr>
            <a:xfrm>
              <a:off x="5222650" y="2983336"/>
              <a:ext cx="2492990" cy="646331"/>
            </a:xfrm>
            <a:prstGeom prst="rect">
              <a:avLst/>
            </a:prstGeom>
            <a:noFill/>
          </p:spPr>
          <p:txBody>
            <a:bodyPr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您的标题三</a:t>
              </a:r>
            </a:p>
          </p:txBody>
        </p:sp>
        <p:sp>
          <p:nvSpPr>
            <p:cNvPr id="133" name="双括号 132"/>
            <p:cNvSpPr/>
            <p:nvPr/>
          </p:nvSpPr>
          <p:spPr>
            <a:xfrm>
              <a:off x="5153547" y="3001874"/>
              <a:ext cx="2648143" cy="571500"/>
            </a:xfrm>
            <a:prstGeom prst="bracketPair">
              <a:avLst/>
            </a:prstGeom>
            <a:ln>
              <a:solidFill>
                <a:srgbClr val="0C72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4" name="组合 133"/>
            <p:cNvGrpSpPr/>
            <p:nvPr/>
          </p:nvGrpSpPr>
          <p:grpSpPr>
            <a:xfrm rot="5400000">
              <a:off x="5618229" y="1975832"/>
              <a:ext cx="1718777" cy="5503971"/>
              <a:chOff x="750888" y="-2387600"/>
              <a:chExt cx="1263650" cy="4046537"/>
            </a:xfrm>
          </p:grpSpPr>
          <p:sp>
            <p:nvSpPr>
              <p:cNvPr id="135" name="Freeform 11"/>
              <p:cNvSpPr>
                <a:spLocks/>
              </p:cNvSpPr>
              <p:nvPr/>
            </p:nvSpPr>
            <p:spPr bwMode="auto">
              <a:xfrm>
                <a:off x="1046163" y="-11113"/>
                <a:ext cx="646113" cy="1658938"/>
              </a:xfrm>
              <a:custGeom>
                <a:avLst/>
                <a:gdLst>
                  <a:gd name="T0" fmla="*/ 0 w 928"/>
                  <a:gd name="T1" fmla="*/ 0 h 2387"/>
                  <a:gd name="T2" fmla="*/ 874 w 928"/>
                  <a:gd name="T3" fmla="*/ 907 h 2387"/>
                  <a:gd name="T4" fmla="*/ 885 w 928"/>
                  <a:gd name="T5" fmla="*/ 1301 h 2387"/>
                  <a:gd name="T6" fmla="*/ 600 w 928"/>
                  <a:gd name="T7" fmla="*/ 1687 h 2387"/>
                  <a:gd name="T8" fmla="*/ 359 w 928"/>
                  <a:gd name="T9" fmla="*/ 2387 h 2387"/>
                  <a:gd name="T10" fmla="*/ 0 w 928"/>
                  <a:gd name="T11" fmla="*/ 2060 h 2387"/>
                </a:gdLst>
                <a:ahLst/>
                <a:cxnLst>
                  <a:cxn ang="0">
                    <a:pos x="T0" y="T1"/>
                  </a:cxn>
                  <a:cxn ang="0">
                    <a:pos x="T2" y="T3"/>
                  </a:cxn>
                  <a:cxn ang="0">
                    <a:pos x="T4" y="T5"/>
                  </a:cxn>
                  <a:cxn ang="0">
                    <a:pos x="T6" y="T7"/>
                  </a:cxn>
                  <a:cxn ang="0">
                    <a:pos x="T8" y="T9"/>
                  </a:cxn>
                  <a:cxn ang="0">
                    <a:pos x="T10" y="T11"/>
                  </a:cxn>
                </a:cxnLst>
                <a:rect l="0" t="0" r="r" b="b"/>
                <a:pathLst>
                  <a:path w="928" h="2387">
                    <a:moveTo>
                      <a:pt x="0" y="0"/>
                    </a:moveTo>
                    <a:cubicBezTo>
                      <a:pt x="408" y="143"/>
                      <a:pt x="754" y="492"/>
                      <a:pt x="874" y="907"/>
                    </a:cubicBezTo>
                    <a:cubicBezTo>
                      <a:pt x="911" y="1035"/>
                      <a:pt x="928" y="1175"/>
                      <a:pt x="885" y="1301"/>
                    </a:cubicBezTo>
                    <a:cubicBezTo>
                      <a:pt x="832" y="1453"/>
                      <a:pt x="701" y="1562"/>
                      <a:pt x="600" y="1687"/>
                    </a:cubicBezTo>
                    <a:cubicBezTo>
                      <a:pt x="443" y="1884"/>
                      <a:pt x="356" y="2135"/>
                      <a:pt x="359" y="2387"/>
                    </a:cubicBezTo>
                    <a:cubicBezTo>
                      <a:pt x="250" y="2200"/>
                      <a:pt x="125" y="2237"/>
                      <a:pt x="0" y="2060"/>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
              <p:cNvSpPr>
                <a:spLocks/>
              </p:cNvSpPr>
              <p:nvPr/>
            </p:nvSpPr>
            <p:spPr bwMode="auto">
              <a:xfrm>
                <a:off x="1031876" y="-23813"/>
                <a:ext cx="685800" cy="1682750"/>
              </a:xfrm>
              <a:custGeom>
                <a:avLst/>
                <a:gdLst>
                  <a:gd name="T0" fmla="*/ 16 w 984"/>
                  <a:gd name="T1" fmla="*/ 28 h 2420"/>
                  <a:gd name="T2" fmla="*/ 803 w 984"/>
                  <a:gd name="T3" fmla="*/ 726 h 2420"/>
                  <a:gd name="T4" fmla="*/ 896 w 984"/>
                  <a:gd name="T5" fmla="*/ 984 h 2420"/>
                  <a:gd name="T6" fmla="*/ 892 w 984"/>
                  <a:gd name="T7" fmla="*/ 1315 h 2420"/>
                  <a:gd name="T8" fmla="*/ 738 w 984"/>
                  <a:gd name="T9" fmla="*/ 1552 h 2420"/>
                  <a:gd name="T10" fmla="*/ 553 w 984"/>
                  <a:gd name="T11" fmla="*/ 1774 h 2420"/>
                  <a:gd name="T12" fmla="*/ 366 w 984"/>
                  <a:gd name="T13" fmla="*/ 2404 h 2420"/>
                  <a:gd name="T14" fmla="*/ 388 w 984"/>
                  <a:gd name="T15" fmla="*/ 2398 h 2420"/>
                  <a:gd name="T16" fmla="*/ 219 w 984"/>
                  <a:gd name="T17" fmla="*/ 2231 h 2420"/>
                  <a:gd name="T18" fmla="*/ 128 w 984"/>
                  <a:gd name="T19" fmla="*/ 2174 h 2420"/>
                  <a:gd name="T20" fmla="*/ 29 w 984"/>
                  <a:gd name="T21" fmla="*/ 2071 h 2420"/>
                  <a:gd name="T22" fmla="*/ 9 w 984"/>
                  <a:gd name="T23" fmla="*/ 2083 h 2420"/>
                  <a:gd name="T24" fmla="*/ 190 w 984"/>
                  <a:gd name="T25" fmla="*/ 2242 h 2420"/>
                  <a:gd name="T26" fmla="*/ 280 w 984"/>
                  <a:gd name="T27" fmla="*/ 2303 h 2420"/>
                  <a:gd name="T28" fmla="*/ 368 w 984"/>
                  <a:gd name="T29" fmla="*/ 2410 h 2420"/>
                  <a:gd name="T30" fmla="*/ 390 w 984"/>
                  <a:gd name="T31" fmla="*/ 2404 h 2420"/>
                  <a:gd name="T32" fmla="*/ 556 w 984"/>
                  <a:gd name="T33" fmla="*/ 1815 h 2420"/>
                  <a:gd name="T34" fmla="*/ 746 w 984"/>
                  <a:gd name="T35" fmla="*/ 1578 h 2420"/>
                  <a:gd name="T36" fmla="*/ 905 w 984"/>
                  <a:gd name="T37" fmla="*/ 1348 h 2420"/>
                  <a:gd name="T38" fmla="*/ 845 w 984"/>
                  <a:gd name="T39" fmla="*/ 759 h 2420"/>
                  <a:gd name="T40" fmla="*/ 534 w 984"/>
                  <a:gd name="T41" fmla="*/ 322 h 2420"/>
                  <a:gd name="T42" fmla="*/ 22 w 984"/>
                  <a:gd name="T43" fmla="*/ 6 h 2420"/>
                  <a:gd name="T44" fmla="*/ 16 w 984"/>
                  <a:gd name="T45" fmla="*/ 28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2420">
                    <a:moveTo>
                      <a:pt x="16" y="28"/>
                    </a:moveTo>
                    <a:cubicBezTo>
                      <a:pt x="354" y="148"/>
                      <a:pt x="644" y="404"/>
                      <a:pt x="803" y="726"/>
                    </a:cubicBezTo>
                    <a:cubicBezTo>
                      <a:pt x="844" y="808"/>
                      <a:pt x="875" y="894"/>
                      <a:pt x="896" y="984"/>
                    </a:cubicBezTo>
                    <a:cubicBezTo>
                      <a:pt x="921" y="1092"/>
                      <a:pt x="929" y="1208"/>
                      <a:pt x="892" y="1315"/>
                    </a:cubicBezTo>
                    <a:cubicBezTo>
                      <a:pt x="861" y="1405"/>
                      <a:pt x="800" y="1481"/>
                      <a:pt x="738" y="1552"/>
                    </a:cubicBezTo>
                    <a:cubicBezTo>
                      <a:pt x="673" y="1624"/>
                      <a:pt x="607" y="1694"/>
                      <a:pt x="553" y="1774"/>
                    </a:cubicBezTo>
                    <a:cubicBezTo>
                      <a:pt x="430" y="1960"/>
                      <a:pt x="364" y="2181"/>
                      <a:pt x="366" y="2404"/>
                    </a:cubicBezTo>
                    <a:cubicBezTo>
                      <a:pt x="374" y="2402"/>
                      <a:pt x="381" y="2400"/>
                      <a:pt x="388" y="2398"/>
                    </a:cubicBezTo>
                    <a:cubicBezTo>
                      <a:pt x="346" y="2326"/>
                      <a:pt x="290" y="2274"/>
                      <a:pt x="219" y="2231"/>
                    </a:cubicBezTo>
                    <a:cubicBezTo>
                      <a:pt x="188" y="2213"/>
                      <a:pt x="157" y="2195"/>
                      <a:pt x="128" y="2174"/>
                    </a:cubicBezTo>
                    <a:cubicBezTo>
                      <a:pt x="90" y="2145"/>
                      <a:pt x="57" y="2110"/>
                      <a:pt x="29" y="2071"/>
                    </a:cubicBezTo>
                    <a:cubicBezTo>
                      <a:pt x="21" y="2059"/>
                      <a:pt x="0" y="2071"/>
                      <a:pt x="9" y="2083"/>
                    </a:cubicBezTo>
                    <a:cubicBezTo>
                      <a:pt x="58" y="2151"/>
                      <a:pt x="119" y="2199"/>
                      <a:pt x="190" y="2242"/>
                    </a:cubicBezTo>
                    <a:cubicBezTo>
                      <a:pt x="221" y="2260"/>
                      <a:pt x="252" y="2279"/>
                      <a:pt x="280" y="2303"/>
                    </a:cubicBezTo>
                    <a:cubicBezTo>
                      <a:pt x="316" y="2333"/>
                      <a:pt x="344" y="2370"/>
                      <a:pt x="368" y="2410"/>
                    </a:cubicBezTo>
                    <a:cubicBezTo>
                      <a:pt x="374" y="2420"/>
                      <a:pt x="390" y="2416"/>
                      <a:pt x="390" y="2404"/>
                    </a:cubicBezTo>
                    <a:cubicBezTo>
                      <a:pt x="388" y="2197"/>
                      <a:pt x="446" y="1991"/>
                      <a:pt x="556" y="1815"/>
                    </a:cubicBezTo>
                    <a:cubicBezTo>
                      <a:pt x="610" y="1728"/>
                      <a:pt x="678" y="1654"/>
                      <a:pt x="746" y="1578"/>
                    </a:cubicBezTo>
                    <a:cubicBezTo>
                      <a:pt x="808" y="1508"/>
                      <a:pt x="869" y="1435"/>
                      <a:pt x="905" y="1348"/>
                    </a:cubicBezTo>
                    <a:cubicBezTo>
                      <a:pt x="984" y="1159"/>
                      <a:pt x="925" y="938"/>
                      <a:pt x="845" y="759"/>
                    </a:cubicBezTo>
                    <a:cubicBezTo>
                      <a:pt x="772" y="595"/>
                      <a:pt x="664" y="446"/>
                      <a:pt x="534" y="322"/>
                    </a:cubicBezTo>
                    <a:cubicBezTo>
                      <a:pt x="388" y="182"/>
                      <a:pt x="213" y="73"/>
                      <a:pt x="22" y="6"/>
                    </a:cubicBezTo>
                    <a:cubicBezTo>
                      <a:pt x="8" y="0"/>
                      <a:pt x="2" y="23"/>
                      <a:pt x="16" y="28"/>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
              <p:cNvSpPr>
                <a:spLocks/>
              </p:cNvSpPr>
              <p:nvPr/>
            </p:nvSpPr>
            <p:spPr bwMode="auto">
              <a:xfrm>
                <a:off x="750888" y="-2378075"/>
                <a:ext cx="633413" cy="1570038"/>
              </a:xfrm>
              <a:custGeom>
                <a:avLst/>
                <a:gdLst>
                  <a:gd name="T0" fmla="*/ 798 w 909"/>
                  <a:gd name="T1" fmla="*/ 189 h 2259"/>
                  <a:gd name="T2" fmla="*/ 752 w 909"/>
                  <a:gd name="T3" fmla="*/ 287 h 2259"/>
                  <a:gd name="T4" fmla="*/ 740 w 909"/>
                  <a:gd name="T5" fmla="*/ 364 h 2259"/>
                  <a:gd name="T6" fmla="*/ 825 w 909"/>
                  <a:gd name="T7" fmla="*/ 822 h 2259"/>
                  <a:gd name="T8" fmla="*/ 887 w 909"/>
                  <a:gd name="T9" fmla="*/ 1291 h 2259"/>
                  <a:gd name="T10" fmla="*/ 888 w 909"/>
                  <a:gd name="T11" fmla="*/ 1300 h 2259"/>
                  <a:gd name="T12" fmla="*/ 785 w 909"/>
                  <a:gd name="T13" fmla="*/ 1781 h 2259"/>
                  <a:gd name="T14" fmla="*/ 503 w 909"/>
                  <a:gd name="T15" fmla="*/ 2062 h 2259"/>
                  <a:gd name="T16" fmla="*/ 271 w 909"/>
                  <a:gd name="T17" fmla="*/ 2235 h 2259"/>
                  <a:gd name="T18" fmla="*/ 224 w 909"/>
                  <a:gd name="T19" fmla="*/ 2257 h 2259"/>
                  <a:gd name="T20" fmla="*/ 150 w 909"/>
                  <a:gd name="T21" fmla="*/ 2203 h 2259"/>
                  <a:gd name="T22" fmla="*/ 156 w 909"/>
                  <a:gd name="T23" fmla="*/ 1395 h 2259"/>
                  <a:gd name="T24" fmla="*/ 462 w 909"/>
                  <a:gd name="T25" fmla="*/ 1004 h 2259"/>
                  <a:gd name="T26" fmla="*/ 766 w 909"/>
                  <a:gd name="T27" fmla="*/ 57 h 2259"/>
                  <a:gd name="T28" fmla="*/ 820 w 909"/>
                  <a:gd name="T29" fmla="*/ 9 h 2259"/>
                  <a:gd name="T30" fmla="*/ 888 w 909"/>
                  <a:gd name="T31" fmla="*/ 19 h 2259"/>
                  <a:gd name="T32" fmla="*/ 882 w 909"/>
                  <a:gd name="T33" fmla="*/ 106 h 2259"/>
                  <a:gd name="T34" fmla="*/ 841 w 909"/>
                  <a:gd name="T35" fmla="*/ 147 h 2259"/>
                  <a:gd name="T36" fmla="*/ 798 w 909"/>
                  <a:gd name="T37" fmla="*/ 18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2259">
                    <a:moveTo>
                      <a:pt x="798" y="189"/>
                    </a:moveTo>
                    <a:cubicBezTo>
                      <a:pt x="776" y="219"/>
                      <a:pt x="765" y="252"/>
                      <a:pt x="752" y="287"/>
                    </a:cubicBezTo>
                    <a:cubicBezTo>
                      <a:pt x="742" y="315"/>
                      <a:pt x="735" y="333"/>
                      <a:pt x="740" y="364"/>
                    </a:cubicBezTo>
                    <a:cubicBezTo>
                      <a:pt x="762" y="518"/>
                      <a:pt x="795" y="669"/>
                      <a:pt x="825" y="822"/>
                    </a:cubicBezTo>
                    <a:cubicBezTo>
                      <a:pt x="856" y="977"/>
                      <a:pt x="882" y="1133"/>
                      <a:pt x="887" y="1291"/>
                    </a:cubicBezTo>
                    <a:cubicBezTo>
                      <a:pt x="888" y="1294"/>
                      <a:pt x="888" y="1297"/>
                      <a:pt x="888" y="1300"/>
                    </a:cubicBezTo>
                    <a:cubicBezTo>
                      <a:pt x="893" y="1466"/>
                      <a:pt x="872" y="1639"/>
                      <a:pt x="785" y="1781"/>
                    </a:cubicBezTo>
                    <a:cubicBezTo>
                      <a:pt x="716" y="1895"/>
                      <a:pt x="610" y="1981"/>
                      <a:pt x="503" y="2062"/>
                    </a:cubicBezTo>
                    <a:cubicBezTo>
                      <a:pt x="427" y="2120"/>
                      <a:pt x="349" y="2178"/>
                      <a:pt x="271" y="2235"/>
                    </a:cubicBezTo>
                    <a:cubicBezTo>
                      <a:pt x="257" y="2245"/>
                      <a:pt x="242" y="2256"/>
                      <a:pt x="224" y="2257"/>
                    </a:cubicBezTo>
                    <a:cubicBezTo>
                      <a:pt x="192" y="2259"/>
                      <a:pt x="167" y="2230"/>
                      <a:pt x="150" y="2203"/>
                    </a:cubicBezTo>
                    <a:cubicBezTo>
                      <a:pt x="0" y="1961"/>
                      <a:pt x="3" y="1634"/>
                      <a:pt x="156" y="1395"/>
                    </a:cubicBezTo>
                    <a:cubicBezTo>
                      <a:pt x="246" y="1255"/>
                      <a:pt x="380" y="1148"/>
                      <a:pt x="462" y="1004"/>
                    </a:cubicBezTo>
                    <a:cubicBezTo>
                      <a:pt x="628" y="713"/>
                      <a:pt x="560" y="320"/>
                      <a:pt x="766" y="57"/>
                    </a:cubicBezTo>
                    <a:cubicBezTo>
                      <a:pt x="781" y="38"/>
                      <a:pt x="798" y="19"/>
                      <a:pt x="820" y="9"/>
                    </a:cubicBezTo>
                    <a:cubicBezTo>
                      <a:pt x="842" y="0"/>
                      <a:pt x="871" y="1"/>
                      <a:pt x="888" y="19"/>
                    </a:cubicBezTo>
                    <a:cubicBezTo>
                      <a:pt x="909" y="42"/>
                      <a:pt x="901" y="80"/>
                      <a:pt x="882" y="106"/>
                    </a:cubicBezTo>
                    <a:cubicBezTo>
                      <a:pt x="871" y="121"/>
                      <a:pt x="856" y="134"/>
                      <a:pt x="841" y="147"/>
                    </a:cubicBezTo>
                    <a:cubicBezTo>
                      <a:pt x="826" y="161"/>
                      <a:pt x="814" y="176"/>
                      <a:pt x="798" y="189"/>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4"/>
              <p:cNvSpPr>
                <a:spLocks/>
              </p:cNvSpPr>
              <p:nvPr/>
            </p:nvSpPr>
            <p:spPr bwMode="auto">
              <a:xfrm>
                <a:off x="763588" y="-2387600"/>
                <a:ext cx="630238" cy="1585913"/>
              </a:xfrm>
              <a:custGeom>
                <a:avLst/>
                <a:gdLst>
                  <a:gd name="T0" fmla="*/ 771 w 904"/>
                  <a:gd name="T1" fmla="*/ 196 h 2282"/>
                  <a:gd name="T2" fmla="*/ 719 w 904"/>
                  <a:gd name="T3" fmla="*/ 309 h 2282"/>
                  <a:gd name="T4" fmla="*/ 717 w 904"/>
                  <a:gd name="T5" fmla="*/ 418 h 2282"/>
                  <a:gd name="T6" fmla="*/ 769 w 904"/>
                  <a:gd name="T7" fmla="*/ 701 h 2282"/>
                  <a:gd name="T8" fmla="*/ 857 w 904"/>
                  <a:gd name="T9" fmla="*/ 1273 h 2282"/>
                  <a:gd name="T10" fmla="*/ 768 w 904"/>
                  <a:gd name="T11" fmla="*/ 1770 h 2282"/>
                  <a:gd name="T12" fmla="*/ 393 w 904"/>
                  <a:gd name="T13" fmla="*/ 2131 h 2282"/>
                  <a:gd name="T14" fmla="*/ 280 w 904"/>
                  <a:gd name="T15" fmla="*/ 2214 h 2282"/>
                  <a:gd name="T16" fmla="*/ 226 w 904"/>
                  <a:gd name="T17" fmla="*/ 2252 h 2282"/>
                  <a:gd name="T18" fmla="*/ 165 w 904"/>
                  <a:gd name="T19" fmla="*/ 2237 h 2282"/>
                  <a:gd name="T20" fmla="*/ 105 w 904"/>
                  <a:gd name="T21" fmla="*/ 2138 h 2282"/>
                  <a:gd name="T22" fmla="*/ 63 w 904"/>
                  <a:gd name="T23" fmla="*/ 2027 h 2282"/>
                  <a:gd name="T24" fmla="*/ 75 w 904"/>
                  <a:gd name="T25" fmla="*/ 1568 h 2282"/>
                  <a:gd name="T26" fmla="*/ 188 w 904"/>
                  <a:gd name="T27" fmla="*/ 1359 h 2282"/>
                  <a:gd name="T28" fmla="*/ 352 w 904"/>
                  <a:gd name="T29" fmla="*/ 1166 h 2282"/>
                  <a:gd name="T30" fmla="*/ 482 w 904"/>
                  <a:gd name="T31" fmla="*/ 969 h 2282"/>
                  <a:gd name="T32" fmla="*/ 551 w 904"/>
                  <a:gd name="T33" fmla="*/ 761 h 2282"/>
                  <a:gd name="T34" fmla="*/ 640 w 904"/>
                  <a:gd name="T35" fmla="*/ 321 h 2282"/>
                  <a:gd name="T36" fmla="*/ 728 w 904"/>
                  <a:gd name="T37" fmla="*/ 119 h 2282"/>
                  <a:gd name="T38" fmla="*/ 812 w 904"/>
                  <a:gd name="T39" fmla="*/ 32 h 2282"/>
                  <a:gd name="T40" fmla="*/ 867 w 904"/>
                  <a:gd name="T41" fmla="*/ 47 h 2282"/>
                  <a:gd name="T42" fmla="*/ 858 w 904"/>
                  <a:gd name="T43" fmla="*/ 108 h 2282"/>
                  <a:gd name="T44" fmla="*/ 816 w 904"/>
                  <a:gd name="T45" fmla="*/ 152 h 2282"/>
                  <a:gd name="T46" fmla="*/ 773 w 904"/>
                  <a:gd name="T47" fmla="*/ 194 h 2282"/>
                  <a:gd name="T48" fmla="*/ 790 w 904"/>
                  <a:gd name="T49" fmla="*/ 211 h 2282"/>
                  <a:gd name="T50" fmla="*/ 837 w 904"/>
                  <a:gd name="T51" fmla="*/ 164 h 2282"/>
                  <a:gd name="T52" fmla="*/ 879 w 904"/>
                  <a:gd name="T53" fmla="*/ 120 h 2282"/>
                  <a:gd name="T54" fmla="*/ 882 w 904"/>
                  <a:gd name="T55" fmla="*/ 28 h 2282"/>
                  <a:gd name="T56" fmla="*/ 797 w 904"/>
                  <a:gd name="T57" fmla="*/ 12 h 2282"/>
                  <a:gd name="T58" fmla="*/ 714 w 904"/>
                  <a:gd name="T59" fmla="*/ 98 h 2282"/>
                  <a:gd name="T60" fmla="*/ 569 w 904"/>
                  <a:gd name="T61" fmla="*/ 539 h 2282"/>
                  <a:gd name="T62" fmla="*/ 442 w 904"/>
                  <a:gd name="T63" fmla="*/ 998 h 2282"/>
                  <a:gd name="T64" fmla="*/ 122 w 904"/>
                  <a:gd name="T65" fmla="*/ 1413 h 2282"/>
                  <a:gd name="T66" fmla="*/ 13 w 904"/>
                  <a:gd name="T67" fmla="*/ 1880 h 2282"/>
                  <a:gd name="T68" fmla="*/ 68 w 904"/>
                  <a:gd name="T69" fmla="*/ 2113 h 2282"/>
                  <a:gd name="T70" fmla="*/ 123 w 904"/>
                  <a:gd name="T71" fmla="*/ 2222 h 2282"/>
                  <a:gd name="T72" fmla="*/ 202 w 904"/>
                  <a:gd name="T73" fmla="*/ 2282 h 2282"/>
                  <a:gd name="T74" fmla="*/ 249 w 904"/>
                  <a:gd name="T75" fmla="*/ 2265 h 2282"/>
                  <a:gd name="T76" fmla="*/ 310 w 904"/>
                  <a:gd name="T77" fmla="*/ 2221 h 2282"/>
                  <a:gd name="T78" fmla="*/ 436 w 904"/>
                  <a:gd name="T79" fmla="*/ 2128 h 2282"/>
                  <a:gd name="T80" fmla="*/ 650 w 904"/>
                  <a:gd name="T81" fmla="*/ 1955 h 2282"/>
                  <a:gd name="T82" fmla="*/ 808 w 904"/>
                  <a:gd name="T83" fmla="*/ 1746 h 2282"/>
                  <a:gd name="T84" fmla="*/ 875 w 904"/>
                  <a:gd name="T85" fmla="*/ 1498 h 2282"/>
                  <a:gd name="T86" fmla="*/ 837 w 904"/>
                  <a:gd name="T87" fmla="*/ 923 h 2282"/>
                  <a:gd name="T88" fmla="*/ 779 w 904"/>
                  <a:gd name="T89" fmla="*/ 626 h 2282"/>
                  <a:gd name="T90" fmla="*/ 750 w 904"/>
                  <a:gd name="T91" fmla="*/ 473 h 2282"/>
                  <a:gd name="T92" fmla="*/ 739 w 904"/>
                  <a:gd name="T93" fmla="*/ 404 h 2282"/>
                  <a:gd name="T94" fmla="*/ 738 w 904"/>
                  <a:gd name="T95" fmla="*/ 329 h 2282"/>
                  <a:gd name="T96" fmla="*/ 792 w 904"/>
                  <a:gd name="T97" fmla="*/ 208 h 2282"/>
                  <a:gd name="T98" fmla="*/ 771 w 904"/>
                  <a:gd name="T99" fmla="*/ 196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4" h="2282">
                    <a:moveTo>
                      <a:pt x="771" y="196"/>
                    </a:moveTo>
                    <a:cubicBezTo>
                      <a:pt x="747" y="230"/>
                      <a:pt x="733" y="270"/>
                      <a:pt x="719" y="309"/>
                    </a:cubicBezTo>
                    <a:cubicBezTo>
                      <a:pt x="707" y="347"/>
                      <a:pt x="711" y="379"/>
                      <a:pt x="717" y="418"/>
                    </a:cubicBezTo>
                    <a:cubicBezTo>
                      <a:pt x="732" y="513"/>
                      <a:pt x="750" y="607"/>
                      <a:pt x="769" y="701"/>
                    </a:cubicBezTo>
                    <a:cubicBezTo>
                      <a:pt x="807" y="890"/>
                      <a:pt x="847" y="1080"/>
                      <a:pt x="857" y="1273"/>
                    </a:cubicBezTo>
                    <a:cubicBezTo>
                      <a:pt x="866" y="1442"/>
                      <a:pt x="853" y="1620"/>
                      <a:pt x="768" y="1770"/>
                    </a:cubicBezTo>
                    <a:cubicBezTo>
                      <a:pt x="682" y="1924"/>
                      <a:pt x="531" y="2028"/>
                      <a:pt x="393" y="2131"/>
                    </a:cubicBezTo>
                    <a:cubicBezTo>
                      <a:pt x="355" y="2159"/>
                      <a:pt x="317" y="2186"/>
                      <a:pt x="280" y="2214"/>
                    </a:cubicBezTo>
                    <a:cubicBezTo>
                      <a:pt x="262" y="2227"/>
                      <a:pt x="245" y="2242"/>
                      <a:pt x="226" y="2252"/>
                    </a:cubicBezTo>
                    <a:cubicBezTo>
                      <a:pt x="203" y="2264"/>
                      <a:pt x="182" y="2255"/>
                      <a:pt x="165" y="2237"/>
                    </a:cubicBezTo>
                    <a:cubicBezTo>
                      <a:pt x="139" y="2210"/>
                      <a:pt x="121" y="2172"/>
                      <a:pt x="105" y="2138"/>
                    </a:cubicBezTo>
                    <a:cubicBezTo>
                      <a:pt x="88" y="2102"/>
                      <a:pt x="74" y="2065"/>
                      <a:pt x="63" y="2027"/>
                    </a:cubicBezTo>
                    <a:cubicBezTo>
                      <a:pt x="21" y="1878"/>
                      <a:pt x="25" y="1715"/>
                      <a:pt x="75" y="1568"/>
                    </a:cubicBezTo>
                    <a:cubicBezTo>
                      <a:pt x="101" y="1493"/>
                      <a:pt x="140" y="1423"/>
                      <a:pt x="188" y="1359"/>
                    </a:cubicBezTo>
                    <a:cubicBezTo>
                      <a:pt x="239" y="1292"/>
                      <a:pt x="297" y="1231"/>
                      <a:pt x="352" y="1166"/>
                    </a:cubicBezTo>
                    <a:cubicBezTo>
                      <a:pt x="403" y="1106"/>
                      <a:pt x="449" y="1042"/>
                      <a:pt x="482" y="969"/>
                    </a:cubicBezTo>
                    <a:cubicBezTo>
                      <a:pt x="513" y="903"/>
                      <a:pt x="534" y="833"/>
                      <a:pt x="551" y="761"/>
                    </a:cubicBezTo>
                    <a:cubicBezTo>
                      <a:pt x="584" y="615"/>
                      <a:pt x="599" y="465"/>
                      <a:pt x="640" y="321"/>
                    </a:cubicBezTo>
                    <a:cubicBezTo>
                      <a:pt x="661" y="250"/>
                      <a:pt x="689" y="182"/>
                      <a:pt x="728" y="119"/>
                    </a:cubicBezTo>
                    <a:cubicBezTo>
                      <a:pt x="749" y="88"/>
                      <a:pt x="774" y="45"/>
                      <a:pt x="812" y="32"/>
                    </a:cubicBezTo>
                    <a:cubicBezTo>
                      <a:pt x="831" y="25"/>
                      <a:pt x="856" y="28"/>
                      <a:pt x="867" y="47"/>
                    </a:cubicBezTo>
                    <a:cubicBezTo>
                      <a:pt x="878" y="66"/>
                      <a:pt x="869" y="91"/>
                      <a:pt x="858" y="108"/>
                    </a:cubicBezTo>
                    <a:cubicBezTo>
                      <a:pt x="847" y="125"/>
                      <a:pt x="830" y="138"/>
                      <a:pt x="816" y="152"/>
                    </a:cubicBezTo>
                    <a:cubicBezTo>
                      <a:pt x="801" y="165"/>
                      <a:pt x="788" y="181"/>
                      <a:pt x="773" y="194"/>
                    </a:cubicBezTo>
                    <a:cubicBezTo>
                      <a:pt x="761" y="204"/>
                      <a:pt x="778" y="221"/>
                      <a:pt x="790" y="211"/>
                    </a:cubicBezTo>
                    <a:cubicBezTo>
                      <a:pt x="807" y="196"/>
                      <a:pt x="821" y="179"/>
                      <a:pt x="837" y="164"/>
                    </a:cubicBezTo>
                    <a:cubicBezTo>
                      <a:pt x="852" y="151"/>
                      <a:pt x="868" y="137"/>
                      <a:pt x="879" y="120"/>
                    </a:cubicBezTo>
                    <a:cubicBezTo>
                      <a:pt x="896" y="94"/>
                      <a:pt x="904" y="54"/>
                      <a:pt x="882" y="28"/>
                    </a:cubicBezTo>
                    <a:cubicBezTo>
                      <a:pt x="862" y="2"/>
                      <a:pt x="825" y="0"/>
                      <a:pt x="797" y="12"/>
                    </a:cubicBezTo>
                    <a:cubicBezTo>
                      <a:pt x="761" y="28"/>
                      <a:pt x="736" y="66"/>
                      <a:pt x="714" y="98"/>
                    </a:cubicBezTo>
                    <a:cubicBezTo>
                      <a:pt x="627" y="228"/>
                      <a:pt x="596" y="386"/>
                      <a:pt x="569" y="539"/>
                    </a:cubicBezTo>
                    <a:cubicBezTo>
                      <a:pt x="542" y="695"/>
                      <a:pt x="518" y="857"/>
                      <a:pt x="442" y="998"/>
                    </a:cubicBezTo>
                    <a:cubicBezTo>
                      <a:pt x="358" y="1153"/>
                      <a:pt x="214" y="1263"/>
                      <a:pt x="122" y="1413"/>
                    </a:cubicBezTo>
                    <a:cubicBezTo>
                      <a:pt x="37" y="1551"/>
                      <a:pt x="0" y="1718"/>
                      <a:pt x="13" y="1880"/>
                    </a:cubicBezTo>
                    <a:cubicBezTo>
                      <a:pt x="19" y="1960"/>
                      <a:pt x="37" y="2039"/>
                      <a:pt x="68" y="2113"/>
                    </a:cubicBezTo>
                    <a:cubicBezTo>
                      <a:pt x="83" y="2151"/>
                      <a:pt x="101" y="2187"/>
                      <a:pt x="123" y="2222"/>
                    </a:cubicBezTo>
                    <a:cubicBezTo>
                      <a:pt x="141" y="2249"/>
                      <a:pt x="166" y="2281"/>
                      <a:pt x="202" y="2282"/>
                    </a:cubicBezTo>
                    <a:cubicBezTo>
                      <a:pt x="219" y="2282"/>
                      <a:pt x="235" y="2275"/>
                      <a:pt x="249" y="2265"/>
                    </a:cubicBezTo>
                    <a:cubicBezTo>
                      <a:pt x="270" y="2252"/>
                      <a:pt x="290" y="2236"/>
                      <a:pt x="310" y="2221"/>
                    </a:cubicBezTo>
                    <a:cubicBezTo>
                      <a:pt x="353" y="2190"/>
                      <a:pt x="394" y="2159"/>
                      <a:pt x="436" y="2128"/>
                    </a:cubicBezTo>
                    <a:cubicBezTo>
                      <a:pt x="509" y="2073"/>
                      <a:pt x="583" y="2018"/>
                      <a:pt x="650" y="1955"/>
                    </a:cubicBezTo>
                    <a:cubicBezTo>
                      <a:pt x="713" y="1895"/>
                      <a:pt x="770" y="1826"/>
                      <a:pt x="808" y="1746"/>
                    </a:cubicBezTo>
                    <a:cubicBezTo>
                      <a:pt x="845" y="1668"/>
                      <a:pt x="865" y="1584"/>
                      <a:pt x="875" y="1498"/>
                    </a:cubicBezTo>
                    <a:cubicBezTo>
                      <a:pt x="898" y="1307"/>
                      <a:pt x="871" y="1112"/>
                      <a:pt x="837" y="923"/>
                    </a:cubicBezTo>
                    <a:cubicBezTo>
                      <a:pt x="819" y="824"/>
                      <a:pt x="798" y="725"/>
                      <a:pt x="779" y="626"/>
                    </a:cubicBezTo>
                    <a:cubicBezTo>
                      <a:pt x="769" y="575"/>
                      <a:pt x="759" y="524"/>
                      <a:pt x="750" y="473"/>
                    </a:cubicBezTo>
                    <a:cubicBezTo>
                      <a:pt x="746" y="450"/>
                      <a:pt x="742" y="427"/>
                      <a:pt x="739" y="404"/>
                    </a:cubicBezTo>
                    <a:cubicBezTo>
                      <a:pt x="735" y="379"/>
                      <a:pt x="731" y="355"/>
                      <a:pt x="738" y="329"/>
                    </a:cubicBezTo>
                    <a:cubicBezTo>
                      <a:pt x="750" y="287"/>
                      <a:pt x="766" y="244"/>
                      <a:pt x="792" y="208"/>
                    </a:cubicBezTo>
                    <a:cubicBezTo>
                      <a:pt x="801" y="196"/>
                      <a:pt x="780" y="184"/>
                      <a:pt x="771" y="19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5"/>
              <p:cNvSpPr>
                <a:spLocks/>
              </p:cNvSpPr>
              <p:nvPr/>
            </p:nvSpPr>
            <p:spPr bwMode="auto">
              <a:xfrm>
                <a:off x="814388" y="-1393825"/>
                <a:ext cx="1200150" cy="1157288"/>
              </a:xfrm>
              <a:custGeom>
                <a:avLst/>
                <a:gdLst>
                  <a:gd name="T0" fmla="*/ 652 w 1723"/>
                  <a:gd name="T1" fmla="*/ 77 h 1667"/>
                  <a:gd name="T2" fmla="*/ 1240 w 1723"/>
                  <a:gd name="T3" fmla="*/ 105 h 1667"/>
                  <a:gd name="T4" fmla="*/ 1399 w 1723"/>
                  <a:gd name="T5" fmla="*/ 186 h 1667"/>
                  <a:gd name="T6" fmla="*/ 1680 w 1723"/>
                  <a:gd name="T7" fmla="*/ 133 h 1667"/>
                  <a:gd name="T8" fmla="*/ 1581 w 1723"/>
                  <a:gd name="T9" fmla="*/ 358 h 1667"/>
                  <a:gd name="T10" fmla="*/ 1379 w 1723"/>
                  <a:gd name="T11" fmla="*/ 532 h 1667"/>
                  <a:gd name="T12" fmla="*/ 1321 w 1723"/>
                  <a:gd name="T13" fmla="*/ 761 h 1667"/>
                  <a:gd name="T14" fmla="*/ 1088 w 1723"/>
                  <a:gd name="T15" fmla="*/ 880 h 1667"/>
                  <a:gd name="T16" fmla="*/ 819 w 1723"/>
                  <a:gd name="T17" fmla="*/ 1213 h 1667"/>
                  <a:gd name="T18" fmla="*/ 683 w 1723"/>
                  <a:gd name="T19" fmla="*/ 1209 h 1667"/>
                  <a:gd name="T20" fmla="*/ 303 w 1723"/>
                  <a:gd name="T21" fmla="*/ 1641 h 1667"/>
                  <a:gd name="T22" fmla="*/ 26 w 1723"/>
                  <a:gd name="T23" fmla="*/ 1165 h 1667"/>
                  <a:gd name="T24" fmla="*/ 137 w 1723"/>
                  <a:gd name="T25" fmla="*/ 603 h 1667"/>
                  <a:gd name="T26" fmla="*/ 493 w 1723"/>
                  <a:gd name="T27" fmla="*/ 147 h 1667"/>
                  <a:gd name="T28" fmla="*/ 652 w 1723"/>
                  <a:gd name="T29" fmla="*/ 77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3" h="1667">
                    <a:moveTo>
                      <a:pt x="652" y="77"/>
                    </a:moveTo>
                    <a:cubicBezTo>
                      <a:pt x="840" y="0"/>
                      <a:pt x="1061" y="11"/>
                      <a:pt x="1240" y="105"/>
                    </a:cubicBezTo>
                    <a:cubicBezTo>
                      <a:pt x="1293" y="133"/>
                      <a:pt x="1343" y="168"/>
                      <a:pt x="1399" y="186"/>
                    </a:cubicBezTo>
                    <a:cubicBezTo>
                      <a:pt x="1494" y="217"/>
                      <a:pt x="1604" y="196"/>
                      <a:pt x="1680" y="133"/>
                    </a:cubicBezTo>
                    <a:cubicBezTo>
                      <a:pt x="1723" y="212"/>
                      <a:pt x="1655" y="308"/>
                      <a:pt x="1581" y="358"/>
                    </a:cubicBezTo>
                    <a:cubicBezTo>
                      <a:pt x="1506" y="409"/>
                      <a:pt x="1414" y="449"/>
                      <a:pt x="1379" y="532"/>
                    </a:cubicBezTo>
                    <a:cubicBezTo>
                      <a:pt x="1348" y="605"/>
                      <a:pt x="1368" y="697"/>
                      <a:pt x="1321" y="761"/>
                    </a:cubicBezTo>
                    <a:cubicBezTo>
                      <a:pt x="1269" y="832"/>
                      <a:pt x="1161" y="831"/>
                      <a:pt x="1088" y="880"/>
                    </a:cubicBezTo>
                    <a:cubicBezTo>
                      <a:pt x="968" y="962"/>
                      <a:pt x="958" y="1168"/>
                      <a:pt x="819" y="1213"/>
                    </a:cubicBezTo>
                    <a:cubicBezTo>
                      <a:pt x="775" y="1227"/>
                      <a:pt x="727" y="1220"/>
                      <a:pt x="683" y="1209"/>
                    </a:cubicBezTo>
                    <a:cubicBezTo>
                      <a:pt x="570" y="1181"/>
                      <a:pt x="416" y="1667"/>
                      <a:pt x="303" y="1641"/>
                    </a:cubicBezTo>
                    <a:cubicBezTo>
                      <a:pt x="189" y="1614"/>
                      <a:pt x="106" y="1081"/>
                      <a:pt x="26" y="1165"/>
                    </a:cubicBezTo>
                    <a:cubicBezTo>
                      <a:pt x="0" y="973"/>
                      <a:pt x="48" y="776"/>
                      <a:pt x="137" y="603"/>
                    </a:cubicBezTo>
                    <a:cubicBezTo>
                      <a:pt x="225" y="431"/>
                      <a:pt x="353" y="281"/>
                      <a:pt x="493" y="147"/>
                    </a:cubicBezTo>
                    <a:cubicBezTo>
                      <a:pt x="536" y="105"/>
                      <a:pt x="597" y="98"/>
                      <a:pt x="652" y="77"/>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6"/>
              <p:cNvSpPr>
                <a:spLocks/>
              </p:cNvSpPr>
              <p:nvPr/>
            </p:nvSpPr>
            <p:spPr bwMode="auto">
              <a:xfrm>
                <a:off x="920751" y="-360363"/>
                <a:ext cx="690563" cy="1441450"/>
              </a:xfrm>
              <a:custGeom>
                <a:avLst/>
                <a:gdLst>
                  <a:gd name="T0" fmla="*/ 887 w 990"/>
                  <a:gd name="T1" fmla="*/ 380 h 2075"/>
                  <a:gd name="T2" fmla="*/ 395 w 990"/>
                  <a:gd name="T3" fmla="*/ 1692 h 2075"/>
                  <a:gd name="T4" fmla="*/ 186 w 990"/>
                  <a:gd name="T5" fmla="*/ 1880 h 2075"/>
                  <a:gd name="T6" fmla="*/ 69 w 990"/>
                  <a:gd name="T7" fmla="*/ 2075 h 2075"/>
                  <a:gd name="T8" fmla="*/ 74 w 990"/>
                  <a:gd name="T9" fmla="*/ 1861 h 2075"/>
                  <a:gd name="T10" fmla="*/ 50 w 990"/>
                  <a:gd name="T11" fmla="*/ 1435 h 2075"/>
                  <a:gd name="T12" fmla="*/ 9 w 990"/>
                  <a:gd name="T13" fmla="*/ 519 h 2075"/>
                  <a:gd name="T14" fmla="*/ 155 w 990"/>
                  <a:gd name="T15" fmla="*/ 86 h 2075"/>
                  <a:gd name="T16" fmla="*/ 469 w 990"/>
                  <a:gd name="T17" fmla="*/ 5 h 2075"/>
                  <a:gd name="T18" fmla="*/ 823 w 990"/>
                  <a:gd name="T19" fmla="*/ 164 h 2075"/>
                  <a:gd name="T20" fmla="*/ 886 w 990"/>
                  <a:gd name="T21" fmla="*/ 402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0" h="2075">
                    <a:moveTo>
                      <a:pt x="887" y="380"/>
                    </a:moveTo>
                    <a:cubicBezTo>
                      <a:pt x="990" y="862"/>
                      <a:pt x="790" y="1397"/>
                      <a:pt x="395" y="1692"/>
                    </a:cubicBezTo>
                    <a:cubicBezTo>
                      <a:pt x="319" y="1748"/>
                      <a:pt x="235" y="1799"/>
                      <a:pt x="186" y="1880"/>
                    </a:cubicBezTo>
                    <a:cubicBezTo>
                      <a:pt x="146" y="1946"/>
                      <a:pt x="131" y="2030"/>
                      <a:pt x="69" y="2075"/>
                    </a:cubicBezTo>
                    <a:cubicBezTo>
                      <a:pt x="50" y="2006"/>
                      <a:pt x="67" y="1933"/>
                      <a:pt x="74" y="1861"/>
                    </a:cubicBezTo>
                    <a:cubicBezTo>
                      <a:pt x="89" y="1719"/>
                      <a:pt x="67" y="1577"/>
                      <a:pt x="50" y="1435"/>
                    </a:cubicBezTo>
                    <a:cubicBezTo>
                      <a:pt x="14" y="1131"/>
                      <a:pt x="0" y="825"/>
                      <a:pt x="9" y="519"/>
                    </a:cubicBezTo>
                    <a:cubicBezTo>
                      <a:pt x="14" y="362"/>
                      <a:pt x="33" y="186"/>
                      <a:pt x="155" y="86"/>
                    </a:cubicBezTo>
                    <a:cubicBezTo>
                      <a:pt x="240" y="16"/>
                      <a:pt x="359" y="0"/>
                      <a:pt x="469" y="5"/>
                    </a:cubicBezTo>
                    <a:cubicBezTo>
                      <a:pt x="603" y="11"/>
                      <a:pt x="749" y="52"/>
                      <a:pt x="823" y="164"/>
                    </a:cubicBezTo>
                    <a:cubicBezTo>
                      <a:pt x="869" y="233"/>
                      <a:pt x="880" y="319"/>
                      <a:pt x="886" y="402"/>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7"/>
              <p:cNvSpPr>
                <a:spLocks/>
              </p:cNvSpPr>
              <p:nvPr/>
            </p:nvSpPr>
            <p:spPr bwMode="auto">
              <a:xfrm>
                <a:off x="1012826" y="-1281113"/>
                <a:ext cx="674688" cy="169863"/>
              </a:xfrm>
              <a:custGeom>
                <a:avLst/>
                <a:gdLst>
                  <a:gd name="T0" fmla="*/ 3 w 967"/>
                  <a:gd name="T1" fmla="*/ 202 h 244"/>
                  <a:gd name="T2" fmla="*/ 707 w 967"/>
                  <a:gd name="T3" fmla="*/ 0 h 244"/>
                  <a:gd name="T4" fmla="*/ 891 w 967"/>
                  <a:gd name="T5" fmla="*/ 16 h 244"/>
                  <a:gd name="T6" fmla="*/ 941 w 967"/>
                  <a:gd name="T7" fmla="*/ 36 h 244"/>
                  <a:gd name="T8" fmla="*/ 961 w 967"/>
                  <a:gd name="T9" fmla="*/ 48 h 244"/>
                  <a:gd name="T10" fmla="*/ 961 w 967"/>
                  <a:gd name="T11" fmla="*/ 52 h 244"/>
                  <a:gd name="T12" fmla="*/ 265 w 967"/>
                  <a:gd name="T13" fmla="*/ 144 h 244"/>
                  <a:gd name="T14" fmla="*/ 78 w 967"/>
                  <a:gd name="T15" fmla="*/ 237 h 244"/>
                  <a:gd name="T16" fmla="*/ 3 w 967"/>
                  <a:gd name="T17" fmla="*/ 20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7" h="244">
                    <a:moveTo>
                      <a:pt x="3" y="202"/>
                    </a:moveTo>
                    <a:cubicBezTo>
                      <a:pt x="210" y="77"/>
                      <a:pt x="477" y="3"/>
                      <a:pt x="707" y="0"/>
                    </a:cubicBezTo>
                    <a:cubicBezTo>
                      <a:pt x="773" y="0"/>
                      <a:pt x="835" y="5"/>
                      <a:pt x="891" y="16"/>
                    </a:cubicBezTo>
                    <a:cubicBezTo>
                      <a:pt x="910" y="20"/>
                      <a:pt x="926" y="28"/>
                      <a:pt x="941" y="36"/>
                    </a:cubicBezTo>
                    <a:cubicBezTo>
                      <a:pt x="948" y="39"/>
                      <a:pt x="956" y="43"/>
                      <a:pt x="961" y="48"/>
                    </a:cubicBezTo>
                    <a:cubicBezTo>
                      <a:pt x="961" y="48"/>
                      <a:pt x="967" y="53"/>
                      <a:pt x="961" y="52"/>
                    </a:cubicBezTo>
                    <a:cubicBezTo>
                      <a:pt x="763" y="12"/>
                      <a:pt x="498" y="49"/>
                      <a:pt x="265" y="144"/>
                    </a:cubicBezTo>
                    <a:cubicBezTo>
                      <a:pt x="199" y="171"/>
                      <a:pt x="136" y="202"/>
                      <a:pt x="78" y="237"/>
                    </a:cubicBezTo>
                    <a:cubicBezTo>
                      <a:pt x="67" y="244"/>
                      <a:pt x="0" y="204"/>
                      <a:pt x="3" y="2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8"/>
              <p:cNvSpPr>
                <a:spLocks/>
              </p:cNvSpPr>
              <p:nvPr/>
            </p:nvSpPr>
            <p:spPr bwMode="auto">
              <a:xfrm>
                <a:off x="1438276" y="-620713"/>
                <a:ext cx="511175" cy="539750"/>
              </a:xfrm>
              <a:custGeom>
                <a:avLst/>
                <a:gdLst>
                  <a:gd name="T0" fmla="*/ 726 w 733"/>
                  <a:gd name="T1" fmla="*/ 755 h 776"/>
                  <a:gd name="T2" fmla="*/ 172 w 733"/>
                  <a:gd name="T3" fmla="*/ 244 h 776"/>
                  <a:gd name="T4" fmla="*/ 115 w 733"/>
                  <a:gd name="T5" fmla="*/ 7 h 776"/>
                  <a:gd name="T6" fmla="*/ 58 w 733"/>
                  <a:gd name="T7" fmla="*/ 10 h 776"/>
                  <a:gd name="T8" fmla="*/ 1 w 733"/>
                  <a:gd name="T9" fmla="*/ 23 h 776"/>
                  <a:gd name="T10" fmla="*/ 404 w 733"/>
                  <a:gd name="T11" fmla="*/ 699 h 776"/>
                  <a:gd name="T12" fmla="*/ 616 w 733"/>
                  <a:gd name="T13" fmla="*/ 773 h 776"/>
                  <a:gd name="T14" fmla="*/ 686 w 733"/>
                  <a:gd name="T15" fmla="*/ 767 h 776"/>
                  <a:gd name="T16" fmla="*/ 720 w 733"/>
                  <a:gd name="T17" fmla="*/ 760 h 776"/>
                  <a:gd name="T18" fmla="*/ 726 w 733"/>
                  <a:gd name="T19" fmla="*/ 75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776">
                    <a:moveTo>
                      <a:pt x="726" y="755"/>
                    </a:moveTo>
                    <a:cubicBezTo>
                      <a:pt x="439" y="707"/>
                      <a:pt x="256" y="490"/>
                      <a:pt x="172" y="244"/>
                    </a:cubicBezTo>
                    <a:cubicBezTo>
                      <a:pt x="146" y="168"/>
                      <a:pt x="128" y="88"/>
                      <a:pt x="115" y="7"/>
                    </a:cubicBezTo>
                    <a:cubicBezTo>
                      <a:pt x="114" y="0"/>
                      <a:pt x="64" y="9"/>
                      <a:pt x="58" y="10"/>
                    </a:cubicBezTo>
                    <a:cubicBezTo>
                      <a:pt x="54" y="10"/>
                      <a:pt x="0" y="18"/>
                      <a:pt x="1" y="23"/>
                    </a:cubicBezTo>
                    <a:cubicBezTo>
                      <a:pt x="43" y="294"/>
                      <a:pt x="155" y="560"/>
                      <a:pt x="404" y="699"/>
                    </a:cubicBezTo>
                    <a:cubicBezTo>
                      <a:pt x="468" y="734"/>
                      <a:pt x="539" y="760"/>
                      <a:pt x="616" y="773"/>
                    </a:cubicBezTo>
                    <a:cubicBezTo>
                      <a:pt x="637" y="776"/>
                      <a:pt x="664" y="771"/>
                      <a:pt x="686" y="767"/>
                    </a:cubicBezTo>
                    <a:cubicBezTo>
                      <a:pt x="697" y="765"/>
                      <a:pt x="710" y="764"/>
                      <a:pt x="720" y="760"/>
                    </a:cubicBezTo>
                    <a:cubicBezTo>
                      <a:pt x="722" y="759"/>
                      <a:pt x="733" y="756"/>
                      <a:pt x="726" y="7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p:cNvSpPr>
              <p:nvPr/>
            </p:nvSpPr>
            <p:spPr bwMode="auto">
              <a:xfrm>
                <a:off x="966788" y="-1466850"/>
                <a:ext cx="455613" cy="630238"/>
              </a:xfrm>
              <a:custGeom>
                <a:avLst/>
                <a:gdLst>
                  <a:gd name="T0" fmla="*/ 55 w 654"/>
                  <a:gd name="T1" fmla="*/ 71 h 907"/>
                  <a:gd name="T2" fmla="*/ 367 w 654"/>
                  <a:gd name="T3" fmla="*/ 73 h 907"/>
                  <a:gd name="T4" fmla="*/ 561 w 654"/>
                  <a:gd name="T5" fmla="*/ 224 h 907"/>
                  <a:gd name="T6" fmla="*/ 633 w 654"/>
                  <a:gd name="T7" fmla="*/ 430 h 907"/>
                  <a:gd name="T8" fmla="*/ 540 w 654"/>
                  <a:gd name="T9" fmla="*/ 556 h 907"/>
                  <a:gd name="T10" fmla="*/ 353 w 654"/>
                  <a:gd name="T11" fmla="*/ 813 h 907"/>
                  <a:gd name="T12" fmla="*/ 307 w 654"/>
                  <a:gd name="T13" fmla="*/ 880 h 907"/>
                  <a:gd name="T14" fmla="*/ 199 w 654"/>
                  <a:gd name="T15" fmla="*/ 904 h 907"/>
                  <a:gd name="T16" fmla="*/ 32 w 654"/>
                  <a:gd name="T17" fmla="*/ 824 h 907"/>
                  <a:gd name="T18" fmla="*/ 1 w 654"/>
                  <a:gd name="T19" fmla="*/ 658 h 907"/>
                  <a:gd name="T20" fmla="*/ 6 w 654"/>
                  <a:gd name="T21" fmla="*/ 161 h 907"/>
                  <a:gd name="T22" fmla="*/ 24 w 654"/>
                  <a:gd name="T23" fmla="*/ 71 h 907"/>
                  <a:gd name="T24" fmla="*/ 103 w 654"/>
                  <a:gd name="T25" fmla="*/ 4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4" h="907">
                    <a:moveTo>
                      <a:pt x="55" y="71"/>
                    </a:moveTo>
                    <a:cubicBezTo>
                      <a:pt x="139" y="0"/>
                      <a:pt x="269" y="22"/>
                      <a:pt x="367" y="73"/>
                    </a:cubicBezTo>
                    <a:cubicBezTo>
                      <a:pt x="440" y="111"/>
                      <a:pt x="506" y="163"/>
                      <a:pt x="561" y="224"/>
                    </a:cubicBezTo>
                    <a:cubicBezTo>
                      <a:pt x="611" y="281"/>
                      <a:pt x="654" y="357"/>
                      <a:pt x="633" y="430"/>
                    </a:cubicBezTo>
                    <a:cubicBezTo>
                      <a:pt x="619" y="481"/>
                      <a:pt x="577" y="518"/>
                      <a:pt x="540" y="556"/>
                    </a:cubicBezTo>
                    <a:cubicBezTo>
                      <a:pt x="465" y="631"/>
                      <a:pt x="401" y="719"/>
                      <a:pt x="353" y="813"/>
                    </a:cubicBezTo>
                    <a:cubicBezTo>
                      <a:pt x="340" y="838"/>
                      <a:pt x="328" y="863"/>
                      <a:pt x="307" y="880"/>
                    </a:cubicBezTo>
                    <a:cubicBezTo>
                      <a:pt x="278" y="904"/>
                      <a:pt x="237" y="907"/>
                      <a:pt x="199" y="904"/>
                    </a:cubicBezTo>
                    <a:cubicBezTo>
                      <a:pt x="135" y="899"/>
                      <a:pt x="68" y="877"/>
                      <a:pt x="32" y="824"/>
                    </a:cubicBezTo>
                    <a:cubicBezTo>
                      <a:pt x="0" y="776"/>
                      <a:pt x="0" y="715"/>
                      <a:pt x="1" y="658"/>
                    </a:cubicBezTo>
                    <a:cubicBezTo>
                      <a:pt x="3" y="493"/>
                      <a:pt x="4" y="327"/>
                      <a:pt x="6" y="161"/>
                    </a:cubicBezTo>
                    <a:cubicBezTo>
                      <a:pt x="7" y="130"/>
                      <a:pt x="7" y="98"/>
                      <a:pt x="24" y="71"/>
                    </a:cubicBezTo>
                    <a:cubicBezTo>
                      <a:pt x="40" y="45"/>
                      <a:pt x="77" y="29"/>
                      <a:pt x="103" y="4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0"/>
              <p:cNvSpPr>
                <a:spLocks/>
              </p:cNvSpPr>
              <p:nvPr/>
            </p:nvSpPr>
            <p:spPr bwMode="auto">
              <a:xfrm>
                <a:off x="1196976" y="-1073150"/>
                <a:ext cx="554038" cy="720725"/>
              </a:xfrm>
              <a:custGeom>
                <a:avLst/>
                <a:gdLst>
                  <a:gd name="T0" fmla="*/ 0 w 794"/>
                  <a:gd name="T1" fmla="*/ 366 h 1037"/>
                  <a:gd name="T2" fmla="*/ 162 w 794"/>
                  <a:gd name="T3" fmla="*/ 276 h 1037"/>
                  <a:gd name="T4" fmla="*/ 251 w 794"/>
                  <a:gd name="T5" fmla="*/ 106 h 1037"/>
                  <a:gd name="T6" fmla="*/ 322 w 794"/>
                  <a:gd name="T7" fmla="*/ 24 h 1037"/>
                  <a:gd name="T8" fmla="*/ 483 w 794"/>
                  <a:gd name="T9" fmla="*/ 51 h 1037"/>
                  <a:gd name="T10" fmla="*/ 733 w 794"/>
                  <a:gd name="T11" fmla="*/ 266 h 1037"/>
                  <a:gd name="T12" fmla="*/ 775 w 794"/>
                  <a:gd name="T13" fmla="*/ 499 h 1037"/>
                  <a:gd name="T14" fmla="*/ 793 w 794"/>
                  <a:gd name="T15" fmla="*/ 918 h 1037"/>
                  <a:gd name="T16" fmla="*/ 785 w 794"/>
                  <a:gd name="T17" fmla="*/ 966 h 1037"/>
                  <a:gd name="T18" fmla="*/ 732 w 794"/>
                  <a:gd name="T19" fmla="*/ 999 h 1037"/>
                  <a:gd name="T20" fmla="*/ 360 w 794"/>
                  <a:gd name="T21" fmla="*/ 921 h 1037"/>
                  <a:gd name="T22" fmla="*/ 293 w 794"/>
                  <a:gd name="T23" fmla="*/ 767 h 1037"/>
                  <a:gd name="T24" fmla="*/ 14 w 794"/>
                  <a:gd name="T25" fmla="*/ 3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4" h="1037">
                    <a:moveTo>
                      <a:pt x="0" y="366"/>
                    </a:moveTo>
                    <a:cubicBezTo>
                      <a:pt x="65" y="370"/>
                      <a:pt x="124" y="328"/>
                      <a:pt x="162" y="276"/>
                    </a:cubicBezTo>
                    <a:cubicBezTo>
                      <a:pt x="200" y="225"/>
                      <a:pt x="222" y="163"/>
                      <a:pt x="251" y="106"/>
                    </a:cubicBezTo>
                    <a:cubicBezTo>
                      <a:pt x="268" y="73"/>
                      <a:pt x="289" y="40"/>
                      <a:pt x="322" y="24"/>
                    </a:cubicBezTo>
                    <a:cubicBezTo>
                      <a:pt x="373" y="0"/>
                      <a:pt x="433" y="25"/>
                      <a:pt x="483" y="51"/>
                    </a:cubicBezTo>
                    <a:cubicBezTo>
                      <a:pt x="582" y="103"/>
                      <a:pt x="684" y="166"/>
                      <a:pt x="733" y="266"/>
                    </a:cubicBezTo>
                    <a:cubicBezTo>
                      <a:pt x="768" y="338"/>
                      <a:pt x="772" y="420"/>
                      <a:pt x="775" y="499"/>
                    </a:cubicBezTo>
                    <a:cubicBezTo>
                      <a:pt x="781" y="639"/>
                      <a:pt x="787" y="778"/>
                      <a:pt x="793" y="918"/>
                    </a:cubicBezTo>
                    <a:cubicBezTo>
                      <a:pt x="793" y="934"/>
                      <a:pt x="794" y="952"/>
                      <a:pt x="785" y="966"/>
                    </a:cubicBezTo>
                    <a:cubicBezTo>
                      <a:pt x="775" y="985"/>
                      <a:pt x="752" y="993"/>
                      <a:pt x="732" y="999"/>
                    </a:cubicBezTo>
                    <a:cubicBezTo>
                      <a:pt x="602" y="1037"/>
                      <a:pt x="441" y="1029"/>
                      <a:pt x="360" y="921"/>
                    </a:cubicBezTo>
                    <a:cubicBezTo>
                      <a:pt x="327" y="876"/>
                      <a:pt x="312" y="820"/>
                      <a:pt x="293" y="767"/>
                    </a:cubicBezTo>
                    <a:cubicBezTo>
                      <a:pt x="237" y="607"/>
                      <a:pt x="140" y="462"/>
                      <a:pt x="14" y="35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1"/>
              <p:cNvSpPr>
                <a:spLocks/>
              </p:cNvSpPr>
              <p:nvPr/>
            </p:nvSpPr>
            <p:spPr bwMode="auto">
              <a:xfrm>
                <a:off x="773113" y="-677863"/>
                <a:ext cx="317500" cy="520700"/>
              </a:xfrm>
              <a:custGeom>
                <a:avLst/>
                <a:gdLst>
                  <a:gd name="T0" fmla="*/ 416 w 456"/>
                  <a:gd name="T1" fmla="*/ 0 h 749"/>
                  <a:gd name="T2" fmla="*/ 414 w 456"/>
                  <a:gd name="T3" fmla="*/ 385 h 749"/>
                  <a:gd name="T4" fmla="*/ 100 w 456"/>
                  <a:gd name="T5" fmla="*/ 723 h 749"/>
                  <a:gd name="T6" fmla="*/ 30 w 456"/>
                  <a:gd name="T7" fmla="*/ 739 h 749"/>
                  <a:gd name="T8" fmla="*/ 0 w 456"/>
                  <a:gd name="T9" fmla="*/ 664 h 749"/>
                  <a:gd name="T10" fmla="*/ 94 w 456"/>
                  <a:gd name="T11" fmla="*/ 187 h 749"/>
                  <a:gd name="T12" fmla="*/ 202 w 456"/>
                  <a:gd name="T13" fmla="*/ 45 h 749"/>
                  <a:gd name="T14" fmla="*/ 420 w 456"/>
                  <a:gd name="T15" fmla="*/ 17 h 7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749">
                    <a:moveTo>
                      <a:pt x="416" y="0"/>
                    </a:moveTo>
                    <a:cubicBezTo>
                      <a:pt x="437" y="128"/>
                      <a:pt x="456" y="262"/>
                      <a:pt x="414" y="385"/>
                    </a:cubicBezTo>
                    <a:cubicBezTo>
                      <a:pt x="364" y="534"/>
                      <a:pt x="234" y="641"/>
                      <a:pt x="100" y="723"/>
                    </a:cubicBezTo>
                    <a:cubicBezTo>
                      <a:pt x="79" y="736"/>
                      <a:pt x="53" y="749"/>
                      <a:pt x="30" y="739"/>
                    </a:cubicBezTo>
                    <a:cubicBezTo>
                      <a:pt x="4" y="727"/>
                      <a:pt x="0" y="693"/>
                      <a:pt x="0" y="664"/>
                    </a:cubicBezTo>
                    <a:cubicBezTo>
                      <a:pt x="0" y="501"/>
                      <a:pt x="32" y="338"/>
                      <a:pt x="94" y="187"/>
                    </a:cubicBezTo>
                    <a:cubicBezTo>
                      <a:pt x="117" y="131"/>
                      <a:pt x="148" y="72"/>
                      <a:pt x="202" y="45"/>
                    </a:cubicBezTo>
                    <a:cubicBezTo>
                      <a:pt x="268" y="12"/>
                      <a:pt x="348" y="34"/>
                      <a:pt x="420" y="1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2"/>
              <p:cNvSpPr>
                <a:spLocks/>
              </p:cNvSpPr>
              <p:nvPr/>
            </p:nvSpPr>
            <p:spPr bwMode="auto">
              <a:xfrm>
                <a:off x="1181101" y="-285750"/>
                <a:ext cx="239713" cy="738188"/>
              </a:xfrm>
              <a:custGeom>
                <a:avLst/>
                <a:gdLst>
                  <a:gd name="T0" fmla="*/ 18 w 345"/>
                  <a:gd name="T1" fmla="*/ 16 h 1062"/>
                  <a:gd name="T2" fmla="*/ 101 w 345"/>
                  <a:gd name="T3" fmla="*/ 83 h 1062"/>
                  <a:gd name="T4" fmla="*/ 158 w 345"/>
                  <a:gd name="T5" fmla="*/ 170 h 1062"/>
                  <a:gd name="T6" fmla="*/ 227 w 345"/>
                  <a:gd name="T7" fmla="*/ 375 h 1062"/>
                  <a:gd name="T8" fmla="*/ 249 w 345"/>
                  <a:gd name="T9" fmla="*/ 599 h 1062"/>
                  <a:gd name="T10" fmla="*/ 223 w 345"/>
                  <a:gd name="T11" fmla="*/ 861 h 1062"/>
                  <a:gd name="T12" fmla="*/ 92 w 345"/>
                  <a:gd name="T13" fmla="*/ 1050 h 1062"/>
                  <a:gd name="T14" fmla="*/ 96 w 345"/>
                  <a:gd name="T15" fmla="*/ 1058 h 1062"/>
                  <a:gd name="T16" fmla="*/ 126 w 345"/>
                  <a:gd name="T17" fmla="*/ 1058 h 1062"/>
                  <a:gd name="T18" fmla="*/ 178 w 345"/>
                  <a:gd name="T19" fmla="*/ 1037 h 1062"/>
                  <a:gd name="T20" fmla="*/ 344 w 345"/>
                  <a:gd name="T21" fmla="*/ 629 h 1062"/>
                  <a:gd name="T22" fmla="*/ 259 w 345"/>
                  <a:gd name="T23" fmla="*/ 182 h 1062"/>
                  <a:gd name="T24" fmla="*/ 101 w 345"/>
                  <a:gd name="T25" fmla="*/ 6 h 1062"/>
                  <a:gd name="T26" fmla="*/ 36 w 345"/>
                  <a:gd name="T27" fmla="*/ 3 h 1062"/>
                  <a:gd name="T28" fmla="*/ 18 w 345"/>
                  <a:gd name="T29" fmla="*/ 1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62">
                    <a:moveTo>
                      <a:pt x="18" y="16"/>
                    </a:moveTo>
                    <a:cubicBezTo>
                      <a:pt x="51" y="26"/>
                      <a:pt x="78" y="55"/>
                      <a:pt x="101" y="83"/>
                    </a:cubicBezTo>
                    <a:cubicBezTo>
                      <a:pt x="123" y="109"/>
                      <a:pt x="141" y="138"/>
                      <a:pt x="158" y="170"/>
                    </a:cubicBezTo>
                    <a:cubicBezTo>
                      <a:pt x="190" y="232"/>
                      <a:pt x="212" y="303"/>
                      <a:pt x="227" y="375"/>
                    </a:cubicBezTo>
                    <a:cubicBezTo>
                      <a:pt x="241" y="448"/>
                      <a:pt x="248" y="524"/>
                      <a:pt x="249" y="599"/>
                    </a:cubicBezTo>
                    <a:cubicBezTo>
                      <a:pt x="250" y="686"/>
                      <a:pt x="246" y="777"/>
                      <a:pt x="223" y="861"/>
                    </a:cubicBezTo>
                    <a:cubicBezTo>
                      <a:pt x="200" y="943"/>
                      <a:pt x="157" y="1016"/>
                      <a:pt x="92" y="1050"/>
                    </a:cubicBezTo>
                    <a:cubicBezTo>
                      <a:pt x="86" y="1054"/>
                      <a:pt x="96" y="1058"/>
                      <a:pt x="96" y="1058"/>
                    </a:cubicBezTo>
                    <a:cubicBezTo>
                      <a:pt x="105" y="1062"/>
                      <a:pt x="118" y="1059"/>
                      <a:pt x="126" y="1058"/>
                    </a:cubicBezTo>
                    <a:cubicBezTo>
                      <a:pt x="148" y="1055"/>
                      <a:pt x="162" y="1049"/>
                      <a:pt x="178" y="1037"/>
                    </a:cubicBezTo>
                    <a:cubicBezTo>
                      <a:pt x="315" y="934"/>
                      <a:pt x="343" y="789"/>
                      <a:pt x="344" y="629"/>
                    </a:cubicBezTo>
                    <a:cubicBezTo>
                      <a:pt x="345" y="476"/>
                      <a:pt x="324" y="315"/>
                      <a:pt x="259" y="182"/>
                    </a:cubicBezTo>
                    <a:cubicBezTo>
                      <a:pt x="224" y="109"/>
                      <a:pt x="170" y="28"/>
                      <a:pt x="101" y="6"/>
                    </a:cubicBezTo>
                    <a:cubicBezTo>
                      <a:pt x="80" y="0"/>
                      <a:pt x="57" y="0"/>
                      <a:pt x="36" y="3"/>
                    </a:cubicBezTo>
                    <a:cubicBezTo>
                      <a:pt x="31" y="3"/>
                      <a:pt x="0" y="10"/>
                      <a:pt x="18"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3"/>
              <p:cNvSpPr>
                <a:spLocks/>
              </p:cNvSpPr>
              <p:nvPr/>
            </p:nvSpPr>
            <p:spPr bwMode="auto">
              <a:xfrm>
                <a:off x="1012826" y="-739775"/>
                <a:ext cx="422275" cy="635000"/>
              </a:xfrm>
              <a:custGeom>
                <a:avLst/>
                <a:gdLst>
                  <a:gd name="T0" fmla="*/ 247 w 606"/>
                  <a:gd name="T1" fmla="*/ 0 h 912"/>
                  <a:gd name="T2" fmla="*/ 544 w 606"/>
                  <a:gd name="T3" fmla="*/ 476 h 912"/>
                  <a:gd name="T4" fmla="*/ 568 w 606"/>
                  <a:gd name="T5" fmla="*/ 701 h 912"/>
                  <a:gd name="T6" fmla="*/ 493 w 606"/>
                  <a:gd name="T7" fmla="*/ 774 h 912"/>
                  <a:gd name="T8" fmla="*/ 124 w 606"/>
                  <a:gd name="T9" fmla="*/ 908 h 912"/>
                  <a:gd name="T10" fmla="*/ 18 w 606"/>
                  <a:gd name="T11" fmla="*/ 878 h 912"/>
                  <a:gd name="T12" fmla="*/ 20 w 606"/>
                  <a:gd name="T13" fmla="*/ 781 h 912"/>
                  <a:gd name="T14" fmla="*/ 109 w 606"/>
                  <a:gd name="T15" fmla="*/ 554 h 912"/>
                  <a:gd name="T16" fmla="*/ 185 w 606"/>
                  <a:gd name="T17" fmla="*/ 330 h 912"/>
                  <a:gd name="T18" fmla="*/ 150 w 606"/>
                  <a:gd name="T19" fmla="*/ 123 h 912"/>
                  <a:gd name="T20" fmla="*/ 152 w 606"/>
                  <a:gd name="T21" fmla="*/ 68 h 912"/>
                  <a:gd name="T22" fmla="*/ 177 w 606"/>
                  <a:gd name="T23" fmla="*/ 52 h 912"/>
                  <a:gd name="T24" fmla="*/ 281 w 606"/>
                  <a:gd name="T25" fmla="*/ 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6" h="912">
                    <a:moveTo>
                      <a:pt x="247" y="0"/>
                    </a:moveTo>
                    <a:cubicBezTo>
                      <a:pt x="365" y="146"/>
                      <a:pt x="465" y="306"/>
                      <a:pt x="544" y="476"/>
                    </a:cubicBezTo>
                    <a:cubicBezTo>
                      <a:pt x="578" y="547"/>
                      <a:pt x="606" y="633"/>
                      <a:pt x="568" y="701"/>
                    </a:cubicBezTo>
                    <a:cubicBezTo>
                      <a:pt x="551" y="732"/>
                      <a:pt x="522" y="754"/>
                      <a:pt x="493" y="774"/>
                    </a:cubicBezTo>
                    <a:cubicBezTo>
                      <a:pt x="384" y="848"/>
                      <a:pt x="255" y="895"/>
                      <a:pt x="124" y="908"/>
                    </a:cubicBezTo>
                    <a:cubicBezTo>
                      <a:pt x="85" y="912"/>
                      <a:pt x="39" y="910"/>
                      <a:pt x="18" y="878"/>
                    </a:cubicBezTo>
                    <a:cubicBezTo>
                      <a:pt x="0" y="850"/>
                      <a:pt x="9" y="813"/>
                      <a:pt x="20" y="781"/>
                    </a:cubicBezTo>
                    <a:cubicBezTo>
                      <a:pt x="45" y="704"/>
                      <a:pt x="75" y="628"/>
                      <a:pt x="109" y="554"/>
                    </a:cubicBezTo>
                    <a:cubicBezTo>
                      <a:pt x="142" y="482"/>
                      <a:pt x="180" y="409"/>
                      <a:pt x="185" y="330"/>
                    </a:cubicBezTo>
                    <a:cubicBezTo>
                      <a:pt x="190" y="260"/>
                      <a:pt x="170" y="191"/>
                      <a:pt x="150" y="123"/>
                    </a:cubicBezTo>
                    <a:cubicBezTo>
                      <a:pt x="145" y="105"/>
                      <a:pt x="140" y="83"/>
                      <a:pt x="152" y="68"/>
                    </a:cubicBezTo>
                    <a:cubicBezTo>
                      <a:pt x="158" y="60"/>
                      <a:pt x="168" y="56"/>
                      <a:pt x="177" y="52"/>
                    </a:cubicBezTo>
                    <a:cubicBezTo>
                      <a:pt x="211" y="37"/>
                      <a:pt x="246" y="22"/>
                      <a:pt x="281" y="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Oval 24"/>
              <p:cNvSpPr>
                <a:spLocks noChangeArrowheads="1"/>
              </p:cNvSpPr>
              <p:nvPr/>
            </p:nvSpPr>
            <p:spPr bwMode="auto">
              <a:xfrm>
                <a:off x="1019176" y="-865188"/>
                <a:ext cx="265113" cy="260350"/>
              </a:xfrm>
              <a:prstGeom prst="ellipse">
                <a:avLst/>
              </a:prstGeom>
              <a:solidFill>
                <a:srgbClr val="F2E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25"/>
              <p:cNvSpPr>
                <a:spLocks noChangeArrowheads="1"/>
              </p:cNvSpPr>
              <p:nvPr/>
            </p:nvSpPr>
            <p:spPr bwMode="auto">
              <a:xfrm>
                <a:off x="1052513" y="-814388"/>
                <a:ext cx="180975" cy="177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矩形 1"/>
            <p:cNvSpPr/>
            <p:nvPr/>
          </p:nvSpPr>
          <p:spPr>
            <a:xfrm>
              <a:off x="5683327" y="2457239"/>
              <a:ext cx="1620957" cy="523220"/>
            </a:xfrm>
            <a:prstGeom prst="rect">
              <a:avLst/>
            </a:prstGeom>
            <a:noFill/>
          </p:spPr>
          <p:txBody>
            <a:bodyPr wrap="non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鸟语花香</a:t>
              </a:r>
            </a:p>
          </p:txBody>
        </p:sp>
      </p:grpSp>
    </p:spTree>
    <p:extLst>
      <p:ext uri="{BB962C8B-B14F-4D97-AF65-F5344CB8AC3E}">
        <p14:creationId xmlns:p14="http://schemas.microsoft.com/office/powerpoint/2010/main" val="16073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79922" y="1381897"/>
            <a:ext cx="3013298" cy="3200723"/>
            <a:chOff x="1479922" y="1381897"/>
            <a:chExt cx="3013298" cy="3200723"/>
          </a:xfrm>
        </p:grpSpPr>
        <p:sp>
          <p:nvSpPr>
            <p:cNvPr id="46" name="矩形 45"/>
            <p:cNvSpPr/>
            <p:nvPr/>
          </p:nvSpPr>
          <p:spPr>
            <a:xfrm>
              <a:off x="1479922" y="2828294"/>
              <a:ext cx="3013298" cy="1754326"/>
            </a:xfrm>
            <a:prstGeom prst="rect">
              <a:avLst/>
            </a:prstGeom>
          </p:spPr>
          <p:txBody>
            <a:bodyPr wrap="square">
              <a:spAutoFit/>
            </a:bodyPr>
            <a:lstStyle/>
            <a:p>
              <a:pPr>
                <a:lnSpc>
                  <a:spcPct val="150000"/>
                </a:lnSpc>
              </a:pPr>
              <a:r>
                <a:rPr lang="zh-CN" altLang="en-US" dirty="0">
                  <a:solidFill>
                    <a:schemeClr val="tx1">
                      <a:lumMod val="75000"/>
                      <a:lumOff val="25000"/>
                    </a:schemeClr>
                  </a:solidFill>
                </a:rPr>
                <a:t>花隐掖垣暮，啾啾栖鸟过。</a:t>
              </a:r>
              <a:endParaRPr lang="en-US" altLang="zh-CN" dirty="0">
                <a:solidFill>
                  <a:schemeClr val="tx1">
                    <a:lumMod val="75000"/>
                    <a:lumOff val="25000"/>
                  </a:schemeClr>
                </a:solidFill>
              </a:endParaRPr>
            </a:p>
            <a:p>
              <a:pPr>
                <a:lnSpc>
                  <a:spcPct val="150000"/>
                </a:lnSpc>
              </a:pPr>
              <a:r>
                <a:rPr lang="zh-CN" altLang="en-US" dirty="0">
                  <a:solidFill>
                    <a:schemeClr val="tx1">
                      <a:lumMod val="75000"/>
                      <a:lumOff val="25000"/>
                    </a:schemeClr>
                  </a:solidFill>
                </a:rPr>
                <a:t>星临万户动，月傍九霄多。</a:t>
              </a:r>
              <a:br>
                <a:rPr lang="zh-CN" altLang="en-US" dirty="0">
                  <a:solidFill>
                    <a:schemeClr val="tx1">
                      <a:lumMod val="75000"/>
                      <a:lumOff val="25000"/>
                    </a:schemeClr>
                  </a:solidFill>
                </a:rPr>
              </a:br>
              <a:r>
                <a:rPr lang="zh-CN" altLang="en-US" dirty="0">
                  <a:solidFill>
                    <a:schemeClr val="tx1">
                      <a:lumMod val="75000"/>
                      <a:lumOff val="25000"/>
                    </a:schemeClr>
                  </a:solidFill>
                </a:rPr>
                <a:t>不寝听金钥，因风想玉珂。</a:t>
              </a:r>
              <a:endParaRPr lang="en-US" altLang="zh-CN" dirty="0">
                <a:solidFill>
                  <a:schemeClr val="tx1">
                    <a:lumMod val="75000"/>
                    <a:lumOff val="25000"/>
                  </a:schemeClr>
                </a:solidFill>
              </a:endParaRPr>
            </a:p>
            <a:p>
              <a:pPr>
                <a:lnSpc>
                  <a:spcPct val="150000"/>
                </a:lnSpc>
              </a:pPr>
              <a:r>
                <a:rPr lang="zh-CN" altLang="en-US" dirty="0">
                  <a:solidFill>
                    <a:schemeClr val="tx1">
                      <a:lumMod val="75000"/>
                      <a:lumOff val="25000"/>
                    </a:schemeClr>
                  </a:solidFill>
                </a:rPr>
                <a:t>明朝有封事，数问夜如何？</a:t>
              </a:r>
            </a:p>
          </p:txBody>
        </p:sp>
        <p:sp>
          <p:nvSpPr>
            <p:cNvPr id="47" name="矩形 46"/>
            <p:cNvSpPr/>
            <p:nvPr/>
          </p:nvSpPr>
          <p:spPr>
            <a:xfrm>
              <a:off x="1676423" y="1381897"/>
              <a:ext cx="2567690" cy="707886"/>
            </a:xfrm>
            <a:prstGeom prst="rect">
              <a:avLst/>
            </a:prstGeom>
            <a:noFill/>
          </p:spPr>
          <p:txBody>
            <a:bodyPr vert="horz" wrap="square" rtlCol="0">
              <a:spAutoFit/>
            </a:bodyPr>
            <a:lstStyle/>
            <a:p>
              <a:r>
                <a:rPr lang="zh-CN" altLang="en-US" sz="4000" dirty="0">
                  <a:solidFill>
                    <a:srgbClr val="0C727C"/>
                  </a:solidFill>
                  <a:latin typeface="方正清刻本悦宋简体" panose="02000000000000000000" pitchFamily="2" charset="-122"/>
                  <a:ea typeface="方正清刻本悦宋简体" panose="02000000000000000000" pitchFamily="2" charset="-122"/>
                </a:rPr>
                <a:t>春宿左省   </a:t>
              </a:r>
            </a:p>
          </p:txBody>
        </p:sp>
        <p:sp>
          <p:nvSpPr>
            <p:cNvPr id="48" name="矩形 47"/>
            <p:cNvSpPr/>
            <p:nvPr/>
          </p:nvSpPr>
          <p:spPr>
            <a:xfrm>
              <a:off x="3084821" y="2178582"/>
              <a:ext cx="1159292" cy="369332"/>
            </a:xfrm>
            <a:prstGeom prst="rect">
              <a:avLst/>
            </a:prstGeom>
          </p:spPr>
          <p:txBody>
            <a:bodyPr wrap="none">
              <a:spAutoFit/>
            </a:bodyPr>
            <a:lstStyle/>
            <a:p>
              <a:r>
                <a:rPr lang="en-US" altLang="zh-CN" dirty="0">
                  <a:solidFill>
                    <a:srgbClr val="0C727C"/>
                  </a:solidFill>
                  <a:latin typeface="方正清刻本悦宋简体" panose="02000000000000000000" pitchFamily="2" charset="-122"/>
                  <a:ea typeface="方正清刻本悦宋简体" panose="02000000000000000000" pitchFamily="2" charset="-122"/>
                </a:rPr>
                <a:t>-----</a:t>
              </a:r>
              <a:r>
                <a:rPr lang="zh-CN" altLang="en-US" dirty="0">
                  <a:solidFill>
                    <a:srgbClr val="0C727C"/>
                  </a:solidFill>
                  <a:latin typeface="方正清刻本悦宋简体" panose="02000000000000000000" pitchFamily="2" charset="-122"/>
                  <a:ea typeface="方正清刻本悦宋简体" panose="02000000000000000000" pitchFamily="2" charset="-122"/>
                </a:rPr>
                <a:t>杜甫</a:t>
              </a:r>
              <a:endParaRPr lang="zh-CN" altLang="en-US" dirty="0"/>
            </a:p>
          </p:txBody>
        </p:sp>
      </p:grpSp>
      <p:sp>
        <p:nvSpPr>
          <p:cNvPr id="49" name="矩形 48"/>
          <p:cNvSpPr/>
          <p:nvPr/>
        </p:nvSpPr>
        <p:spPr>
          <a:xfrm>
            <a:off x="784384" y="5009723"/>
            <a:ext cx="10518616" cy="600164"/>
          </a:xfrm>
          <a:prstGeom prst="rect">
            <a:avLst/>
          </a:prstGeom>
        </p:spPr>
        <p:txBody>
          <a:bodyPr wrap="square">
            <a:spAutoFit/>
          </a:bodyPr>
          <a:lstStyle/>
          <a:p>
            <a:pPr algn="ctr">
              <a:lnSpc>
                <a:spcPct val="150000"/>
              </a:lnSpc>
            </a:pPr>
            <a:r>
              <a:rPr lang="en-US" altLang="zh-CN" sz="1100" dirty="0">
                <a:solidFill>
                  <a:schemeClr val="tx1">
                    <a:lumMod val="65000"/>
                    <a:lumOff val="35000"/>
                  </a:schemeClr>
                </a:solidFill>
                <a:latin typeface="arial" panose="020B0604020202020204" pitchFamily="34" charset="0"/>
              </a:rPr>
              <a:t>FLOWERS HIDDEN YI WALLS OF THE CHIRP BIRD HABITAT. THOUSANDS OF HOUSEHOLDS IN THE STAR, ALONGSIDE MORE THAN NINE MONTH. DON'T LAY LISTENING TO KEY, BECAUSE THE WIND TO COSETTE. THE MING DYNASTY HAVE SEALED IT, ASKED SEVERAL NIGHT HOW</a:t>
            </a:r>
            <a:endParaRPr lang="zh-CN" altLang="en-US" sz="1100" dirty="0">
              <a:solidFill>
                <a:schemeClr val="tx1">
                  <a:lumMod val="65000"/>
                  <a:lumOff val="35000"/>
                </a:schemeClr>
              </a:solidFill>
              <a:latin typeface="arial" panose="020B0604020202020204" pitchFamily="34" charset="0"/>
            </a:endParaRPr>
          </a:p>
        </p:txBody>
      </p:sp>
      <p:grpSp>
        <p:nvGrpSpPr>
          <p:cNvPr id="3" name="组合 2"/>
          <p:cNvGrpSpPr/>
          <p:nvPr/>
        </p:nvGrpSpPr>
        <p:grpSpPr>
          <a:xfrm>
            <a:off x="5023865" y="1216808"/>
            <a:ext cx="6048669" cy="3494341"/>
            <a:chOff x="5023865" y="1216808"/>
            <a:chExt cx="6048669" cy="3494341"/>
          </a:xfrm>
        </p:grpSpPr>
        <p:grpSp>
          <p:nvGrpSpPr>
            <p:cNvPr id="8" name="组合 7"/>
            <p:cNvGrpSpPr/>
            <p:nvPr/>
          </p:nvGrpSpPr>
          <p:grpSpPr>
            <a:xfrm>
              <a:off x="5023865" y="1216808"/>
              <a:ext cx="5824538" cy="2727326"/>
              <a:chOff x="3181351" y="2065338"/>
              <a:chExt cx="5824538" cy="2727326"/>
            </a:xfrm>
          </p:grpSpPr>
          <p:sp>
            <p:nvSpPr>
              <p:cNvPr id="5" name="Freeform 5"/>
              <p:cNvSpPr>
                <a:spLocks/>
              </p:cNvSpPr>
              <p:nvPr/>
            </p:nvSpPr>
            <p:spPr bwMode="auto">
              <a:xfrm>
                <a:off x="5346701" y="2065338"/>
                <a:ext cx="2606675" cy="2727325"/>
              </a:xfrm>
              <a:custGeom>
                <a:avLst/>
                <a:gdLst>
                  <a:gd name="T0" fmla="*/ 1642 w 1642"/>
                  <a:gd name="T1" fmla="*/ 939 h 1718"/>
                  <a:gd name="T2" fmla="*/ 0 w 1642"/>
                  <a:gd name="T3" fmla="*/ 0 h 1718"/>
                  <a:gd name="T4" fmla="*/ 0 w 1642"/>
                  <a:gd name="T5" fmla="*/ 779 h 1718"/>
                  <a:gd name="T6" fmla="*/ 1642 w 1642"/>
                  <a:gd name="T7" fmla="*/ 1718 h 1718"/>
                  <a:gd name="T8" fmla="*/ 1642 w 1642"/>
                  <a:gd name="T9" fmla="*/ 939 h 1718"/>
                </a:gdLst>
                <a:ahLst/>
                <a:cxnLst>
                  <a:cxn ang="0">
                    <a:pos x="T0" y="T1"/>
                  </a:cxn>
                  <a:cxn ang="0">
                    <a:pos x="T2" y="T3"/>
                  </a:cxn>
                  <a:cxn ang="0">
                    <a:pos x="T4" y="T5"/>
                  </a:cxn>
                  <a:cxn ang="0">
                    <a:pos x="T6" y="T7"/>
                  </a:cxn>
                  <a:cxn ang="0">
                    <a:pos x="T8" y="T9"/>
                  </a:cxn>
                </a:cxnLst>
                <a:rect l="0" t="0" r="r" b="b"/>
                <a:pathLst>
                  <a:path w="1642" h="1718">
                    <a:moveTo>
                      <a:pt x="1642" y="939"/>
                    </a:moveTo>
                    <a:lnTo>
                      <a:pt x="0" y="0"/>
                    </a:lnTo>
                    <a:lnTo>
                      <a:pt x="0" y="779"/>
                    </a:lnTo>
                    <a:lnTo>
                      <a:pt x="1642" y="1718"/>
                    </a:lnTo>
                    <a:lnTo>
                      <a:pt x="1642" y="939"/>
                    </a:lnTo>
                    <a:close/>
                  </a:path>
                </a:pathLst>
              </a:custGeom>
              <a:solidFill>
                <a:srgbClr val="05303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3181351" y="3556001"/>
                <a:ext cx="4772025" cy="1236663"/>
              </a:xfrm>
              <a:custGeom>
                <a:avLst/>
                <a:gdLst>
                  <a:gd name="T0" fmla="*/ 0 w 3006"/>
                  <a:gd name="T1" fmla="*/ 0 h 779"/>
                  <a:gd name="T2" fmla="*/ 3006 w 3006"/>
                  <a:gd name="T3" fmla="*/ 0 h 779"/>
                  <a:gd name="T4" fmla="*/ 3006 w 3006"/>
                  <a:gd name="T5" fmla="*/ 779 h 779"/>
                  <a:gd name="T6" fmla="*/ 0 w 3006"/>
                  <a:gd name="T7" fmla="*/ 779 h 779"/>
                  <a:gd name="T8" fmla="*/ 219 w 3006"/>
                  <a:gd name="T9" fmla="*/ 388 h 779"/>
                  <a:gd name="T10" fmla="*/ 0 w 3006"/>
                  <a:gd name="T11" fmla="*/ 0 h 779"/>
                </a:gdLst>
                <a:ahLst/>
                <a:cxnLst>
                  <a:cxn ang="0">
                    <a:pos x="T0" y="T1"/>
                  </a:cxn>
                  <a:cxn ang="0">
                    <a:pos x="T2" y="T3"/>
                  </a:cxn>
                  <a:cxn ang="0">
                    <a:pos x="T4" y="T5"/>
                  </a:cxn>
                  <a:cxn ang="0">
                    <a:pos x="T6" y="T7"/>
                  </a:cxn>
                  <a:cxn ang="0">
                    <a:pos x="T8" y="T9"/>
                  </a:cxn>
                  <a:cxn ang="0">
                    <a:pos x="T10" y="T11"/>
                  </a:cxn>
                </a:cxnLst>
                <a:rect l="0" t="0" r="r" b="b"/>
                <a:pathLst>
                  <a:path w="3006" h="779">
                    <a:moveTo>
                      <a:pt x="0" y="0"/>
                    </a:moveTo>
                    <a:lnTo>
                      <a:pt x="3006" y="0"/>
                    </a:lnTo>
                    <a:lnTo>
                      <a:pt x="3006" y="779"/>
                    </a:lnTo>
                    <a:lnTo>
                      <a:pt x="0" y="779"/>
                    </a:lnTo>
                    <a:lnTo>
                      <a:pt x="219" y="388"/>
                    </a:lnTo>
                    <a:lnTo>
                      <a:pt x="0" y="0"/>
                    </a:lnTo>
                    <a:close/>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5346701" y="2065338"/>
                <a:ext cx="3659188" cy="1695450"/>
              </a:xfrm>
              <a:custGeom>
                <a:avLst/>
                <a:gdLst>
                  <a:gd name="T0" fmla="*/ 2305 w 2305"/>
                  <a:gd name="T1" fmla="*/ 292 h 1068"/>
                  <a:gd name="T2" fmla="*/ 0 w 2305"/>
                  <a:gd name="T3" fmla="*/ 0 h 1068"/>
                  <a:gd name="T4" fmla="*/ 0 w 2305"/>
                  <a:gd name="T5" fmla="*/ 779 h 1068"/>
                  <a:gd name="T6" fmla="*/ 2305 w 2305"/>
                  <a:gd name="T7" fmla="*/ 1068 h 1068"/>
                  <a:gd name="T8" fmla="*/ 2086 w 2305"/>
                  <a:gd name="T9" fmla="*/ 680 h 1068"/>
                  <a:gd name="T10" fmla="*/ 2305 w 2305"/>
                  <a:gd name="T11" fmla="*/ 292 h 1068"/>
                </a:gdLst>
                <a:ahLst/>
                <a:cxnLst>
                  <a:cxn ang="0">
                    <a:pos x="T0" y="T1"/>
                  </a:cxn>
                  <a:cxn ang="0">
                    <a:pos x="T2" y="T3"/>
                  </a:cxn>
                  <a:cxn ang="0">
                    <a:pos x="T4" y="T5"/>
                  </a:cxn>
                  <a:cxn ang="0">
                    <a:pos x="T6" y="T7"/>
                  </a:cxn>
                  <a:cxn ang="0">
                    <a:pos x="T8" y="T9"/>
                  </a:cxn>
                  <a:cxn ang="0">
                    <a:pos x="T10" y="T11"/>
                  </a:cxn>
                </a:cxnLst>
                <a:rect l="0" t="0" r="r" b="b"/>
                <a:pathLst>
                  <a:path w="2305" h="1068">
                    <a:moveTo>
                      <a:pt x="2305" y="292"/>
                    </a:moveTo>
                    <a:lnTo>
                      <a:pt x="0" y="0"/>
                    </a:lnTo>
                    <a:lnTo>
                      <a:pt x="0" y="779"/>
                    </a:lnTo>
                    <a:lnTo>
                      <a:pt x="2305" y="1068"/>
                    </a:lnTo>
                    <a:lnTo>
                      <a:pt x="2086" y="680"/>
                    </a:lnTo>
                    <a:lnTo>
                      <a:pt x="2305" y="292"/>
                    </a:lnTo>
                    <a:close/>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8" name="矩形 67"/>
            <p:cNvSpPr/>
            <p:nvPr/>
          </p:nvSpPr>
          <p:spPr>
            <a:xfrm rot="286774">
              <a:off x="7611239" y="1700530"/>
              <a:ext cx="1620957" cy="523220"/>
            </a:xfrm>
            <a:prstGeom prst="rect">
              <a:avLst/>
            </a:prstGeom>
            <a:noFill/>
          </p:spPr>
          <p:txBody>
            <a:bodyPr wrap="none" rtlCol="0">
              <a:spAutoFit/>
            </a:bodyPr>
            <a:lstStyle/>
            <a:p>
              <a:r>
                <a:rPr lang="zh-CN" altLang="en-US" sz="2800" dirty="0">
                  <a:solidFill>
                    <a:schemeClr val="bg1"/>
                  </a:solidFill>
                  <a:latin typeface="方正清刻本悦宋简体" panose="02000000000000000000" pitchFamily="2" charset="-122"/>
                  <a:ea typeface="方正清刻本悦宋简体" panose="02000000000000000000" pitchFamily="2" charset="-122"/>
                </a:rPr>
                <a:t>鸟语花香</a:t>
              </a:r>
            </a:p>
          </p:txBody>
        </p:sp>
        <p:sp>
          <p:nvSpPr>
            <p:cNvPr id="69" name="矩形 68"/>
            <p:cNvSpPr/>
            <p:nvPr/>
          </p:nvSpPr>
          <p:spPr>
            <a:xfrm>
              <a:off x="5937859" y="2989066"/>
              <a:ext cx="2492990" cy="646331"/>
            </a:xfrm>
            <a:prstGeom prst="rect">
              <a:avLst/>
            </a:prstGeom>
            <a:noFill/>
          </p:spPr>
          <p:txBody>
            <a:bodyPr wrap="none" rtlCol="0">
              <a:spAutoFit/>
            </a:bodyPr>
            <a:lstStyle/>
            <a:p>
              <a:r>
                <a:rPr lang="zh-CN" altLang="en-US" sz="3600" dirty="0">
                  <a:solidFill>
                    <a:schemeClr val="bg1"/>
                  </a:solidFill>
                  <a:latin typeface="方正清刻本悦宋简体" panose="02000000000000000000" pitchFamily="2" charset="-122"/>
                  <a:ea typeface="方正清刻本悦宋简体" panose="02000000000000000000" pitchFamily="2" charset="-122"/>
                </a:rPr>
                <a:t>画船听雨眠</a:t>
              </a:r>
            </a:p>
          </p:txBody>
        </p:sp>
        <p:grpSp>
          <p:nvGrpSpPr>
            <p:cNvPr id="50" name="组合 49"/>
            <p:cNvGrpSpPr/>
            <p:nvPr/>
          </p:nvGrpSpPr>
          <p:grpSpPr>
            <a:xfrm>
              <a:off x="7715914" y="1266983"/>
              <a:ext cx="3356620" cy="3444166"/>
              <a:chOff x="738187" y="2017713"/>
              <a:chExt cx="2860676" cy="2935287"/>
            </a:xfrm>
          </p:grpSpPr>
          <p:sp>
            <p:nvSpPr>
              <p:cNvPr id="51" name="Freeform 29"/>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0"/>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noFill/>
              <a:ln w="4763" cap="flat">
                <a:solidFill>
                  <a:srgbClr val="E28F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1"/>
              <p:cNvSpPr>
                <a:spLocks/>
              </p:cNvSpPr>
              <p:nvPr/>
            </p:nvSpPr>
            <p:spPr bwMode="auto">
              <a:xfrm>
                <a:off x="2670175" y="4427538"/>
                <a:ext cx="203200" cy="234950"/>
              </a:xfrm>
              <a:custGeom>
                <a:avLst/>
                <a:gdLst>
                  <a:gd name="T0" fmla="*/ 0 w 351"/>
                  <a:gd name="T1" fmla="*/ 340 h 408"/>
                  <a:gd name="T2" fmla="*/ 223 w 351"/>
                  <a:gd name="T3" fmla="*/ 394 h 408"/>
                  <a:gd name="T4" fmla="*/ 346 w 351"/>
                  <a:gd name="T5" fmla="*/ 269 h 408"/>
                  <a:gd name="T6" fmla="*/ 272 w 351"/>
                  <a:gd name="T7" fmla="*/ 117 h 408"/>
                  <a:gd name="T8" fmla="*/ 142 w 351"/>
                  <a:gd name="T9" fmla="*/ 0 h 408"/>
                  <a:gd name="T10" fmla="*/ 0 w 351"/>
                  <a:gd name="T11" fmla="*/ 340 h 408"/>
                </a:gdLst>
                <a:ahLst/>
                <a:cxnLst>
                  <a:cxn ang="0">
                    <a:pos x="T0" y="T1"/>
                  </a:cxn>
                  <a:cxn ang="0">
                    <a:pos x="T2" y="T3"/>
                  </a:cxn>
                  <a:cxn ang="0">
                    <a:pos x="T4" y="T5"/>
                  </a:cxn>
                  <a:cxn ang="0">
                    <a:pos x="T6" y="T7"/>
                  </a:cxn>
                  <a:cxn ang="0">
                    <a:pos x="T8" y="T9"/>
                  </a:cxn>
                  <a:cxn ang="0">
                    <a:pos x="T10" y="T11"/>
                  </a:cxn>
                </a:cxnLst>
                <a:rect l="0" t="0" r="r" b="b"/>
                <a:pathLst>
                  <a:path w="351" h="408">
                    <a:moveTo>
                      <a:pt x="0" y="340"/>
                    </a:moveTo>
                    <a:cubicBezTo>
                      <a:pt x="59" y="361"/>
                      <a:pt x="162" y="408"/>
                      <a:pt x="223" y="394"/>
                    </a:cubicBezTo>
                    <a:cubicBezTo>
                      <a:pt x="283" y="380"/>
                      <a:pt x="339" y="331"/>
                      <a:pt x="346" y="269"/>
                    </a:cubicBezTo>
                    <a:cubicBezTo>
                      <a:pt x="351" y="211"/>
                      <a:pt x="315" y="157"/>
                      <a:pt x="272" y="117"/>
                    </a:cubicBezTo>
                    <a:cubicBezTo>
                      <a:pt x="229" y="77"/>
                      <a:pt x="178" y="45"/>
                      <a:pt x="142" y="0"/>
                    </a:cubicBezTo>
                    <a:lnTo>
                      <a:pt x="0" y="340"/>
                    </a:lnTo>
                    <a:close/>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2"/>
              <p:cNvSpPr>
                <a:spLocks/>
              </p:cNvSpPr>
              <p:nvPr/>
            </p:nvSpPr>
            <p:spPr bwMode="auto">
              <a:xfrm>
                <a:off x="2660650" y="4418013"/>
                <a:ext cx="220663" cy="261937"/>
              </a:xfrm>
              <a:custGeom>
                <a:avLst/>
                <a:gdLst>
                  <a:gd name="T0" fmla="*/ 14 w 381"/>
                  <a:gd name="T1" fmla="*/ 368 h 454"/>
                  <a:gd name="T2" fmla="*/ 291 w 381"/>
                  <a:gd name="T3" fmla="*/ 404 h 454"/>
                  <a:gd name="T4" fmla="*/ 374 w 381"/>
                  <a:gd name="T5" fmla="*/ 291 h 454"/>
                  <a:gd name="T6" fmla="*/ 319 w 381"/>
                  <a:gd name="T7" fmla="*/ 148 h 454"/>
                  <a:gd name="T8" fmla="*/ 167 w 381"/>
                  <a:gd name="T9" fmla="*/ 8 h 454"/>
                  <a:gd name="T10" fmla="*/ 148 w 381"/>
                  <a:gd name="T11" fmla="*/ 13 h 454"/>
                  <a:gd name="T12" fmla="*/ 24 w 381"/>
                  <a:gd name="T13" fmla="*/ 311 h 454"/>
                  <a:gd name="T14" fmla="*/ 6 w 381"/>
                  <a:gd name="T15" fmla="*/ 354 h 454"/>
                  <a:gd name="T16" fmla="*/ 28 w 381"/>
                  <a:gd name="T17" fmla="*/ 360 h 454"/>
                  <a:gd name="T18" fmla="*/ 152 w 381"/>
                  <a:gd name="T19" fmla="*/ 63 h 454"/>
                  <a:gd name="T20" fmla="*/ 171 w 381"/>
                  <a:gd name="T21" fmla="*/ 20 h 454"/>
                  <a:gd name="T22" fmla="*/ 151 w 381"/>
                  <a:gd name="T23" fmla="*/ 25 h 454"/>
                  <a:gd name="T24" fmla="*/ 298 w 381"/>
                  <a:gd name="T25" fmla="*/ 160 h 454"/>
                  <a:gd name="T26" fmla="*/ 331 w 381"/>
                  <a:gd name="T27" fmla="*/ 337 h 454"/>
                  <a:gd name="T28" fmla="*/ 179 w 381"/>
                  <a:gd name="T29" fmla="*/ 398 h 454"/>
                  <a:gd name="T30" fmla="*/ 20 w 381"/>
                  <a:gd name="T31" fmla="*/ 345 h 454"/>
                  <a:gd name="T32" fmla="*/ 14 w 381"/>
                  <a:gd name="T33" fmla="*/ 36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54">
                    <a:moveTo>
                      <a:pt x="14" y="368"/>
                    </a:moveTo>
                    <a:cubicBezTo>
                      <a:pt x="101" y="400"/>
                      <a:pt x="200" y="454"/>
                      <a:pt x="291" y="404"/>
                    </a:cubicBezTo>
                    <a:cubicBezTo>
                      <a:pt x="333" y="380"/>
                      <a:pt x="367" y="340"/>
                      <a:pt x="374" y="291"/>
                    </a:cubicBezTo>
                    <a:cubicBezTo>
                      <a:pt x="381" y="238"/>
                      <a:pt x="354" y="187"/>
                      <a:pt x="319" y="148"/>
                    </a:cubicBezTo>
                    <a:cubicBezTo>
                      <a:pt x="273" y="96"/>
                      <a:pt x="211" y="62"/>
                      <a:pt x="167" y="8"/>
                    </a:cubicBezTo>
                    <a:cubicBezTo>
                      <a:pt x="161" y="0"/>
                      <a:pt x="151" y="6"/>
                      <a:pt x="148" y="13"/>
                    </a:cubicBezTo>
                    <a:cubicBezTo>
                      <a:pt x="106" y="112"/>
                      <a:pt x="65" y="211"/>
                      <a:pt x="24" y="311"/>
                    </a:cubicBezTo>
                    <a:cubicBezTo>
                      <a:pt x="18" y="325"/>
                      <a:pt x="12" y="339"/>
                      <a:pt x="6" y="354"/>
                    </a:cubicBezTo>
                    <a:cubicBezTo>
                      <a:pt x="0" y="368"/>
                      <a:pt x="23" y="374"/>
                      <a:pt x="28" y="360"/>
                    </a:cubicBezTo>
                    <a:cubicBezTo>
                      <a:pt x="70" y="261"/>
                      <a:pt x="111" y="162"/>
                      <a:pt x="152" y="63"/>
                    </a:cubicBezTo>
                    <a:cubicBezTo>
                      <a:pt x="171" y="20"/>
                      <a:pt x="171" y="20"/>
                      <a:pt x="171" y="20"/>
                    </a:cubicBezTo>
                    <a:cubicBezTo>
                      <a:pt x="164" y="21"/>
                      <a:pt x="157" y="23"/>
                      <a:pt x="151" y="25"/>
                    </a:cubicBezTo>
                    <a:cubicBezTo>
                      <a:pt x="193" y="77"/>
                      <a:pt x="253" y="111"/>
                      <a:pt x="298" y="160"/>
                    </a:cubicBezTo>
                    <a:cubicBezTo>
                      <a:pt x="343" y="208"/>
                      <a:pt x="372" y="277"/>
                      <a:pt x="331" y="337"/>
                    </a:cubicBezTo>
                    <a:cubicBezTo>
                      <a:pt x="297" y="387"/>
                      <a:pt x="237" y="409"/>
                      <a:pt x="179" y="398"/>
                    </a:cubicBezTo>
                    <a:cubicBezTo>
                      <a:pt x="124" y="388"/>
                      <a:pt x="72" y="364"/>
                      <a:pt x="20" y="345"/>
                    </a:cubicBezTo>
                    <a:cubicBezTo>
                      <a:pt x="6" y="340"/>
                      <a:pt x="0" y="363"/>
                      <a:pt x="14" y="368"/>
                    </a:cubicBezTo>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3"/>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4"/>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noFill/>
              <a:ln w="4763" cap="flat">
                <a:solidFill>
                  <a:srgbClr val="EEA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5"/>
              <p:cNvSpPr>
                <a:spLocks/>
              </p:cNvSpPr>
              <p:nvPr/>
            </p:nvSpPr>
            <p:spPr bwMode="auto">
              <a:xfrm>
                <a:off x="746125" y="4132263"/>
                <a:ext cx="2254250" cy="703262"/>
              </a:xfrm>
              <a:custGeom>
                <a:avLst/>
                <a:gdLst>
                  <a:gd name="T0" fmla="*/ 3899 w 3899"/>
                  <a:gd name="T1" fmla="*/ 0 h 1219"/>
                  <a:gd name="T2" fmla="*/ 3328 w 3899"/>
                  <a:gd name="T3" fmla="*/ 835 h 1219"/>
                  <a:gd name="T4" fmla="*/ 3278 w 3899"/>
                  <a:gd name="T5" fmla="*/ 875 h 1219"/>
                  <a:gd name="T6" fmla="*/ 3250 w 3899"/>
                  <a:gd name="T7" fmla="*/ 934 h 1219"/>
                  <a:gd name="T8" fmla="*/ 3019 w 3899"/>
                  <a:gd name="T9" fmla="*/ 1066 h 1219"/>
                  <a:gd name="T10" fmla="*/ 2902 w 3899"/>
                  <a:gd name="T11" fmla="*/ 844 h 1219"/>
                  <a:gd name="T12" fmla="*/ 2962 w 3899"/>
                  <a:gd name="T13" fmla="*/ 741 h 1219"/>
                  <a:gd name="T14" fmla="*/ 2545 w 3899"/>
                  <a:gd name="T15" fmla="*/ 955 h 1219"/>
                  <a:gd name="T16" fmla="*/ 2085 w 3899"/>
                  <a:gd name="T17" fmla="*/ 956 h 1219"/>
                  <a:gd name="T18" fmla="*/ 2121 w 3899"/>
                  <a:gd name="T19" fmla="*/ 827 h 1219"/>
                  <a:gd name="T20" fmla="*/ 1720 w 3899"/>
                  <a:gd name="T21" fmla="*/ 923 h 1219"/>
                  <a:gd name="T22" fmla="*/ 1870 w 3899"/>
                  <a:gd name="T23" fmla="*/ 725 h 1219"/>
                  <a:gd name="T24" fmla="*/ 1265 w 3899"/>
                  <a:gd name="T25" fmla="*/ 950 h 1219"/>
                  <a:gd name="T26" fmla="*/ 1475 w 3899"/>
                  <a:gd name="T27" fmla="*/ 704 h 1219"/>
                  <a:gd name="T28" fmla="*/ 508 w 3899"/>
                  <a:gd name="T29" fmla="*/ 1209 h 1219"/>
                  <a:gd name="T30" fmla="*/ 556 w 3899"/>
                  <a:gd name="T31" fmla="*/ 1104 h 1219"/>
                  <a:gd name="T32" fmla="*/ 0 w 3899"/>
                  <a:gd name="T33" fmla="*/ 1201 h 1219"/>
                  <a:gd name="T34" fmla="*/ 136 w 3899"/>
                  <a:gd name="T35" fmla="*/ 1080 h 1219"/>
                  <a:gd name="T36" fmla="*/ 69 w 3899"/>
                  <a:gd name="T37" fmla="*/ 1057 h 1219"/>
                  <a:gd name="T38" fmla="*/ 150 w 3899"/>
                  <a:gd name="T39" fmla="*/ 964 h 1219"/>
                  <a:gd name="T40" fmla="*/ 979 w 3899"/>
                  <a:gd name="T41" fmla="*/ 456 h 1219"/>
                  <a:gd name="T42" fmla="*/ 1432 w 3899"/>
                  <a:gd name="T43" fmla="*/ 218 h 1219"/>
                  <a:gd name="T44" fmla="*/ 3899 w 3899"/>
                  <a:gd name="T45"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99" h="1219">
                    <a:moveTo>
                      <a:pt x="3899" y="0"/>
                    </a:moveTo>
                    <a:cubicBezTo>
                      <a:pt x="3616" y="471"/>
                      <a:pt x="3642" y="477"/>
                      <a:pt x="3328" y="835"/>
                    </a:cubicBezTo>
                    <a:cubicBezTo>
                      <a:pt x="3313" y="851"/>
                      <a:pt x="3291" y="858"/>
                      <a:pt x="3278" y="875"/>
                    </a:cubicBezTo>
                    <a:cubicBezTo>
                      <a:pt x="3265" y="892"/>
                      <a:pt x="3259" y="914"/>
                      <a:pt x="3250" y="934"/>
                    </a:cubicBezTo>
                    <a:cubicBezTo>
                      <a:pt x="3213" y="1023"/>
                      <a:pt x="3113" y="1087"/>
                      <a:pt x="3019" y="1066"/>
                    </a:cubicBezTo>
                    <a:cubicBezTo>
                      <a:pt x="2924" y="1046"/>
                      <a:pt x="2858" y="930"/>
                      <a:pt x="2902" y="844"/>
                    </a:cubicBezTo>
                    <a:cubicBezTo>
                      <a:pt x="2921" y="809"/>
                      <a:pt x="2954" y="780"/>
                      <a:pt x="2962" y="741"/>
                    </a:cubicBezTo>
                    <a:cubicBezTo>
                      <a:pt x="2829" y="823"/>
                      <a:pt x="2694" y="906"/>
                      <a:pt x="2545" y="955"/>
                    </a:cubicBezTo>
                    <a:cubicBezTo>
                      <a:pt x="2396" y="1003"/>
                      <a:pt x="2230" y="1015"/>
                      <a:pt x="2085" y="956"/>
                    </a:cubicBezTo>
                    <a:cubicBezTo>
                      <a:pt x="2097" y="913"/>
                      <a:pt x="2109" y="870"/>
                      <a:pt x="2121" y="827"/>
                    </a:cubicBezTo>
                    <a:cubicBezTo>
                      <a:pt x="2003" y="903"/>
                      <a:pt x="1859" y="937"/>
                      <a:pt x="1720" y="923"/>
                    </a:cubicBezTo>
                    <a:cubicBezTo>
                      <a:pt x="1780" y="865"/>
                      <a:pt x="1831" y="798"/>
                      <a:pt x="1870" y="725"/>
                    </a:cubicBezTo>
                    <a:cubicBezTo>
                      <a:pt x="1681" y="832"/>
                      <a:pt x="1482" y="941"/>
                      <a:pt x="1265" y="950"/>
                    </a:cubicBezTo>
                    <a:cubicBezTo>
                      <a:pt x="1339" y="872"/>
                      <a:pt x="1409" y="790"/>
                      <a:pt x="1475" y="704"/>
                    </a:cubicBezTo>
                    <a:cubicBezTo>
                      <a:pt x="1177" y="915"/>
                      <a:pt x="851" y="1085"/>
                      <a:pt x="508" y="1209"/>
                    </a:cubicBezTo>
                    <a:cubicBezTo>
                      <a:pt x="524" y="1174"/>
                      <a:pt x="540" y="1139"/>
                      <a:pt x="556" y="1104"/>
                    </a:cubicBezTo>
                    <a:cubicBezTo>
                      <a:pt x="384" y="1185"/>
                      <a:pt x="189" y="1219"/>
                      <a:pt x="0" y="1201"/>
                    </a:cubicBezTo>
                    <a:cubicBezTo>
                      <a:pt x="26" y="1145"/>
                      <a:pt x="76" y="1100"/>
                      <a:pt x="136" y="1080"/>
                    </a:cubicBezTo>
                    <a:cubicBezTo>
                      <a:pt x="114" y="1073"/>
                      <a:pt x="91" y="1065"/>
                      <a:pt x="69" y="1057"/>
                    </a:cubicBezTo>
                    <a:cubicBezTo>
                      <a:pt x="74" y="1015"/>
                      <a:pt x="114" y="987"/>
                      <a:pt x="150" y="964"/>
                    </a:cubicBezTo>
                    <a:cubicBezTo>
                      <a:pt x="426" y="795"/>
                      <a:pt x="703" y="625"/>
                      <a:pt x="979" y="456"/>
                    </a:cubicBezTo>
                    <a:cubicBezTo>
                      <a:pt x="1432" y="218"/>
                      <a:pt x="1432" y="218"/>
                      <a:pt x="1432" y="218"/>
                    </a:cubicBezTo>
                    <a:lnTo>
                      <a:pt x="3899" y="0"/>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6"/>
              <p:cNvSpPr>
                <a:spLocks/>
              </p:cNvSpPr>
              <p:nvPr/>
            </p:nvSpPr>
            <p:spPr bwMode="auto">
              <a:xfrm>
                <a:off x="738187" y="4121150"/>
                <a:ext cx="2273300" cy="722312"/>
              </a:xfrm>
              <a:custGeom>
                <a:avLst/>
                <a:gdLst>
                  <a:gd name="T0" fmla="*/ 3705 w 3932"/>
                  <a:gd name="T1" fmla="*/ 350 h 1250"/>
                  <a:gd name="T2" fmla="*/ 3362 w 3932"/>
                  <a:gd name="T3" fmla="*/ 814 h 1250"/>
                  <a:gd name="T4" fmla="*/ 3286 w 3932"/>
                  <a:gd name="T5" fmla="*/ 883 h 1250"/>
                  <a:gd name="T6" fmla="*/ 3073 w 3932"/>
                  <a:gd name="T7" fmla="*/ 1077 h 1250"/>
                  <a:gd name="T8" fmla="*/ 2932 w 3932"/>
                  <a:gd name="T9" fmla="*/ 861 h 1250"/>
                  <a:gd name="T10" fmla="*/ 2971 w 3932"/>
                  <a:gd name="T11" fmla="*/ 750 h 1250"/>
                  <a:gd name="T12" fmla="*/ 2112 w 3932"/>
                  <a:gd name="T13" fmla="*/ 978 h 1250"/>
                  <a:gd name="T14" fmla="*/ 2130 w 3932"/>
                  <a:gd name="T15" fmla="*/ 836 h 1250"/>
                  <a:gd name="T16" fmla="*/ 1743 w 3932"/>
                  <a:gd name="T17" fmla="*/ 950 h 1250"/>
                  <a:gd name="T18" fmla="*/ 1879 w 3932"/>
                  <a:gd name="T19" fmla="*/ 733 h 1250"/>
                  <a:gd name="T20" fmla="*/ 1288 w 3932"/>
                  <a:gd name="T21" fmla="*/ 978 h 1250"/>
                  <a:gd name="T22" fmla="*/ 1484 w 3932"/>
                  <a:gd name="T23" fmla="*/ 713 h 1250"/>
                  <a:gd name="T24" fmla="*/ 520 w 3932"/>
                  <a:gd name="T25" fmla="*/ 1216 h 1250"/>
                  <a:gd name="T26" fmla="*/ 581 w 3932"/>
                  <a:gd name="T27" fmla="*/ 1129 h 1250"/>
                  <a:gd name="T28" fmla="*/ 15 w 3932"/>
                  <a:gd name="T29" fmla="*/ 1208 h 1250"/>
                  <a:gd name="T30" fmla="*/ 154 w 3932"/>
                  <a:gd name="T31" fmla="*/ 1111 h 1250"/>
                  <a:gd name="T32" fmla="*/ 87 w 3932"/>
                  <a:gd name="T33" fmla="*/ 1065 h 1250"/>
                  <a:gd name="T34" fmla="*/ 154 w 3932"/>
                  <a:gd name="T35" fmla="*/ 1005 h 1250"/>
                  <a:gd name="T36" fmla="*/ 460 w 3932"/>
                  <a:gd name="T37" fmla="*/ 816 h 1250"/>
                  <a:gd name="T38" fmla="*/ 1061 w 3932"/>
                  <a:gd name="T39" fmla="*/ 453 h 1250"/>
                  <a:gd name="T40" fmla="*/ 1432 w 3932"/>
                  <a:gd name="T41" fmla="*/ 259 h 1250"/>
                  <a:gd name="T42" fmla="*/ 1447 w 3932"/>
                  <a:gd name="T43" fmla="*/ 249 h 1250"/>
                  <a:gd name="T44" fmla="*/ 1642 w 3932"/>
                  <a:gd name="T45" fmla="*/ 232 h 1250"/>
                  <a:gd name="T46" fmla="*/ 2450 w 3932"/>
                  <a:gd name="T47" fmla="*/ 160 h 1250"/>
                  <a:gd name="T48" fmla="*/ 3390 w 3932"/>
                  <a:gd name="T49" fmla="*/ 77 h 1250"/>
                  <a:gd name="T50" fmla="*/ 3906 w 3932"/>
                  <a:gd name="T51" fmla="*/ 31 h 1250"/>
                  <a:gd name="T52" fmla="*/ 3914 w 3932"/>
                  <a:gd name="T53" fmla="*/ 7 h 1250"/>
                  <a:gd name="T54" fmla="*/ 3480 w 3932"/>
                  <a:gd name="T55" fmla="*/ 45 h 1250"/>
                  <a:gd name="T56" fmla="*/ 2555 w 3932"/>
                  <a:gd name="T57" fmla="*/ 127 h 1250"/>
                  <a:gd name="T58" fmla="*/ 1701 w 3932"/>
                  <a:gd name="T59" fmla="*/ 203 h 1250"/>
                  <a:gd name="T60" fmla="*/ 1444 w 3932"/>
                  <a:gd name="T61" fmla="*/ 226 h 1250"/>
                  <a:gd name="T62" fmla="*/ 1333 w 3932"/>
                  <a:gd name="T63" fmla="*/ 284 h 1250"/>
                  <a:gd name="T64" fmla="*/ 825 w 3932"/>
                  <a:gd name="T65" fmla="*/ 564 h 1250"/>
                  <a:gd name="T66" fmla="*/ 193 w 3932"/>
                  <a:gd name="T67" fmla="*/ 952 h 1250"/>
                  <a:gd name="T68" fmla="*/ 81 w 3932"/>
                  <a:gd name="T69" fmla="*/ 1087 h 1250"/>
                  <a:gd name="T70" fmla="*/ 147 w 3932"/>
                  <a:gd name="T71" fmla="*/ 1088 h 1250"/>
                  <a:gd name="T72" fmla="*/ 15 w 3932"/>
                  <a:gd name="T73" fmla="*/ 1232 h 1250"/>
                  <a:gd name="T74" fmla="*/ 561 w 3932"/>
                  <a:gd name="T75" fmla="*/ 1117 h 1250"/>
                  <a:gd name="T76" fmla="*/ 526 w 3932"/>
                  <a:gd name="T77" fmla="*/ 1239 h 1250"/>
                  <a:gd name="T78" fmla="*/ 1496 w 3932"/>
                  <a:gd name="T79" fmla="*/ 734 h 1250"/>
                  <a:gd name="T80" fmla="*/ 1271 w 3932"/>
                  <a:gd name="T81" fmla="*/ 961 h 1250"/>
                  <a:gd name="T82" fmla="*/ 1891 w 3932"/>
                  <a:gd name="T83" fmla="*/ 754 h 1250"/>
                  <a:gd name="T84" fmla="*/ 1726 w 3932"/>
                  <a:gd name="T85" fmla="*/ 933 h 1250"/>
                  <a:gd name="T86" fmla="*/ 2142 w 3932"/>
                  <a:gd name="T87" fmla="*/ 856 h 1250"/>
                  <a:gd name="T88" fmla="*/ 2089 w 3932"/>
                  <a:gd name="T89" fmla="*/ 971 h 1250"/>
                  <a:gd name="T90" fmla="*/ 2797 w 3932"/>
                  <a:gd name="T91" fmla="*/ 881 h 1250"/>
                  <a:gd name="T92" fmla="*/ 2966 w 3932"/>
                  <a:gd name="T93" fmla="*/ 757 h 1250"/>
                  <a:gd name="T94" fmla="*/ 2892 w 3932"/>
                  <a:gd name="T95" fmla="*/ 937 h 1250"/>
                  <a:gd name="T96" fmla="*/ 3164 w 3932"/>
                  <a:gd name="T97" fmla="*/ 1077 h 1250"/>
                  <a:gd name="T98" fmla="*/ 3293 w 3932"/>
                  <a:gd name="T99" fmla="*/ 916 h 1250"/>
                  <a:gd name="T100" fmla="*/ 3373 w 3932"/>
                  <a:gd name="T101" fmla="*/ 838 h 1250"/>
                  <a:gd name="T102" fmla="*/ 3548 w 3932"/>
                  <a:gd name="T103" fmla="*/ 628 h 1250"/>
                  <a:gd name="T104" fmla="*/ 3924 w 3932"/>
                  <a:gd name="T105" fmla="*/ 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32" h="1250">
                    <a:moveTo>
                      <a:pt x="3903" y="13"/>
                    </a:moveTo>
                    <a:cubicBezTo>
                      <a:pt x="3836" y="125"/>
                      <a:pt x="3771" y="238"/>
                      <a:pt x="3705" y="350"/>
                    </a:cubicBezTo>
                    <a:cubicBezTo>
                      <a:pt x="3662" y="423"/>
                      <a:pt x="3618" y="494"/>
                      <a:pt x="3569" y="562"/>
                    </a:cubicBezTo>
                    <a:cubicBezTo>
                      <a:pt x="3505" y="650"/>
                      <a:pt x="3433" y="732"/>
                      <a:pt x="3362" y="814"/>
                    </a:cubicBezTo>
                    <a:cubicBezTo>
                      <a:pt x="3350" y="827"/>
                      <a:pt x="3338" y="844"/>
                      <a:pt x="3324" y="855"/>
                    </a:cubicBezTo>
                    <a:cubicBezTo>
                      <a:pt x="3311" y="864"/>
                      <a:pt x="3297" y="871"/>
                      <a:pt x="3286" y="883"/>
                    </a:cubicBezTo>
                    <a:cubicBezTo>
                      <a:pt x="3263" y="910"/>
                      <a:pt x="3258" y="947"/>
                      <a:pt x="3239" y="977"/>
                    </a:cubicBezTo>
                    <a:cubicBezTo>
                      <a:pt x="3204" y="1034"/>
                      <a:pt x="3140" y="1076"/>
                      <a:pt x="3073" y="1077"/>
                    </a:cubicBezTo>
                    <a:cubicBezTo>
                      <a:pt x="3002" y="1079"/>
                      <a:pt x="2940" y="1028"/>
                      <a:pt x="2921" y="961"/>
                    </a:cubicBezTo>
                    <a:cubicBezTo>
                      <a:pt x="2911" y="927"/>
                      <a:pt x="2914" y="892"/>
                      <a:pt x="2932" y="861"/>
                    </a:cubicBezTo>
                    <a:cubicBezTo>
                      <a:pt x="2951" y="828"/>
                      <a:pt x="2980" y="802"/>
                      <a:pt x="2989" y="764"/>
                    </a:cubicBezTo>
                    <a:cubicBezTo>
                      <a:pt x="2991" y="754"/>
                      <a:pt x="2980" y="745"/>
                      <a:pt x="2971" y="750"/>
                    </a:cubicBezTo>
                    <a:cubicBezTo>
                      <a:pt x="2717" y="906"/>
                      <a:pt x="2408" y="1087"/>
                      <a:pt x="2103" y="963"/>
                    </a:cubicBezTo>
                    <a:cubicBezTo>
                      <a:pt x="2106" y="968"/>
                      <a:pt x="2109" y="973"/>
                      <a:pt x="2112" y="978"/>
                    </a:cubicBezTo>
                    <a:cubicBezTo>
                      <a:pt x="2124" y="935"/>
                      <a:pt x="2136" y="892"/>
                      <a:pt x="2148" y="849"/>
                    </a:cubicBezTo>
                    <a:cubicBezTo>
                      <a:pt x="2150" y="839"/>
                      <a:pt x="2139" y="830"/>
                      <a:pt x="2130" y="836"/>
                    </a:cubicBezTo>
                    <a:cubicBezTo>
                      <a:pt x="2013" y="910"/>
                      <a:pt x="1873" y="944"/>
                      <a:pt x="1735" y="930"/>
                    </a:cubicBezTo>
                    <a:cubicBezTo>
                      <a:pt x="1738" y="937"/>
                      <a:pt x="1740" y="943"/>
                      <a:pt x="1743" y="950"/>
                    </a:cubicBezTo>
                    <a:cubicBezTo>
                      <a:pt x="1804" y="892"/>
                      <a:pt x="1856" y="824"/>
                      <a:pt x="1896" y="750"/>
                    </a:cubicBezTo>
                    <a:cubicBezTo>
                      <a:pt x="1901" y="739"/>
                      <a:pt x="1890" y="727"/>
                      <a:pt x="1879" y="733"/>
                    </a:cubicBezTo>
                    <a:cubicBezTo>
                      <a:pt x="1693" y="838"/>
                      <a:pt x="1498" y="947"/>
                      <a:pt x="1280" y="957"/>
                    </a:cubicBezTo>
                    <a:cubicBezTo>
                      <a:pt x="1282" y="964"/>
                      <a:pt x="1285" y="971"/>
                      <a:pt x="1288" y="978"/>
                    </a:cubicBezTo>
                    <a:cubicBezTo>
                      <a:pt x="1363" y="899"/>
                      <a:pt x="1434" y="816"/>
                      <a:pt x="1500" y="729"/>
                    </a:cubicBezTo>
                    <a:cubicBezTo>
                      <a:pt x="1507" y="720"/>
                      <a:pt x="1493" y="707"/>
                      <a:pt x="1484" y="713"/>
                    </a:cubicBezTo>
                    <a:cubicBezTo>
                      <a:pt x="1253" y="876"/>
                      <a:pt x="1005" y="1015"/>
                      <a:pt x="746" y="1127"/>
                    </a:cubicBezTo>
                    <a:cubicBezTo>
                      <a:pt x="672" y="1159"/>
                      <a:pt x="596" y="1189"/>
                      <a:pt x="520" y="1216"/>
                    </a:cubicBezTo>
                    <a:cubicBezTo>
                      <a:pt x="524" y="1222"/>
                      <a:pt x="529" y="1228"/>
                      <a:pt x="533" y="1234"/>
                    </a:cubicBezTo>
                    <a:cubicBezTo>
                      <a:pt x="549" y="1199"/>
                      <a:pt x="565" y="1164"/>
                      <a:pt x="581" y="1129"/>
                    </a:cubicBezTo>
                    <a:cubicBezTo>
                      <a:pt x="586" y="1118"/>
                      <a:pt x="576" y="1108"/>
                      <a:pt x="565" y="1113"/>
                    </a:cubicBezTo>
                    <a:cubicBezTo>
                      <a:pt x="394" y="1193"/>
                      <a:pt x="203" y="1226"/>
                      <a:pt x="15" y="1208"/>
                    </a:cubicBezTo>
                    <a:cubicBezTo>
                      <a:pt x="18" y="1214"/>
                      <a:pt x="22" y="1220"/>
                      <a:pt x="25" y="1226"/>
                    </a:cubicBezTo>
                    <a:cubicBezTo>
                      <a:pt x="51" y="1172"/>
                      <a:pt x="97" y="1131"/>
                      <a:pt x="154" y="1111"/>
                    </a:cubicBezTo>
                    <a:cubicBezTo>
                      <a:pt x="165" y="1107"/>
                      <a:pt x="165" y="1092"/>
                      <a:pt x="154" y="1088"/>
                    </a:cubicBezTo>
                    <a:cubicBezTo>
                      <a:pt x="132" y="1080"/>
                      <a:pt x="110" y="1072"/>
                      <a:pt x="87" y="1065"/>
                    </a:cubicBezTo>
                    <a:cubicBezTo>
                      <a:pt x="90" y="1069"/>
                      <a:pt x="93" y="1074"/>
                      <a:pt x="96" y="1079"/>
                    </a:cubicBezTo>
                    <a:cubicBezTo>
                      <a:pt x="101" y="1045"/>
                      <a:pt x="126" y="1023"/>
                      <a:pt x="154" y="1005"/>
                    </a:cubicBezTo>
                    <a:cubicBezTo>
                      <a:pt x="186" y="983"/>
                      <a:pt x="220" y="964"/>
                      <a:pt x="253" y="944"/>
                    </a:cubicBezTo>
                    <a:cubicBezTo>
                      <a:pt x="322" y="901"/>
                      <a:pt x="391" y="859"/>
                      <a:pt x="460" y="816"/>
                    </a:cubicBezTo>
                    <a:cubicBezTo>
                      <a:pt x="599" y="731"/>
                      <a:pt x="738" y="645"/>
                      <a:pt x="878" y="560"/>
                    </a:cubicBezTo>
                    <a:cubicBezTo>
                      <a:pt x="938" y="523"/>
                      <a:pt x="998" y="486"/>
                      <a:pt x="1061" y="453"/>
                    </a:cubicBezTo>
                    <a:cubicBezTo>
                      <a:pt x="1126" y="419"/>
                      <a:pt x="1192" y="384"/>
                      <a:pt x="1258" y="350"/>
                    </a:cubicBezTo>
                    <a:cubicBezTo>
                      <a:pt x="1316" y="319"/>
                      <a:pt x="1374" y="289"/>
                      <a:pt x="1432" y="259"/>
                    </a:cubicBezTo>
                    <a:cubicBezTo>
                      <a:pt x="1437" y="256"/>
                      <a:pt x="1444" y="253"/>
                      <a:pt x="1449" y="249"/>
                    </a:cubicBezTo>
                    <a:cubicBezTo>
                      <a:pt x="1454" y="246"/>
                      <a:pt x="1451" y="249"/>
                      <a:pt x="1447" y="249"/>
                    </a:cubicBezTo>
                    <a:cubicBezTo>
                      <a:pt x="1451" y="249"/>
                      <a:pt x="1455" y="248"/>
                      <a:pt x="1458" y="248"/>
                    </a:cubicBezTo>
                    <a:cubicBezTo>
                      <a:pt x="1520" y="243"/>
                      <a:pt x="1581" y="237"/>
                      <a:pt x="1642" y="232"/>
                    </a:cubicBezTo>
                    <a:cubicBezTo>
                      <a:pt x="1760" y="221"/>
                      <a:pt x="1878" y="211"/>
                      <a:pt x="1996" y="201"/>
                    </a:cubicBezTo>
                    <a:cubicBezTo>
                      <a:pt x="2147" y="187"/>
                      <a:pt x="2299" y="174"/>
                      <a:pt x="2450" y="160"/>
                    </a:cubicBezTo>
                    <a:cubicBezTo>
                      <a:pt x="2613" y="146"/>
                      <a:pt x="2776" y="131"/>
                      <a:pt x="2939" y="117"/>
                    </a:cubicBezTo>
                    <a:cubicBezTo>
                      <a:pt x="3390" y="77"/>
                      <a:pt x="3390" y="77"/>
                      <a:pt x="3390" y="77"/>
                    </a:cubicBezTo>
                    <a:cubicBezTo>
                      <a:pt x="3505" y="67"/>
                      <a:pt x="3620" y="57"/>
                      <a:pt x="3735" y="46"/>
                    </a:cubicBezTo>
                    <a:cubicBezTo>
                      <a:pt x="3792" y="41"/>
                      <a:pt x="3849" y="37"/>
                      <a:pt x="3906" y="31"/>
                    </a:cubicBezTo>
                    <a:cubicBezTo>
                      <a:pt x="3909" y="31"/>
                      <a:pt x="3911" y="31"/>
                      <a:pt x="3914" y="31"/>
                    </a:cubicBezTo>
                    <a:cubicBezTo>
                      <a:pt x="3929" y="29"/>
                      <a:pt x="3929" y="6"/>
                      <a:pt x="3914" y="7"/>
                    </a:cubicBezTo>
                    <a:cubicBezTo>
                      <a:pt x="3874" y="10"/>
                      <a:pt x="3834" y="14"/>
                      <a:pt x="3794" y="18"/>
                    </a:cubicBezTo>
                    <a:cubicBezTo>
                      <a:pt x="3689" y="27"/>
                      <a:pt x="3585" y="36"/>
                      <a:pt x="3480" y="45"/>
                    </a:cubicBezTo>
                    <a:cubicBezTo>
                      <a:pt x="3335" y="58"/>
                      <a:pt x="3189" y="71"/>
                      <a:pt x="3044" y="84"/>
                    </a:cubicBezTo>
                    <a:cubicBezTo>
                      <a:pt x="2881" y="98"/>
                      <a:pt x="2718" y="113"/>
                      <a:pt x="2555" y="127"/>
                    </a:cubicBezTo>
                    <a:cubicBezTo>
                      <a:pt x="2398" y="141"/>
                      <a:pt x="2241" y="155"/>
                      <a:pt x="2084" y="169"/>
                    </a:cubicBezTo>
                    <a:cubicBezTo>
                      <a:pt x="1956" y="180"/>
                      <a:pt x="1829" y="192"/>
                      <a:pt x="1701" y="203"/>
                    </a:cubicBezTo>
                    <a:cubicBezTo>
                      <a:pt x="1627" y="209"/>
                      <a:pt x="1552" y="216"/>
                      <a:pt x="1477" y="223"/>
                    </a:cubicBezTo>
                    <a:cubicBezTo>
                      <a:pt x="1467" y="224"/>
                      <a:pt x="1454" y="223"/>
                      <a:pt x="1444" y="226"/>
                    </a:cubicBezTo>
                    <a:cubicBezTo>
                      <a:pt x="1432" y="229"/>
                      <a:pt x="1421" y="237"/>
                      <a:pt x="1411" y="243"/>
                    </a:cubicBezTo>
                    <a:cubicBezTo>
                      <a:pt x="1333" y="284"/>
                      <a:pt x="1333" y="284"/>
                      <a:pt x="1333" y="284"/>
                    </a:cubicBezTo>
                    <a:cubicBezTo>
                      <a:pt x="1219" y="344"/>
                      <a:pt x="1103" y="401"/>
                      <a:pt x="990" y="463"/>
                    </a:cubicBezTo>
                    <a:cubicBezTo>
                      <a:pt x="934" y="495"/>
                      <a:pt x="880" y="531"/>
                      <a:pt x="825" y="564"/>
                    </a:cubicBezTo>
                    <a:cubicBezTo>
                      <a:pt x="755" y="608"/>
                      <a:pt x="685" y="651"/>
                      <a:pt x="614" y="694"/>
                    </a:cubicBezTo>
                    <a:cubicBezTo>
                      <a:pt x="474" y="780"/>
                      <a:pt x="333" y="866"/>
                      <a:pt x="193" y="952"/>
                    </a:cubicBezTo>
                    <a:cubicBezTo>
                      <a:pt x="146" y="981"/>
                      <a:pt x="82" y="1012"/>
                      <a:pt x="73" y="1073"/>
                    </a:cubicBezTo>
                    <a:cubicBezTo>
                      <a:pt x="72" y="1080"/>
                      <a:pt x="74" y="1085"/>
                      <a:pt x="81" y="1087"/>
                    </a:cubicBezTo>
                    <a:cubicBezTo>
                      <a:pt x="103" y="1095"/>
                      <a:pt x="125" y="1103"/>
                      <a:pt x="147" y="1111"/>
                    </a:cubicBezTo>
                    <a:cubicBezTo>
                      <a:pt x="147" y="1088"/>
                      <a:pt x="147" y="1088"/>
                      <a:pt x="147" y="1088"/>
                    </a:cubicBezTo>
                    <a:cubicBezTo>
                      <a:pt x="85" y="1110"/>
                      <a:pt x="33" y="1154"/>
                      <a:pt x="4" y="1214"/>
                    </a:cubicBezTo>
                    <a:cubicBezTo>
                      <a:pt x="0" y="1223"/>
                      <a:pt x="5" y="1231"/>
                      <a:pt x="15" y="1232"/>
                    </a:cubicBezTo>
                    <a:cubicBezTo>
                      <a:pt x="207" y="1250"/>
                      <a:pt x="402" y="1215"/>
                      <a:pt x="577" y="1133"/>
                    </a:cubicBezTo>
                    <a:cubicBezTo>
                      <a:pt x="572" y="1128"/>
                      <a:pt x="566" y="1122"/>
                      <a:pt x="561" y="1117"/>
                    </a:cubicBezTo>
                    <a:cubicBezTo>
                      <a:pt x="545" y="1152"/>
                      <a:pt x="529" y="1187"/>
                      <a:pt x="513" y="1222"/>
                    </a:cubicBezTo>
                    <a:cubicBezTo>
                      <a:pt x="509" y="1230"/>
                      <a:pt x="516" y="1243"/>
                      <a:pt x="526" y="1239"/>
                    </a:cubicBezTo>
                    <a:cubicBezTo>
                      <a:pt x="794" y="1142"/>
                      <a:pt x="1051" y="1018"/>
                      <a:pt x="1293" y="868"/>
                    </a:cubicBezTo>
                    <a:cubicBezTo>
                      <a:pt x="1362" y="825"/>
                      <a:pt x="1430" y="780"/>
                      <a:pt x="1496" y="734"/>
                    </a:cubicBezTo>
                    <a:cubicBezTo>
                      <a:pt x="1490" y="728"/>
                      <a:pt x="1485" y="723"/>
                      <a:pt x="1479" y="717"/>
                    </a:cubicBezTo>
                    <a:cubicBezTo>
                      <a:pt x="1414" y="802"/>
                      <a:pt x="1345" y="883"/>
                      <a:pt x="1271" y="961"/>
                    </a:cubicBezTo>
                    <a:cubicBezTo>
                      <a:pt x="1264" y="968"/>
                      <a:pt x="1269" y="982"/>
                      <a:pt x="1280" y="981"/>
                    </a:cubicBezTo>
                    <a:cubicBezTo>
                      <a:pt x="1502" y="971"/>
                      <a:pt x="1702" y="861"/>
                      <a:pt x="1891" y="754"/>
                    </a:cubicBezTo>
                    <a:cubicBezTo>
                      <a:pt x="1886" y="748"/>
                      <a:pt x="1881" y="743"/>
                      <a:pt x="1875" y="738"/>
                    </a:cubicBezTo>
                    <a:cubicBezTo>
                      <a:pt x="1836" y="810"/>
                      <a:pt x="1786" y="876"/>
                      <a:pt x="1726" y="933"/>
                    </a:cubicBezTo>
                    <a:cubicBezTo>
                      <a:pt x="1718" y="941"/>
                      <a:pt x="1725" y="953"/>
                      <a:pt x="1735" y="954"/>
                    </a:cubicBezTo>
                    <a:cubicBezTo>
                      <a:pt x="1877" y="968"/>
                      <a:pt x="2022" y="933"/>
                      <a:pt x="2142" y="856"/>
                    </a:cubicBezTo>
                    <a:cubicBezTo>
                      <a:pt x="2136" y="852"/>
                      <a:pt x="2131" y="847"/>
                      <a:pt x="2125" y="843"/>
                    </a:cubicBezTo>
                    <a:cubicBezTo>
                      <a:pt x="2113" y="886"/>
                      <a:pt x="2101" y="929"/>
                      <a:pt x="2089" y="971"/>
                    </a:cubicBezTo>
                    <a:cubicBezTo>
                      <a:pt x="2087" y="978"/>
                      <a:pt x="2091" y="984"/>
                      <a:pt x="2097" y="986"/>
                    </a:cubicBezTo>
                    <a:cubicBezTo>
                      <a:pt x="2332" y="1081"/>
                      <a:pt x="2587" y="996"/>
                      <a:pt x="2797" y="881"/>
                    </a:cubicBezTo>
                    <a:cubicBezTo>
                      <a:pt x="2860" y="846"/>
                      <a:pt x="2922" y="809"/>
                      <a:pt x="2983" y="771"/>
                    </a:cubicBezTo>
                    <a:cubicBezTo>
                      <a:pt x="2977" y="766"/>
                      <a:pt x="2972" y="762"/>
                      <a:pt x="2966" y="757"/>
                    </a:cubicBezTo>
                    <a:cubicBezTo>
                      <a:pt x="2957" y="795"/>
                      <a:pt x="2927" y="821"/>
                      <a:pt x="2909" y="855"/>
                    </a:cubicBezTo>
                    <a:cubicBezTo>
                      <a:pt x="2895" y="880"/>
                      <a:pt x="2889" y="909"/>
                      <a:pt x="2892" y="937"/>
                    </a:cubicBezTo>
                    <a:cubicBezTo>
                      <a:pt x="2898" y="996"/>
                      <a:pt x="2934" y="1051"/>
                      <a:pt x="2985" y="1079"/>
                    </a:cubicBezTo>
                    <a:cubicBezTo>
                      <a:pt x="3041" y="1111"/>
                      <a:pt x="3109" y="1105"/>
                      <a:pt x="3164" y="1077"/>
                    </a:cubicBezTo>
                    <a:cubicBezTo>
                      <a:pt x="3195" y="1062"/>
                      <a:pt x="3222" y="1039"/>
                      <a:pt x="3243" y="1012"/>
                    </a:cubicBezTo>
                    <a:cubicBezTo>
                      <a:pt x="3267" y="983"/>
                      <a:pt x="3276" y="949"/>
                      <a:pt x="3293" y="916"/>
                    </a:cubicBezTo>
                    <a:cubicBezTo>
                      <a:pt x="3302" y="898"/>
                      <a:pt x="3317" y="889"/>
                      <a:pt x="3333" y="877"/>
                    </a:cubicBezTo>
                    <a:cubicBezTo>
                      <a:pt x="3349" y="866"/>
                      <a:pt x="3360" y="852"/>
                      <a:pt x="3373" y="838"/>
                    </a:cubicBezTo>
                    <a:cubicBezTo>
                      <a:pt x="3396" y="811"/>
                      <a:pt x="3419" y="784"/>
                      <a:pt x="3442" y="758"/>
                    </a:cubicBezTo>
                    <a:cubicBezTo>
                      <a:pt x="3478" y="715"/>
                      <a:pt x="3514" y="672"/>
                      <a:pt x="3548" y="628"/>
                    </a:cubicBezTo>
                    <a:cubicBezTo>
                      <a:pt x="3603" y="558"/>
                      <a:pt x="3652" y="485"/>
                      <a:pt x="3698" y="409"/>
                    </a:cubicBezTo>
                    <a:cubicBezTo>
                      <a:pt x="3775" y="282"/>
                      <a:pt x="3848" y="152"/>
                      <a:pt x="3924" y="25"/>
                    </a:cubicBezTo>
                    <a:cubicBezTo>
                      <a:pt x="3932" y="12"/>
                      <a:pt x="3911" y="0"/>
                      <a:pt x="3903" y="1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7"/>
              <p:cNvSpPr>
                <a:spLocks/>
              </p:cNvSpPr>
              <p:nvPr/>
            </p:nvSpPr>
            <p:spPr bwMode="auto">
              <a:xfrm>
                <a:off x="2505075" y="2455863"/>
                <a:ext cx="1057275" cy="1763712"/>
              </a:xfrm>
              <a:custGeom>
                <a:avLst/>
                <a:gdLst>
                  <a:gd name="T0" fmla="*/ 1621 w 1829"/>
                  <a:gd name="T1" fmla="*/ 1178 h 3055"/>
                  <a:gd name="T2" fmla="*/ 1660 w 1829"/>
                  <a:gd name="T3" fmla="*/ 1348 h 3055"/>
                  <a:gd name="T4" fmla="*/ 1535 w 1829"/>
                  <a:gd name="T5" fmla="*/ 2306 h 3055"/>
                  <a:gd name="T6" fmla="*/ 1542 w 1829"/>
                  <a:gd name="T7" fmla="*/ 2059 h 3055"/>
                  <a:gd name="T8" fmla="*/ 1254 w 1829"/>
                  <a:gd name="T9" fmla="*/ 2598 h 3055"/>
                  <a:gd name="T10" fmla="*/ 1258 w 1829"/>
                  <a:gd name="T11" fmla="*/ 2379 h 3055"/>
                  <a:gd name="T12" fmla="*/ 574 w 1829"/>
                  <a:gd name="T13" fmla="*/ 3055 h 3055"/>
                  <a:gd name="T14" fmla="*/ 0 w 1829"/>
                  <a:gd name="T15" fmla="*/ 1425 h 3055"/>
                  <a:gd name="T16" fmla="*/ 171 w 1829"/>
                  <a:gd name="T17" fmla="*/ 1091 h 3055"/>
                  <a:gd name="T18" fmla="*/ 423 w 1829"/>
                  <a:gd name="T19" fmla="*/ 534 h 3055"/>
                  <a:gd name="T20" fmla="*/ 862 w 1829"/>
                  <a:gd name="T21" fmla="*/ 118 h 3055"/>
                  <a:gd name="T22" fmla="*/ 1455 w 1829"/>
                  <a:gd name="T23" fmla="*/ 74 h 3055"/>
                  <a:gd name="T24" fmla="*/ 1812 w 1829"/>
                  <a:gd name="T25" fmla="*/ 531 h 3055"/>
                  <a:gd name="T26" fmla="*/ 1812 w 1829"/>
                  <a:gd name="T27" fmla="*/ 699 h 3055"/>
                  <a:gd name="T28" fmla="*/ 1621 w 1829"/>
                  <a:gd name="T29" fmla="*/ 1178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9" h="3055">
                    <a:moveTo>
                      <a:pt x="1621" y="1178"/>
                    </a:moveTo>
                    <a:cubicBezTo>
                      <a:pt x="1637" y="1263"/>
                      <a:pt x="1660" y="1348"/>
                      <a:pt x="1660" y="1348"/>
                    </a:cubicBezTo>
                    <a:cubicBezTo>
                      <a:pt x="1756" y="1666"/>
                      <a:pt x="1710" y="2024"/>
                      <a:pt x="1535" y="2306"/>
                    </a:cubicBezTo>
                    <a:cubicBezTo>
                      <a:pt x="1537" y="2224"/>
                      <a:pt x="1540" y="2141"/>
                      <a:pt x="1542" y="2059"/>
                    </a:cubicBezTo>
                    <a:cubicBezTo>
                      <a:pt x="1473" y="2251"/>
                      <a:pt x="1375" y="2434"/>
                      <a:pt x="1254" y="2598"/>
                    </a:cubicBezTo>
                    <a:cubicBezTo>
                      <a:pt x="1256" y="2525"/>
                      <a:pt x="1257" y="2452"/>
                      <a:pt x="1258" y="2379"/>
                    </a:cubicBezTo>
                    <a:cubicBezTo>
                      <a:pt x="1138" y="2678"/>
                      <a:pt x="871" y="2927"/>
                      <a:pt x="574" y="3055"/>
                    </a:cubicBezTo>
                    <a:cubicBezTo>
                      <a:pt x="0" y="1425"/>
                      <a:pt x="0" y="1425"/>
                      <a:pt x="0" y="1425"/>
                    </a:cubicBezTo>
                    <a:cubicBezTo>
                      <a:pt x="89" y="1335"/>
                      <a:pt x="130" y="1210"/>
                      <a:pt x="171" y="1091"/>
                    </a:cubicBezTo>
                    <a:cubicBezTo>
                      <a:pt x="237" y="898"/>
                      <a:pt x="313" y="706"/>
                      <a:pt x="423" y="534"/>
                    </a:cubicBezTo>
                    <a:cubicBezTo>
                      <a:pt x="533" y="362"/>
                      <a:pt x="679" y="209"/>
                      <a:pt x="862" y="118"/>
                    </a:cubicBezTo>
                    <a:cubicBezTo>
                      <a:pt x="1044" y="26"/>
                      <a:pt x="1265" y="0"/>
                      <a:pt x="1455" y="74"/>
                    </a:cubicBezTo>
                    <a:cubicBezTo>
                      <a:pt x="1646" y="147"/>
                      <a:pt x="1798" y="328"/>
                      <a:pt x="1812" y="531"/>
                    </a:cubicBezTo>
                    <a:cubicBezTo>
                      <a:pt x="1812" y="531"/>
                      <a:pt x="1829" y="642"/>
                      <a:pt x="1812" y="699"/>
                    </a:cubicBezTo>
                    <a:lnTo>
                      <a:pt x="1621" y="1178"/>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8"/>
              <p:cNvSpPr>
                <a:spLocks/>
              </p:cNvSpPr>
              <p:nvPr/>
            </p:nvSpPr>
            <p:spPr bwMode="auto">
              <a:xfrm>
                <a:off x="2498725" y="2460625"/>
                <a:ext cx="1068388" cy="1766887"/>
              </a:xfrm>
              <a:custGeom>
                <a:avLst/>
                <a:gdLst>
                  <a:gd name="T0" fmla="*/ 1706 w 1848"/>
                  <a:gd name="T1" fmla="*/ 1584 h 3060"/>
                  <a:gd name="T2" fmla="*/ 1537 w 1848"/>
                  <a:gd name="T3" fmla="*/ 2292 h 3060"/>
                  <a:gd name="T4" fmla="*/ 1566 w 1848"/>
                  <a:gd name="T5" fmla="*/ 2051 h 3060"/>
                  <a:gd name="T6" fmla="*/ 1256 w 1848"/>
                  <a:gd name="T7" fmla="*/ 2584 h 3060"/>
                  <a:gd name="T8" fmla="*/ 1282 w 1848"/>
                  <a:gd name="T9" fmla="*/ 2371 h 3060"/>
                  <a:gd name="T10" fmla="*/ 766 w 1848"/>
                  <a:gd name="T11" fmla="*/ 2938 h 3060"/>
                  <a:gd name="T12" fmla="*/ 598 w 1848"/>
                  <a:gd name="T13" fmla="*/ 3044 h 3060"/>
                  <a:gd name="T14" fmla="*/ 404 w 1848"/>
                  <a:gd name="T15" fmla="*/ 2492 h 3060"/>
                  <a:gd name="T16" fmla="*/ 95 w 1848"/>
                  <a:gd name="T17" fmla="*/ 1615 h 3060"/>
                  <a:gd name="T18" fmla="*/ 33 w 1848"/>
                  <a:gd name="T19" fmla="*/ 1438 h 3060"/>
                  <a:gd name="T20" fmla="*/ 24 w 1848"/>
                  <a:gd name="T21" fmla="*/ 1413 h 3060"/>
                  <a:gd name="T22" fmla="*/ 205 w 1848"/>
                  <a:gd name="T23" fmla="*/ 1055 h 3060"/>
                  <a:gd name="T24" fmla="*/ 1017 w 1848"/>
                  <a:gd name="T25" fmla="*/ 66 h 3060"/>
                  <a:gd name="T26" fmla="*/ 1743 w 1848"/>
                  <a:gd name="T27" fmla="*/ 311 h 3060"/>
                  <a:gd name="T28" fmla="*/ 1808 w 1848"/>
                  <a:gd name="T29" fmla="*/ 698 h 3060"/>
                  <a:gd name="T30" fmla="*/ 1625 w 1848"/>
                  <a:gd name="T31" fmla="*/ 1157 h 3060"/>
                  <a:gd name="T32" fmla="*/ 1644 w 1848"/>
                  <a:gd name="T33" fmla="*/ 1173 h 3060"/>
                  <a:gd name="T34" fmla="*/ 1824 w 1848"/>
                  <a:gd name="T35" fmla="*/ 722 h 3060"/>
                  <a:gd name="T36" fmla="*/ 1837 w 1848"/>
                  <a:gd name="T37" fmla="*/ 527 h 3060"/>
                  <a:gd name="T38" fmla="*/ 1552 w 1848"/>
                  <a:gd name="T39" fmla="*/ 93 h 3060"/>
                  <a:gd name="T40" fmla="*/ 451 w 1848"/>
                  <a:gd name="T41" fmla="*/ 480 h 3060"/>
                  <a:gd name="T42" fmla="*/ 157 w 1848"/>
                  <a:gd name="T43" fmla="*/ 1120 h 3060"/>
                  <a:gd name="T44" fmla="*/ 4 w 1848"/>
                  <a:gd name="T45" fmla="*/ 1408 h 3060"/>
                  <a:gd name="T46" fmla="*/ 58 w 1848"/>
                  <a:gd name="T47" fmla="*/ 1583 h 3060"/>
                  <a:gd name="T48" fmla="*/ 361 w 1848"/>
                  <a:gd name="T49" fmla="*/ 2442 h 3060"/>
                  <a:gd name="T50" fmla="*/ 574 w 1848"/>
                  <a:gd name="T51" fmla="*/ 3047 h 3060"/>
                  <a:gd name="T52" fmla="*/ 592 w 1848"/>
                  <a:gd name="T53" fmla="*/ 3057 h 3060"/>
                  <a:gd name="T54" fmla="*/ 1281 w 1848"/>
                  <a:gd name="T55" fmla="*/ 2374 h 3060"/>
                  <a:gd name="T56" fmla="*/ 1255 w 1848"/>
                  <a:gd name="T57" fmla="*/ 2590 h 3060"/>
                  <a:gd name="T58" fmla="*/ 1565 w 1848"/>
                  <a:gd name="T59" fmla="*/ 2054 h 3060"/>
                  <a:gd name="T60" fmla="*/ 1535 w 1848"/>
                  <a:gd name="T61" fmla="*/ 2298 h 3060"/>
                  <a:gd name="T62" fmla="*/ 1696 w 1848"/>
                  <a:gd name="T63" fmla="*/ 1382 h 3060"/>
                  <a:gd name="T64" fmla="*/ 1621 w 1848"/>
                  <a:gd name="T65" fmla="*/ 1173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8" h="3060">
                    <a:moveTo>
                      <a:pt x="1621" y="1173"/>
                    </a:moveTo>
                    <a:cubicBezTo>
                      <a:pt x="1647" y="1311"/>
                      <a:pt x="1695" y="1444"/>
                      <a:pt x="1706" y="1584"/>
                    </a:cubicBezTo>
                    <a:cubicBezTo>
                      <a:pt x="1718" y="1741"/>
                      <a:pt x="1699" y="1899"/>
                      <a:pt x="1650" y="2049"/>
                    </a:cubicBezTo>
                    <a:cubicBezTo>
                      <a:pt x="1622" y="2134"/>
                      <a:pt x="1584" y="2215"/>
                      <a:pt x="1537" y="2292"/>
                    </a:cubicBezTo>
                    <a:cubicBezTo>
                      <a:pt x="1544" y="2294"/>
                      <a:pt x="1552" y="2296"/>
                      <a:pt x="1559" y="2298"/>
                    </a:cubicBezTo>
                    <a:cubicBezTo>
                      <a:pt x="1561" y="2216"/>
                      <a:pt x="1563" y="2133"/>
                      <a:pt x="1566" y="2051"/>
                    </a:cubicBezTo>
                    <a:cubicBezTo>
                      <a:pt x="1566" y="2037"/>
                      <a:pt x="1547" y="2036"/>
                      <a:pt x="1542" y="2048"/>
                    </a:cubicBezTo>
                    <a:cubicBezTo>
                      <a:pt x="1473" y="2239"/>
                      <a:pt x="1376" y="2420"/>
                      <a:pt x="1256" y="2584"/>
                    </a:cubicBezTo>
                    <a:cubicBezTo>
                      <a:pt x="1264" y="2586"/>
                      <a:pt x="1271" y="2588"/>
                      <a:pt x="1278" y="2590"/>
                    </a:cubicBezTo>
                    <a:cubicBezTo>
                      <a:pt x="1279" y="2517"/>
                      <a:pt x="1281" y="2444"/>
                      <a:pt x="1282" y="2371"/>
                    </a:cubicBezTo>
                    <a:cubicBezTo>
                      <a:pt x="1282" y="2356"/>
                      <a:pt x="1263" y="2356"/>
                      <a:pt x="1259" y="2367"/>
                    </a:cubicBezTo>
                    <a:cubicBezTo>
                      <a:pt x="1163" y="2604"/>
                      <a:pt x="980" y="2802"/>
                      <a:pt x="766" y="2938"/>
                    </a:cubicBezTo>
                    <a:cubicBezTo>
                      <a:pt x="707" y="2976"/>
                      <a:pt x="645" y="3009"/>
                      <a:pt x="580" y="3037"/>
                    </a:cubicBezTo>
                    <a:cubicBezTo>
                      <a:pt x="586" y="3039"/>
                      <a:pt x="592" y="3042"/>
                      <a:pt x="598" y="3044"/>
                    </a:cubicBezTo>
                    <a:cubicBezTo>
                      <a:pt x="579" y="2990"/>
                      <a:pt x="560" y="2935"/>
                      <a:pt x="541" y="2881"/>
                    </a:cubicBezTo>
                    <a:cubicBezTo>
                      <a:pt x="495" y="2751"/>
                      <a:pt x="449" y="2622"/>
                      <a:pt x="404" y="2492"/>
                    </a:cubicBezTo>
                    <a:cubicBezTo>
                      <a:pt x="348" y="2335"/>
                      <a:pt x="293" y="2178"/>
                      <a:pt x="238" y="2022"/>
                    </a:cubicBezTo>
                    <a:cubicBezTo>
                      <a:pt x="190" y="1886"/>
                      <a:pt x="143" y="1750"/>
                      <a:pt x="95" y="1615"/>
                    </a:cubicBezTo>
                    <a:cubicBezTo>
                      <a:pt x="79" y="1570"/>
                      <a:pt x="63" y="1525"/>
                      <a:pt x="47" y="1480"/>
                    </a:cubicBezTo>
                    <a:cubicBezTo>
                      <a:pt x="42" y="1466"/>
                      <a:pt x="38" y="1452"/>
                      <a:pt x="33" y="1438"/>
                    </a:cubicBezTo>
                    <a:cubicBezTo>
                      <a:pt x="30" y="1432"/>
                      <a:pt x="29" y="1422"/>
                      <a:pt x="25" y="1416"/>
                    </a:cubicBezTo>
                    <a:cubicBezTo>
                      <a:pt x="24" y="1416"/>
                      <a:pt x="24" y="1414"/>
                      <a:pt x="24" y="1413"/>
                    </a:cubicBezTo>
                    <a:cubicBezTo>
                      <a:pt x="23" y="1417"/>
                      <a:pt x="22" y="1421"/>
                      <a:pt x="21" y="1425"/>
                    </a:cubicBezTo>
                    <a:cubicBezTo>
                      <a:pt x="120" y="1324"/>
                      <a:pt x="159" y="1185"/>
                      <a:pt x="205" y="1055"/>
                    </a:cubicBezTo>
                    <a:cubicBezTo>
                      <a:pt x="257" y="907"/>
                      <a:pt x="315" y="760"/>
                      <a:pt x="391" y="623"/>
                    </a:cubicBezTo>
                    <a:cubicBezTo>
                      <a:pt x="528" y="375"/>
                      <a:pt x="737" y="148"/>
                      <a:pt x="1017" y="66"/>
                    </a:cubicBezTo>
                    <a:cubicBezTo>
                      <a:pt x="1158" y="25"/>
                      <a:pt x="1312" y="22"/>
                      <a:pt x="1451" y="72"/>
                    </a:cubicBezTo>
                    <a:cubicBezTo>
                      <a:pt x="1572" y="116"/>
                      <a:pt x="1677" y="202"/>
                      <a:pt x="1743" y="311"/>
                    </a:cubicBezTo>
                    <a:cubicBezTo>
                      <a:pt x="1798" y="403"/>
                      <a:pt x="1818" y="509"/>
                      <a:pt x="1820" y="614"/>
                    </a:cubicBezTo>
                    <a:cubicBezTo>
                      <a:pt x="1820" y="643"/>
                      <a:pt x="1819" y="672"/>
                      <a:pt x="1808" y="698"/>
                    </a:cubicBezTo>
                    <a:cubicBezTo>
                      <a:pt x="1799" y="721"/>
                      <a:pt x="1790" y="744"/>
                      <a:pt x="1781" y="766"/>
                    </a:cubicBezTo>
                    <a:cubicBezTo>
                      <a:pt x="1625" y="1157"/>
                      <a:pt x="1625" y="1157"/>
                      <a:pt x="1625" y="1157"/>
                    </a:cubicBezTo>
                    <a:cubicBezTo>
                      <a:pt x="1621" y="1167"/>
                      <a:pt x="1621" y="1167"/>
                      <a:pt x="1621" y="1167"/>
                    </a:cubicBezTo>
                    <a:cubicBezTo>
                      <a:pt x="1616" y="1181"/>
                      <a:pt x="1639" y="1187"/>
                      <a:pt x="1644" y="1173"/>
                    </a:cubicBezTo>
                    <a:cubicBezTo>
                      <a:pt x="1693" y="1051"/>
                      <a:pt x="1742" y="929"/>
                      <a:pt x="1790" y="808"/>
                    </a:cubicBezTo>
                    <a:cubicBezTo>
                      <a:pt x="1802" y="779"/>
                      <a:pt x="1813" y="750"/>
                      <a:pt x="1824" y="722"/>
                    </a:cubicBezTo>
                    <a:cubicBezTo>
                      <a:pt x="1831" y="706"/>
                      <a:pt x="1837" y="691"/>
                      <a:pt x="1840" y="674"/>
                    </a:cubicBezTo>
                    <a:cubicBezTo>
                      <a:pt x="1848" y="625"/>
                      <a:pt x="1842" y="575"/>
                      <a:pt x="1837" y="527"/>
                    </a:cubicBezTo>
                    <a:cubicBezTo>
                      <a:pt x="1830" y="472"/>
                      <a:pt x="1820" y="420"/>
                      <a:pt x="1799" y="369"/>
                    </a:cubicBezTo>
                    <a:cubicBezTo>
                      <a:pt x="1750" y="253"/>
                      <a:pt x="1661" y="156"/>
                      <a:pt x="1552" y="93"/>
                    </a:cubicBezTo>
                    <a:cubicBezTo>
                      <a:pt x="1429" y="22"/>
                      <a:pt x="1281" y="0"/>
                      <a:pt x="1140" y="17"/>
                    </a:cubicBezTo>
                    <a:cubicBezTo>
                      <a:pt x="850" y="52"/>
                      <a:pt x="613" y="245"/>
                      <a:pt x="451" y="480"/>
                    </a:cubicBezTo>
                    <a:cubicBezTo>
                      <a:pt x="362" y="609"/>
                      <a:pt x="295" y="752"/>
                      <a:pt x="238" y="898"/>
                    </a:cubicBezTo>
                    <a:cubicBezTo>
                      <a:pt x="209" y="971"/>
                      <a:pt x="183" y="1046"/>
                      <a:pt x="157" y="1120"/>
                    </a:cubicBezTo>
                    <a:cubicBezTo>
                      <a:pt x="134" y="1189"/>
                      <a:pt x="108" y="1258"/>
                      <a:pt x="71" y="1321"/>
                    </a:cubicBezTo>
                    <a:cubicBezTo>
                      <a:pt x="52" y="1353"/>
                      <a:pt x="30" y="1382"/>
                      <a:pt x="4" y="1408"/>
                    </a:cubicBezTo>
                    <a:cubicBezTo>
                      <a:pt x="1" y="1411"/>
                      <a:pt x="0" y="1416"/>
                      <a:pt x="1" y="1420"/>
                    </a:cubicBezTo>
                    <a:cubicBezTo>
                      <a:pt x="20" y="1474"/>
                      <a:pt x="39" y="1528"/>
                      <a:pt x="58" y="1583"/>
                    </a:cubicBezTo>
                    <a:cubicBezTo>
                      <a:pt x="104" y="1712"/>
                      <a:pt x="150" y="1842"/>
                      <a:pt x="195" y="1972"/>
                    </a:cubicBezTo>
                    <a:cubicBezTo>
                      <a:pt x="250" y="2129"/>
                      <a:pt x="306" y="2285"/>
                      <a:pt x="361" y="2442"/>
                    </a:cubicBezTo>
                    <a:cubicBezTo>
                      <a:pt x="409" y="2578"/>
                      <a:pt x="456" y="2713"/>
                      <a:pt x="504" y="2849"/>
                    </a:cubicBezTo>
                    <a:cubicBezTo>
                      <a:pt x="527" y="2915"/>
                      <a:pt x="547" y="2983"/>
                      <a:pt x="574" y="3047"/>
                    </a:cubicBezTo>
                    <a:cubicBezTo>
                      <a:pt x="574" y="3048"/>
                      <a:pt x="575" y="3049"/>
                      <a:pt x="575" y="3050"/>
                    </a:cubicBezTo>
                    <a:cubicBezTo>
                      <a:pt x="578" y="3058"/>
                      <a:pt x="585" y="3060"/>
                      <a:pt x="592" y="3057"/>
                    </a:cubicBezTo>
                    <a:cubicBezTo>
                      <a:pt x="829" y="2954"/>
                      <a:pt x="1040" y="2782"/>
                      <a:pt x="1182" y="2565"/>
                    </a:cubicBezTo>
                    <a:cubicBezTo>
                      <a:pt x="1221" y="2504"/>
                      <a:pt x="1254" y="2441"/>
                      <a:pt x="1281" y="2374"/>
                    </a:cubicBezTo>
                    <a:cubicBezTo>
                      <a:pt x="1274" y="2373"/>
                      <a:pt x="1266" y="2372"/>
                      <a:pt x="1258" y="2371"/>
                    </a:cubicBezTo>
                    <a:cubicBezTo>
                      <a:pt x="1257" y="2444"/>
                      <a:pt x="1256" y="2517"/>
                      <a:pt x="1255" y="2590"/>
                    </a:cubicBezTo>
                    <a:cubicBezTo>
                      <a:pt x="1254" y="2603"/>
                      <a:pt x="1270" y="2605"/>
                      <a:pt x="1277" y="2596"/>
                    </a:cubicBezTo>
                    <a:cubicBezTo>
                      <a:pt x="1398" y="2430"/>
                      <a:pt x="1495" y="2248"/>
                      <a:pt x="1565" y="2054"/>
                    </a:cubicBezTo>
                    <a:cubicBezTo>
                      <a:pt x="1558" y="2053"/>
                      <a:pt x="1550" y="2052"/>
                      <a:pt x="1542" y="2051"/>
                    </a:cubicBezTo>
                    <a:cubicBezTo>
                      <a:pt x="1540" y="2133"/>
                      <a:pt x="1537" y="2216"/>
                      <a:pt x="1535" y="2298"/>
                    </a:cubicBezTo>
                    <a:cubicBezTo>
                      <a:pt x="1535" y="2310"/>
                      <a:pt x="1551" y="2314"/>
                      <a:pt x="1557" y="2304"/>
                    </a:cubicBezTo>
                    <a:cubicBezTo>
                      <a:pt x="1725" y="2031"/>
                      <a:pt x="1776" y="1691"/>
                      <a:pt x="1696" y="1382"/>
                    </a:cubicBezTo>
                    <a:cubicBezTo>
                      <a:pt x="1677" y="1310"/>
                      <a:pt x="1658" y="1239"/>
                      <a:pt x="1644" y="1167"/>
                    </a:cubicBezTo>
                    <a:cubicBezTo>
                      <a:pt x="1642" y="1152"/>
                      <a:pt x="1619" y="1158"/>
                      <a:pt x="1621" y="117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39"/>
              <p:cNvSpPr>
                <a:spLocks/>
              </p:cNvSpPr>
              <p:nvPr/>
            </p:nvSpPr>
            <p:spPr bwMode="auto">
              <a:xfrm>
                <a:off x="1077913" y="3208338"/>
                <a:ext cx="2143125" cy="1212850"/>
              </a:xfrm>
              <a:custGeom>
                <a:avLst/>
                <a:gdLst>
                  <a:gd name="T0" fmla="*/ 1175 w 3707"/>
                  <a:gd name="T1" fmla="*/ 995 h 2099"/>
                  <a:gd name="T2" fmla="*/ 2072 w 3707"/>
                  <a:gd name="T3" fmla="*/ 308 h 2099"/>
                  <a:gd name="T4" fmla="*/ 3130 w 3707"/>
                  <a:gd name="T5" fmla="*/ 1 h 2099"/>
                  <a:gd name="T6" fmla="*/ 3502 w 3707"/>
                  <a:gd name="T7" fmla="*/ 89 h 2099"/>
                  <a:gd name="T8" fmla="*/ 3705 w 3707"/>
                  <a:gd name="T9" fmla="*/ 526 h 2099"/>
                  <a:gd name="T10" fmla="*/ 3577 w 3707"/>
                  <a:gd name="T11" fmla="*/ 1007 h 2099"/>
                  <a:gd name="T12" fmla="*/ 2708 w 3707"/>
                  <a:gd name="T13" fmla="*/ 1951 h 2099"/>
                  <a:gd name="T14" fmla="*/ 2734 w 3707"/>
                  <a:gd name="T15" fmla="*/ 1782 h 2099"/>
                  <a:gd name="T16" fmla="*/ 0 w 3707"/>
                  <a:gd name="T17" fmla="*/ 2004 h 2099"/>
                  <a:gd name="T18" fmla="*/ 692 w 3707"/>
                  <a:gd name="T19" fmla="*/ 1452 h 2099"/>
                  <a:gd name="T20" fmla="*/ 1175 w 3707"/>
                  <a:gd name="T21" fmla="*/ 99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7" h="2099">
                    <a:moveTo>
                      <a:pt x="1175" y="995"/>
                    </a:moveTo>
                    <a:cubicBezTo>
                      <a:pt x="1539" y="647"/>
                      <a:pt x="1749" y="491"/>
                      <a:pt x="2072" y="308"/>
                    </a:cubicBezTo>
                    <a:cubicBezTo>
                      <a:pt x="2394" y="124"/>
                      <a:pt x="2758" y="3"/>
                      <a:pt x="3130" y="1"/>
                    </a:cubicBezTo>
                    <a:cubicBezTo>
                      <a:pt x="3259" y="0"/>
                      <a:pt x="3395" y="16"/>
                      <a:pt x="3502" y="89"/>
                    </a:cubicBezTo>
                    <a:cubicBezTo>
                      <a:pt x="3640" y="183"/>
                      <a:pt x="3707" y="358"/>
                      <a:pt x="3705" y="526"/>
                    </a:cubicBezTo>
                    <a:cubicBezTo>
                      <a:pt x="3704" y="693"/>
                      <a:pt x="3645" y="854"/>
                      <a:pt x="3577" y="1007"/>
                    </a:cubicBezTo>
                    <a:cubicBezTo>
                      <a:pt x="3404" y="1392"/>
                      <a:pt x="3103" y="1800"/>
                      <a:pt x="2708" y="1951"/>
                    </a:cubicBezTo>
                    <a:cubicBezTo>
                      <a:pt x="2746" y="1877"/>
                      <a:pt x="2725" y="1828"/>
                      <a:pt x="2734" y="1782"/>
                    </a:cubicBezTo>
                    <a:cubicBezTo>
                      <a:pt x="1841" y="1995"/>
                      <a:pt x="913" y="2099"/>
                      <a:pt x="0" y="2004"/>
                    </a:cubicBezTo>
                    <a:cubicBezTo>
                      <a:pt x="259" y="1852"/>
                      <a:pt x="457" y="1639"/>
                      <a:pt x="692" y="1452"/>
                    </a:cubicBezTo>
                    <a:cubicBezTo>
                      <a:pt x="692" y="1452"/>
                      <a:pt x="959" y="1202"/>
                      <a:pt x="1175" y="995"/>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0"/>
              <p:cNvSpPr>
                <a:spLocks/>
              </p:cNvSpPr>
              <p:nvPr/>
            </p:nvSpPr>
            <p:spPr bwMode="auto">
              <a:xfrm>
                <a:off x="1068388" y="3194050"/>
                <a:ext cx="2170113" cy="1204912"/>
              </a:xfrm>
              <a:custGeom>
                <a:avLst/>
                <a:gdLst>
                  <a:gd name="T0" fmla="*/ 1200 w 3755"/>
                  <a:gd name="T1" fmla="*/ 1029 h 2085"/>
                  <a:gd name="T2" fmla="*/ 1898 w 3755"/>
                  <a:gd name="T3" fmla="*/ 461 h 2085"/>
                  <a:gd name="T4" fmla="*/ 2807 w 3755"/>
                  <a:gd name="T5" fmla="*/ 72 h 2085"/>
                  <a:gd name="T6" fmla="*/ 3068 w 3755"/>
                  <a:gd name="T7" fmla="*/ 40 h 2085"/>
                  <a:gd name="T8" fmla="*/ 3325 w 3755"/>
                  <a:gd name="T9" fmla="*/ 51 h 2085"/>
                  <a:gd name="T10" fmla="*/ 3548 w 3755"/>
                  <a:gd name="T11" fmla="*/ 151 h 2085"/>
                  <a:gd name="T12" fmla="*/ 3672 w 3755"/>
                  <a:gd name="T13" fmla="*/ 333 h 2085"/>
                  <a:gd name="T14" fmla="*/ 3663 w 3755"/>
                  <a:gd name="T15" fmla="*/ 822 h 2085"/>
                  <a:gd name="T16" fmla="*/ 3457 w 3755"/>
                  <a:gd name="T17" fmla="*/ 1270 h 2085"/>
                  <a:gd name="T18" fmla="*/ 2823 w 3755"/>
                  <a:gd name="T19" fmla="*/ 1920 h 2085"/>
                  <a:gd name="T20" fmla="*/ 2722 w 3755"/>
                  <a:gd name="T21" fmla="*/ 1965 h 2085"/>
                  <a:gd name="T22" fmla="*/ 2736 w 3755"/>
                  <a:gd name="T23" fmla="*/ 1982 h 2085"/>
                  <a:gd name="T24" fmla="*/ 2760 w 3755"/>
                  <a:gd name="T25" fmla="*/ 1889 h 2085"/>
                  <a:gd name="T26" fmla="*/ 2763 w 3755"/>
                  <a:gd name="T27" fmla="*/ 1810 h 2085"/>
                  <a:gd name="T28" fmla="*/ 2748 w 3755"/>
                  <a:gd name="T29" fmla="*/ 1795 h 2085"/>
                  <a:gd name="T30" fmla="*/ 1686 w 3755"/>
                  <a:gd name="T31" fmla="*/ 1990 h 2085"/>
                  <a:gd name="T32" fmla="*/ 619 w 3755"/>
                  <a:gd name="T33" fmla="*/ 2052 h 2085"/>
                  <a:gd name="T34" fmla="*/ 17 w 3755"/>
                  <a:gd name="T35" fmla="*/ 2017 h 2085"/>
                  <a:gd name="T36" fmla="*/ 23 w 3755"/>
                  <a:gd name="T37" fmla="*/ 2040 h 2085"/>
                  <a:gd name="T38" fmla="*/ 589 w 3755"/>
                  <a:gd name="T39" fmla="*/ 1592 h 2085"/>
                  <a:gd name="T40" fmla="*/ 748 w 3755"/>
                  <a:gd name="T41" fmla="*/ 1457 h 2085"/>
                  <a:gd name="T42" fmla="*/ 922 w 3755"/>
                  <a:gd name="T43" fmla="*/ 1292 h 2085"/>
                  <a:gd name="T44" fmla="*/ 1200 w 3755"/>
                  <a:gd name="T45" fmla="*/ 1029 h 2085"/>
                  <a:gd name="T46" fmla="*/ 1183 w 3755"/>
                  <a:gd name="T47" fmla="*/ 1012 h 2085"/>
                  <a:gd name="T48" fmla="*/ 748 w 3755"/>
                  <a:gd name="T49" fmla="*/ 1424 h 2085"/>
                  <a:gd name="T50" fmla="*/ 613 w 3755"/>
                  <a:gd name="T51" fmla="*/ 1541 h 2085"/>
                  <a:gd name="T52" fmla="*/ 342 w 3755"/>
                  <a:gd name="T53" fmla="*/ 1776 h 2085"/>
                  <a:gd name="T54" fmla="*/ 11 w 3755"/>
                  <a:gd name="T55" fmla="*/ 2019 h 2085"/>
                  <a:gd name="T56" fmla="*/ 17 w 3755"/>
                  <a:gd name="T57" fmla="*/ 2041 h 2085"/>
                  <a:gd name="T58" fmla="*/ 1092 w 3755"/>
                  <a:gd name="T59" fmla="*/ 2066 h 2085"/>
                  <a:gd name="T60" fmla="*/ 2159 w 3755"/>
                  <a:gd name="T61" fmla="*/ 1942 h 2085"/>
                  <a:gd name="T62" fmla="*/ 2754 w 3755"/>
                  <a:gd name="T63" fmla="*/ 1818 h 2085"/>
                  <a:gd name="T64" fmla="*/ 2740 w 3755"/>
                  <a:gd name="T65" fmla="*/ 1804 h 2085"/>
                  <a:gd name="T66" fmla="*/ 2737 w 3755"/>
                  <a:gd name="T67" fmla="*/ 1873 h 2085"/>
                  <a:gd name="T68" fmla="*/ 2715 w 3755"/>
                  <a:gd name="T69" fmla="*/ 1970 h 2085"/>
                  <a:gd name="T70" fmla="*/ 2728 w 3755"/>
                  <a:gd name="T71" fmla="*/ 1988 h 2085"/>
                  <a:gd name="T72" fmla="*/ 3418 w 3755"/>
                  <a:gd name="T73" fmla="*/ 1378 h 2085"/>
                  <a:gd name="T74" fmla="*/ 3640 w 3755"/>
                  <a:gd name="T75" fmla="*/ 953 h 2085"/>
                  <a:gd name="T76" fmla="*/ 3725 w 3755"/>
                  <a:gd name="T77" fmla="*/ 437 h 2085"/>
                  <a:gd name="T78" fmla="*/ 3479 w 3755"/>
                  <a:gd name="T79" fmla="*/ 77 h 2085"/>
                  <a:gd name="T80" fmla="*/ 2976 w 3755"/>
                  <a:gd name="T81" fmla="*/ 23 h 2085"/>
                  <a:gd name="T82" fmla="*/ 1991 w 3755"/>
                  <a:gd name="T83" fmla="*/ 376 h 2085"/>
                  <a:gd name="T84" fmla="*/ 1647 w 3755"/>
                  <a:gd name="T85" fmla="*/ 606 h 2085"/>
                  <a:gd name="T86" fmla="*/ 1289 w 3755"/>
                  <a:gd name="T87" fmla="*/ 913 h 2085"/>
                  <a:gd name="T88" fmla="*/ 1183 w 3755"/>
                  <a:gd name="T89" fmla="*/ 1012 h 2085"/>
                  <a:gd name="T90" fmla="*/ 1200 w 3755"/>
                  <a:gd name="T91" fmla="*/ 1029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5" h="2085">
                    <a:moveTo>
                      <a:pt x="1200" y="1029"/>
                    </a:moveTo>
                    <a:cubicBezTo>
                      <a:pt x="1417" y="821"/>
                      <a:pt x="1643" y="622"/>
                      <a:pt x="1898" y="461"/>
                    </a:cubicBezTo>
                    <a:cubicBezTo>
                      <a:pt x="2178" y="283"/>
                      <a:pt x="2479" y="136"/>
                      <a:pt x="2807" y="72"/>
                    </a:cubicBezTo>
                    <a:cubicBezTo>
                      <a:pt x="2893" y="55"/>
                      <a:pt x="2980" y="44"/>
                      <a:pt x="3068" y="40"/>
                    </a:cubicBezTo>
                    <a:cubicBezTo>
                      <a:pt x="3154" y="36"/>
                      <a:pt x="3240" y="36"/>
                      <a:pt x="3325" y="51"/>
                    </a:cubicBezTo>
                    <a:cubicBezTo>
                      <a:pt x="3406" y="66"/>
                      <a:pt x="3485" y="96"/>
                      <a:pt x="3548" y="151"/>
                    </a:cubicBezTo>
                    <a:cubicBezTo>
                      <a:pt x="3604" y="200"/>
                      <a:pt x="3645" y="264"/>
                      <a:pt x="3672" y="333"/>
                    </a:cubicBezTo>
                    <a:cubicBezTo>
                      <a:pt x="3732" y="491"/>
                      <a:pt x="3714" y="663"/>
                      <a:pt x="3663" y="822"/>
                    </a:cubicBezTo>
                    <a:cubicBezTo>
                      <a:pt x="3613" y="978"/>
                      <a:pt x="3540" y="1129"/>
                      <a:pt x="3457" y="1270"/>
                    </a:cubicBezTo>
                    <a:cubicBezTo>
                      <a:pt x="3304" y="1531"/>
                      <a:pt x="3096" y="1779"/>
                      <a:pt x="2823" y="1920"/>
                    </a:cubicBezTo>
                    <a:cubicBezTo>
                      <a:pt x="2790" y="1937"/>
                      <a:pt x="2756" y="1952"/>
                      <a:pt x="2722" y="1965"/>
                    </a:cubicBezTo>
                    <a:cubicBezTo>
                      <a:pt x="2727" y="1971"/>
                      <a:pt x="2731" y="1976"/>
                      <a:pt x="2736" y="1982"/>
                    </a:cubicBezTo>
                    <a:cubicBezTo>
                      <a:pt x="2750" y="1953"/>
                      <a:pt x="2759" y="1922"/>
                      <a:pt x="2760" y="1889"/>
                    </a:cubicBezTo>
                    <a:cubicBezTo>
                      <a:pt x="2762" y="1863"/>
                      <a:pt x="2758" y="1836"/>
                      <a:pt x="2763" y="1810"/>
                    </a:cubicBezTo>
                    <a:cubicBezTo>
                      <a:pt x="2764" y="1801"/>
                      <a:pt x="2757" y="1793"/>
                      <a:pt x="2748" y="1795"/>
                    </a:cubicBezTo>
                    <a:cubicBezTo>
                      <a:pt x="2398" y="1879"/>
                      <a:pt x="2044" y="1945"/>
                      <a:pt x="1686" y="1990"/>
                    </a:cubicBezTo>
                    <a:cubicBezTo>
                      <a:pt x="1332" y="2034"/>
                      <a:pt x="976" y="2056"/>
                      <a:pt x="619" y="2052"/>
                    </a:cubicBezTo>
                    <a:cubicBezTo>
                      <a:pt x="418" y="2049"/>
                      <a:pt x="217" y="2038"/>
                      <a:pt x="17" y="2017"/>
                    </a:cubicBezTo>
                    <a:cubicBezTo>
                      <a:pt x="19" y="2025"/>
                      <a:pt x="21" y="2032"/>
                      <a:pt x="23" y="2040"/>
                    </a:cubicBezTo>
                    <a:cubicBezTo>
                      <a:pt x="231" y="1917"/>
                      <a:pt x="407" y="1749"/>
                      <a:pt x="589" y="1592"/>
                    </a:cubicBezTo>
                    <a:cubicBezTo>
                      <a:pt x="642" y="1547"/>
                      <a:pt x="697" y="1504"/>
                      <a:pt x="748" y="1457"/>
                    </a:cubicBezTo>
                    <a:cubicBezTo>
                      <a:pt x="806" y="1402"/>
                      <a:pt x="864" y="1347"/>
                      <a:pt x="922" y="1292"/>
                    </a:cubicBezTo>
                    <a:cubicBezTo>
                      <a:pt x="1015" y="1205"/>
                      <a:pt x="1108" y="1117"/>
                      <a:pt x="1200" y="1029"/>
                    </a:cubicBezTo>
                    <a:cubicBezTo>
                      <a:pt x="1211" y="1018"/>
                      <a:pt x="1194" y="1001"/>
                      <a:pt x="1183" y="1012"/>
                    </a:cubicBezTo>
                    <a:cubicBezTo>
                      <a:pt x="1039" y="1150"/>
                      <a:pt x="894" y="1287"/>
                      <a:pt x="748" y="1424"/>
                    </a:cubicBezTo>
                    <a:cubicBezTo>
                      <a:pt x="704" y="1465"/>
                      <a:pt x="658" y="1502"/>
                      <a:pt x="613" y="1541"/>
                    </a:cubicBezTo>
                    <a:cubicBezTo>
                      <a:pt x="521" y="1618"/>
                      <a:pt x="433" y="1699"/>
                      <a:pt x="342" y="1776"/>
                    </a:cubicBezTo>
                    <a:cubicBezTo>
                      <a:pt x="238" y="1865"/>
                      <a:pt x="129" y="1949"/>
                      <a:pt x="11" y="2019"/>
                    </a:cubicBezTo>
                    <a:cubicBezTo>
                      <a:pt x="0" y="2025"/>
                      <a:pt x="5" y="2040"/>
                      <a:pt x="17" y="2041"/>
                    </a:cubicBezTo>
                    <a:cubicBezTo>
                      <a:pt x="374" y="2078"/>
                      <a:pt x="733" y="2085"/>
                      <a:pt x="1092" y="2066"/>
                    </a:cubicBezTo>
                    <a:cubicBezTo>
                      <a:pt x="1450" y="2048"/>
                      <a:pt x="1806" y="2005"/>
                      <a:pt x="2159" y="1942"/>
                    </a:cubicBezTo>
                    <a:cubicBezTo>
                      <a:pt x="2358" y="1907"/>
                      <a:pt x="2557" y="1865"/>
                      <a:pt x="2754" y="1818"/>
                    </a:cubicBezTo>
                    <a:cubicBezTo>
                      <a:pt x="2749" y="1813"/>
                      <a:pt x="2745" y="1808"/>
                      <a:pt x="2740" y="1804"/>
                    </a:cubicBezTo>
                    <a:cubicBezTo>
                      <a:pt x="2736" y="1827"/>
                      <a:pt x="2737" y="1850"/>
                      <a:pt x="2737" y="1873"/>
                    </a:cubicBezTo>
                    <a:cubicBezTo>
                      <a:pt x="2737" y="1908"/>
                      <a:pt x="2730" y="1939"/>
                      <a:pt x="2715" y="1970"/>
                    </a:cubicBezTo>
                    <a:cubicBezTo>
                      <a:pt x="2711" y="1979"/>
                      <a:pt x="2718" y="1992"/>
                      <a:pt x="2728" y="1988"/>
                    </a:cubicBezTo>
                    <a:cubicBezTo>
                      <a:pt x="3021" y="1875"/>
                      <a:pt x="3249" y="1636"/>
                      <a:pt x="3418" y="1378"/>
                    </a:cubicBezTo>
                    <a:cubicBezTo>
                      <a:pt x="3506" y="1245"/>
                      <a:pt x="3580" y="1102"/>
                      <a:pt x="3640" y="953"/>
                    </a:cubicBezTo>
                    <a:cubicBezTo>
                      <a:pt x="3707" y="791"/>
                      <a:pt x="3755" y="613"/>
                      <a:pt x="3725" y="437"/>
                    </a:cubicBezTo>
                    <a:cubicBezTo>
                      <a:pt x="3699" y="288"/>
                      <a:pt x="3617" y="146"/>
                      <a:pt x="3479" y="77"/>
                    </a:cubicBezTo>
                    <a:cubicBezTo>
                      <a:pt x="3327" y="0"/>
                      <a:pt x="3141" y="6"/>
                      <a:pt x="2976" y="23"/>
                    </a:cubicBezTo>
                    <a:cubicBezTo>
                      <a:pt x="2622" y="59"/>
                      <a:pt x="2294" y="196"/>
                      <a:pt x="1991" y="376"/>
                    </a:cubicBezTo>
                    <a:cubicBezTo>
                      <a:pt x="1872" y="446"/>
                      <a:pt x="1757" y="523"/>
                      <a:pt x="1647" y="606"/>
                    </a:cubicBezTo>
                    <a:cubicBezTo>
                      <a:pt x="1522" y="702"/>
                      <a:pt x="1404" y="806"/>
                      <a:pt x="1289" y="913"/>
                    </a:cubicBezTo>
                    <a:cubicBezTo>
                      <a:pt x="1253" y="945"/>
                      <a:pt x="1218" y="979"/>
                      <a:pt x="1183" y="1012"/>
                    </a:cubicBezTo>
                    <a:cubicBezTo>
                      <a:pt x="1172" y="1023"/>
                      <a:pt x="1189" y="1039"/>
                      <a:pt x="1200" y="1029"/>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1"/>
              <p:cNvSpPr>
                <a:spLocks/>
              </p:cNvSpPr>
              <p:nvPr/>
            </p:nvSpPr>
            <p:spPr bwMode="auto">
              <a:xfrm>
                <a:off x="3322638" y="2973388"/>
                <a:ext cx="147638" cy="192087"/>
              </a:xfrm>
              <a:custGeom>
                <a:avLst/>
                <a:gdLst>
                  <a:gd name="T0" fmla="*/ 255 w 255"/>
                  <a:gd name="T1" fmla="*/ 226 h 331"/>
                  <a:gd name="T2" fmla="*/ 90 w 255"/>
                  <a:gd name="T3" fmla="*/ 330 h 331"/>
                  <a:gd name="T4" fmla="*/ 59 w 255"/>
                  <a:gd name="T5" fmla="*/ 320 h 331"/>
                  <a:gd name="T6" fmla="*/ 56 w 255"/>
                  <a:gd name="T7" fmla="*/ 306 h 331"/>
                  <a:gd name="T8" fmla="*/ 33 w 255"/>
                  <a:gd name="T9" fmla="*/ 77 h 331"/>
                  <a:gd name="T10" fmla="*/ 0 w 255"/>
                  <a:gd name="T11" fmla="*/ 0 h 331"/>
                  <a:gd name="T12" fmla="*/ 255 w 255"/>
                  <a:gd name="T13" fmla="*/ 114 h 331"/>
                  <a:gd name="T14" fmla="*/ 255 w 255"/>
                  <a:gd name="T15" fmla="*/ 226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331">
                    <a:moveTo>
                      <a:pt x="255" y="226"/>
                    </a:moveTo>
                    <a:cubicBezTo>
                      <a:pt x="220" y="283"/>
                      <a:pt x="157" y="323"/>
                      <a:pt x="90" y="330"/>
                    </a:cubicBezTo>
                    <a:cubicBezTo>
                      <a:pt x="78" y="331"/>
                      <a:pt x="64" y="330"/>
                      <a:pt x="59" y="320"/>
                    </a:cubicBezTo>
                    <a:cubicBezTo>
                      <a:pt x="57" y="316"/>
                      <a:pt x="56" y="311"/>
                      <a:pt x="56" y="306"/>
                    </a:cubicBezTo>
                    <a:cubicBezTo>
                      <a:pt x="52" y="229"/>
                      <a:pt x="44" y="153"/>
                      <a:pt x="33" y="77"/>
                    </a:cubicBezTo>
                    <a:cubicBezTo>
                      <a:pt x="29" y="49"/>
                      <a:pt x="23" y="18"/>
                      <a:pt x="0" y="0"/>
                    </a:cubicBezTo>
                    <a:cubicBezTo>
                      <a:pt x="255" y="114"/>
                      <a:pt x="255" y="114"/>
                      <a:pt x="255" y="114"/>
                    </a:cubicBezTo>
                    <a:lnTo>
                      <a:pt x="255" y="226"/>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2"/>
              <p:cNvSpPr>
                <a:spLocks/>
              </p:cNvSpPr>
              <p:nvPr/>
            </p:nvSpPr>
            <p:spPr bwMode="auto">
              <a:xfrm>
                <a:off x="3311525" y="2965450"/>
                <a:ext cx="168275" cy="215900"/>
              </a:xfrm>
              <a:custGeom>
                <a:avLst/>
                <a:gdLst>
                  <a:gd name="T0" fmla="*/ 264 w 293"/>
                  <a:gd name="T1" fmla="*/ 235 h 374"/>
                  <a:gd name="T2" fmla="*/ 163 w 293"/>
                  <a:gd name="T3" fmla="*/ 319 h 374"/>
                  <a:gd name="T4" fmla="*/ 104 w 293"/>
                  <a:gd name="T5" fmla="*/ 333 h 374"/>
                  <a:gd name="T6" fmla="*/ 86 w 293"/>
                  <a:gd name="T7" fmla="*/ 313 h 374"/>
                  <a:gd name="T8" fmla="*/ 84 w 293"/>
                  <a:gd name="T9" fmla="*/ 271 h 374"/>
                  <a:gd name="T10" fmla="*/ 67 w 293"/>
                  <a:gd name="T11" fmla="*/ 115 h 374"/>
                  <a:gd name="T12" fmla="*/ 28 w 293"/>
                  <a:gd name="T13" fmla="*/ 7 h 374"/>
                  <a:gd name="T14" fmla="*/ 13 w 293"/>
                  <a:gd name="T15" fmla="*/ 25 h 374"/>
                  <a:gd name="T16" fmla="*/ 268 w 293"/>
                  <a:gd name="T17" fmla="*/ 139 h 374"/>
                  <a:gd name="T18" fmla="*/ 262 w 293"/>
                  <a:gd name="T19" fmla="*/ 129 h 374"/>
                  <a:gd name="T20" fmla="*/ 262 w 293"/>
                  <a:gd name="T21" fmla="*/ 241 h 374"/>
                  <a:gd name="T22" fmla="*/ 286 w 293"/>
                  <a:gd name="T23" fmla="*/ 241 h 374"/>
                  <a:gd name="T24" fmla="*/ 286 w 293"/>
                  <a:gd name="T25" fmla="*/ 129 h 374"/>
                  <a:gd name="T26" fmla="*/ 280 w 293"/>
                  <a:gd name="T27" fmla="*/ 119 h 374"/>
                  <a:gd name="T28" fmla="*/ 25 w 293"/>
                  <a:gd name="T29" fmla="*/ 5 h 374"/>
                  <a:gd name="T30" fmla="*/ 11 w 293"/>
                  <a:gd name="T31" fmla="*/ 24 h 374"/>
                  <a:gd name="T32" fmla="*/ 40 w 293"/>
                  <a:gd name="T33" fmla="*/ 89 h 374"/>
                  <a:gd name="T34" fmla="*/ 52 w 293"/>
                  <a:gd name="T35" fmla="*/ 183 h 374"/>
                  <a:gd name="T36" fmla="*/ 60 w 293"/>
                  <a:gd name="T37" fmla="*/ 275 h 374"/>
                  <a:gd name="T38" fmla="*/ 71 w 293"/>
                  <a:gd name="T39" fmla="*/ 345 h 374"/>
                  <a:gd name="T40" fmla="*/ 183 w 293"/>
                  <a:gd name="T41" fmla="*/ 336 h 374"/>
                  <a:gd name="T42" fmla="*/ 285 w 293"/>
                  <a:gd name="T43" fmla="*/ 247 h 374"/>
                  <a:gd name="T44" fmla="*/ 264 w 293"/>
                  <a:gd name="T45" fmla="*/ 23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 h="374">
                    <a:moveTo>
                      <a:pt x="264" y="235"/>
                    </a:moveTo>
                    <a:cubicBezTo>
                      <a:pt x="240" y="273"/>
                      <a:pt x="205" y="303"/>
                      <a:pt x="163" y="319"/>
                    </a:cubicBezTo>
                    <a:cubicBezTo>
                      <a:pt x="145" y="326"/>
                      <a:pt x="123" y="334"/>
                      <a:pt x="104" y="333"/>
                    </a:cubicBezTo>
                    <a:cubicBezTo>
                      <a:pt x="88" y="333"/>
                      <a:pt x="87" y="328"/>
                      <a:pt x="86" y="313"/>
                    </a:cubicBezTo>
                    <a:cubicBezTo>
                      <a:pt x="85" y="299"/>
                      <a:pt x="85" y="285"/>
                      <a:pt x="84" y="271"/>
                    </a:cubicBezTo>
                    <a:cubicBezTo>
                      <a:pt x="80" y="219"/>
                      <a:pt x="74" y="167"/>
                      <a:pt x="67" y="115"/>
                    </a:cubicBezTo>
                    <a:cubicBezTo>
                      <a:pt x="62" y="77"/>
                      <a:pt x="59" y="33"/>
                      <a:pt x="28" y="7"/>
                    </a:cubicBezTo>
                    <a:cubicBezTo>
                      <a:pt x="23" y="13"/>
                      <a:pt x="18" y="19"/>
                      <a:pt x="13" y="25"/>
                    </a:cubicBezTo>
                    <a:cubicBezTo>
                      <a:pt x="268" y="139"/>
                      <a:pt x="268" y="139"/>
                      <a:pt x="268" y="139"/>
                    </a:cubicBezTo>
                    <a:cubicBezTo>
                      <a:pt x="266" y="136"/>
                      <a:pt x="264" y="133"/>
                      <a:pt x="262" y="129"/>
                    </a:cubicBezTo>
                    <a:cubicBezTo>
                      <a:pt x="262" y="241"/>
                      <a:pt x="262" y="241"/>
                      <a:pt x="262" y="241"/>
                    </a:cubicBezTo>
                    <a:cubicBezTo>
                      <a:pt x="262" y="256"/>
                      <a:pt x="286" y="256"/>
                      <a:pt x="286" y="241"/>
                    </a:cubicBezTo>
                    <a:cubicBezTo>
                      <a:pt x="286" y="129"/>
                      <a:pt x="286" y="129"/>
                      <a:pt x="286" y="129"/>
                    </a:cubicBezTo>
                    <a:cubicBezTo>
                      <a:pt x="286" y="125"/>
                      <a:pt x="284" y="121"/>
                      <a:pt x="280" y="119"/>
                    </a:cubicBezTo>
                    <a:cubicBezTo>
                      <a:pt x="195" y="81"/>
                      <a:pt x="110" y="43"/>
                      <a:pt x="25" y="5"/>
                    </a:cubicBezTo>
                    <a:cubicBezTo>
                      <a:pt x="14" y="0"/>
                      <a:pt x="0" y="14"/>
                      <a:pt x="11" y="24"/>
                    </a:cubicBezTo>
                    <a:cubicBezTo>
                      <a:pt x="31" y="40"/>
                      <a:pt x="36" y="65"/>
                      <a:pt x="40" y="89"/>
                    </a:cubicBezTo>
                    <a:cubicBezTo>
                      <a:pt x="45" y="120"/>
                      <a:pt x="48" y="152"/>
                      <a:pt x="52" y="183"/>
                    </a:cubicBezTo>
                    <a:cubicBezTo>
                      <a:pt x="55" y="214"/>
                      <a:pt x="58" y="244"/>
                      <a:pt x="60" y="275"/>
                    </a:cubicBezTo>
                    <a:cubicBezTo>
                      <a:pt x="62" y="295"/>
                      <a:pt x="57" y="328"/>
                      <a:pt x="71" y="345"/>
                    </a:cubicBezTo>
                    <a:cubicBezTo>
                      <a:pt x="94" y="374"/>
                      <a:pt x="157" y="349"/>
                      <a:pt x="183" y="336"/>
                    </a:cubicBezTo>
                    <a:cubicBezTo>
                      <a:pt x="225" y="317"/>
                      <a:pt x="260" y="286"/>
                      <a:pt x="285" y="247"/>
                    </a:cubicBezTo>
                    <a:cubicBezTo>
                      <a:pt x="293" y="234"/>
                      <a:pt x="272" y="222"/>
                      <a:pt x="264" y="235"/>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3"/>
              <p:cNvSpPr>
                <a:spLocks/>
              </p:cNvSpPr>
              <p:nvPr/>
            </p:nvSpPr>
            <p:spPr bwMode="auto">
              <a:xfrm>
                <a:off x="3286125" y="2746375"/>
                <a:ext cx="295275" cy="458787"/>
              </a:xfrm>
              <a:custGeom>
                <a:avLst/>
                <a:gdLst>
                  <a:gd name="T0" fmla="*/ 434 w 510"/>
                  <a:gd name="T1" fmla="*/ 126 h 796"/>
                  <a:gd name="T2" fmla="*/ 459 w 510"/>
                  <a:gd name="T3" fmla="*/ 625 h 796"/>
                  <a:gd name="T4" fmla="*/ 359 w 510"/>
                  <a:gd name="T5" fmla="*/ 796 h 796"/>
                  <a:gd name="T6" fmla="*/ 303 w 510"/>
                  <a:gd name="T7" fmla="*/ 564 h 796"/>
                  <a:gd name="T8" fmla="*/ 57 w 510"/>
                  <a:gd name="T9" fmla="*/ 378 h 796"/>
                  <a:gd name="T10" fmla="*/ 14 w 510"/>
                  <a:gd name="T11" fmla="*/ 341 h 796"/>
                  <a:gd name="T12" fmla="*/ 2 w 510"/>
                  <a:gd name="T13" fmla="*/ 296 h 796"/>
                  <a:gd name="T14" fmla="*/ 67 w 510"/>
                  <a:gd name="T15" fmla="*/ 149 h 796"/>
                  <a:gd name="T16" fmla="*/ 212 w 510"/>
                  <a:gd name="T17" fmla="*/ 71 h 796"/>
                  <a:gd name="T18" fmla="*/ 434 w 510"/>
                  <a:gd name="T19" fmla="*/ 12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796">
                    <a:moveTo>
                      <a:pt x="434" y="126"/>
                    </a:moveTo>
                    <a:cubicBezTo>
                      <a:pt x="510" y="278"/>
                      <a:pt x="503" y="462"/>
                      <a:pt x="459" y="625"/>
                    </a:cubicBezTo>
                    <a:cubicBezTo>
                      <a:pt x="441" y="690"/>
                      <a:pt x="413" y="756"/>
                      <a:pt x="359" y="796"/>
                    </a:cubicBezTo>
                    <a:cubicBezTo>
                      <a:pt x="355" y="716"/>
                      <a:pt x="346" y="632"/>
                      <a:pt x="303" y="564"/>
                    </a:cubicBezTo>
                    <a:cubicBezTo>
                      <a:pt x="247" y="476"/>
                      <a:pt x="146" y="431"/>
                      <a:pt x="57" y="378"/>
                    </a:cubicBezTo>
                    <a:cubicBezTo>
                      <a:pt x="41" y="368"/>
                      <a:pt x="24" y="358"/>
                      <a:pt x="14" y="341"/>
                    </a:cubicBezTo>
                    <a:cubicBezTo>
                      <a:pt x="5" y="328"/>
                      <a:pt x="2" y="312"/>
                      <a:pt x="2" y="296"/>
                    </a:cubicBezTo>
                    <a:cubicBezTo>
                      <a:pt x="0" y="241"/>
                      <a:pt x="27" y="187"/>
                      <a:pt x="67" y="149"/>
                    </a:cubicBezTo>
                    <a:cubicBezTo>
                      <a:pt x="107" y="111"/>
                      <a:pt x="159" y="87"/>
                      <a:pt x="212" y="71"/>
                    </a:cubicBezTo>
                    <a:cubicBezTo>
                      <a:pt x="212" y="71"/>
                      <a:pt x="371" y="0"/>
                      <a:pt x="434" y="126"/>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4"/>
              <p:cNvSpPr>
                <a:spLocks/>
              </p:cNvSpPr>
              <p:nvPr/>
            </p:nvSpPr>
            <p:spPr bwMode="auto">
              <a:xfrm>
                <a:off x="3271838" y="2746375"/>
                <a:ext cx="311150" cy="468312"/>
              </a:xfrm>
              <a:custGeom>
                <a:avLst/>
                <a:gdLst>
                  <a:gd name="T0" fmla="*/ 448 w 537"/>
                  <a:gd name="T1" fmla="*/ 132 h 812"/>
                  <a:gd name="T2" fmla="*/ 499 w 537"/>
                  <a:gd name="T3" fmla="*/ 474 h 812"/>
                  <a:gd name="T4" fmla="*/ 465 w 537"/>
                  <a:gd name="T5" fmla="*/ 643 h 812"/>
                  <a:gd name="T6" fmla="*/ 377 w 537"/>
                  <a:gd name="T7" fmla="*/ 786 h 812"/>
                  <a:gd name="T8" fmla="*/ 395 w 537"/>
                  <a:gd name="T9" fmla="*/ 796 h 812"/>
                  <a:gd name="T10" fmla="*/ 321 w 537"/>
                  <a:gd name="T11" fmla="*/ 536 h 812"/>
                  <a:gd name="T12" fmla="*/ 114 w 537"/>
                  <a:gd name="T13" fmla="*/ 383 h 812"/>
                  <a:gd name="T14" fmla="*/ 54 w 537"/>
                  <a:gd name="T15" fmla="*/ 343 h 812"/>
                  <a:gd name="T16" fmla="*/ 40 w 537"/>
                  <a:gd name="T17" fmla="*/ 261 h 812"/>
                  <a:gd name="T18" fmla="*/ 114 w 537"/>
                  <a:gd name="T19" fmla="*/ 144 h 812"/>
                  <a:gd name="T20" fmla="*/ 275 w 537"/>
                  <a:gd name="T21" fmla="*/ 71 h 812"/>
                  <a:gd name="T22" fmla="*/ 448 w 537"/>
                  <a:gd name="T23" fmla="*/ 132 h 812"/>
                  <a:gd name="T24" fmla="*/ 468 w 537"/>
                  <a:gd name="T25" fmla="*/ 120 h 812"/>
                  <a:gd name="T26" fmla="*/ 162 w 537"/>
                  <a:gd name="T27" fmla="*/ 87 h 812"/>
                  <a:gd name="T28" fmla="*/ 16 w 537"/>
                  <a:gd name="T29" fmla="*/ 313 h 812"/>
                  <a:gd name="T30" fmla="*/ 112 w 537"/>
                  <a:gd name="T31" fmla="*/ 410 h 812"/>
                  <a:gd name="T32" fmla="*/ 233 w 537"/>
                  <a:gd name="T33" fmla="*/ 484 h 812"/>
                  <a:gd name="T34" fmla="*/ 339 w 537"/>
                  <a:gd name="T35" fmla="*/ 615 h 812"/>
                  <a:gd name="T36" fmla="*/ 371 w 537"/>
                  <a:gd name="T37" fmla="*/ 796 h 812"/>
                  <a:gd name="T38" fmla="*/ 389 w 537"/>
                  <a:gd name="T39" fmla="*/ 806 h 812"/>
                  <a:gd name="T40" fmla="*/ 522 w 537"/>
                  <a:gd name="T41" fmla="*/ 488 h 812"/>
                  <a:gd name="T42" fmla="*/ 468 w 537"/>
                  <a:gd name="T43" fmla="*/ 120 h 812"/>
                  <a:gd name="T44" fmla="*/ 448 w 537"/>
                  <a:gd name="T45" fmla="*/ 13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7" h="812">
                    <a:moveTo>
                      <a:pt x="448" y="132"/>
                    </a:moveTo>
                    <a:cubicBezTo>
                      <a:pt x="500" y="238"/>
                      <a:pt x="511" y="358"/>
                      <a:pt x="499" y="474"/>
                    </a:cubicBezTo>
                    <a:cubicBezTo>
                      <a:pt x="493" y="531"/>
                      <a:pt x="482" y="589"/>
                      <a:pt x="465" y="643"/>
                    </a:cubicBezTo>
                    <a:cubicBezTo>
                      <a:pt x="448" y="697"/>
                      <a:pt x="423" y="751"/>
                      <a:pt x="377" y="786"/>
                    </a:cubicBezTo>
                    <a:cubicBezTo>
                      <a:pt x="383" y="789"/>
                      <a:pt x="389" y="792"/>
                      <a:pt x="395" y="796"/>
                    </a:cubicBezTo>
                    <a:cubicBezTo>
                      <a:pt x="390" y="705"/>
                      <a:pt x="379" y="610"/>
                      <a:pt x="321" y="536"/>
                    </a:cubicBezTo>
                    <a:cubicBezTo>
                      <a:pt x="268" y="467"/>
                      <a:pt x="188" y="426"/>
                      <a:pt x="114" y="383"/>
                    </a:cubicBezTo>
                    <a:cubicBezTo>
                      <a:pt x="94" y="372"/>
                      <a:pt x="69" y="361"/>
                      <a:pt x="54" y="343"/>
                    </a:cubicBezTo>
                    <a:cubicBezTo>
                      <a:pt x="35" y="321"/>
                      <a:pt x="35" y="288"/>
                      <a:pt x="40" y="261"/>
                    </a:cubicBezTo>
                    <a:cubicBezTo>
                      <a:pt x="50" y="215"/>
                      <a:pt x="78" y="174"/>
                      <a:pt x="114" y="144"/>
                    </a:cubicBezTo>
                    <a:cubicBezTo>
                      <a:pt x="161" y="106"/>
                      <a:pt x="220" y="85"/>
                      <a:pt x="275" y="71"/>
                    </a:cubicBezTo>
                    <a:cubicBezTo>
                      <a:pt x="343" y="53"/>
                      <a:pt x="413" y="66"/>
                      <a:pt x="448" y="132"/>
                    </a:cubicBezTo>
                    <a:cubicBezTo>
                      <a:pt x="455" y="146"/>
                      <a:pt x="475" y="134"/>
                      <a:pt x="468" y="120"/>
                    </a:cubicBezTo>
                    <a:cubicBezTo>
                      <a:pt x="406" y="0"/>
                      <a:pt x="259" y="39"/>
                      <a:pt x="162" y="87"/>
                    </a:cubicBezTo>
                    <a:cubicBezTo>
                      <a:pt x="78" y="127"/>
                      <a:pt x="0" y="213"/>
                      <a:pt x="16" y="313"/>
                    </a:cubicBezTo>
                    <a:cubicBezTo>
                      <a:pt x="24" y="365"/>
                      <a:pt x="71" y="386"/>
                      <a:pt x="112" y="410"/>
                    </a:cubicBezTo>
                    <a:cubicBezTo>
                      <a:pt x="153" y="433"/>
                      <a:pt x="195" y="456"/>
                      <a:pt x="233" y="484"/>
                    </a:cubicBezTo>
                    <a:cubicBezTo>
                      <a:pt x="279" y="518"/>
                      <a:pt x="318" y="561"/>
                      <a:pt x="339" y="615"/>
                    </a:cubicBezTo>
                    <a:cubicBezTo>
                      <a:pt x="362" y="672"/>
                      <a:pt x="368" y="735"/>
                      <a:pt x="371" y="796"/>
                    </a:cubicBezTo>
                    <a:cubicBezTo>
                      <a:pt x="372" y="804"/>
                      <a:pt x="382" y="812"/>
                      <a:pt x="389" y="806"/>
                    </a:cubicBezTo>
                    <a:cubicBezTo>
                      <a:pt x="483" y="734"/>
                      <a:pt x="508" y="599"/>
                      <a:pt x="522" y="488"/>
                    </a:cubicBezTo>
                    <a:cubicBezTo>
                      <a:pt x="537" y="363"/>
                      <a:pt x="524" y="234"/>
                      <a:pt x="468" y="120"/>
                    </a:cubicBezTo>
                    <a:cubicBezTo>
                      <a:pt x="461" y="107"/>
                      <a:pt x="441" y="119"/>
                      <a:pt x="448" y="132"/>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Oval 45"/>
              <p:cNvSpPr>
                <a:spLocks noChangeArrowheads="1"/>
              </p:cNvSpPr>
              <p:nvPr/>
            </p:nvSpPr>
            <p:spPr bwMode="auto">
              <a:xfrm>
                <a:off x="2973388" y="2686050"/>
                <a:ext cx="200025" cy="203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6"/>
              <p:cNvSpPr>
                <a:spLocks/>
              </p:cNvSpPr>
              <p:nvPr/>
            </p:nvSpPr>
            <p:spPr bwMode="auto">
              <a:xfrm>
                <a:off x="2959100" y="2668588"/>
                <a:ext cx="222250" cy="234950"/>
              </a:xfrm>
              <a:custGeom>
                <a:avLst/>
                <a:gdLst>
                  <a:gd name="T0" fmla="*/ 360 w 384"/>
                  <a:gd name="T1" fmla="*/ 205 h 405"/>
                  <a:gd name="T2" fmla="*/ 253 w 384"/>
                  <a:gd name="T3" fmla="*/ 360 h 405"/>
                  <a:gd name="T4" fmla="*/ 74 w 384"/>
                  <a:gd name="T5" fmla="*/ 310 h 405"/>
                  <a:gd name="T6" fmla="*/ 60 w 384"/>
                  <a:gd name="T7" fmla="*/ 121 h 405"/>
                  <a:gd name="T8" fmla="*/ 230 w 384"/>
                  <a:gd name="T9" fmla="*/ 43 h 405"/>
                  <a:gd name="T10" fmla="*/ 360 w 384"/>
                  <a:gd name="T11" fmla="*/ 205 h 405"/>
                  <a:gd name="T12" fmla="*/ 384 w 384"/>
                  <a:gd name="T13" fmla="*/ 205 h 405"/>
                  <a:gd name="T14" fmla="*/ 262 w 384"/>
                  <a:gd name="T15" fmla="*/ 28 h 405"/>
                  <a:gd name="T16" fmla="*/ 54 w 384"/>
                  <a:gd name="T17" fmla="*/ 87 h 405"/>
                  <a:gd name="T18" fmla="*/ 41 w 384"/>
                  <a:gd name="T19" fmla="*/ 303 h 405"/>
                  <a:gd name="T20" fmla="*/ 234 w 384"/>
                  <a:gd name="T21" fmla="*/ 390 h 405"/>
                  <a:gd name="T22" fmla="*/ 384 w 384"/>
                  <a:gd name="T23" fmla="*/ 205 h 405"/>
                  <a:gd name="T24" fmla="*/ 360 w 384"/>
                  <a:gd name="T25" fmla="*/ 2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405">
                    <a:moveTo>
                      <a:pt x="360" y="205"/>
                    </a:moveTo>
                    <a:cubicBezTo>
                      <a:pt x="359" y="273"/>
                      <a:pt x="318" y="336"/>
                      <a:pt x="253" y="360"/>
                    </a:cubicBezTo>
                    <a:cubicBezTo>
                      <a:pt x="189" y="383"/>
                      <a:pt x="117" y="362"/>
                      <a:pt x="74" y="310"/>
                    </a:cubicBezTo>
                    <a:cubicBezTo>
                      <a:pt x="31" y="257"/>
                      <a:pt x="26" y="180"/>
                      <a:pt x="60" y="121"/>
                    </a:cubicBezTo>
                    <a:cubicBezTo>
                      <a:pt x="94" y="62"/>
                      <a:pt x="163" y="29"/>
                      <a:pt x="230" y="43"/>
                    </a:cubicBezTo>
                    <a:cubicBezTo>
                      <a:pt x="307" y="59"/>
                      <a:pt x="359" y="128"/>
                      <a:pt x="360" y="205"/>
                    </a:cubicBezTo>
                    <a:cubicBezTo>
                      <a:pt x="360" y="220"/>
                      <a:pt x="384" y="220"/>
                      <a:pt x="384" y="205"/>
                    </a:cubicBezTo>
                    <a:cubicBezTo>
                      <a:pt x="383" y="127"/>
                      <a:pt x="336" y="55"/>
                      <a:pt x="262" y="28"/>
                    </a:cubicBezTo>
                    <a:cubicBezTo>
                      <a:pt x="188" y="0"/>
                      <a:pt x="103" y="25"/>
                      <a:pt x="54" y="87"/>
                    </a:cubicBezTo>
                    <a:cubicBezTo>
                      <a:pt x="6" y="148"/>
                      <a:pt x="0" y="236"/>
                      <a:pt x="41" y="303"/>
                    </a:cubicBezTo>
                    <a:cubicBezTo>
                      <a:pt x="80" y="369"/>
                      <a:pt x="158" y="405"/>
                      <a:pt x="234" y="390"/>
                    </a:cubicBezTo>
                    <a:cubicBezTo>
                      <a:pt x="322" y="373"/>
                      <a:pt x="382" y="293"/>
                      <a:pt x="384" y="205"/>
                    </a:cubicBezTo>
                    <a:cubicBezTo>
                      <a:pt x="384" y="190"/>
                      <a:pt x="360" y="190"/>
                      <a:pt x="360" y="2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47"/>
              <p:cNvSpPr>
                <a:spLocks noChangeArrowheads="1"/>
              </p:cNvSpPr>
              <p:nvPr/>
            </p:nvSpPr>
            <p:spPr bwMode="auto">
              <a:xfrm>
                <a:off x="3022600" y="2735263"/>
                <a:ext cx="103188" cy="104775"/>
              </a:xfrm>
              <a:prstGeom prst="ellipse">
                <a:avLst/>
              </a:pr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48"/>
              <p:cNvSpPr>
                <a:spLocks noChangeArrowheads="1"/>
              </p:cNvSpPr>
              <p:nvPr/>
            </p:nvSpPr>
            <p:spPr bwMode="auto">
              <a:xfrm>
                <a:off x="3073400" y="2774950"/>
                <a:ext cx="23813" cy="238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9"/>
              <p:cNvSpPr>
                <a:spLocks/>
              </p:cNvSpPr>
              <p:nvPr/>
            </p:nvSpPr>
            <p:spPr bwMode="auto">
              <a:xfrm>
                <a:off x="2533650" y="2017713"/>
                <a:ext cx="15875" cy="14287"/>
              </a:xfrm>
              <a:custGeom>
                <a:avLst/>
                <a:gdLst>
                  <a:gd name="T0" fmla="*/ 15 w 30"/>
                  <a:gd name="T1" fmla="*/ 24 h 24"/>
                  <a:gd name="T2" fmla="*/ 15 w 30"/>
                  <a:gd name="T3" fmla="*/ 0 h 24"/>
                  <a:gd name="T4" fmla="*/ 15 w 30"/>
                  <a:gd name="T5" fmla="*/ 24 h 24"/>
                </a:gdLst>
                <a:ahLst/>
                <a:cxnLst>
                  <a:cxn ang="0">
                    <a:pos x="T0" y="T1"/>
                  </a:cxn>
                  <a:cxn ang="0">
                    <a:pos x="T2" y="T3"/>
                  </a:cxn>
                  <a:cxn ang="0">
                    <a:pos x="T4" y="T5"/>
                  </a:cxn>
                </a:cxnLst>
                <a:rect l="0" t="0" r="r" b="b"/>
                <a:pathLst>
                  <a:path w="30" h="24">
                    <a:moveTo>
                      <a:pt x="15" y="24"/>
                    </a:moveTo>
                    <a:cubicBezTo>
                      <a:pt x="30" y="24"/>
                      <a:pt x="30" y="0"/>
                      <a:pt x="15" y="0"/>
                    </a:cubicBezTo>
                    <a:cubicBezTo>
                      <a:pt x="0" y="0"/>
                      <a:pt x="0" y="24"/>
                      <a:pt x="15" y="24"/>
                    </a:cubicBezTo>
                  </a:path>
                </a:pathLst>
              </a:custGeom>
              <a:solidFill>
                <a:srgbClr val="DC6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31960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01600" y="1675760"/>
            <a:ext cx="4749800" cy="4787901"/>
            <a:chOff x="147638" y="1677987"/>
            <a:chExt cx="4749800" cy="4787901"/>
          </a:xfrm>
        </p:grpSpPr>
        <p:sp>
          <p:nvSpPr>
            <p:cNvPr id="8" name="Freeform 8"/>
            <p:cNvSpPr>
              <a:spLocks/>
            </p:cNvSpPr>
            <p:nvPr/>
          </p:nvSpPr>
          <p:spPr bwMode="auto">
            <a:xfrm>
              <a:off x="3694113" y="3435350"/>
              <a:ext cx="701675" cy="904875"/>
            </a:xfrm>
            <a:custGeom>
              <a:avLst/>
              <a:gdLst>
                <a:gd name="T0" fmla="*/ 6 w 78"/>
                <a:gd name="T1" fmla="*/ 40 h 101"/>
                <a:gd name="T2" fmla="*/ 37 w 78"/>
                <a:gd name="T3" fmla="*/ 96 h 101"/>
                <a:gd name="T4" fmla="*/ 38 w 78"/>
                <a:gd name="T5" fmla="*/ 76 h 101"/>
                <a:gd name="T6" fmla="*/ 60 w 78"/>
                <a:gd name="T7" fmla="*/ 86 h 101"/>
                <a:gd name="T8" fmla="*/ 50 w 78"/>
                <a:gd name="T9" fmla="*/ 64 h 101"/>
                <a:gd name="T10" fmla="*/ 76 w 78"/>
                <a:gd name="T11" fmla="*/ 61 h 101"/>
                <a:gd name="T12" fmla="*/ 58 w 78"/>
                <a:gd name="T13" fmla="*/ 44 h 101"/>
                <a:gd name="T14" fmla="*/ 78 w 78"/>
                <a:gd name="T15" fmla="*/ 33 h 101"/>
                <a:gd name="T16" fmla="*/ 59 w 78"/>
                <a:gd name="T17" fmla="*/ 26 h 101"/>
                <a:gd name="T18" fmla="*/ 63 w 78"/>
                <a:gd name="T19" fmla="*/ 8 h 101"/>
                <a:gd name="T20" fmla="*/ 6 w 78"/>
                <a:gd name="T21"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01">
                  <a:moveTo>
                    <a:pt x="6" y="40"/>
                  </a:moveTo>
                  <a:cubicBezTo>
                    <a:pt x="0" y="59"/>
                    <a:pt x="26" y="101"/>
                    <a:pt x="37" y="96"/>
                  </a:cubicBezTo>
                  <a:cubicBezTo>
                    <a:pt x="46" y="93"/>
                    <a:pt x="39" y="80"/>
                    <a:pt x="38" y="76"/>
                  </a:cubicBezTo>
                  <a:cubicBezTo>
                    <a:pt x="42" y="81"/>
                    <a:pt x="54" y="93"/>
                    <a:pt x="60" y="86"/>
                  </a:cubicBezTo>
                  <a:cubicBezTo>
                    <a:pt x="67" y="78"/>
                    <a:pt x="54" y="67"/>
                    <a:pt x="50" y="64"/>
                  </a:cubicBezTo>
                  <a:cubicBezTo>
                    <a:pt x="56" y="66"/>
                    <a:pt x="73" y="72"/>
                    <a:pt x="76" y="61"/>
                  </a:cubicBezTo>
                  <a:cubicBezTo>
                    <a:pt x="78" y="51"/>
                    <a:pt x="64" y="46"/>
                    <a:pt x="58" y="44"/>
                  </a:cubicBezTo>
                  <a:cubicBezTo>
                    <a:pt x="58" y="44"/>
                    <a:pt x="78" y="43"/>
                    <a:pt x="78" y="33"/>
                  </a:cubicBezTo>
                  <a:cubicBezTo>
                    <a:pt x="78" y="24"/>
                    <a:pt x="59" y="26"/>
                    <a:pt x="59" y="26"/>
                  </a:cubicBezTo>
                  <a:cubicBezTo>
                    <a:pt x="59" y="26"/>
                    <a:pt x="72" y="16"/>
                    <a:pt x="63" y="8"/>
                  </a:cubicBezTo>
                  <a:cubicBezTo>
                    <a:pt x="54" y="0"/>
                    <a:pt x="12" y="21"/>
                    <a:pt x="6" y="40"/>
                  </a:cubicBezTo>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2016125" y="2825750"/>
              <a:ext cx="862013" cy="735013"/>
            </a:xfrm>
            <a:custGeom>
              <a:avLst/>
              <a:gdLst>
                <a:gd name="T0" fmla="*/ 62 w 96"/>
                <a:gd name="T1" fmla="*/ 73 h 82"/>
                <a:gd name="T2" fmla="*/ 3 w 96"/>
                <a:gd name="T3" fmla="*/ 49 h 82"/>
                <a:gd name="T4" fmla="*/ 23 w 96"/>
                <a:gd name="T5" fmla="*/ 46 h 82"/>
                <a:gd name="T6" fmla="*/ 11 w 96"/>
                <a:gd name="T7" fmla="*/ 25 h 82"/>
                <a:gd name="T8" fmla="*/ 33 w 96"/>
                <a:gd name="T9" fmla="*/ 32 h 82"/>
                <a:gd name="T10" fmla="*/ 34 w 96"/>
                <a:gd name="T11" fmla="*/ 6 h 82"/>
                <a:gd name="T12" fmla="*/ 52 w 96"/>
                <a:gd name="T13" fmla="*/ 22 h 82"/>
                <a:gd name="T14" fmla="*/ 61 w 96"/>
                <a:gd name="T15" fmla="*/ 1 h 82"/>
                <a:gd name="T16" fmla="*/ 70 w 96"/>
                <a:gd name="T17" fmla="*/ 19 h 82"/>
                <a:gd name="T18" fmla="*/ 88 w 96"/>
                <a:gd name="T19" fmla="*/ 13 h 82"/>
                <a:gd name="T20" fmla="*/ 62 w 96"/>
                <a:gd name="T21"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2">
                  <a:moveTo>
                    <a:pt x="62" y="73"/>
                  </a:moveTo>
                  <a:cubicBezTo>
                    <a:pt x="44" y="82"/>
                    <a:pt x="0" y="61"/>
                    <a:pt x="3" y="49"/>
                  </a:cubicBezTo>
                  <a:cubicBezTo>
                    <a:pt x="5" y="39"/>
                    <a:pt x="19" y="45"/>
                    <a:pt x="23" y="46"/>
                  </a:cubicBezTo>
                  <a:cubicBezTo>
                    <a:pt x="18" y="42"/>
                    <a:pt x="4" y="32"/>
                    <a:pt x="11" y="25"/>
                  </a:cubicBezTo>
                  <a:cubicBezTo>
                    <a:pt x="18" y="17"/>
                    <a:pt x="30" y="29"/>
                    <a:pt x="33" y="32"/>
                  </a:cubicBezTo>
                  <a:cubicBezTo>
                    <a:pt x="31" y="26"/>
                    <a:pt x="23" y="10"/>
                    <a:pt x="34" y="6"/>
                  </a:cubicBezTo>
                  <a:cubicBezTo>
                    <a:pt x="43" y="3"/>
                    <a:pt x="49" y="16"/>
                    <a:pt x="52" y="22"/>
                  </a:cubicBezTo>
                  <a:cubicBezTo>
                    <a:pt x="52" y="22"/>
                    <a:pt x="51" y="2"/>
                    <a:pt x="61" y="1"/>
                  </a:cubicBezTo>
                  <a:cubicBezTo>
                    <a:pt x="70" y="0"/>
                    <a:pt x="70" y="19"/>
                    <a:pt x="70" y="19"/>
                  </a:cubicBezTo>
                  <a:cubicBezTo>
                    <a:pt x="70" y="19"/>
                    <a:pt x="79" y="5"/>
                    <a:pt x="88" y="13"/>
                  </a:cubicBezTo>
                  <a:cubicBezTo>
                    <a:pt x="96" y="20"/>
                    <a:pt x="81" y="65"/>
                    <a:pt x="62" y="73"/>
                  </a:cubicBezTo>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7" name="组合 16"/>
            <p:cNvGrpSpPr/>
            <p:nvPr/>
          </p:nvGrpSpPr>
          <p:grpSpPr>
            <a:xfrm>
              <a:off x="2257425" y="3175000"/>
              <a:ext cx="1797051" cy="1273176"/>
              <a:chOff x="2257425" y="3175000"/>
              <a:chExt cx="1797051" cy="1273176"/>
            </a:xfrm>
          </p:grpSpPr>
          <p:sp>
            <p:nvSpPr>
              <p:cNvPr id="9" name="Freeform 9"/>
              <p:cNvSpPr>
                <a:spLocks/>
              </p:cNvSpPr>
              <p:nvPr/>
            </p:nvSpPr>
            <p:spPr bwMode="auto">
              <a:xfrm>
                <a:off x="3713163" y="3543300"/>
                <a:ext cx="341313" cy="555625"/>
              </a:xfrm>
              <a:custGeom>
                <a:avLst/>
                <a:gdLst>
                  <a:gd name="T0" fmla="*/ 4 w 38"/>
                  <a:gd name="T1" fmla="*/ 28 h 62"/>
                  <a:gd name="T2" fmla="*/ 11 w 38"/>
                  <a:gd name="T3" fmla="*/ 62 h 62"/>
                  <a:gd name="T4" fmla="*/ 19 w 38"/>
                  <a:gd name="T5" fmla="*/ 46 h 62"/>
                  <a:gd name="T6" fmla="*/ 34 w 38"/>
                  <a:gd name="T7" fmla="*/ 37 h 62"/>
                  <a:gd name="T8" fmla="*/ 26 w 38"/>
                  <a:gd name="T9" fmla="*/ 22 h 62"/>
                  <a:gd name="T10" fmla="*/ 29 w 38"/>
                  <a:gd name="T11" fmla="*/ 5 h 62"/>
                  <a:gd name="T12" fmla="*/ 4 w 38"/>
                  <a:gd name="T13" fmla="*/ 28 h 62"/>
                </a:gdLst>
                <a:ahLst/>
                <a:cxnLst>
                  <a:cxn ang="0">
                    <a:pos x="T0" y="T1"/>
                  </a:cxn>
                  <a:cxn ang="0">
                    <a:pos x="T2" y="T3"/>
                  </a:cxn>
                  <a:cxn ang="0">
                    <a:pos x="T4" y="T5"/>
                  </a:cxn>
                  <a:cxn ang="0">
                    <a:pos x="T6" y="T7"/>
                  </a:cxn>
                  <a:cxn ang="0">
                    <a:pos x="T8" y="T9"/>
                  </a:cxn>
                  <a:cxn ang="0">
                    <a:pos x="T10" y="T11"/>
                  </a:cxn>
                  <a:cxn ang="0">
                    <a:pos x="T12" y="T13"/>
                  </a:cxn>
                </a:cxnLst>
                <a:rect l="0" t="0" r="r" b="b"/>
                <a:pathLst>
                  <a:path w="38" h="62">
                    <a:moveTo>
                      <a:pt x="4" y="28"/>
                    </a:moveTo>
                    <a:cubicBezTo>
                      <a:pt x="0" y="38"/>
                      <a:pt x="6" y="62"/>
                      <a:pt x="11" y="62"/>
                    </a:cubicBezTo>
                    <a:cubicBezTo>
                      <a:pt x="22" y="62"/>
                      <a:pt x="19" y="46"/>
                      <a:pt x="19" y="46"/>
                    </a:cubicBezTo>
                    <a:cubicBezTo>
                      <a:pt x="19" y="46"/>
                      <a:pt x="29" y="49"/>
                      <a:pt x="34" y="37"/>
                    </a:cubicBezTo>
                    <a:cubicBezTo>
                      <a:pt x="38" y="25"/>
                      <a:pt x="26" y="22"/>
                      <a:pt x="26" y="22"/>
                    </a:cubicBezTo>
                    <a:cubicBezTo>
                      <a:pt x="26" y="22"/>
                      <a:pt x="37" y="12"/>
                      <a:pt x="29" y="5"/>
                    </a:cubicBezTo>
                    <a:cubicBezTo>
                      <a:pt x="24" y="0"/>
                      <a:pt x="7" y="18"/>
                      <a:pt x="4" y="28"/>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2805113" y="3730625"/>
                <a:ext cx="1016000" cy="331788"/>
              </a:xfrm>
              <a:custGeom>
                <a:avLst/>
                <a:gdLst>
                  <a:gd name="T0" fmla="*/ 12 w 113"/>
                  <a:gd name="T1" fmla="*/ 36 h 37"/>
                  <a:gd name="T2" fmla="*/ 5 w 113"/>
                  <a:gd name="T3" fmla="*/ 37 h 37"/>
                  <a:gd name="T4" fmla="*/ 1 w 113"/>
                  <a:gd name="T5" fmla="*/ 34 h 37"/>
                  <a:gd name="T6" fmla="*/ 51 w 113"/>
                  <a:gd name="T7" fmla="*/ 5 h 37"/>
                  <a:gd name="T8" fmla="*/ 111 w 113"/>
                  <a:gd name="T9" fmla="*/ 11 h 37"/>
                  <a:gd name="T10" fmla="*/ 110 w 113"/>
                  <a:gd name="T11" fmla="*/ 14 h 37"/>
                  <a:gd name="T12" fmla="*/ 102 w 113"/>
                  <a:gd name="T13" fmla="*/ 13 h 37"/>
                  <a:gd name="T14" fmla="*/ 59 w 113"/>
                  <a:gd name="T15" fmla="*/ 8 h 37"/>
                  <a:gd name="T16" fmla="*/ 12 w 113"/>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37">
                    <a:moveTo>
                      <a:pt x="12" y="36"/>
                    </a:moveTo>
                    <a:cubicBezTo>
                      <a:pt x="11" y="37"/>
                      <a:pt x="8" y="37"/>
                      <a:pt x="5" y="37"/>
                    </a:cubicBezTo>
                    <a:cubicBezTo>
                      <a:pt x="1" y="36"/>
                      <a:pt x="0" y="35"/>
                      <a:pt x="1" y="34"/>
                    </a:cubicBezTo>
                    <a:cubicBezTo>
                      <a:pt x="12" y="20"/>
                      <a:pt x="31" y="9"/>
                      <a:pt x="51" y="5"/>
                    </a:cubicBezTo>
                    <a:cubicBezTo>
                      <a:pt x="71" y="0"/>
                      <a:pt x="92" y="2"/>
                      <a:pt x="111" y="11"/>
                    </a:cubicBezTo>
                    <a:cubicBezTo>
                      <a:pt x="113" y="12"/>
                      <a:pt x="113" y="14"/>
                      <a:pt x="110" y="14"/>
                    </a:cubicBezTo>
                    <a:cubicBezTo>
                      <a:pt x="108" y="15"/>
                      <a:pt x="104" y="14"/>
                      <a:pt x="102" y="13"/>
                    </a:cubicBezTo>
                    <a:cubicBezTo>
                      <a:pt x="89" y="6"/>
                      <a:pt x="73" y="5"/>
                      <a:pt x="59" y="8"/>
                    </a:cubicBezTo>
                    <a:cubicBezTo>
                      <a:pt x="40" y="13"/>
                      <a:pt x="23" y="23"/>
                      <a:pt x="12" y="3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2257425" y="3175000"/>
                <a:ext cx="547688" cy="349250"/>
              </a:xfrm>
              <a:custGeom>
                <a:avLst/>
                <a:gdLst>
                  <a:gd name="T0" fmla="*/ 36 w 61"/>
                  <a:gd name="T1" fmla="*/ 34 h 39"/>
                  <a:gd name="T2" fmla="*/ 1 w 61"/>
                  <a:gd name="T3" fmla="*/ 31 h 39"/>
                  <a:gd name="T4" fmla="*/ 16 w 61"/>
                  <a:gd name="T5" fmla="*/ 22 h 39"/>
                  <a:gd name="T6" fmla="*/ 23 w 61"/>
                  <a:gd name="T7" fmla="*/ 5 h 39"/>
                  <a:gd name="T8" fmla="*/ 39 w 61"/>
                  <a:gd name="T9" fmla="*/ 11 h 39"/>
                  <a:gd name="T10" fmla="*/ 56 w 61"/>
                  <a:gd name="T11" fmla="*/ 7 h 39"/>
                  <a:gd name="T12" fmla="*/ 36 w 6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61" h="39">
                    <a:moveTo>
                      <a:pt x="36" y="34"/>
                    </a:moveTo>
                    <a:cubicBezTo>
                      <a:pt x="27" y="39"/>
                      <a:pt x="1" y="36"/>
                      <a:pt x="1" y="31"/>
                    </a:cubicBezTo>
                    <a:cubicBezTo>
                      <a:pt x="0" y="20"/>
                      <a:pt x="16" y="22"/>
                      <a:pt x="16" y="22"/>
                    </a:cubicBezTo>
                    <a:cubicBezTo>
                      <a:pt x="16" y="22"/>
                      <a:pt x="12" y="11"/>
                      <a:pt x="23" y="5"/>
                    </a:cubicBezTo>
                    <a:cubicBezTo>
                      <a:pt x="34" y="0"/>
                      <a:pt x="39" y="11"/>
                      <a:pt x="39" y="11"/>
                    </a:cubicBezTo>
                    <a:cubicBezTo>
                      <a:pt x="39" y="11"/>
                      <a:pt x="47" y="0"/>
                      <a:pt x="56" y="7"/>
                    </a:cubicBezTo>
                    <a:cubicBezTo>
                      <a:pt x="61" y="11"/>
                      <a:pt x="45" y="30"/>
                      <a:pt x="36" y="34"/>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p:cNvSpPr>
              <p:nvPr/>
            </p:nvSpPr>
            <p:spPr bwMode="auto">
              <a:xfrm>
                <a:off x="2409825" y="3408363"/>
                <a:ext cx="261938" cy="1039813"/>
              </a:xfrm>
              <a:custGeom>
                <a:avLst/>
                <a:gdLst>
                  <a:gd name="T0" fmla="*/ 1 w 29"/>
                  <a:gd name="T1" fmla="*/ 104 h 116"/>
                  <a:gd name="T2" fmla="*/ 1 w 29"/>
                  <a:gd name="T3" fmla="*/ 111 h 116"/>
                  <a:gd name="T4" fmla="*/ 5 w 29"/>
                  <a:gd name="T5" fmla="*/ 115 h 116"/>
                  <a:gd name="T6" fmla="*/ 27 w 29"/>
                  <a:gd name="T7" fmla="*/ 61 h 116"/>
                  <a:gd name="T8" fmla="*/ 14 w 29"/>
                  <a:gd name="T9" fmla="*/ 2 h 116"/>
                  <a:gd name="T10" fmla="*/ 11 w 29"/>
                  <a:gd name="T11" fmla="*/ 4 h 116"/>
                  <a:gd name="T12" fmla="*/ 13 w 29"/>
                  <a:gd name="T13" fmla="*/ 12 h 116"/>
                  <a:gd name="T14" fmla="*/ 23 w 29"/>
                  <a:gd name="T15" fmla="*/ 54 h 116"/>
                  <a:gd name="T16" fmla="*/ 1 w 29"/>
                  <a:gd name="T1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6">
                    <a:moveTo>
                      <a:pt x="1" y="104"/>
                    </a:moveTo>
                    <a:cubicBezTo>
                      <a:pt x="0" y="105"/>
                      <a:pt x="0" y="108"/>
                      <a:pt x="1" y="111"/>
                    </a:cubicBezTo>
                    <a:cubicBezTo>
                      <a:pt x="2" y="114"/>
                      <a:pt x="4" y="116"/>
                      <a:pt x="5" y="115"/>
                    </a:cubicBezTo>
                    <a:cubicBezTo>
                      <a:pt x="17" y="101"/>
                      <a:pt x="25" y="82"/>
                      <a:pt x="27" y="61"/>
                    </a:cubicBezTo>
                    <a:cubicBezTo>
                      <a:pt x="29" y="41"/>
                      <a:pt x="26" y="20"/>
                      <a:pt x="14" y="2"/>
                    </a:cubicBezTo>
                    <a:cubicBezTo>
                      <a:pt x="12" y="0"/>
                      <a:pt x="11" y="1"/>
                      <a:pt x="11" y="4"/>
                    </a:cubicBezTo>
                    <a:cubicBezTo>
                      <a:pt x="11" y="6"/>
                      <a:pt x="12" y="10"/>
                      <a:pt x="13" y="12"/>
                    </a:cubicBezTo>
                    <a:cubicBezTo>
                      <a:pt x="22" y="24"/>
                      <a:pt x="24" y="39"/>
                      <a:pt x="23" y="54"/>
                    </a:cubicBezTo>
                    <a:cubicBezTo>
                      <a:pt x="21" y="73"/>
                      <a:pt x="13" y="91"/>
                      <a:pt x="1" y="104"/>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 name="Freeform 5"/>
            <p:cNvSpPr>
              <a:spLocks/>
            </p:cNvSpPr>
            <p:nvPr/>
          </p:nvSpPr>
          <p:spPr bwMode="auto">
            <a:xfrm>
              <a:off x="3335338" y="1677987"/>
              <a:ext cx="1562100" cy="1550988"/>
            </a:xfrm>
            <a:custGeom>
              <a:avLst/>
              <a:gdLst>
                <a:gd name="T0" fmla="*/ 38 w 174"/>
                <a:gd name="T1" fmla="*/ 146 h 173"/>
                <a:gd name="T2" fmla="*/ 167 w 174"/>
                <a:gd name="T3" fmla="*/ 132 h 173"/>
                <a:gd name="T4" fmla="*/ 129 w 174"/>
                <a:gd name="T5" fmla="*/ 115 h 173"/>
                <a:gd name="T6" fmla="*/ 164 w 174"/>
                <a:gd name="T7" fmla="*/ 81 h 173"/>
                <a:gd name="T8" fmla="*/ 116 w 174"/>
                <a:gd name="T9" fmla="*/ 83 h 173"/>
                <a:gd name="T10" fmla="*/ 129 w 174"/>
                <a:gd name="T11" fmla="*/ 32 h 173"/>
                <a:gd name="T12" fmla="*/ 85 w 174"/>
                <a:gd name="T13" fmla="*/ 53 h 173"/>
                <a:gd name="T14" fmla="*/ 79 w 174"/>
                <a:gd name="T15" fmla="*/ 7 h 173"/>
                <a:gd name="T16" fmla="*/ 52 w 174"/>
                <a:gd name="T17" fmla="*/ 37 h 173"/>
                <a:gd name="T18" fmla="*/ 20 w 174"/>
                <a:gd name="T19" fmla="*/ 16 h 173"/>
                <a:gd name="T20" fmla="*/ 38 w 174"/>
                <a:gd name="T21" fmla="*/ 14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73">
                  <a:moveTo>
                    <a:pt x="38" y="146"/>
                  </a:moveTo>
                  <a:cubicBezTo>
                    <a:pt x="69" y="173"/>
                    <a:pt x="166" y="156"/>
                    <a:pt x="167" y="132"/>
                  </a:cubicBezTo>
                  <a:cubicBezTo>
                    <a:pt x="167" y="111"/>
                    <a:pt x="138" y="115"/>
                    <a:pt x="129" y="115"/>
                  </a:cubicBezTo>
                  <a:cubicBezTo>
                    <a:pt x="142" y="111"/>
                    <a:pt x="174" y="98"/>
                    <a:pt x="164" y="81"/>
                  </a:cubicBezTo>
                  <a:cubicBezTo>
                    <a:pt x="154" y="62"/>
                    <a:pt x="125" y="79"/>
                    <a:pt x="116" y="83"/>
                  </a:cubicBezTo>
                  <a:cubicBezTo>
                    <a:pt x="124" y="72"/>
                    <a:pt x="149" y="45"/>
                    <a:pt x="129" y="32"/>
                  </a:cubicBezTo>
                  <a:cubicBezTo>
                    <a:pt x="112" y="21"/>
                    <a:pt x="94" y="42"/>
                    <a:pt x="85" y="53"/>
                  </a:cubicBezTo>
                  <a:cubicBezTo>
                    <a:pt x="85" y="53"/>
                    <a:pt x="97" y="14"/>
                    <a:pt x="79" y="7"/>
                  </a:cubicBezTo>
                  <a:cubicBezTo>
                    <a:pt x="62" y="0"/>
                    <a:pt x="52" y="37"/>
                    <a:pt x="52" y="37"/>
                  </a:cubicBezTo>
                  <a:cubicBezTo>
                    <a:pt x="52" y="37"/>
                    <a:pt x="42" y="5"/>
                    <a:pt x="20" y="16"/>
                  </a:cubicBezTo>
                  <a:cubicBezTo>
                    <a:pt x="0" y="26"/>
                    <a:pt x="7" y="121"/>
                    <a:pt x="38" y="146"/>
                  </a:cubicBezTo>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3344863" y="2341563"/>
              <a:ext cx="1023938" cy="850900"/>
            </a:xfrm>
            <a:custGeom>
              <a:avLst/>
              <a:gdLst>
                <a:gd name="T0" fmla="*/ 35 w 114"/>
                <a:gd name="T1" fmla="*/ 73 h 95"/>
                <a:gd name="T2" fmla="*/ 106 w 114"/>
                <a:gd name="T3" fmla="*/ 86 h 95"/>
                <a:gd name="T4" fmla="*/ 81 w 114"/>
                <a:gd name="T5" fmla="*/ 59 h 95"/>
                <a:gd name="T6" fmla="*/ 76 w 114"/>
                <a:gd name="T7" fmla="*/ 24 h 95"/>
                <a:gd name="T8" fmla="*/ 41 w 114"/>
                <a:gd name="T9" fmla="*/ 27 h 95"/>
                <a:gd name="T10" fmla="*/ 12 w 114"/>
                <a:gd name="T11" fmla="*/ 8 h 95"/>
                <a:gd name="T12" fmla="*/ 35 w 114"/>
                <a:gd name="T13" fmla="*/ 73 h 95"/>
              </a:gdLst>
              <a:ahLst/>
              <a:cxnLst>
                <a:cxn ang="0">
                  <a:pos x="T0" y="T1"/>
                </a:cxn>
                <a:cxn ang="0">
                  <a:pos x="T2" y="T3"/>
                </a:cxn>
                <a:cxn ang="0">
                  <a:pos x="T4" y="T5"/>
                </a:cxn>
                <a:cxn ang="0">
                  <a:pos x="T6" y="T7"/>
                </a:cxn>
                <a:cxn ang="0">
                  <a:pos x="T8" y="T9"/>
                </a:cxn>
                <a:cxn ang="0">
                  <a:pos x="T10" y="T11"/>
                </a:cxn>
                <a:cxn ang="0">
                  <a:pos x="T12" y="T13"/>
                </a:cxn>
              </a:cxnLst>
              <a:rect l="0" t="0" r="r" b="b"/>
              <a:pathLst>
                <a:path w="114" h="95">
                  <a:moveTo>
                    <a:pt x="35" y="73"/>
                  </a:moveTo>
                  <a:cubicBezTo>
                    <a:pt x="51" y="87"/>
                    <a:pt x="102" y="95"/>
                    <a:pt x="106" y="86"/>
                  </a:cubicBezTo>
                  <a:cubicBezTo>
                    <a:pt x="114" y="65"/>
                    <a:pt x="81" y="59"/>
                    <a:pt x="81" y="59"/>
                  </a:cubicBezTo>
                  <a:cubicBezTo>
                    <a:pt x="81" y="59"/>
                    <a:pt x="94" y="41"/>
                    <a:pt x="76" y="24"/>
                  </a:cubicBezTo>
                  <a:cubicBezTo>
                    <a:pt x="58" y="6"/>
                    <a:pt x="41" y="27"/>
                    <a:pt x="41" y="27"/>
                  </a:cubicBezTo>
                  <a:cubicBezTo>
                    <a:pt x="41" y="27"/>
                    <a:pt x="31" y="0"/>
                    <a:pt x="12" y="8"/>
                  </a:cubicBezTo>
                  <a:cubicBezTo>
                    <a:pt x="0" y="14"/>
                    <a:pt x="21" y="60"/>
                    <a:pt x="35" y="73"/>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1493838" y="2833688"/>
              <a:ext cx="2300288" cy="2179638"/>
            </a:xfrm>
            <a:custGeom>
              <a:avLst/>
              <a:gdLst>
                <a:gd name="T0" fmla="*/ 242 w 256"/>
                <a:gd name="T1" fmla="*/ 14 h 243"/>
                <a:gd name="T2" fmla="*/ 251 w 256"/>
                <a:gd name="T3" fmla="*/ 2 h 243"/>
                <a:gd name="T4" fmla="*/ 255 w 256"/>
                <a:gd name="T5" fmla="*/ 7 h 243"/>
                <a:gd name="T6" fmla="*/ 152 w 256"/>
                <a:gd name="T7" fmla="*/ 142 h 243"/>
                <a:gd name="T8" fmla="*/ 5 w 256"/>
                <a:gd name="T9" fmla="*/ 241 h 243"/>
                <a:gd name="T10" fmla="*/ 2 w 256"/>
                <a:gd name="T11" fmla="*/ 235 h 243"/>
                <a:gd name="T12" fmla="*/ 12 w 256"/>
                <a:gd name="T13" fmla="*/ 223 h 243"/>
                <a:gd name="T14" fmla="*/ 152 w 256"/>
                <a:gd name="T15" fmla="*/ 128 h 243"/>
                <a:gd name="T16" fmla="*/ 242 w 256"/>
                <a:gd name="T17" fmla="*/ 1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43">
                  <a:moveTo>
                    <a:pt x="242" y="14"/>
                  </a:moveTo>
                  <a:cubicBezTo>
                    <a:pt x="243" y="10"/>
                    <a:pt x="247" y="4"/>
                    <a:pt x="251" y="2"/>
                  </a:cubicBezTo>
                  <a:cubicBezTo>
                    <a:pt x="255" y="0"/>
                    <a:pt x="256" y="2"/>
                    <a:pt x="255" y="7"/>
                  </a:cubicBezTo>
                  <a:cubicBezTo>
                    <a:pt x="248" y="29"/>
                    <a:pt x="213" y="85"/>
                    <a:pt x="152" y="142"/>
                  </a:cubicBezTo>
                  <a:cubicBezTo>
                    <a:pt x="113" y="177"/>
                    <a:pt x="64" y="213"/>
                    <a:pt x="5" y="241"/>
                  </a:cubicBezTo>
                  <a:cubicBezTo>
                    <a:pt x="2" y="243"/>
                    <a:pt x="0" y="240"/>
                    <a:pt x="2" y="235"/>
                  </a:cubicBezTo>
                  <a:cubicBezTo>
                    <a:pt x="4" y="230"/>
                    <a:pt x="8" y="225"/>
                    <a:pt x="12" y="223"/>
                  </a:cubicBezTo>
                  <a:cubicBezTo>
                    <a:pt x="68" y="196"/>
                    <a:pt x="115" y="162"/>
                    <a:pt x="152" y="128"/>
                  </a:cubicBezTo>
                  <a:cubicBezTo>
                    <a:pt x="206" y="78"/>
                    <a:pt x="236" y="31"/>
                    <a:pt x="242" y="14"/>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p:cNvSpPr>
            <p:nvPr/>
          </p:nvSpPr>
          <p:spPr bwMode="auto">
            <a:xfrm>
              <a:off x="147638" y="3551238"/>
              <a:ext cx="2855913" cy="2914650"/>
            </a:xfrm>
            <a:custGeom>
              <a:avLst/>
              <a:gdLst>
                <a:gd name="T0" fmla="*/ 226 w 318"/>
                <a:gd name="T1" fmla="*/ 171 h 325"/>
                <a:gd name="T2" fmla="*/ 208 w 318"/>
                <a:gd name="T3" fmla="*/ 129 h 325"/>
                <a:gd name="T4" fmla="*/ 167 w 318"/>
                <a:gd name="T5" fmla="*/ 108 h 325"/>
                <a:gd name="T6" fmla="*/ 123 w 318"/>
                <a:gd name="T7" fmla="*/ 119 h 325"/>
                <a:gd name="T8" fmla="*/ 95 w 318"/>
                <a:gd name="T9" fmla="*/ 155 h 325"/>
                <a:gd name="T10" fmla="*/ 98 w 318"/>
                <a:gd name="T11" fmla="*/ 201 h 325"/>
                <a:gd name="T12" fmla="*/ 129 w 318"/>
                <a:gd name="T13" fmla="*/ 234 h 325"/>
                <a:gd name="T14" fmla="*/ 175 w 318"/>
                <a:gd name="T15" fmla="*/ 240 h 325"/>
                <a:gd name="T16" fmla="*/ 213 w 318"/>
                <a:gd name="T17" fmla="*/ 215 h 325"/>
                <a:gd name="T18" fmla="*/ 226 w 318"/>
                <a:gd name="T19" fmla="*/ 17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25">
                  <a:moveTo>
                    <a:pt x="226" y="171"/>
                  </a:moveTo>
                  <a:cubicBezTo>
                    <a:pt x="298" y="159"/>
                    <a:pt x="266" y="90"/>
                    <a:pt x="208" y="129"/>
                  </a:cubicBezTo>
                  <a:cubicBezTo>
                    <a:pt x="266" y="52"/>
                    <a:pt x="197" y="19"/>
                    <a:pt x="167" y="108"/>
                  </a:cubicBezTo>
                  <a:cubicBezTo>
                    <a:pt x="158" y="0"/>
                    <a:pt x="84" y="20"/>
                    <a:pt x="123" y="119"/>
                  </a:cubicBezTo>
                  <a:cubicBezTo>
                    <a:pt x="67" y="58"/>
                    <a:pt x="20" y="119"/>
                    <a:pt x="95" y="155"/>
                  </a:cubicBezTo>
                  <a:cubicBezTo>
                    <a:pt x="0" y="148"/>
                    <a:pt x="5" y="224"/>
                    <a:pt x="98" y="201"/>
                  </a:cubicBezTo>
                  <a:cubicBezTo>
                    <a:pt x="41" y="232"/>
                    <a:pt x="94" y="287"/>
                    <a:pt x="129" y="234"/>
                  </a:cubicBezTo>
                  <a:cubicBezTo>
                    <a:pt x="103" y="304"/>
                    <a:pt x="179" y="313"/>
                    <a:pt x="175" y="240"/>
                  </a:cubicBezTo>
                  <a:cubicBezTo>
                    <a:pt x="217" y="325"/>
                    <a:pt x="280" y="282"/>
                    <a:pt x="213" y="215"/>
                  </a:cubicBezTo>
                  <a:cubicBezTo>
                    <a:pt x="298" y="256"/>
                    <a:pt x="318" y="182"/>
                    <a:pt x="226" y="171"/>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739775" y="4332288"/>
              <a:ext cx="1697038" cy="1595438"/>
            </a:xfrm>
            <a:custGeom>
              <a:avLst/>
              <a:gdLst>
                <a:gd name="T0" fmla="*/ 74 w 189"/>
                <a:gd name="T1" fmla="*/ 126 h 178"/>
                <a:gd name="T2" fmla="*/ 100 w 189"/>
                <a:gd name="T3" fmla="*/ 128 h 178"/>
                <a:gd name="T4" fmla="*/ 122 w 189"/>
                <a:gd name="T5" fmla="*/ 113 h 178"/>
                <a:gd name="T6" fmla="*/ 129 w 189"/>
                <a:gd name="T7" fmla="*/ 88 h 178"/>
                <a:gd name="T8" fmla="*/ 118 w 189"/>
                <a:gd name="T9" fmla="*/ 64 h 178"/>
                <a:gd name="T10" fmla="*/ 95 w 189"/>
                <a:gd name="T11" fmla="*/ 53 h 178"/>
                <a:gd name="T12" fmla="*/ 69 w 189"/>
                <a:gd name="T13" fmla="*/ 59 h 178"/>
                <a:gd name="T14" fmla="*/ 54 w 189"/>
                <a:gd name="T15" fmla="*/ 81 h 178"/>
                <a:gd name="T16" fmla="*/ 56 w 189"/>
                <a:gd name="T17" fmla="*/ 107 h 178"/>
                <a:gd name="T18" fmla="*/ 74 w 189"/>
                <a:gd name="T19" fmla="*/ 12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78">
                  <a:moveTo>
                    <a:pt x="74" y="126"/>
                  </a:moveTo>
                  <a:cubicBezTo>
                    <a:pt x="60" y="165"/>
                    <a:pt x="104" y="168"/>
                    <a:pt x="100" y="128"/>
                  </a:cubicBezTo>
                  <a:cubicBezTo>
                    <a:pt x="123" y="178"/>
                    <a:pt x="158" y="153"/>
                    <a:pt x="122" y="113"/>
                  </a:cubicBezTo>
                  <a:cubicBezTo>
                    <a:pt x="179" y="139"/>
                    <a:pt x="189" y="96"/>
                    <a:pt x="129" y="88"/>
                  </a:cubicBezTo>
                  <a:cubicBezTo>
                    <a:pt x="175" y="77"/>
                    <a:pt x="157" y="37"/>
                    <a:pt x="118" y="64"/>
                  </a:cubicBezTo>
                  <a:cubicBezTo>
                    <a:pt x="149" y="19"/>
                    <a:pt x="109" y="0"/>
                    <a:pt x="95" y="53"/>
                  </a:cubicBezTo>
                  <a:cubicBezTo>
                    <a:pt x="95" y="16"/>
                    <a:pt x="53" y="27"/>
                    <a:pt x="69" y="59"/>
                  </a:cubicBezTo>
                  <a:cubicBezTo>
                    <a:pt x="42" y="27"/>
                    <a:pt x="16" y="62"/>
                    <a:pt x="54" y="81"/>
                  </a:cubicBezTo>
                  <a:cubicBezTo>
                    <a:pt x="0" y="78"/>
                    <a:pt x="4" y="122"/>
                    <a:pt x="56" y="107"/>
                  </a:cubicBezTo>
                  <a:cubicBezTo>
                    <a:pt x="12" y="138"/>
                    <a:pt x="43" y="169"/>
                    <a:pt x="74" y="126"/>
                  </a:cubicBezTo>
                </a:path>
              </a:pathLst>
            </a:custGeom>
            <a:solidFill>
              <a:srgbClr val="F29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1287463" y="4897438"/>
              <a:ext cx="512763" cy="501650"/>
            </a:xfrm>
            <a:custGeom>
              <a:avLst/>
              <a:gdLst>
                <a:gd name="T0" fmla="*/ 48 w 57"/>
                <a:gd name="T1" fmla="*/ 15 h 56"/>
                <a:gd name="T2" fmla="*/ 41 w 57"/>
                <a:gd name="T3" fmla="*/ 47 h 56"/>
                <a:gd name="T4" fmla="*/ 7 w 57"/>
                <a:gd name="T5" fmla="*/ 19 h 56"/>
                <a:gd name="T6" fmla="*/ 48 w 57"/>
                <a:gd name="T7" fmla="*/ 15 h 56"/>
              </a:gdLst>
              <a:ahLst/>
              <a:cxnLst>
                <a:cxn ang="0">
                  <a:pos x="T0" y="T1"/>
                </a:cxn>
                <a:cxn ang="0">
                  <a:pos x="T2" y="T3"/>
                </a:cxn>
                <a:cxn ang="0">
                  <a:pos x="T4" y="T5"/>
                </a:cxn>
                <a:cxn ang="0">
                  <a:pos x="T6" y="T7"/>
                </a:cxn>
              </a:cxnLst>
              <a:rect l="0" t="0" r="r" b="b"/>
              <a:pathLst>
                <a:path w="57" h="56">
                  <a:moveTo>
                    <a:pt x="48" y="15"/>
                  </a:moveTo>
                  <a:cubicBezTo>
                    <a:pt x="57" y="27"/>
                    <a:pt x="50" y="44"/>
                    <a:pt x="41" y="47"/>
                  </a:cubicBezTo>
                  <a:cubicBezTo>
                    <a:pt x="17" y="56"/>
                    <a:pt x="0" y="39"/>
                    <a:pt x="7" y="19"/>
                  </a:cubicBezTo>
                  <a:cubicBezTo>
                    <a:pt x="12" y="4"/>
                    <a:pt x="34" y="0"/>
                    <a:pt x="48" y="15"/>
                  </a:cubicBezTo>
                </a:path>
              </a:pathLst>
            </a:custGeom>
            <a:solidFill>
              <a:srgbClr val="FFE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 name="组合 1"/>
          <p:cNvGrpSpPr/>
          <p:nvPr/>
        </p:nvGrpSpPr>
        <p:grpSpPr>
          <a:xfrm>
            <a:off x="4141788" y="83174"/>
            <a:ext cx="6426200" cy="6380487"/>
            <a:chOff x="4141788" y="83174"/>
            <a:chExt cx="6426200" cy="6380487"/>
          </a:xfrm>
        </p:grpSpPr>
        <p:sp>
          <p:nvSpPr>
            <p:cNvPr id="20" name="Freeform 5"/>
            <p:cNvSpPr>
              <a:spLocks/>
            </p:cNvSpPr>
            <p:nvPr/>
          </p:nvSpPr>
          <p:spPr bwMode="auto">
            <a:xfrm>
              <a:off x="4141788" y="83174"/>
              <a:ext cx="6426200" cy="6380487"/>
            </a:xfrm>
            <a:custGeom>
              <a:avLst/>
              <a:gdLst>
                <a:gd name="T0" fmla="*/ 38 w 174"/>
                <a:gd name="T1" fmla="*/ 146 h 173"/>
                <a:gd name="T2" fmla="*/ 167 w 174"/>
                <a:gd name="T3" fmla="*/ 132 h 173"/>
                <a:gd name="T4" fmla="*/ 129 w 174"/>
                <a:gd name="T5" fmla="*/ 115 h 173"/>
                <a:gd name="T6" fmla="*/ 164 w 174"/>
                <a:gd name="T7" fmla="*/ 81 h 173"/>
                <a:gd name="T8" fmla="*/ 116 w 174"/>
                <a:gd name="T9" fmla="*/ 83 h 173"/>
                <a:gd name="T10" fmla="*/ 129 w 174"/>
                <a:gd name="T11" fmla="*/ 32 h 173"/>
                <a:gd name="T12" fmla="*/ 85 w 174"/>
                <a:gd name="T13" fmla="*/ 53 h 173"/>
                <a:gd name="T14" fmla="*/ 79 w 174"/>
                <a:gd name="T15" fmla="*/ 7 h 173"/>
                <a:gd name="T16" fmla="*/ 52 w 174"/>
                <a:gd name="T17" fmla="*/ 37 h 173"/>
                <a:gd name="T18" fmla="*/ 20 w 174"/>
                <a:gd name="T19" fmla="*/ 16 h 173"/>
                <a:gd name="T20" fmla="*/ 38 w 174"/>
                <a:gd name="T21" fmla="*/ 14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73">
                  <a:moveTo>
                    <a:pt x="38" y="146"/>
                  </a:moveTo>
                  <a:cubicBezTo>
                    <a:pt x="69" y="173"/>
                    <a:pt x="166" y="156"/>
                    <a:pt x="167" y="132"/>
                  </a:cubicBezTo>
                  <a:cubicBezTo>
                    <a:pt x="167" y="111"/>
                    <a:pt x="138" y="115"/>
                    <a:pt x="129" y="115"/>
                  </a:cubicBezTo>
                  <a:cubicBezTo>
                    <a:pt x="142" y="111"/>
                    <a:pt x="174" y="98"/>
                    <a:pt x="164" y="81"/>
                  </a:cubicBezTo>
                  <a:cubicBezTo>
                    <a:pt x="154" y="62"/>
                    <a:pt x="125" y="79"/>
                    <a:pt x="116" y="83"/>
                  </a:cubicBezTo>
                  <a:cubicBezTo>
                    <a:pt x="124" y="72"/>
                    <a:pt x="149" y="45"/>
                    <a:pt x="129" y="32"/>
                  </a:cubicBezTo>
                  <a:cubicBezTo>
                    <a:pt x="112" y="21"/>
                    <a:pt x="94" y="42"/>
                    <a:pt x="85" y="53"/>
                  </a:cubicBezTo>
                  <a:cubicBezTo>
                    <a:pt x="85" y="53"/>
                    <a:pt x="97" y="14"/>
                    <a:pt x="79" y="7"/>
                  </a:cubicBezTo>
                  <a:cubicBezTo>
                    <a:pt x="62" y="0"/>
                    <a:pt x="52" y="37"/>
                    <a:pt x="52" y="37"/>
                  </a:cubicBezTo>
                  <a:cubicBezTo>
                    <a:pt x="52" y="37"/>
                    <a:pt x="42" y="5"/>
                    <a:pt x="20" y="16"/>
                  </a:cubicBezTo>
                  <a:cubicBezTo>
                    <a:pt x="0" y="26"/>
                    <a:pt x="7" y="121"/>
                    <a:pt x="38" y="146"/>
                  </a:cubicBezTo>
                </a:path>
              </a:pathLst>
            </a:custGeom>
            <a:noFill/>
            <a:ln w="9525">
              <a:solidFill>
                <a:schemeClr val="bg1">
                  <a:lumMod val="65000"/>
                </a:schemeClr>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矩形 20"/>
            <p:cNvSpPr/>
            <p:nvPr/>
          </p:nvSpPr>
          <p:spPr>
            <a:xfrm>
              <a:off x="5507038" y="3642535"/>
              <a:ext cx="3013298" cy="1754326"/>
            </a:xfrm>
            <a:prstGeom prst="rect">
              <a:avLst/>
            </a:prstGeom>
          </p:spPr>
          <p:txBody>
            <a:bodyPr wrap="square">
              <a:spAutoFit/>
            </a:bodyPr>
            <a:lstStyle/>
            <a:p>
              <a:pPr>
                <a:lnSpc>
                  <a:spcPct val="150000"/>
                </a:lnSpc>
              </a:pPr>
              <a:r>
                <a:rPr lang="zh-CN" altLang="en-US" dirty="0">
                  <a:solidFill>
                    <a:schemeClr val="tx1">
                      <a:lumMod val="75000"/>
                      <a:lumOff val="25000"/>
                    </a:schemeClr>
                  </a:solidFill>
                </a:rPr>
                <a:t>花隐掖垣暮，啾啾栖鸟过。</a:t>
              </a:r>
              <a:endParaRPr lang="en-US" altLang="zh-CN" dirty="0">
                <a:solidFill>
                  <a:schemeClr val="tx1">
                    <a:lumMod val="75000"/>
                    <a:lumOff val="25000"/>
                  </a:schemeClr>
                </a:solidFill>
              </a:endParaRPr>
            </a:p>
            <a:p>
              <a:pPr>
                <a:lnSpc>
                  <a:spcPct val="150000"/>
                </a:lnSpc>
              </a:pPr>
              <a:r>
                <a:rPr lang="zh-CN" altLang="en-US" dirty="0">
                  <a:solidFill>
                    <a:schemeClr val="tx1">
                      <a:lumMod val="75000"/>
                      <a:lumOff val="25000"/>
                    </a:schemeClr>
                  </a:solidFill>
                </a:rPr>
                <a:t>星临万户动，月傍九霄多。</a:t>
              </a:r>
              <a:br>
                <a:rPr lang="zh-CN" altLang="en-US" dirty="0">
                  <a:solidFill>
                    <a:schemeClr val="tx1">
                      <a:lumMod val="75000"/>
                      <a:lumOff val="25000"/>
                    </a:schemeClr>
                  </a:solidFill>
                </a:rPr>
              </a:br>
              <a:r>
                <a:rPr lang="zh-CN" altLang="en-US" dirty="0">
                  <a:solidFill>
                    <a:schemeClr val="tx1">
                      <a:lumMod val="75000"/>
                      <a:lumOff val="25000"/>
                    </a:schemeClr>
                  </a:solidFill>
                </a:rPr>
                <a:t>不寝听金钥，因风想玉珂。</a:t>
              </a:r>
              <a:endParaRPr lang="en-US" altLang="zh-CN" dirty="0">
                <a:solidFill>
                  <a:schemeClr val="tx1">
                    <a:lumMod val="75000"/>
                    <a:lumOff val="25000"/>
                  </a:schemeClr>
                </a:solidFill>
              </a:endParaRPr>
            </a:p>
            <a:p>
              <a:pPr>
                <a:lnSpc>
                  <a:spcPct val="150000"/>
                </a:lnSpc>
              </a:pPr>
              <a:r>
                <a:rPr lang="zh-CN" altLang="en-US" dirty="0">
                  <a:solidFill>
                    <a:schemeClr val="tx1">
                      <a:lumMod val="75000"/>
                      <a:lumOff val="25000"/>
                    </a:schemeClr>
                  </a:solidFill>
                </a:rPr>
                <a:t>明朝有封事，数问夜如何？</a:t>
              </a:r>
            </a:p>
          </p:txBody>
        </p:sp>
        <p:sp>
          <p:nvSpPr>
            <p:cNvPr id="22" name="矩形 21"/>
            <p:cNvSpPr/>
            <p:nvPr/>
          </p:nvSpPr>
          <p:spPr>
            <a:xfrm>
              <a:off x="5703539" y="2196138"/>
              <a:ext cx="2567690" cy="707886"/>
            </a:xfrm>
            <a:prstGeom prst="rect">
              <a:avLst/>
            </a:prstGeom>
            <a:noFill/>
          </p:spPr>
          <p:txBody>
            <a:bodyPr vert="horz" wrap="square" rtlCol="0">
              <a:spAutoFit/>
            </a:bodyPr>
            <a:lstStyle/>
            <a:p>
              <a:r>
                <a:rPr lang="zh-CN" altLang="en-US" sz="4000" dirty="0">
                  <a:solidFill>
                    <a:srgbClr val="0C727C"/>
                  </a:solidFill>
                  <a:latin typeface="方正清刻本悦宋简体" panose="02000000000000000000" pitchFamily="2" charset="-122"/>
                  <a:ea typeface="方正清刻本悦宋简体" panose="02000000000000000000" pitchFamily="2" charset="-122"/>
                </a:rPr>
                <a:t>春宿左省   </a:t>
              </a:r>
            </a:p>
          </p:txBody>
        </p:sp>
        <p:sp>
          <p:nvSpPr>
            <p:cNvPr id="23" name="矩形 22"/>
            <p:cNvSpPr/>
            <p:nvPr/>
          </p:nvSpPr>
          <p:spPr>
            <a:xfrm>
              <a:off x="7111937" y="2992823"/>
              <a:ext cx="1159292" cy="369332"/>
            </a:xfrm>
            <a:prstGeom prst="rect">
              <a:avLst/>
            </a:prstGeom>
          </p:spPr>
          <p:txBody>
            <a:bodyPr wrap="none">
              <a:spAutoFit/>
            </a:bodyPr>
            <a:lstStyle/>
            <a:p>
              <a:r>
                <a:rPr lang="en-US" altLang="zh-CN" dirty="0">
                  <a:solidFill>
                    <a:srgbClr val="0C727C"/>
                  </a:solidFill>
                  <a:latin typeface="方正清刻本悦宋简体" panose="02000000000000000000" pitchFamily="2" charset="-122"/>
                  <a:ea typeface="方正清刻本悦宋简体" panose="02000000000000000000" pitchFamily="2" charset="-122"/>
                </a:rPr>
                <a:t>-----</a:t>
              </a:r>
              <a:r>
                <a:rPr lang="zh-CN" altLang="en-US" dirty="0">
                  <a:solidFill>
                    <a:srgbClr val="0C727C"/>
                  </a:solidFill>
                  <a:latin typeface="方正清刻本悦宋简体" panose="02000000000000000000" pitchFamily="2" charset="-122"/>
                  <a:ea typeface="方正清刻本悦宋简体" panose="02000000000000000000" pitchFamily="2" charset="-122"/>
                </a:rPr>
                <a:t>杜甫</a:t>
              </a:r>
              <a:endParaRPr lang="zh-CN" altLang="en-US" dirty="0"/>
            </a:p>
          </p:txBody>
        </p:sp>
      </p:grpSp>
    </p:spTree>
    <p:extLst>
      <p:ext uri="{BB962C8B-B14F-4D97-AF65-F5344CB8AC3E}">
        <p14:creationId xmlns:p14="http://schemas.microsoft.com/office/powerpoint/2010/main" val="20664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 y="4667048"/>
            <a:ext cx="12192000" cy="2190951"/>
            <a:chOff x="-921" y="-2026"/>
            <a:chExt cx="5106" cy="1625"/>
          </a:xfrm>
        </p:grpSpPr>
        <p:sp>
          <p:nvSpPr>
            <p:cNvPr id="3" name="AutoShape 3"/>
            <p:cNvSpPr>
              <a:spLocks noChangeAspect="1" noChangeArrowheads="1" noTextEdit="1"/>
            </p:cNvSpPr>
            <p:nvPr/>
          </p:nvSpPr>
          <p:spPr bwMode="auto">
            <a:xfrm>
              <a:off x="-921" y="-1951"/>
              <a:ext cx="5106" cy="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 name="Freeform 5"/>
            <p:cNvSpPr>
              <a:spLocks/>
            </p:cNvSpPr>
            <p:nvPr/>
          </p:nvSpPr>
          <p:spPr bwMode="auto">
            <a:xfrm>
              <a:off x="-918" y="-1833"/>
              <a:ext cx="5100" cy="1432"/>
            </a:xfrm>
            <a:custGeom>
              <a:avLst/>
              <a:gdLst>
                <a:gd name="T0" fmla="*/ 0 w 1909"/>
                <a:gd name="T1" fmla="*/ 184 h 535"/>
                <a:gd name="T2" fmla="*/ 1909 w 1909"/>
                <a:gd name="T3" fmla="*/ 240 h 535"/>
                <a:gd name="T4" fmla="*/ 1909 w 1909"/>
                <a:gd name="T5" fmla="*/ 479 h 535"/>
                <a:gd name="T6" fmla="*/ 844 w 1909"/>
                <a:gd name="T7" fmla="*/ 535 h 535"/>
                <a:gd name="T8" fmla="*/ 0 w 1909"/>
                <a:gd name="T9" fmla="*/ 535 h 535"/>
                <a:gd name="T10" fmla="*/ 0 w 1909"/>
                <a:gd name="T11" fmla="*/ 184 h 535"/>
              </a:gdLst>
              <a:ahLst/>
              <a:cxnLst>
                <a:cxn ang="0">
                  <a:pos x="T0" y="T1"/>
                </a:cxn>
                <a:cxn ang="0">
                  <a:pos x="T2" y="T3"/>
                </a:cxn>
                <a:cxn ang="0">
                  <a:pos x="T4" y="T5"/>
                </a:cxn>
                <a:cxn ang="0">
                  <a:pos x="T6" y="T7"/>
                </a:cxn>
                <a:cxn ang="0">
                  <a:pos x="T8" y="T9"/>
                </a:cxn>
                <a:cxn ang="0">
                  <a:pos x="T10" y="T11"/>
                </a:cxn>
              </a:cxnLst>
              <a:rect l="0" t="0" r="r" b="b"/>
              <a:pathLst>
                <a:path w="1909" h="535">
                  <a:moveTo>
                    <a:pt x="0" y="184"/>
                  </a:moveTo>
                  <a:cubicBezTo>
                    <a:pt x="1020" y="0"/>
                    <a:pt x="776" y="535"/>
                    <a:pt x="1909" y="240"/>
                  </a:cubicBezTo>
                  <a:cubicBezTo>
                    <a:pt x="1909" y="479"/>
                    <a:pt x="1909" y="479"/>
                    <a:pt x="1909" y="479"/>
                  </a:cubicBezTo>
                  <a:cubicBezTo>
                    <a:pt x="1533" y="435"/>
                    <a:pt x="1176" y="439"/>
                    <a:pt x="844" y="535"/>
                  </a:cubicBezTo>
                  <a:cubicBezTo>
                    <a:pt x="0" y="535"/>
                    <a:pt x="0" y="535"/>
                    <a:pt x="0" y="535"/>
                  </a:cubicBezTo>
                  <a:lnTo>
                    <a:pt x="0" y="184"/>
                  </a:lnTo>
                  <a:close/>
                </a:path>
              </a:pathLst>
            </a:custGeom>
            <a:solidFill>
              <a:srgbClr val="0C7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6"/>
            <p:cNvSpPr>
              <a:spLocks/>
            </p:cNvSpPr>
            <p:nvPr/>
          </p:nvSpPr>
          <p:spPr bwMode="auto">
            <a:xfrm>
              <a:off x="-918" y="-2026"/>
              <a:ext cx="3711" cy="1293"/>
            </a:xfrm>
            <a:custGeom>
              <a:avLst/>
              <a:gdLst>
                <a:gd name="T0" fmla="*/ 0 w 1389"/>
                <a:gd name="T1" fmla="*/ 32 h 483"/>
                <a:gd name="T2" fmla="*/ 1389 w 1389"/>
                <a:gd name="T3" fmla="*/ 415 h 483"/>
                <a:gd name="T4" fmla="*/ 0 w 1389"/>
                <a:gd name="T5" fmla="*/ 256 h 483"/>
                <a:gd name="T6" fmla="*/ 0 w 1389"/>
                <a:gd name="T7" fmla="*/ 32 h 483"/>
              </a:gdLst>
              <a:ahLst/>
              <a:cxnLst>
                <a:cxn ang="0">
                  <a:pos x="T0" y="T1"/>
                </a:cxn>
                <a:cxn ang="0">
                  <a:pos x="T2" y="T3"/>
                </a:cxn>
                <a:cxn ang="0">
                  <a:pos x="T4" y="T5"/>
                </a:cxn>
                <a:cxn ang="0">
                  <a:pos x="T6" y="T7"/>
                </a:cxn>
              </a:cxnLst>
              <a:rect l="0" t="0" r="r" b="b"/>
              <a:pathLst>
                <a:path w="1389" h="483">
                  <a:moveTo>
                    <a:pt x="0" y="32"/>
                  </a:moveTo>
                  <a:cubicBezTo>
                    <a:pt x="424" y="0"/>
                    <a:pt x="776" y="152"/>
                    <a:pt x="1389" y="415"/>
                  </a:cubicBezTo>
                  <a:cubicBezTo>
                    <a:pt x="1016" y="483"/>
                    <a:pt x="764" y="176"/>
                    <a:pt x="0" y="256"/>
                  </a:cubicBezTo>
                  <a:lnTo>
                    <a:pt x="0" y="32"/>
                  </a:lnTo>
                  <a:close/>
                </a:path>
              </a:pathLst>
            </a:custGeom>
            <a:solidFill>
              <a:srgbClr val="297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7"/>
            <p:cNvSpPr>
              <a:spLocks/>
            </p:cNvSpPr>
            <p:nvPr/>
          </p:nvSpPr>
          <p:spPr bwMode="auto">
            <a:xfrm>
              <a:off x="2138" y="-1448"/>
              <a:ext cx="2044" cy="790"/>
            </a:xfrm>
            <a:custGeom>
              <a:avLst/>
              <a:gdLst>
                <a:gd name="T0" fmla="*/ 0 w 765"/>
                <a:gd name="T1" fmla="*/ 92 h 295"/>
                <a:gd name="T2" fmla="*/ 765 w 765"/>
                <a:gd name="T3" fmla="*/ 0 h 295"/>
                <a:gd name="T4" fmla="*/ 765 w 765"/>
                <a:gd name="T5" fmla="*/ 267 h 295"/>
                <a:gd name="T6" fmla="*/ 0 w 765"/>
                <a:gd name="T7" fmla="*/ 92 h 295"/>
              </a:gdLst>
              <a:ahLst/>
              <a:cxnLst>
                <a:cxn ang="0">
                  <a:pos x="T0" y="T1"/>
                </a:cxn>
                <a:cxn ang="0">
                  <a:pos x="T2" y="T3"/>
                </a:cxn>
                <a:cxn ang="0">
                  <a:pos x="T4" y="T5"/>
                </a:cxn>
                <a:cxn ang="0">
                  <a:pos x="T6" y="T7"/>
                </a:cxn>
              </a:cxnLst>
              <a:rect l="0" t="0" r="r" b="b"/>
              <a:pathLst>
                <a:path w="765" h="295">
                  <a:moveTo>
                    <a:pt x="0" y="92"/>
                  </a:moveTo>
                  <a:cubicBezTo>
                    <a:pt x="253" y="175"/>
                    <a:pt x="501" y="127"/>
                    <a:pt x="765" y="0"/>
                  </a:cubicBezTo>
                  <a:cubicBezTo>
                    <a:pt x="765" y="267"/>
                    <a:pt x="765" y="267"/>
                    <a:pt x="765" y="267"/>
                  </a:cubicBezTo>
                  <a:cubicBezTo>
                    <a:pt x="553" y="267"/>
                    <a:pt x="417" y="295"/>
                    <a:pt x="0" y="92"/>
                  </a:cubicBezTo>
                  <a:close/>
                </a:path>
              </a:pathLst>
            </a:custGeom>
            <a:solidFill>
              <a:srgbClr val="18A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 name="组合 6"/>
          <p:cNvGrpSpPr/>
          <p:nvPr/>
        </p:nvGrpSpPr>
        <p:grpSpPr>
          <a:xfrm>
            <a:off x="6437092" y="2425030"/>
            <a:ext cx="1259107" cy="3299115"/>
            <a:chOff x="6657976" y="1208088"/>
            <a:chExt cx="1116011" cy="2924175"/>
          </a:xfrm>
        </p:grpSpPr>
        <p:sp>
          <p:nvSpPr>
            <p:cNvPr id="8" name="Freeform 53"/>
            <p:cNvSpPr>
              <a:spLocks/>
            </p:cNvSpPr>
            <p:nvPr/>
          </p:nvSpPr>
          <p:spPr bwMode="auto">
            <a:xfrm>
              <a:off x="7296150" y="1673225"/>
              <a:ext cx="409575" cy="58738"/>
            </a:xfrm>
            <a:custGeom>
              <a:avLst/>
              <a:gdLst>
                <a:gd name="T0" fmla="*/ 0 w 388"/>
                <a:gd name="T1" fmla="*/ 1 h 56"/>
                <a:gd name="T2" fmla="*/ 0 w 388"/>
                <a:gd name="T3" fmla="*/ 0 h 56"/>
                <a:gd name="T4" fmla="*/ 388 w 388"/>
                <a:gd name="T5" fmla="*/ 36 h 56"/>
                <a:gd name="T6" fmla="*/ 385 w 388"/>
                <a:gd name="T7" fmla="*/ 56 h 56"/>
                <a:gd name="T8" fmla="*/ 0 w 388"/>
                <a:gd name="T9" fmla="*/ 1 h 56"/>
              </a:gdLst>
              <a:ahLst/>
              <a:cxnLst>
                <a:cxn ang="0">
                  <a:pos x="T0" y="T1"/>
                </a:cxn>
                <a:cxn ang="0">
                  <a:pos x="T2" y="T3"/>
                </a:cxn>
                <a:cxn ang="0">
                  <a:pos x="T4" y="T5"/>
                </a:cxn>
                <a:cxn ang="0">
                  <a:pos x="T6" y="T7"/>
                </a:cxn>
                <a:cxn ang="0">
                  <a:pos x="T8" y="T9"/>
                </a:cxn>
              </a:cxnLst>
              <a:rect l="0" t="0" r="r" b="b"/>
              <a:pathLst>
                <a:path w="388" h="56">
                  <a:moveTo>
                    <a:pt x="0" y="1"/>
                  </a:moveTo>
                  <a:cubicBezTo>
                    <a:pt x="0" y="0"/>
                    <a:pt x="0" y="0"/>
                    <a:pt x="0" y="0"/>
                  </a:cubicBezTo>
                  <a:cubicBezTo>
                    <a:pt x="129" y="17"/>
                    <a:pt x="259" y="29"/>
                    <a:pt x="388" y="36"/>
                  </a:cubicBezTo>
                  <a:cubicBezTo>
                    <a:pt x="385" y="56"/>
                    <a:pt x="385" y="56"/>
                    <a:pt x="385" y="56"/>
                  </a:cubicBezTo>
                  <a:cubicBezTo>
                    <a:pt x="256" y="43"/>
                    <a:pt x="127" y="24"/>
                    <a:pt x="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54"/>
            <p:cNvSpPr>
              <a:spLocks/>
            </p:cNvSpPr>
            <p:nvPr/>
          </p:nvSpPr>
          <p:spPr bwMode="auto">
            <a:xfrm>
              <a:off x="7294563" y="1674813"/>
              <a:ext cx="292100" cy="134938"/>
            </a:xfrm>
            <a:custGeom>
              <a:avLst/>
              <a:gdLst>
                <a:gd name="T0" fmla="*/ 0 w 276"/>
                <a:gd name="T1" fmla="*/ 0 h 129"/>
                <a:gd name="T2" fmla="*/ 2 w 276"/>
                <a:gd name="T3" fmla="*/ 0 h 129"/>
                <a:gd name="T4" fmla="*/ 276 w 276"/>
                <a:gd name="T5" fmla="*/ 115 h 129"/>
                <a:gd name="T6" fmla="*/ 269 w 276"/>
                <a:gd name="T7" fmla="*/ 129 h 129"/>
                <a:gd name="T8" fmla="*/ 0 w 276"/>
                <a:gd name="T9" fmla="*/ 0 h 129"/>
              </a:gdLst>
              <a:ahLst/>
              <a:cxnLst>
                <a:cxn ang="0">
                  <a:pos x="T0" y="T1"/>
                </a:cxn>
                <a:cxn ang="0">
                  <a:pos x="T2" y="T3"/>
                </a:cxn>
                <a:cxn ang="0">
                  <a:pos x="T4" y="T5"/>
                </a:cxn>
                <a:cxn ang="0">
                  <a:pos x="T6" y="T7"/>
                </a:cxn>
                <a:cxn ang="0">
                  <a:pos x="T8" y="T9"/>
                </a:cxn>
              </a:cxnLst>
              <a:rect l="0" t="0" r="r" b="b"/>
              <a:pathLst>
                <a:path w="276" h="129">
                  <a:moveTo>
                    <a:pt x="0" y="0"/>
                  </a:moveTo>
                  <a:cubicBezTo>
                    <a:pt x="2" y="0"/>
                    <a:pt x="2" y="0"/>
                    <a:pt x="2" y="0"/>
                  </a:cubicBezTo>
                  <a:cubicBezTo>
                    <a:pt x="96" y="31"/>
                    <a:pt x="188" y="69"/>
                    <a:pt x="276" y="115"/>
                  </a:cubicBezTo>
                  <a:cubicBezTo>
                    <a:pt x="269" y="129"/>
                    <a:pt x="269" y="129"/>
                    <a:pt x="269" y="129"/>
                  </a:cubicBezTo>
                  <a:cubicBezTo>
                    <a:pt x="183" y="79"/>
                    <a:pt x="93" y="35"/>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55"/>
            <p:cNvSpPr>
              <a:spLocks/>
            </p:cNvSpPr>
            <p:nvPr/>
          </p:nvSpPr>
          <p:spPr bwMode="auto">
            <a:xfrm>
              <a:off x="7237413" y="1681163"/>
              <a:ext cx="47625" cy="354013"/>
            </a:xfrm>
            <a:custGeom>
              <a:avLst/>
              <a:gdLst>
                <a:gd name="T0" fmla="*/ 45 w 45"/>
                <a:gd name="T1" fmla="*/ 0 h 337"/>
                <a:gd name="T2" fmla="*/ 45 w 45"/>
                <a:gd name="T3" fmla="*/ 0 h 337"/>
                <a:gd name="T4" fmla="*/ 17 w 45"/>
                <a:gd name="T5" fmla="*/ 337 h 337"/>
                <a:gd name="T6" fmla="*/ 0 w 45"/>
                <a:gd name="T7" fmla="*/ 335 h 337"/>
                <a:gd name="T8" fmla="*/ 45 w 45"/>
                <a:gd name="T9" fmla="*/ 0 h 337"/>
              </a:gdLst>
              <a:ahLst/>
              <a:cxnLst>
                <a:cxn ang="0">
                  <a:pos x="T0" y="T1"/>
                </a:cxn>
                <a:cxn ang="0">
                  <a:pos x="T2" y="T3"/>
                </a:cxn>
                <a:cxn ang="0">
                  <a:pos x="T4" y="T5"/>
                </a:cxn>
                <a:cxn ang="0">
                  <a:pos x="T6" y="T7"/>
                </a:cxn>
                <a:cxn ang="0">
                  <a:pos x="T8" y="T9"/>
                </a:cxn>
              </a:cxnLst>
              <a:rect l="0" t="0" r="r" b="b"/>
              <a:pathLst>
                <a:path w="45" h="337">
                  <a:moveTo>
                    <a:pt x="45" y="0"/>
                  </a:moveTo>
                  <a:cubicBezTo>
                    <a:pt x="45" y="0"/>
                    <a:pt x="45" y="0"/>
                    <a:pt x="45" y="0"/>
                  </a:cubicBezTo>
                  <a:cubicBezTo>
                    <a:pt x="30" y="112"/>
                    <a:pt x="20" y="225"/>
                    <a:pt x="17" y="337"/>
                  </a:cubicBezTo>
                  <a:cubicBezTo>
                    <a:pt x="11" y="337"/>
                    <a:pt x="6" y="336"/>
                    <a:pt x="0" y="335"/>
                  </a:cubicBezTo>
                  <a:cubicBezTo>
                    <a:pt x="9" y="223"/>
                    <a:pt x="24" y="111"/>
                    <a:pt x="45"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56"/>
            <p:cNvSpPr>
              <a:spLocks/>
            </p:cNvSpPr>
            <p:nvPr/>
          </p:nvSpPr>
          <p:spPr bwMode="auto">
            <a:xfrm>
              <a:off x="7292975" y="1677988"/>
              <a:ext cx="287337" cy="263525"/>
            </a:xfrm>
            <a:custGeom>
              <a:avLst/>
              <a:gdLst>
                <a:gd name="T0" fmla="*/ 1 w 272"/>
                <a:gd name="T1" fmla="*/ 1 h 251"/>
                <a:gd name="T2" fmla="*/ 0 w 272"/>
                <a:gd name="T3" fmla="*/ 0 h 251"/>
                <a:gd name="T4" fmla="*/ 272 w 272"/>
                <a:gd name="T5" fmla="*/ 238 h 251"/>
                <a:gd name="T6" fmla="*/ 260 w 272"/>
                <a:gd name="T7" fmla="*/ 251 h 251"/>
                <a:gd name="T8" fmla="*/ 1 w 272"/>
                <a:gd name="T9" fmla="*/ 1 h 251"/>
              </a:gdLst>
              <a:ahLst/>
              <a:cxnLst>
                <a:cxn ang="0">
                  <a:pos x="T0" y="T1"/>
                </a:cxn>
                <a:cxn ang="0">
                  <a:pos x="T2" y="T3"/>
                </a:cxn>
                <a:cxn ang="0">
                  <a:pos x="T4" y="T5"/>
                </a:cxn>
                <a:cxn ang="0">
                  <a:pos x="T6" y="T7"/>
                </a:cxn>
                <a:cxn ang="0">
                  <a:pos x="T8" y="T9"/>
                </a:cxn>
              </a:cxnLst>
              <a:rect l="0" t="0" r="r" b="b"/>
              <a:pathLst>
                <a:path w="272" h="251">
                  <a:moveTo>
                    <a:pt x="1" y="1"/>
                  </a:moveTo>
                  <a:cubicBezTo>
                    <a:pt x="0" y="0"/>
                    <a:pt x="0" y="0"/>
                    <a:pt x="0" y="0"/>
                  </a:cubicBezTo>
                  <a:cubicBezTo>
                    <a:pt x="85" y="85"/>
                    <a:pt x="176" y="164"/>
                    <a:pt x="272" y="238"/>
                  </a:cubicBezTo>
                  <a:cubicBezTo>
                    <a:pt x="260" y="251"/>
                    <a:pt x="260" y="251"/>
                    <a:pt x="260" y="251"/>
                  </a:cubicBezTo>
                  <a:cubicBezTo>
                    <a:pt x="168" y="174"/>
                    <a:pt x="81" y="90"/>
                    <a:pt x="1"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57"/>
            <p:cNvSpPr>
              <a:spLocks/>
            </p:cNvSpPr>
            <p:nvPr/>
          </p:nvSpPr>
          <p:spPr bwMode="auto">
            <a:xfrm>
              <a:off x="7291388" y="1679575"/>
              <a:ext cx="160337" cy="288925"/>
            </a:xfrm>
            <a:custGeom>
              <a:avLst/>
              <a:gdLst>
                <a:gd name="T0" fmla="*/ 0 w 152"/>
                <a:gd name="T1" fmla="*/ 0 h 275"/>
                <a:gd name="T2" fmla="*/ 1 w 152"/>
                <a:gd name="T3" fmla="*/ 0 h 275"/>
                <a:gd name="T4" fmla="*/ 152 w 152"/>
                <a:gd name="T5" fmla="*/ 268 h 275"/>
                <a:gd name="T6" fmla="*/ 138 w 152"/>
                <a:gd name="T7" fmla="*/ 275 h 275"/>
                <a:gd name="T8" fmla="*/ 0 w 152"/>
                <a:gd name="T9" fmla="*/ 0 h 275"/>
              </a:gdLst>
              <a:ahLst/>
              <a:cxnLst>
                <a:cxn ang="0">
                  <a:pos x="T0" y="T1"/>
                </a:cxn>
                <a:cxn ang="0">
                  <a:pos x="T2" y="T3"/>
                </a:cxn>
                <a:cxn ang="0">
                  <a:pos x="T4" y="T5"/>
                </a:cxn>
                <a:cxn ang="0">
                  <a:pos x="T6" y="T7"/>
                </a:cxn>
                <a:cxn ang="0">
                  <a:pos x="T8" y="T9"/>
                </a:cxn>
              </a:cxnLst>
              <a:rect l="0" t="0" r="r" b="b"/>
              <a:pathLst>
                <a:path w="152" h="275">
                  <a:moveTo>
                    <a:pt x="0" y="0"/>
                  </a:moveTo>
                  <a:cubicBezTo>
                    <a:pt x="1" y="0"/>
                    <a:pt x="1" y="0"/>
                    <a:pt x="1" y="0"/>
                  </a:cubicBezTo>
                  <a:cubicBezTo>
                    <a:pt x="49" y="91"/>
                    <a:pt x="100" y="180"/>
                    <a:pt x="152" y="268"/>
                  </a:cubicBezTo>
                  <a:cubicBezTo>
                    <a:pt x="148" y="271"/>
                    <a:pt x="143" y="273"/>
                    <a:pt x="138" y="275"/>
                  </a:cubicBezTo>
                  <a:cubicBezTo>
                    <a:pt x="90" y="185"/>
                    <a:pt x="44" y="93"/>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8"/>
            <p:cNvSpPr>
              <a:spLocks/>
            </p:cNvSpPr>
            <p:nvPr/>
          </p:nvSpPr>
          <p:spPr bwMode="auto">
            <a:xfrm>
              <a:off x="7288213" y="1679575"/>
              <a:ext cx="66675" cy="390525"/>
            </a:xfrm>
            <a:custGeom>
              <a:avLst/>
              <a:gdLst>
                <a:gd name="T0" fmla="*/ 0 w 64"/>
                <a:gd name="T1" fmla="*/ 0 h 371"/>
                <a:gd name="T2" fmla="*/ 1 w 64"/>
                <a:gd name="T3" fmla="*/ 1 h 371"/>
                <a:gd name="T4" fmla="*/ 64 w 64"/>
                <a:gd name="T5" fmla="*/ 367 h 371"/>
                <a:gd name="T6" fmla="*/ 45 w 64"/>
                <a:gd name="T7" fmla="*/ 371 h 371"/>
                <a:gd name="T8" fmla="*/ 0 w 64"/>
                <a:gd name="T9" fmla="*/ 0 h 371"/>
              </a:gdLst>
              <a:ahLst/>
              <a:cxnLst>
                <a:cxn ang="0">
                  <a:pos x="T0" y="T1"/>
                </a:cxn>
                <a:cxn ang="0">
                  <a:pos x="T2" y="T3"/>
                </a:cxn>
                <a:cxn ang="0">
                  <a:pos x="T4" y="T5"/>
                </a:cxn>
                <a:cxn ang="0">
                  <a:pos x="T6" y="T7"/>
                </a:cxn>
                <a:cxn ang="0">
                  <a:pos x="T8" y="T9"/>
                </a:cxn>
              </a:cxnLst>
              <a:rect l="0" t="0" r="r" b="b"/>
              <a:pathLst>
                <a:path w="64" h="371">
                  <a:moveTo>
                    <a:pt x="0" y="0"/>
                  </a:moveTo>
                  <a:cubicBezTo>
                    <a:pt x="1" y="1"/>
                    <a:pt x="1" y="1"/>
                    <a:pt x="1" y="1"/>
                  </a:cubicBezTo>
                  <a:cubicBezTo>
                    <a:pt x="27" y="122"/>
                    <a:pt x="48" y="244"/>
                    <a:pt x="64" y="367"/>
                  </a:cubicBezTo>
                  <a:cubicBezTo>
                    <a:pt x="45" y="371"/>
                    <a:pt x="45" y="371"/>
                    <a:pt x="45" y="371"/>
                  </a:cubicBezTo>
                  <a:cubicBezTo>
                    <a:pt x="35" y="247"/>
                    <a:pt x="20" y="123"/>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9"/>
            <p:cNvSpPr>
              <a:spLocks/>
            </p:cNvSpPr>
            <p:nvPr/>
          </p:nvSpPr>
          <p:spPr bwMode="auto">
            <a:xfrm>
              <a:off x="7200900" y="2005013"/>
              <a:ext cx="77787" cy="61913"/>
            </a:xfrm>
            <a:custGeom>
              <a:avLst/>
              <a:gdLst>
                <a:gd name="T0" fmla="*/ 3 w 74"/>
                <a:gd name="T1" fmla="*/ 22 h 58"/>
                <a:gd name="T2" fmla="*/ 41 w 74"/>
                <a:gd name="T3" fmla="*/ 4 h 58"/>
                <a:gd name="T4" fmla="*/ 73 w 74"/>
                <a:gd name="T5" fmla="*/ 31 h 58"/>
                <a:gd name="T6" fmla="*/ 35 w 74"/>
                <a:gd name="T7" fmla="*/ 54 h 58"/>
                <a:gd name="T8" fmla="*/ 3 w 74"/>
                <a:gd name="T9" fmla="*/ 22 h 58"/>
              </a:gdLst>
              <a:ahLst/>
              <a:cxnLst>
                <a:cxn ang="0">
                  <a:pos x="T0" y="T1"/>
                </a:cxn>
                <a:cxn ang="0">
                  <a:pos x="T2" y="T3"/>
                </a:cxn>
                <a:cxn ang="0">
                  <a:pos x="T4" y="T5"/>
                </a:cxn>
                <a:cxn ang="0">
                  <a:pos x="T6" y="T7"/>
                </a:cxn>
                <a:cxn ang="0">
                  <a:pos x="T8" y="T9"/>
                </a:cxn>
              </a:cxnLst>
              <a:rect l="0" t="0" r="r" b="b"/>
              <a:pathLst>
                <a:path w="74" h="58">
                  <a:moveTo>
                    <a:pt x="3" y="22"/>
                  </a:moveTo>
                  <a:cubicBezTo>
                    <a:pt x="7" y="9"/>
                    <a:pt x="24" y="0"/>
                    <a:pt x="41" y="4"/>
                  </a:cubicBezTo>
                  <a:cubicBezTo>
                    <a:pt x="59" y="6"/>
                    <a:pt x="74" y="16"/>
                    <a:pt x="73" y="31"/>
                  </a:cubicBezTo>
                  <a:cubicBezTo>
                    <a:pt x="73" y="45"/>
                    <a:pt x="56" y="58"/>
                    <a:pt x="35" y="54"/>
                  </a:cubicBezTo>
                  <a:cubicBezTo>
                    <a:pt x="14" y="51"/>
                    <a:pt x="0" y="36"/>
                    <a:pt x="3" y="2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60"/>
            <p:cNvSpPr>
              <a:spLocks/>
            </p:cNvSpPr>
            <p:nvPr/>
          </p:nvSpPr>
          <p:spPr bwMode="auto">
            <a:xfrm>
              <a:off x="7292975" y="2049463"/>
              <a:ext cx="133350" cy="90488"/>
            </a:xfrm>
            <a:custGeom>
              <a:avLst/>
              <a:gdLst>
                <a:gd name="T0" fmla="*/ 1 w 125"/>
                <a:gd name="T1" fmla="*/ 48 h 87"/>
                <a:gd name="T2" fmla="*/ 54 w 125"/>
                <a:gd name="T3" fmla="*/ 6 h 87"/>
                <a:gd name="T4" fmla="*/ 118 w 125"/>
                <a:gd name="T5" fmla="*/ 29 h 87"/>
                <a:gd name="T6" fmla="*/ 66 w 125"/>
                <a:gd name="T7" fmla="*/ 79 h 87"/>
                <a:gd name="T8" fmla="*/ 1 w 125"/>
                <a:gd name="T9" fmla="*/ 48 h 87"/>
              </a:gdLst>
              <a:ahLst/>
              <a:cxnLst>
                <a:cxn ang="0">
                  <a:pos x="T0" y="T1"/>
                </a:cxn>
                <a:cxn ang="0">
                  <a:pos x="T2" y="T3"/>
                </a:cxn>
                <a:cxn ang="0">
                  <a:pos x="T4" y="T5"/>
                </a:cxn>
                <a:cxn ang="0">
                  <a:pos x="T6" y="T7"/>
                </a:cxn>
                <a:cxn ang="0">
                  <a:pos x="T8" y="T9"/>
                </a:cxn>
              </a:cxnLst>
              <a:rect l="0" t="0" r="r" b="b"/>
              <a:pathLst>
                <a:path w="125" h="87">
                  <a:moveTo>
                    <a:pt x="1" y="48"/>
                  </a:moveTo>
                  <a:cubicBezTo>
                    <a:pt x="1" y="26"/>
                    <a:pt x="25" y="12"/>
                    <a:pt x="54" y="6"/>
                  </a:cubicBezTo>
                  <a:cubicBezTo>
                    <a:pt x="83" y="0"/>
                    <a:pt x="111" y="11"/>
                    <a:pt x="118" y="29"/>
                  </a:cubicBezTo>
                  <a:cubicBezTo>
                    <a:pt x="125" y="49"/>
                    <a:pt x="102" y="72"/>
                    <a:pt x="66" y="79"/>
                  </a:cubicBezTo>
                  <a:cubicBezTo>
                    <a:pt x="30" y="87"/>
                    <a:pt x="0" y="67"/>
                    <a:pt x="1" y="4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1"/>
            <p:cNvSpPr>
              <a:spLocks/>
            </p:cNvSpPr>
            <p:nvPr/>
          </p:nvSpPr>
          <p:spPr bwMode="auto">
            <a:xfrm>
              <a:off x="7413625" y="1922463"/>
              <a:ext cx="88900" cy="79375"/>
            </a:xfrm>
            <a:custGeom>
              <a:avLst/>
              <a:gdLst>
                <a:gd name="T0" fmla="*/ 7 w 84"/>
                <a:gd name="T1" fmla="*/ 54 h 76"/>
                <a:gd name="T2" fmla="*/ 26 w 84"/>
                <a:gd name="T3" fmla="*/ 10 h 76"/>
                <a:gd name="T4" fmla="*/ 73 w 84"/>
                <a:gd name="T5" fmla="*/ 15 h 76"/>
                <a:gd name="T6" fmla="*/ 57 w 84"/>
                <a:gd name="T7" fmla="*/ 63 h 76"/>
                <a:gd name="T8" fmla="*/ 7 w 84"/>
                <a:gd name="T9" fmla="*/ 54 h 76"/>
              </a:gdLst>
              <a:ahLst/>
              <a:cxnLst>
                <a:cxn ang="0">
                  <a:pos x="T0" y="T1"/>
                </a:cxn>
                <a:cxn ang="0">
                  <a:pos x="T2" y="T3"/>
                </a:cxn>
                <a:cxn ang="0">
                  <a:pos x="T4" y="T5"/>
                </a:cxn>
                <a:cxn ang="0">
                  <a:pos x="T6" y="T7"/>
                </a:cxn>
                <a:cxn ang="0">
                  <a:pos x="T8" y="T9"/>
                </a:cxn>
              </a:cxnLst>
              <a:rect l="0" t="0" r="r" b="b"/>
              <a:pathLst>
                <a:path w="84" h="76">
                  <a:moveTo>
                    <a:pt x="7" y="54"/>
                  </a:moveTo>
                  <a:cubicBezTo>
                    <a:pt x="0" y="37"/>
                    <a:pt x="10" y="21"/>
                    <a:pt x="26" y="10"/>
                  </a:cubicBezTo>
                  <a:cubicBezTo>
                    <a:pt x="41" y="0"/>
                    <a:pt x="63" y="2"/>
                    <a:pt x="73" y="15"/>
                  </a:cubicBezTo>
                  <a:cubicBezTo>
                    <a:pt x="84" y="28"/>
                    <a:pt x="77" y="50"/>
                    <a:pt x="57" y="63"/>
                  </a:cubicBezTo>
                  <a:cubicBezTo>
                    <a:pt x="37" y="76"/>
                    <a:pt x="13" y="69"/>
                    <a:pt x="7" y="5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2"/>
            <p:cNvSpPr>
              <a:spLocks/>
            </p:cNvSpPr>
            <p:nvPr/>
          </p:nvSpPr>
          <p:spPr bwMode="auto">
            <a:xfrm>
              <a:off x="7534275" y="1897063"/>
              <a:ext cx="92075" cy="96838"/>
            </a:xfrm>
            <a:custGeom>
              <a:avLst/>
              <a:gdLst>
                <a:gd name="T0" fmla="*/ 10 w 87"/>
                <a:gd name="T1" fmla="*/ 77 h 91"/>
                <a:gd name="T2" fmla="*/ 21 w 87"/>
                <a:gd name="T3" fmla="*/ 24 h 91"/>
                <a:gd name="T4" fmla="*/ 73 w 87"/>
                <a:gd name="T5" fmla="*/ 10 h 91"/>
                <a:gd name="T6" fmla="*/ 65 w 87"/>
                <a:gd name="T7" fmla="*/ 66 h 91"/>
                <a:gd name="T8" fmla="*/ 10 w 87"/>
                <a:gd name="T9" fmla="*/ 77 h 91"/>
              </a:gdLst>
              <a:ahLst/>
              <a:cxnLst>
                <a:cxn ang="0">
                  <a:pos x="T0" y="T1"/>
                </a:cxn>
                <a:cxn ang="0">
                  <a:pos x="T2" y="T3"/>
                </a:cxn>
                <a:cxn ang="0">
                  <a:pos x="T4" y="T5"/>
                </a:cxn>
                <a:cxn ang="0">
                  <a:pos x="T6" y="T7"/>
                </a:cxn>
                <a:cxn ang="0">
                  <a:pos x="T8" y="T9"/>
                </a:cxn>
              </a:cxnLst>
              <a:rect l="0" t="0" r="r" b="b"/>
              <a:pathLst>
                <a:path w="87" h="91">
                  <a:moveTo>
                    <a:pt x="10" y="77"/>
                  </a:moveTo>
                  <a:cubicBezTo>
                    <a:pt x="0" y="64"/>
                    <a:pt x="5" y="41"/>
                    <a:pt x="21" y="24"/>
                  </a:cubicBezTo>
                  <a:cubicBezTo>
                    <a:pt x="38" y="8"/>
                    <a:pt x="59" y="0"/>
                    <a:pt x="73" y="10"/>
                  </a:cubicBezTo>
                  <a:cubicBezTo>
                    <a:pt x="87" y="20"/>
                    <a:pt x="86" y="46"/>
                    <a:pt x="65" y="66"/>
                  </a:cubicBezTo>
                  <a:cubicBezTo>
                    <a:pt x="46" y="86"/>
                    <a:pt x="21" y="91"/>
                    <a:pt x="10" y="7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3"/>
            <p:cNvSpPr>
              <a:spLocks/>
            </p:cNvSpPr>
            <p:nvPr/>
          </p:nvSpPr>
          <p:spPr bwMode="auto">
            <a:xfrm>
              <a:off x="7534275" y="1751013"/>
              <a:ext cx="96837" cy="107950"/>
            </a:xfrm>
            <a:custGeom>
              <a:avLst/>
              <a:gdLst>
                <a:gd name="T0" fmla="*/ 20 w 92"/>
                <a:gd name="T1" fmla="*/ 91 h 103"/>
                <a:gd name="T2" fmla="*/ 7 w 92"/>
                <a:gd name="T3" fmla="*/ 33 h 103"/>
                <a:gd name="T4" fmla="*/ 60 w 92"/>
                <a:gd name="T5" fmla="*/ 5 h 103"/>
                <a:gd name="T6" fmla="*/ 80 w 92"/>
                <a:gd name="T7" fmla="*/ 66 h 103"/>
                <a:gd name="T8" fmla="*/ 20 w 92"/>
                <a:gd name="T9" fmla="*/ 91 h 103"/>
              </a:gdLst>
              <a:ahLst/>
              <a:cxnLst>
                <a:cxn ang="0">
                  <a:pos x="T0" y="T1"/>
                </a:cxn>
                <a:cxn ang="0">
                  <a:pos x="T2" y="T3"/>
                </a:cxn>
                <a:cxn ang="0">
                  <a:pos x="T4" y="T5"/>
                </a:cxn>
                <a:cxn ang="0">
                  <a:pos x="T6" y="T7"/>
                </a:cxn>
                <a:cxn ang="0">
                  <a:pos x="T8" y="T9"/>
                </a:cxn>
              </a:cxnLst>
              <a:rect l="0" t="0" r="r" b="b"/>
              <a:pathLst>
                <a:path w="92" h="103">
                  <a:moveTo>
                    <a:pt x="20" y="91"/>
                  </a:moveTo>
                  <a:cubicBezTo>
                    <a:pt x="1" y="78"/>
                    <a:pt x="0" y="55"/>
                    <a:pt x="7" y="33"/>
                  </a:cubicBezTo>
                  <a:cubicBezTo>
                    <a:pt x="16" y="13"/>
                    <a:pt x="40" y="0"/>
                    <a:pt x="60" y="5"/>
                  </a:cubicBezTo>
                  <a:cubicBezTo>
                    <a:pt x="82" y="11"/>
                    <a:pt x="92" y="38"/>
                    <a:pt x="80" y="66"/>
                  </a:cubicBezTo>
                  <a:cubicBezTo>
                    <a:pt x="69" y="95"/>
                    <a:pt x="37" y="103"/>
                    <a:pt x="20" y="9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4"/>
            <p:cNvSpPr>
              <a:spLocks/>
            </p:cNvSpPr>
            <p:nvPr/>
          </p:nvSpPr>
          <p:spPr bwMode="auto">
            <a:xfrm>
              <a:off x="7651750" y="1612900"/>
              <a:ext cx="122237" cy="195263"/>
            </a:xfrm>
            <a:custGeom>
              <a:avLst/>
              <a:gdLst>
                <a:gd name="T0" fmla="*/ 42 w 115"/>
                <a:gd name="T1" fmla="*/ 176 h 186"/>
                <a:gd name="T2" fmla="*/ 5 w 115"/>
                <a:gd name="T3" fmla="*/ 87 h 186"/>
                <a:gd name="T4" fmla="*/ 57 w 115"/>
                <a:gd name="T5" fmla="*/ 5 h 186"/>
                <a:gd name="T6" fmla="*/ 112 w 115"/>
                <a:gd name="T7" fmla="*/ 96 h 186"/>
                <a:gd name="T8" fmla="*/ 42 w 115"/>
                <a:gd name="T9" fmla="*/ 176 h 186"/>
              </a:gdLst>
              <a:ahLst/>
              <a:cxnLst>
                <a:cxn ang="0">
                  <a:pos x="T0" y="T1"/>
                </a:cxn>
                <a:cxn ang="0">
                  <a:pos x="T2" y="T3"/>
                </a:cxn>
                <a:cxn ang="0">
                  <a:pos x="T4" y="T5"/>
                </a:cxn>
                <a:cxn ang="0">
                  <a:pos x="T6" y="T7"/>
                </a:cxn>
                <a:cxn ang="0">
                  <a:pos x="T8" y="T9"/>
                </a:cxn>
              </a:cxnLst>
              <a:rect l="0" t="0" r="r" b="b"/>
              <a:pathLst>
                <a:path w="115" h="186">
                  <a:moveTo>
                    <a:pt x="42" y="176"/>
                  </a:moveTo>
                  <a:cubicBezTo>
                    <a:pt x="14" y="166"/>
                    <a:pt x="0" y="126"/>
                    <a:pt x="5" y="87"/>
                  </a:cubicBezTo>
                  <a:cubicBezTo>
                    <a:pt x="7" y="46"/>
                    <a:pt x="29" y="10"/>
                    <a:pt x="57" y="5"/>
                  </a:cubicBezTo>
                  <a:cubicBezTo>
                    <a:pt x="87" y="0"/>
                    <a:pt x="115" y="41"/>
                    <a:pt x="112" y="96"/>
                  </a:cubicBezTo>
                  <a:cubicBezTo>
                    <a:pt x="106" y="151"/>
                    <a:pt x="70" y="186"/>
                    <a:pt x="42" y="1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65"/>
            <p:cNvSpPr>
              <a:spLocks/>
            </p:cNvSpPr>
            <p:nvPr/>
          </p:nvSpPr>
          <p:spPr bwMode="auto">
            <a:xfrm>
              <a:off x="7653338" y="1841500"/>
              <a:ext cx="25400" cy="36513"/>
            </a:xfrm>
            <a:custGeom>
              <a:avLst/>
              <a:gdLst>
                <a:gd name="T0" fmla="*/ 5 w 25"/>
                <a:gd name="T1" fmla="*/ 32 h 35"/>
                <a:gd name="T2" fmla="*/ 3 w 25"/>
                <a:gd name="T3" fmla="*/ 13 h 35"/>
                <a:gd name="T4" fmla="*/ 19 w 25"/>
                <a:gd name="T5" fmla="*/ 3 h 35"/>
                <a:gd name="T6" fmla="*/ 21 w 25"/>
                <a:gd name="T7" fmla="*/ 22 h 35"/>
                <a:gd name="T8" fmla="*/ 5 w 25"/>
                <a:gd name="T9" fmla="*/ 32 h 35"/>
              </a:gdLst>
              <a:ahLst/>
              <a:cxnLst>
                <a:cxn ang="0">
                  <a:pos x="T0" y="T1"/>
                </a:cxn>
                <a:cxn ang="0">
                  <a:pos x="T2" y="T3"/>
                </a:cxn>
                <a:cxn ang="0">
                  <a:pos x="T4" y="T5"/>
                </a:cxn>
                <a:cxn ang="0">
                  <a:pos x="T6" y="T7"/>
                </a:cxn>
                <a:cxn ang="0">
                  <a:pos x="T8" y="T9"/>
                </a:cxn>
              </a:cxnLst>
              <a:rect l="0" t="0" r="r" b="b"/>
              <a:pathLst>
                <a:path w="25" h="35">
                  <a:moveTo>
                    <a:pt x="5" y="32"/>
                  </a:moveTo>
                  <a:cubicBezTo>
                    <a:pt x="0" y="29"/>
                    <a:pt x="0" y="21"/>
                    <a:pt x="3" y="13"/>
                  </a:cubicBezTo>
                  <a:cubicBezTo>
                    <a:pt x="6" y="5"/>
                    <a:pt x="13" y="0"/>
                    <a:pt x="19" y="3"/>
                  </a:cubicBezTo>
                  <a:cubicBezTo>
                    <a:pt x="24" y="5"/>
                    <a:pt x="25" y="14"/>
                    <a:pt x="21" y="22"/>
                  </a:cubicBezTo>
                  <a:cubicBezTo>
                    <a:pt x="18" y="30"/>
                    <a:pt x="10" y="35"/>
                    <a:pt x="5" y="3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66"/>
            <p:cNvSpPr>
              <a:spLocks/>
            </p:cNvSpPr>
            <p:nvPr/>
          </p:nvSpPr>
          <p:spPr bwMode="auto">
            <a:xfrm>
              <a:off x="7497763" y="1995488"/>
              <a:ext cx="77787" cy="63500"/>
            </a:xfrm>
            <a:custGeom>
              <a:avLst/>
              <a:gdLst>
                <a:gd name="T0" fmla="*/ 6 w 73"/>
                <a:gd name="T1" fmla="*/ 49 h 60"/>
                <a:gd name="T2" fmla="*/ 23 w 73"/>
                <a:gd name="T3" fmla="*/ 12 h 60"/>
                <a:gd name="T4" fmla="*/ 65 w 73"/>
                <a:gd name="T5" fmla="*/ 9 h 60"/>
                <a:gd name="T6" fmla="*/ 48 w 73"/>
                <a:gd name="T7" fmla="*/ 47 h 60"/>
                <a:gd name="T8" fmla="*/ 6 w 73"/>
                <a:gd name="T9" fmla="*/ 49 h 60"/>
              </a:gdLst>
              <a:ahLst/>
              <a:cxnLst>
                <a:cxn ang="0">
                  <a:pos x="T0" y="T1"/>
                </a:cxn>
                <a:cxn ang="0">
                  <a:pos x="T2" y="T3"/>
                </a:cxn>
                <a:cxn ang="0">
                  <a:pos x="T4" y="T5"/>
                </a:cxn>
                <a:cxn ang="0">
                  <a:pos x="T6" y="T7"/>
                </a:cxn>
                <a:cxn ang="0">
                  <a:pos x="T8" y="T9"/>
                </a:cxn>
              </a:cxnLst>
              <a:rect l="0" t="0" r="r" b="b"/>
              <a:pathLst>
                <a:path w="73" h="60">
                  <a:moveTo>
                    <a:pt x="6" y="49"/>
                  </a:moveTo>
                  <a:cubicBezTo>
                    <a:pt x="0" y="39"/>
                    <a:pt x="8" y="22"/>
                    <a:pt x="23" y="12"/>
                  </a:cubicBezTo>
                  <a:cubicBezTo>
                    <a:pt x="39" y="1"/>
                    <a:pt x="57" y="0"/>
                    <a:pt x="65" y="9"/>
                  </a:cubicBezTo>
                  <a:cubicBezTo>
                    <a:pt x="73" y="18"/>
                    <a:pt x="66" y="36"/>
                    <a:pt x="48" y="47"/>
                  </a:cubicBezTo>
                  <a:cubicBezTo>
                    <a:pt x="31" y="59"/>
                    <a:pt x="12" y="60"/>
                    <a:pt x="6" y="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67"/>
            <p:cNvSpPr>
              <a:spLocks/>
            </p:cNvSpPr>
            <p:nvPr/>
          </p:nvSpPr>
          <p:spPr bwMode="auto">
            <a:xfrm>
              <a:off x="7132638" y="1974850"/>
              <a:ext cx="50800" cy="30163"/>
            </a:xfrm>
            <a:custGeom>
              <a:avLst/>
              <a:gdLst>
                <a:gd name="T0" fmla="*/ 2 w 47"/>
                <a:gd name="T1" fmla="*/ 11 h 29"/>
                <a:gd name="T2" fmla="*/ 25 w 47"/>
                <a:gd name="T3" fmla="*/ 2 h 29"/>
                <a:gd name="T4" fmla="*/ 46 w 47"/>
                <a:gd name="T5" fmla="*/ 16 h 29"/>
                <a:gd name="T6" fmla="*/ 22 w 47"/>
                <a:gd name="T7" fmla="*/ 27 h 29"/>
                <a:gd name="T8" fmla="*/ 2 w 47"/>
                <a:gd name="T9" fmla="*/ 11 h 29"/>
              </a:gdLst>
              <a:ahLst/>
              <a:cxnLst>
                <a:cxn ang="0">
                  <a:pos x="T0" y="T1"/>
                </a:cxn>
                <a:cxn ang="0">
                  <a:pos x="T2" y="T3"/>
                </a:cxn>
                <a:cxn ang="0">
                  <a:pos x="T4" y="T5"/>
                </a:cxn>
                <a:cxn ang="0">
                  <a:pos x="T6" y="T7"/>
                </a:cxn>
                <a:cxn ang="0">
                  <a:pos x="T8" y="T9"/>
                </a:cxn>
              </a:cxnLst>
              <a:rect l="0" t="0" r="r" b="b"/>
              <a:pathLst>
                <a:path w="47" h="29">
                  <a:moveTo>
                    <a:pt x="2" y="11"/>
                  </a:moveTo>
                  <a:cubicBezTo>
                    <a:pt x="3" y="4"/>
                    <a:pt x="13" y="0"/>
                    <a:pt x="25" y="2"/>
                  </a:cubicBezTo>
                  <a:cubicBezTo>
                    <a:pt x="37" y="4"/>
                    <a:pt x="47" y="9"/>
                    <a:pt x="46" y="16"/>
                  </a:cubicBezTo>
                  <a:cubicBezTo>
                    <a:pt x="46" y="23"/>
                    <a:pt x="35" y="29"/>
                    <a:pt x="22" y="27"/>
                  </a:cubicBezTo>
                  <a:cubicBezTo>
                    <a:pt x="10" y="25"/>
                    <a:pt x="0" y="18"/>
                    <a:pt x="2"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8"/>
            <p:cNvSpPr>
              <a:spLocks/>
            </p:cNvSpPr>
            <p:nvPr/>
          </p:nvSpPr>
          <p:spPr bwMode="auto">
            <a:xfrm>
              <a:off x="7026275" y="1679575"/>
              <a:ext cx="255587" cy="333375"/>
            </a:xfrm>
            <a:custGeom>
              <a:avLst/>
              <a:gdLst>
                <a:gd name="T0" fmla="*/ 240 w 241"/>
                <a:gd name="T1" fmla="*/ 0 h 318"/>
                <a:gd name="T2" fmla="*/ 241 w 241"/>
                <a:gd name="T3" fmla="*/ 0 h 318"/>
                <a:gd name="T4" fmla="*/ 17 w 241"/>
                <a:gd name="T5" fmla="*/ 318 h 318"/>
                <a:gd name="T6" fmla="*/ 0 w 241"/>
                <a:gd name="T7" fmla="*/ 306 h 318"/>
                <a:gd name="T8" fmla="*/ 240 w 241"/>
                <a:gd name="T9" fmla="*/ 0 h 318"/>
              </a:gdLst>
              <a:ahLst/>
              <a:cxnLst>
                <a:cxn ang="0">
                  <a:pos x="T0" y="T1"/>
                </a:cxn>
                <a:cxn ang="0">
                  <a:pos x="T2" y="T3"/>
                </a:cxn>
                <a:cxn ang="0">
                  <a:pos x="T4" y="T5"/>
                </a:cxn>
                <a:cxn ang="0">
                  <a:pos x="T6" y="T7"/>
                </a:cxn>
                <a:cxn ang="0">
                  <a:pos x="T8" y="T9"/>
                </a:cxn>
              </a:cxnLst>
              <a:rect l="0" t="0" r="r" b="b"/>
              <a:pathLst>
                <a:path w="241" h="318">
                  <a:moveTo>
                    <a:pt x="240" y="0"/>
                  </a:moveTo>
                  <a:cubicBezTo>
                    <a:pt x="241" y="0"/>
                    <a:pt x="241" y="0"/>
                    <a:pt x="241" y="0"/>
                  </a:cubicBezTo>
                  <a:cubicBezTo>
                    <a:pt x="162" y="103"/>
                    <a:pt x="87" y="209"/>
                    <a:pt x="17" y="318"/>
                  </a:cubicBezTo>
                  <a:cubicBezTo>
                    <a:pt x="0" y="306"/>
                    <a:pt x="0" y="306"/>
                    <a:pt x="0" y="306"/>
                  </a:cubicBezTo>
                  <a:cubicBezTo>
                    <a:pt x="76" y="202"/>
                    <a:pt x="156" y="99"/>
                    <a:pt x="24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9"/>
            <p:cNvSpPr>
              <a:spLocks/>
            </p:cNvSpPr>
            <p:nvPr/>
          </p:nvSpPr>
          <p:spPr bwMode="auto">
            <a:xfrm>
              <a:off x="7019925" y="1677988"/>
              <a:ext cx="258762" cy="190500"/>
            </a:xfrm>
            <a:custGeom>
              <a:avLst/>
              <a:gdLst>
                <a:gd name="T0" fmla="*/ 245 w 245"/>
                <a:gd name="T1" fmla="*/ 0 h 181"/>
                <a:gd name="T2" fmla="*/ 245 w 245"/>
                <a:gd name="T3" fmla="*/ 1 h 181"/>
                <a:gd name="T4" fmla="*/ 8 w 245"/>
                <a:gd name="T5" fmla="*/ 181 h 181"/>
                <a:gd name="T6" fmla="*/ 0 w 245"/>
                <a:gd name="T7" fmla="*/ 168 h 181"/>
                <a:gd name="T8" fmla="*/ 245 w 245"/>
                <a:gd name="T9" fmla="*/ 0 h 181"/>
              </a:gdLst>
              <a:ahLst/>
              <a:cxnLst>
                <a:cxn ang="0">
                  <a:pos x="T0" y="T1"/>
                </a:cxn>
                <a:cxn ang="0">
                  <a:pos x="T2" y="T3"/>
                </a:cxn>
                <a:cxn ang="0">
                  <a:pos x="T4" y="T5"/>
                </a:cxn>
                <a:cxn ang="0">
                  <a:pos x="T6" y="T7"/>
                </a:cxn>
                <a:cxn ang="0">
                  <a:pos x="T8" y="T9"/>
                </a:cxn>
              </a:cxnLst>
              <a:rect l="0" t="0" r="r" b="b"/>
              <a:pathLst>
                <a:path w="245" h="181">
                  <a:moveTo>
                    <a:pt x="245" y="0"/>
                  </a:moveTo>
                  <a:cubicBezTo>
                    <a:pt x="245" y="1"/>
                    <a:pt x="245" y="1"/>
                    <a:pt x="245" y="1"/>
                  </a:cubicBezTo>
                  <a:cubicBezTo>
                    <a:pt x="171" y="68"/>
                    <a:pt x="91" y="128"/>
                    <a:pt x="8" y="181"/>
                  </a:cubicBezTo>
                  <a:cubicBezTo>
                    <a:pt x="0" y="168"/>
                    <a:pt x="0" y="168"/>
                    <a:pt x="0" y="168"/>
                  </a:cubicBezTo>
                  <a:cubicBezTo>
                    <a:pt x="86" y="119"/>
                    <a:pt x="168" y="63"/>
                    <a:pt x="245"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70"/>
            <p:cNvSpPr>
              <a:spLocks/>
            </p:cNvSpPr>
            <p:nvPr/>
          </p:nvSpPr>
          <p:spPr bwMode="auto">
            <a:xfrm>
              <a:off x="6986588" y="1447800"/>
              <a:ext cx="292100" cy="217488"/>
            </a:xfrm>
            <a:custGeom>
              <a:avLst/>
              <a:gdLst>
                <a:gd name="T0" fmla="*/ 277 w 277"/>
                <a:gd name="T1" fmla="*/ 206 h 206"/>
                <a:gd name="T2" fmla="*/ 277 w 277"/>
                <a:gd name="T3" fmla="*/ 206 h 206"/>
                <a:gd name="T4" fmla="*/ 0 w 277"/>
                <a:gd name="T5" fmla="*/ 15 h 206"/>
                <a:gd name="T6" fmla="*/ 9 w 277"/>
                <a:gd name="T7" fmla="*/ 0 h 206"/>
                <a:gd name="T8" fmla="*/ 277 w 277"/>
                <a:gd name="T9" fmla="*/ 206 h 206"/>
              </a:gdLst>
              <a:ahLst/>
              <a:cxnLst>
                <a:cxn ang="0">
                  <a:pos x="T0" y="T1"/>
                </a:cxn>
                <a:cxn ang="0">
                  <a:pos x="T2" y="T3"/>
                </a:cxn>
                <a:cxn ang="0">
                  <a:pos x="T4" y="T5"/>
                </a:cxn>
                <a:cxn ang="0">
                  <a:pos x="T6" y="T7"/>
                </a:cxn>
                <a:cxn ang="0">
                  <a:pos x="T8" y="T9"/>
                </a:cxn>
              </a:cxnLst>
              <a:rect l="0" t="0" r="r" b="b"/>
              <a:pathLst>
                <a:path w="277" h="206">
                  <a:moveTo>
                    <a:pt x="277" y="206"/>
                  </a:moveTo>
                  <a:cubicBezTo>
                    <a:pt x="277" y="206"/>
                    <a:pt x="277" y="206"/>
                    <a:pt x="277" y="206"/>
                  </a:cubicBezTo>
                  <a:cubicBezTo>
                    <a:pt x="188" y="138"/>
                    <a:pt x="96" y="74"/>
                    <a:pt x="0" y="15"/>
                  </a:cubicBezTo>
                  <a:cubicBezTo>
                    <a:pt x="9" y="0"/>
                    <a:pt x="9" y="0"/>
                    <a:pt x="9" y="0"/>
                  </a:cubicBezTo>
                  <a:cubicBezTo>
                    <a:pt x="102" y="63"/>
                    <a:pt x="192" y="132"/>
                    <a:pt x="277" y="20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71"/>
            <p:cNvSpPr>
              <a:spLocks/>
            </p:cNvSpPr>
            <p:nvPr/>
          </p:nvSpPr>
          <p:spPr bwMode="auto">
            <a:xfrm>
              <a:off x="6910388" y="1673225"/>
              <a:ext cx="368300" cy="123825"/>
            </a:xfrm>
            <a:custGeom>
              <a:avLst/>
              <a:gdLst>
                <a:gd name="T0" fmla="*/ 347 w 348"/>
                <a:gd name="T1" fmla="*/ 0 h 117"/>
                <a:gd name="T2" fmla="*/ 348 w 348"/>
                <a:gd name="T3" fmla="*/ 0 h 117"/>
                <a:gd name="T4" fmla="*/ 6 w 348"/>
                <a:gd name="T5" fmla="*/ 117 h 117"/>
                <a:gd name="T6" fmla="*/ 0 w 348"/>
                <a:gd name="T7" fmla="*/ 99 h 117"/>
                <a:gd name="T8" fmla="*/ 347 w 348"/>
                <a:gd name="T9" fmla="*/ 0 h 117"/>
              </a:gdLst>
              <a:ahLst/>
              <a:cxnLst>
                <a:cxn ang="0">
                  <a:pos x="T0" y="T1"/>
                </a:cxn>
                <a:cxn ang="0">
                  <a:pos x="T2" y="T3"/>
                </a:cxn>
                <a:cxn ang="0">
                  <a:pos x="T4" y="T5"/>
                </a:cxn>
                <a:cxn ang="0">
                  <a:pos x="T6" y="T7"/>
                </a:cxn>
                <a:cxn ang="0">
                  <a:pos x="T8" y="T9"/>
                </a:cxn>
              </a:cxnLst>
              <a:rect l="0" t="0" r="r" b="b"/>
              <a:pathLst>
                <a:path w="348" h="117">
                  <a:moveTo>
                    <a:pt x="347" y="0"/>
                  </a:moveTo>
                  <a:cubicBezTo>
                    <a:pt x="348" y="0"/>
                    <a:pt x="348" y="0"/>
                    <a:pt x="348" y="0"/>
                  </a:cubicBezTo>
                  <a:cubicBezTo>
                    <a:pt x="231" y="32"/>
                    <a:pt x="117" y="71"/>
                    <a:pt x="6" y="117"/>
                  </a:cubicBezTo>
                  <a:cubicBezTo>
                    <a:pt x="4" y="111"/>
                    <a:pt x="1" y="106"/>
                    <a:pt x="0" y="99"/>
                  </a:cubicBezTo>
                  <a:cubicBezTo>
                    <a:pt x="114" y="59"/>
                    <a:pt x="230" y="25"/>
                    <a:pt x="347"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72"/>
            <p:cNvSpPr>
              <a:spLocks/>
            </p:cNvSpPr>
            <p:nvPr/>
          </p:nvSpPr>
          <p:spPr bwMode="auto">
            <a:xfrm>
              <a:off x="6953250" y="1651000"/>
              <a:ext cx="325437" cy="20638"/>
            </a:xfrm>
            <a:custGeom>
              <a:avLst/>
              <a:gdLst>
                <a:gd name="T0" fmla="*/ 306 w 307"/>
                <a:gd name="T1" fmla="*/ 18 h 19"/>
                <a:gd name="T2" fmla="*/ 307 w 307"/>
                <a:gd name="T3" fmla="*/ 19 h 19"/>
                <a:gd name="T4" fmla="*/ 0 w 307"/>
                <a:gd name="T5" fmla="*/ 16 h 19"/>
                <a:gd name="T6" fmla="*/ 0 w 307"/>
                <a:gd name="T7" fmla="*/ 0 h 19"/>
                <a:gd name="T8" fmla="*/ 306 w 307"/>
                <a:gd name="T9" fmla="*/ 18 h 19"/>
              </a:gdLst>
              <a:ahLst/>
              <a:cxnLst>
                <a:cxn ang="0">
                  <a:pos x="T0" y="T1"/>
                </a:cxn>
                <a:cxn ang="0">
                  <a:pos x="T2" y="T3"/>
                </a:cxn>
                <a:cxn ang="0">
                  <a:pos x="T4" y="T5"/>
                </a:cxn>
                <a:cxn ang="0">
                  <a:pos x="T6" y="T7"/>
                </a:cxn>
                <a:cxn ang="0">
                  <a:pos x="T8" y="T9"/>
                </a:cxn>
              </a:cxnLst>
              <a:rect l="0" t="0" r="r" b="b"/>
              <a:pathLst>
                <a:path w="307" h="19">
                  <a:moveTo>
                    <a:pt x="306" y="18"/>
                  </a:moveTo>
                  <a:cubicBezTo>
                    <a:pt x="307" y="19"/>
                    <a:pt x="307" y="19"/>
                    <a:pt x="307" y="19"/>
                  </a:cubicBezTo>
                  <a:cubicBezTo>
                    <a:pt x="204" y="15"/>
                    <a:pt x="102" y="15"/>
                    <a:pt x="0" y="16"/>
                  </a:cubicBezTo>
                  <a:cubicBezTo>
                    <a:pt x="0" y="0"/>
                    <a:pt x="0" y="0"/>
                    <a:pt x="0" y="0"/>
                  </a:cubicBezTo>
                  <a:cubicBezTo>
                    <a:pt x="102" y="4"/>
                    <a:pt x="204" y="10"/>
                    <a:pt x="306"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3"/>
            <p:cNvSpPr>
              <a:spLocks/>
            </p:cNvSpPr>
            <p:nvPr/>
          </p:nvSpPr>
          <p:spPr bwMode="auto">
            <a:xfrm>
              <a:off x="6908800" y="1514475"/>
              <a:ext cx="369887" cy="153988"/>
            </a:xfrm>
            <a:custGeom>
              <a:avLst/>
              <a:gdLst>
                <a:gd name="T0" fmla="*/ 349 w 349"/>
                <a:gd name="T1" fmla="*/ 146 h 146"/>
                <a:gd name="T2" fmla="*/ 348 w 349"/>
                <a:gd name="T3" fmla="*/ 146 h 146"/>
                <a:gd name="T4" fmla="*/ 0 w 349"/>
                <a:gd name="T5" fmla="*/ 18 h 146"/>
                <a:gd name="T6" fmla="*/ 7 w 349"/>
                <a:gd name="T7" fmla="*/ 0 h 146"/>
                <a:gd name="T8" fmla="*/ 349 w 349"/>
                <a:gd name="T9" fmla="*/ 146 h 146"/>
              </a:gdLst>
              <a:ahLst/>
              <a:cxnLst>
                <a:cxn ang="0">
                  <a:pos x="T0" y="T1"/>
                </a:cxn>
                <a:cxn ang="0">
                  <a:pos x="T2" y="T3"/>
                </a:cxn>
                <a:cxn ang="0">
                  <a:pos x="T4" y="T5"/>
                </a:cxn>
                <a:cxn ang="0">
                  <a:pos x="T6" y="T7"/>
                </a:cxn>
                <a:cxn ang="0">
                  <a:pos x="T8" y="T9"/>
                </a:cxn>
              </a:cxnLst>
              <a:rect l="0" t="0" r="r" b="b"/>
              <a:pathLst>
                <a:path w="349" h="146">
                  <a:moveTo>
                    <a:pt x="349" y="146"/>
                  </a:moveTo>
                  <a:cubicBezTo>
                    <a:pt x="348" y="146"/>
                    <a:pt x="348" y="146"/>
                    <a:pt x="348" y="146"/>
                  </a:cubicBezTo>
                  <a:cubicBezTo>
                    <a:pt x="231" y="108"/>
                    <a:pt x="114" y="65"/>
                    <a:pt x="0" y="18"/>
                  </a:cubicBezTo>
                  <a:cubicBezTo>
                    <a:pt x="7" y="0"/>
                    <a:pt x="7" y="0"/>
                    <a:pt x="7" y="0"/>
                  </a:cubicBezTo>
                  <a:cubicBezTo>
                    <a:pt x="119" y="53"/>
                    <a:pt x="234" y="102"/>
                    <a:pt x="349" y="14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74"/>
            <p:cNvSpPr>
              <a:spLocks/>
            </p:cNvSpPr>
            <p:nvPr/>
          </p:nvSpPr>
          <p:spPr bwMode="auto">
            <a:xfrm>
              <a:off x="6958013" y="1411288"/>
              <a:ext cx="69850" cy="77788"/>
            </a:xfrm>
            <a:custGeom>
              <a:avLst/>
              <a:gdLst>
                <a:gd name="T0" fmla="*/ 56 w 66"/>
                <a:gd name="T1" fmla="*/ 10 h 73"/>
                <a:gd name="T2" fmla="*/ 53 w 66"/>
                <a:gd name="T3" fmla="*/ 52 h 73"/>
                <a:gd name="T4" fmla="*/ 13 w 66"/>
                <a:gd name="T5" fmla="*/ 66 h 73"/>
                <a:gd name="T6" fmla="*/ 12 w 66"/>
                <a:gd name="T7" fmla="*/ 21 h 73"/>
                <a:gd name="T8" fmla="*/ 56 w 66"/>
                <a:gd name="T9" fmla="*/ 10 h 73"/>
              </a:gdLst>
              <a:ahLst/>
              <a:cxnLst>
                <a:cxn ang="0">
                  <a:pos x="T0" y="T1"/>
                </a:cxn>
                <a:cxn ang="0">
                  <a:pos x="T2" y="T3"/>
                </a:cxn>
                <a:cxn ang="0">
                  <a:pos x="T4" y="T5"/>
                </a:cxn>
                <a:cxn ang="0">
                  <a:pos x="T6" y="T7"/>
                </a:cxn>
                <a:cxn ang="0">
                  <a:pos x="T8" y="T9"/>
                </a:cxn>
              </a:cxnLst>
              <a:rect l="0" t="0" r="r" b="b"/>
              <a:pathLst>
                <a:path w="66" h="73">
                  <a:moveTo>
                    <a:pt x="56" y="10"/>
                  </a:moveTo>
                  <a:cubicBezTo>
                    <a:pt x="66" y="20"/>
                    <a:pt x="63" y="37"/>
                    <a:pt x="53" y="52"/>
                  </a:cubicBezTo>
                  <a:cubicBezTo>
                    <a:pt x="43" y="67"/>
                    <a:pt x="25" y="73"/>
                    <a:pt x="13" y="66"/>
                  </a:cubicBezTo>
                  <a:cubicBezTo>
                    <a:pt x="1" y="59"/>
                    <a:pt x="0" y="38"/>
                    <a:pt x="12" y="21"/>
                  </a:cubicBezTo>
                  <a:cubicBezTo>
                    <a:pt x="24" y="4"/>
                    <a:pt x="46" y="0"/>
                    <a:pt x="56"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5"/>
            <p:cNvSpPr>
              <a:spLocks/>
            </p:cNvSpPr>
            <p:nvPr/>
          </p:nvSpPr>
          <p:spPr bwMode="auto">
            <a:xfrm>
              <a:off x="6832600" y="1452563"/>
              <a:ext cx="100012" cy="133350"/>
            </a:xfrm>
            <a:custGeom>
              <a:avLst/>
              <a:gdLst>
                <a:gd name="T0" fmla="*/ 74 w 95"/>
                <a:gd name="T1" fmla="*/ 11 h 126"/>
                <a:gd name="T2" fmla="*/ 84 w 95"/>
                <a:gd name="T3" fmla="*/ 78 h 126"/>
                <a:gd name="T4" fmla="*/ 33 w 95"/>
                <a:gd name="T5" fmla="*/ 122 h 126"/>
                <a:gd name="T6" fmla="*/ 15 w 95"/>
                <a:gd name="T7" fmla="*/ 52 h 126"/>
                <a:gd name="T8" fmla="*/ 74 w 95"/>
                <a:gd name="T9" fmla="*/ 11 h 126"/>
              </a:gdLst>
              <a:ahLst/>
              <a:cxnLst>
                <a:cxn ang="0">
                  <a:pos x="T0" y="T1"/>
                </a:cxn>
                <a:cxn ang="0">
                  <a:pos x="T2" y="T3"/>
                </a:cxn>
                <a:cxn ang="0">
                  <a:pos x="T4" y="T5"/>
                </a:cxn>
                <a:cxn ang="0">
                  <a:pos x="T6" y="T7"/>
                </a:cxn>
                <a:cxn ang="0">
                  <a:pos x="T8" y="T9"/>
                </a:cxn>
              </a:cxnLst>
              <a:rect l="0" t="0" r="r" b="b"/>
              <a:pathLst>
                <a:path w="95" h="126">
                  <a:moveTo>
                    <a:pt x="74" y="11"/>
                  </a:moveTo>
                  <a:cubicBezTo>
                    <a:pt x="91" y="21"/>
                    <a:pt x="95" y="51"/>
                    <a:pt x="84" y="78"/>
                  </a:cubicBezTo>
                  <a:cubicBezTo>
                    <a:pt x="72" y="105"/>
                    <a:pt x="54" y="126"/>
                    <a:pt x="33" y="122"/>
                  </a:cubicBezTo>
                  <a:cubicBezTo>
                    <a:pt x="14" y="119"/>
                    <a:pt x="0" y="86"/>
                    <a:pt x="15" y="52"/>
                  </a:cubicBezTo>
                  <a:cubicBezTo>
                    <a:pt x="28" y="18"/>
                    <a:pt x="56" y="0"/>
                    <a:pt x="74"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6"/>
            <p:cNvSpPr>
              <a:spLocks/>
            </p:cNvSpPr>
            <p:nvPr/>
          </p:nvSpPr>
          <p:spPr bwMode="auto">
            <a:xfrm>
              <a:off x="6918325" y="1631950"/>
              <a:ext cx="65087" cy="87313"/>
            </a:xfrm>
            <a:custGeom>
              <a:avLst/>
              <a:gdLst>
                <a:gd name="T0" fmla="*/ 32 w 62"/>
                <a:gd name="T1" fmla="*/ 3 h 83"/>
                <a:gd name="T2" fmla="*/ 62 w 62"/>
                <a:gd name="T3" fmla="*/ 41 h 83"/>
                <a:gd name="T4" fmla="*/ 33 w 62"/>
                <a:gd name="T5" fmla="*/ 80 h 83"/>
                <a:gd name="T6" fmla="*/ 0 w 62"/>
                <a:gd name="T7" fmla="*/ 42 h 83"/>
                <a:gd name="T8" fmla="*/ 32 w 62"/>
                <a:gd name="T9" fmla="*/ 3 h 83"/>
              </a:gdLst>
              <a:ahLst/>
              <a:cxnLst>
                <a:cxn ang="0">
                  <a:pos x="T0" y="T1"/>
                </a:cxn>
                <a:cxn ang="0">
                  <a:pos x="T2" y="T3"/>
                </a:cxn>
                <a:cxn ang="0">
                  <a:pos x="T4" y="T5"/>
                </a:cxn>
                <a:cxn ang="0">
                  <a:pos x="T6" y="T7"/>
                </a:cxn>
                <a:cxn ang="0">
                  <a:pos x="T8" y="T9"/>
                </a:cxn>
              </a:cxnLst>
              <a:rect l="0" t="0" r="r" b="b"/>
              <a:pathLst>
                <a:path w="62" h="83">
                  <a:moveTo>
                    <a:pt x="32" y="3"/>
                  </a:moveTo>
                  <a:cubicBezTo>
                    <a:pt x="48" y="5"/>
                    <a:pt x="62" y="22"/>
                    <a:pt x="62" y="41"/>
                  </a:cubicBezTo>
                  <a:cubicBezTo>
                    <a:pt x="61" y="60"/>
                    <a:pt x="50" y="77"/>
                    <a:pt x="33" y="80"/>
                  </a:cubicBezTo>
                  <a:cubicBezTo>
                    <a:pt x="16" y="83"/>
                    <a:pt x="0" y="66"/>
                    <a:pt x="0" y="42"/>
                  </a:cubicBezTo>
                  <a:cubicBezTo>
                    <a:pt x="1" y="18"/>
                    <a:pt x="15" y="0"/>
                    <a:pt x="32"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7"/>
            <p:cNvSpPr>
              <a:spLocks/>
            </p:cNvSpPr>
            <p:nvPr/>
          </p:nvSpPr>
          <p:spPr bwMode="auto">
            <a:xfrm>
              <a:off x="6864350" y="1738313"/>
              <a:ext cx="76200" cy="101600"/>
            </a:xfrm>
            <a:custGeom>
              <a:avLst/>
              <a:gdLst>
                <a:gd name="T0" fmla="*/ 26 w 73"/>
                <a:gd name="T1" fmla="*/ 2 h 97"/>
                <a:gd name="T2" fmla="*/ 65 w 73"/>
                <a:gd name="T3" fmla="*/ 38 h 97"/>
                <a:gd name="T4" fmla="*/ 53 w 73"/>
                <a:gd name="T5" fmla="*/ 90 h 97"/>
                <a:gd name="T6" fmla="*/ 7 w 73"/>
                <a:gd name="T7" fmla="*/ 56 h 97"/>
                <a:gd name="T8" fmla="*/ 26 w 73"/>
                <a:gd name="T9" fmla="*/ 2 h 97"/>
              </a:gdLst>
              <a:ahLst/>
              <a:cxnLst>
                <a:cxn ang="0">
                  <a:pos x="T0" y="T1"/>
                </a:cxn>
                <a:cxn ang="0">
                  <a:pos x="T2" y="T3"/>
                </a:cxn>
                <a:cxn ang="0">
                  <a:pos x="T4" y="T5"/>
                </a:cxn>
                <a:cxn ang="0">
                  <a:pos x="T6" y="T7"/>
                </a:cxn>
                <a:cxn ang="0">
                  <a:pos x="T8" y="T9"/>
                </a:cxn>
              </a:cxnLst>
              <a:rect l="0" t="0" r="r" b="b"/>
              <a:pathLst>
                <a:path w="73" h="97">
                  <a:moveTo>
                    <a:pt x="26" y="2"/>
                  </a:moveTo>
                  <a:cubicBezTo>
                    <a:pt x="43" y="0"/>
                    <a:pt x="60" y="16"/>
                    <a:pt x="65" y="38"/>
                  </a:cubicBezTo>
                  <a:cubicBezTo>
                    <a:pt x="73" y="60"/>
                    <a:pt x="68" y="83"/>
                    <a:pt x="53" y="90"/>
                  </a:cubicBezTo>
                  <a:cubicBezTo>
                    <a:pt x="38" y="97"/>
                    <a:pt x="16" y="82"/>
                    <a:pt x="7" y="56"/>
                  </a:cubicBezTo>
                  <a:cubicBezTo>
                    <a:pt x="0" y="29"/>
                    <a:pt x="10" y="5"/>
                    <a:pt x="26" y="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8"/>
            <p:cNvSpPr>
              <a:spLocks/>
            </p:cNvSpPr>
            <p:nvPr/>
          </p:nvSpPr>
          <p:spPr bwMode="auto">
            <a:xfrm>
              <a:off x="6972300" y="1806575"/>
              <a:ext cx="101600" cy="106363"/>
            </a:xfrm>
            <a:custGeom>
              <a:avLst/>
              <a:gdLst>
                <a:gd name="T0" fmla="*/ 25 w 96"/>
                <a:gd name="T1" fmla="*/ 9 h 101"/>
                <a:gd name="T2" fmla="*/ 82 w 96"/>
                <a:gd name="T3" fmla="*/ 26 h 101"/>
                <a:gd name="T4" fmla="*/ 81 w 96"/>
                <a:gd name="T5" fmla="*/ 86 h 101"/>
                <a:gd name="T6" fmla="*/ 18 w 96"/>
                <a:gd name="T7" fmla="*/ 72 h 101"/>
                <a:gd name="T8" fmla="*/ 25 w 96"/>
                <a:gd name="T9" fmla="*/ 9 h 101"/>
              </a:gdLst>
              <a:ahLst/>
              <a:cxnLst>
                <a:cxn ang="0">
                  <a:pos x="T0" y="T1"/>
                </a:cxn>
                <a:cxn ang="0">
                  <a:pos x="T2" y="T3"/>
                </a:cxn>
                <a:cxn ang="0">
                  <a:pos x="T4" y="T5"/>
                </a:cxn>
                <a:cxn ang="0">
                  <a:pos x="T6" y="T7"/>
                </a:cxn>
                <a:cxn ang="0">
                  <a:pos x="T8" y="T9"/>
                </a:cxn>
              </a:cxnLst>
              <a:rect l="0" t="0" r="r" b="b"/>
              <a:pathLst>
                <a:path w="96" h="101">
                  <a:moveTo>
                    <a:pt x="25" y="9"/>
                  </a:moveTo>
                  <a:cubicBezTo>
                    <a:pt x="44" y="0"/>
                    <a:pt x="69" y="8"/>
                    <a:pt x="82" y="26"/>
                  </a:cubicBezTo>
                  <a:cubicBezTo>
                    <a:pt x="94" y="46"/>
                    <a:pt x="96" y="70"/>
                    <a:pt x="81" y="86"/>
                  </a:cubicBezTo>
                  <a:cubicBezTo>
                    <a:pt x="66" y="101"/>
                    <a:pt x="34" y="98"/>
                    <a:pt x="18" y="72"/>
                  </a:cubicBezTo>
                  <a:cubicBezTo>
                    <a:pt x="0" y="48"/>
                    <a:pt x="5" y="18"/>
                    <a:pt x="25" y="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9"/>
            <p:cNvSpPr>
              <a:spLocks/>
            </p:cNvSpPr>
            <p:nvPr/>
          </p:nvSpPr>
          <p:spPr bwMode="auto">
            <a:xfrm>
              <a:off x="6950075" y="1939925"/>
              <a:ext cx="182562" cy="161925"/>
            </a:xfrm>
            <a:custGeom>
              <a:avLst/>
              <a:gdLst>
                <a:gd name="T0" fmla="*/ 21 w 172"/>
                <a:gd name="T1" fmla="*/ 20 h 153"/>
                <a:gd name="T2" fmla="*/ 117 w 172"/>
                <a:gd name="T3" fmla="*/ 32 h 153"/>
                <a:gd name="T4" fmla="*/ 161 w 172"/>
                <a:gd name="T5" fmla="*/ 118 h 153"/>
                <a:gd name="T6" fmla="*/ 55 w 172"/>
                <a:gd name="T7" fmla="*/ 120 h 153"/>
                <a:gd name="T8" fmla="*/ 21 w 172"/>
                <a:gd name="T9" fmla="*/ 20 h 153"/>
              </a:gdLst>
              <a:ahLst/>
              <a:cxnLst>
                <a:cxn ang="0">
                  <a:pos x="T0" y="T1"/>
                </a:cxn>
                <a:cxn ang="0">
                  <a:pos x="T2" y="T3"/>
                </a:cxn>
                <a:cxn ang="0">
                  <a:pos x="T4" y="T5"/>
                </a:cxn>
                <a:cxn ang="0">
                  <a:pos x="T6" y="T7"/>
                </a:cxn>
                <a:cxn ang="0">
                  <a:pos x="T8" y="T9"/>
                </a:cxn>
              </a:cxnLst>
              <a:rect l="0" t="0" r="r" b="b"/>
              <a:pathLst>
                <a:path w="172" h="153">
                  <a:moveTo>
                    <a:pt x="21" y="20"/>
                  </a:moveTo>
                  <a:cubicBezTo>
                    <a:pt x="45" y="0"/>
                    <a:pt x="83" y="11"/>
                    <a:pt x="117" y="32"/>
                  </a:cubicBezTo>
                  <a:cubicBezTo>
                    <a:pt x="149" y="56"/>
                    <a:pt x="172" y="90"/>
                    <a:pt x="161" y="118"/>
                  </a:cubicBezTo>
                  <a:cubicBezTo>
                    <a:pt x="151" y="145"/>
                    <a:pt x="100" y="153"/>
                    <a:pt x="55" y="120"/>
                  </a:cubicBezTo>
                  <a:cubicBezTo>
                    <a:pt x="9" y="90"/>
                    <a:pt x="0" y="38"/>
                    <a:pt x="21" y="2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0"/>
            <p:cNvSpPr>
              <a:spLocks/>
            </p:cNvSpPr>
            <p:nvPr/>
          </p:nvSpPr>
          <p:spPr bwMode="auto">
            <a:xfrm>
              <a:off x="6919913" y="1887538"/>
              <a:ext cx="30162" cy="34925"/>
            </a:xfrm>
            <a:custGeom>
              <a:avLst/>
              <a:gdLst>
                <a:gd name="T0" fmla="*/ 5 w 28"/>
                <a:gd name="T1" fmla="*/ 3 h 33"/>
                <a:gd name="T2" fmla="*/ 23 w 28"/>
                <a:gd name="T3" fmla="*/ 11 h 33"/>
                <a:gd name="T4" fmla="*/ 23 w 28"/>
                <a:gd name="T5" fmla="*/ 30 h 33"/>
                <a:gd name="T6" fmla="*/ 6 w 28"/>
                <a:gd name="T7" fmla="*/ 22 h 33"/>
                <a:gd name="T8" fmla="*/ 5 w 28"/>
                <a:gd name="T9" fmla="*/ 3 h 33"/>
              </a:gdLst>
              <a:ahLst/>
              <a:cxnLst>
                <a:cxn ang="0">
                  <a:pos x="T0" y="T1"/>
                </a:cxn>
                <a:cxn ang="0">
                  <a:pos x="T2" y="T3"/>
                </a:cxn>
                <a:cxn ang="0">
                  <a:pos x="T4" y="T5"/>
                </a:cxn>
                <a:cxn ang="0">
                  <a:pos x="T6" y="T7"/>
                </a:cxn>
                <a:cxn ang="0">
                  <a:pos x="T8" y="T9"/>
                </a:cxn>
              </a:cxnLst>
              <a:rect l="0" t="0" r="r" b="b"/>
              <a:pathLst>
                <a:path w="28" h="33">
                  <a:moveTo>
                    <a:pt x="5" y="3"/>
                  </a:moveTo>
                  <a:cubicBezTo>
                    <a:pt x="10" y="0"/>
                    <a:pt x="18" y="4"/>
                    <a:pt x="23" y="11"/>
                  </a:cubicBezTo>
                  <a:cubicBezTo>
                    <a:pt x="27" y="18"/>
                    <a:pt x="28" y="27"/>
                    <a:pt x="23" y="30"/>
                  </a:cubicBezTo>
                  <a:cubicBezTo>
                    <a:pt x="19" y="33"/>
                    <a:pt x="11" y="30"/>
                    <a:pt x="6" y="22"/>
                  </a:cubicBezTo>
                  <a:cubicBezTo>
                    <a:pt x="0" y="14"/>
                    <a:pt x="0" y="6"/>
                    <a:pt x="5"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1"/>
            <p:cNvSpPr>
              <a:spLocks/>
            </p:cNvSpPr>
            <p:nvPr/>
          </p:nvSpPr>
          <p:spPr bwMode="auto">
            <a:xfrm>
              <a:off x="6829425" y="1671638"/>
              <a:ext cx="47625" cy="76200"/>
            </a:xfrm>
            <a:custGeom>
              <a:avLst/>
              <a:gdLst>
                <a:gd name="T0" fmla="*/ 22 w 46"/>
                <a:gd name="T1" fmla="*/ 0 h 73"/>
                <a:gd name="T2" fmla="*/ 44 w 46"/>
                <a:gd name="T3" fmla="*/ 34 h 73"/>
                <a:gd name="T4" fmla="*/ 28 w 46"/>
                <a:gd name="T5" fmla="*/ 71 h 73"/>
                <a:gd name="T6" fmla="*/ 1 w 46"/>
                <a:gd name="T7" fmla="*/ 38 h 73"/>
                <a:gd name="T8" fmla="*/ 22 w 46"/>
                <a:gd name="T9" fmla="*/ 0 h 73"/>
              </a:gdLst>
              <a:ahLst/>
              <a:cxnLst>
                <a:cxn ang="0">
                  <a:pos x="T0" y="T1"/>
                </a:cxn>
                <a:cxn ang="0">
                  <a:pos x="T2" y="T3"/>
                </a:cxn>
                <a:cxn ang="0">
                  <a:pos x="T4" y="T5"/>
                </a:cxn>
                <a:cxn ang="0">
                  <a:pos x="T6" y="T7"/>
                </a:cxn>
                <a:cxn ang="0">
                  <a:pos x="T8" y="T9"/>
                </a:cxn>
              </a:cxnLst>
              <a:rect l="0" t="0" r="r" b="b"/>
              <a:pathLst>
                <a:path w="46" h="73">
                  <a:moveTo>
                    <a:pt x="22" y="0"/>
                  </a:moveTo>
                  <a:cubicBezTo>
                    <a:pt x="34" y="0"/>
                    <a:pt x="43" y="15"/>
                    <a:pt x="44" y="34"/>
                  </a:cubicBezTo>
                  <a:cubicBezTo>
                    <a:pt x="46" y="52"/>
                    <a:pt x="40" y="68"/>
                    <a:pt x="28" y="71"/>
                  </a:cubicBezTo>
                  <a:cubicBezTo>
                    <a:pt x="16" y="73"/>
                    <a:pt x="3" y="58"/>
                    <a:pt x="1" y="38"/>
                  </a:cubicBezTo>
                  <a:cubicBezTo>
                    <a:pt x="0" y="17"/>
                    <a:pt x="10" y="0"/>
                    <a:pt x="22"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82"/>
            <p:cNvSpPr>
              <a:spLocks/>
            </p:cNvSpPr>
            <p:nvPr/>
          </p:nvSpPr>
          <p:spPr bwMode="auto">
            <a:xfrm>
              <a:off x="6888163" y="1368425"/>
              <a:ext cx="39687" cy="47625"/>
            </a:xfrm>
            <a:custGeom>
              <a:avLst/>
              <a:gdLst>
                <a:gd name="T0" fmla="*/ 32 w 37"/>
                <a:gd name="T1" fmla="*/ 5 h 45"/>
                <a:gd name="T2" fmla="*/ 29 w 37"/>
                <a:gd name="T3" fmla="*/ 30 h 45"/>
                <a:gd name="T4" fmla="*/ 6 w 37"/>
                <a:gd name="T5" fmla="*/ 41 h 45"/>
                <a:gd name="T6" fmla="*/ 8 w 37"/>
                <a:gd name="T7" fmla="*/ 15 h 45"/>
                <a:gd name="T8" fmla="*/ 32 w 37"/>
                <a:gd name="T9" fmla="*/ 5 h 45"/>
              </a:gdLst>
              <a:ahLst/>
              <a:cxnLst>
                <a:cxn ang="0">
                  <a:pos x="T0" y="T1"/>
                </a:cxn>
                <a:cxn ang="0">
                  <a:pos x="T2" y="T3"/>
                </a:cxn>
                <a:cxn ang="0">
                  <a:pos x="T4" y="T5"/>
                </a:cxn>
                <a:cxn ang="0">
                  <a:pos x="T6" y="T7"/>
                </a:cxn>
                <a:cxn ang="0">
                  <a:pos x="T8" y="T9"/>
                </a:cxn>
              </a:cxnLst>
              <a:rect l="0" t="0" r="r" b="b"/>
              <a:pathLst>
                <a:path w="37" h="45">
                  <a:moveTo>
                    <a:pt x="32" y="5"/>
                  </a:moveTo>
                  <a:cubicBezTo>
                    <a:pt x="37" y="9"/>
                    <a:pt x="36" y="20"/>
                    <a:pt x="29" y="30"/>
                  </a:cubicBezTo>
                  <a:cubicBezTo>
                    <a:pt x="22" y="40"/>
                    <a:pt x="12" y="45"/>
                    <a:pt x="6" y="41"/>
                  </a:cubicBezTo>
                  <a:cubicBezTo>
                    <a:pt x="0" y="37"/>
                    <a:pt x="1" y="26"/>
                    <a:pt x="8" y="15"/>
                  </a:cubicBezTo>
                  <a:cubicBezTo>
                    <a:pt x="15" y="4"/>
                    <a:pt x="26" y="0"/>
                    <a:pt x="32" y="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83"/>
            <p:cNvSpPr>
              <a:spLocks/>
            </p:cNvSpPr>
            <p:nvPr/>
          </p:nvSpPr>
          <p:spPr bwMode="auto">
            <a:xfrm>
              <a:off x="7110413" y="1282700"/>
              <a:ext cx="173037" cy="381000"/>
            </a:xfrm>
            <a:custGeom>
              <a:avLst/>
              <a:gdLst>
                <a:gd name="T0" fmla="*/ 163 w 163"/>
                <a:gd name="T1" fmla="*/ 361 h 361"/>
                <a:gd name="T2" fmla="*/ 163 w 163"/>
                <a:gd name="T3" fmla="*/ 361 h 361"/>
                <a:gd name="T4" fmla="*/ 0 w 163"/>
                <a:gd name="T5" fmla="*/ 8 h 361"/>
                <a:gd name="T6" fmla="*/ 19 w 163"/>
                <a:gd name="T7" fmla="*/ 0 h 361"/>
                <a:gd name="T8" fmla="*/ 163 w 163"/>
                <a:gd name="T9" fmla="*/ 361 h 361"/>
              </a:gdLst>
              <a:ahLst/>
              <a:cxnLst>
                <a:cxn ang="0">
                  <a:pos x="T0" y="T1"/>
                </a:cxn>
                <a:cxn ang="0">
                  <a:pos x="T2" y="T3"/>
                </a:cxn>
                <a:cxn ang="0">
                  <a:pos x="T4" y="T5"/>
                </a:cxn>
                <a:cxn ang="0">
                  <a:pos x="T6" y="T7"/>
                </a:cxn>
                <a:cxn ang="0">
                  <a:pos x="T8" y="T9"/>
                </a:cxn>
              </a:cxnLst>
              <a:rect l="0" t="0" r="r" b="b"/>
              <a:pathLst>
                <a:path w="163" h="361">
                  <a:moveTo>
                    <a:pt x="163" y="361"/>
                  </a:moveTo>
                  <a:cubicBezTo>
                    <a:pt x="163" y="361"/>
                    <a:pt x="163" y="361"/>
                    <a:pt x="163" y="361"/>
                  </a:cubicBezTo>
                  <a:cubicBezTo>
                    <a:pt x="113" y="242"/>
                    <a:pt x="59" y="124"/>
                    <a:pt x="0" y="8"/>
                  </a:cubicBezTo>
                  <a:cubicBezTo>
                    <a:pt x="19" y="0"/>
                    <a:pt x="19" y="0"/>
                    <a:pt x="19" y="0"/>
                  </a:cubicBezTo>
                  <a:cubicBezTo>
                    <a:pt x="72" y="118"/>
                    <a:pt x="120" y="239"/>
                    <a:pt x="163" y="36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4"/>
            <p:cNvSpPr>
              <a:spLocks/>
            </p:cNvSpPr>
            <p:nvPr/>
          </p:nvSpPr>
          <p:spPr bwMode="auto">
            <a:xfrm>
              <a:off x="7245350" y="1349375"/>
              <a:ext cx="39687" cy="314325"/>
            </a:xfrm>
            <a:custGeom>
              <a:avLst/>
              <a:gdLst>
                <a:gd name="T0" fmla="*/ 38 w 38"/>
                <a:gd name="T1" fmla="*/ 299 h 299"/>
                <a:gd name="T2" fmla="*/ 37 w 38"/>
                <a:gd name="T3" fmla="*/ 298 h 299"/>
                <a:gd name="T4" fmla="*/ 0 w 38"/>
                <a:gd name="T5" fmla="*/ 2 h 299"/>
                <a:gd name="T6" fmla="*/ 15 w 38"/>
                <a:gd name="T7" fmla="*/ 1 h 299"/>
                <a:gd name="T8" fmla="*/ 38 w 38"/>
                <a:gd name="T9" fmla="*/ 299 h 299"/>
              </a:gdLst>
              <a:ahLst/>
              <a:cxnLst>
                <a:cxn ang="0">
                  <a:pos x="T0" y="T1"/>
                </a:cxn>
                <a:cxn ang="0">
                  <a:pos x="T2" y="T3"/>
                </a:cxn>
                <a:cxn ang="0">
                  <a:pos x="T4" y="T5"/>
                </a:cxn>
                <a:cxn ang="0">
                  <a:pos x="T6" y="T7"/>
                </a:cxn>
                <a:cxn ang="0">
                  <a:pos x="T8" y="T9"/>
                </a:cxn>
              </a:cxnLst>
              <a:rect l="0" t="0" r="r" b="b"/>
              <a:pathLst>
                <a:path w="38" h="299">
                  <a:moveTo>
                    <a:pt x="38" y="299"/>
                  </a:moveTo>
                  <a:cubicBezTo>
                    <a:pt x="37" y="298"/>
                    <a:pt x="37" y="298"/>
                    <a:pt x="37" y="298"/>
                  </a:cubicBezTo>
                  <a:cubicBezTo>
                    <a:pt x="17" y="201"/>
                    <a:pt x="4" y="102"/>
                    <a:pt x="0" y="2"/>
                  </a:cubicBezTo>
                  <a:cubicBezTo>
                    <a:pt x="5" y="1"/>
                    <a:pt x="10" y="0"/>
                    <a:pt x="15" y="1"/>
                  </a:cubicBezTo>
                  <a:cubicBezTo>
                    <a:pt x="14" y="100"/>
                    <a:pt x="22" y="201"/>
                    <a:pt x="38" y="29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5"/>
            <p:cNvSpPr>
              <a:spLocks/>
            </p:cNvSpPr>
            <p:nvPr/>
          </p:nvSpPr>
          <p:spPr bwMode="auto">
            <a:xfrm>
              <a:off x="7294563" y="1517650"/>
              <a:ext cx="331787" cy="150813"/>
            </a:xfrm>
            <a:custGeom>
              <a:avLst/>
              <a:gdLst>
                <a:gd name="T0" fmla="*/ 1 w 313"/>
                <a:gd name="T1" fmla="*/ 144 h 144"/>
                <a:gd name="T2" fmla="*/ 0 w 313"/>
                <a:gd name="T3" fmla="*/ 144 h 144"/>
                <a:gd name="T4" fmla="*/ 306 w 313"/>
                <a:gd name="T5" fmla="*/ 0 h 144"/>
                <a:gd name="T6" fmla="*/ 313 w 313"/>
                <a:gd name="T7" fmla="*/ 15 h 144"/>
                <a:gd name="T8" fmla="*/ 1 w 313"/>
                <a:gd name="T9" fmla="*/ 144 h 144"/>
              </a:gdLst>
              <a:ahLst/>
              <a:cxnLst>
                <a:cxn ang="0">
                  <a:pos x="T0" y="T1"/>
                </a:cxn>
                <a:cxn ang="0">
                  <a:pos x="T2" y="T3"/>
                </a:cxn>
                <a:cxn ang="0">
                  <a:pos x="T4" y="T5"/>
                </a:cxn>
                <a:cxn ang="0">
                  <a:pos x="T6" y="T7"/>
                </a:cxn>
                <a:cxn ang="0">
                  <a:pos x="T8" y="T9"/>
                </a:cxn>
              </a:cxnLst>
              <a:rect l="0" t="0" r="r" b="b"/>
              <a:pathLst>
                <a:path w="313" h="144">
                  <a:moveTo>
                    <a:pt x="1" y="144"/>
                  </a:moveTo>
                  <a:cubicBezTo>
                    <a:pt x="0" y="144"/>
                    <a:pt x="0" y="144"/>
                    <a:pt x="0" y="144"/>
                  </a:cubicBezTo>
                  <a:cubicBezTo>
                    <a:pt x="104" y="101"/>
                    <a:pt x="206" y="53"/>
                    <a:pt x="306" y="0"/>
                  </a:cubicBezTo>
                  <a:cubicBezTo>
                    <a:pt x="313" y="15"/>
                    <a:pt x="313" y="15"/>
                    <a:pt x="313" y="15"/>
                  </a:cubicBezTo>
                  <a:cubicBezTo>
                    <a:pt x="211" y="64"/>
                    <a:pt x="107" y="107"/>
                    <a:pt x="1" y="1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86"/>
            <p:cNvSpPr>
              <a:spLocks/>
            </p:cNvSpPr>
            <p:nvPr/>
          </p:nvSpPr>
          <p:spPr bwMode="auto">
            <a:xfrm>
              <a:off x="7288213" y="1290638"/>
              <a:ext cx="93662" cy="371475"/>
            </a:xfrm>
            <a:custGeom>
              <a:avLst/>
              <a:gdLst>
                <a:gd name="T0" fmla="*/ 1 w 89"/>
                <a:gd name="T1" fmla="*/ 353 h 353"/>
                <a:gd name="T2" fmla="*/ 0 w 89"/>
                <a:gd name="T3" fmla="*/ 353 h 353"/>
                <a:gd name="T4" fmla="*/ 70 w 89"/>
                <a:gd name="T5" fmla="*/ 0 h 353"/>
                <a:gd name="T6" fmla="*/ 89 w 89"/>
                <a:gd name="T7" fmla="*/ 3 h 353"/>
                <a:gd name="T8" fmla="*/ 1 w 89"/>
                <a:gd name="T9" fmla="*/ 353 h 353"/>
              </a:gdLst>
              <a:ahLst/>
              <a:cxnLst>
                <a:cxn ang="0">
                  <a:pos x="T0" y="T1"/>
                </a:cxn>
                <a:cxn ang="0">
                  <a:pos x="T2" y="T3"/>
                </a:cxn>
                <a:cxn ang="0">
                  <a:pos x="T4" y="T5"/>
                </a:cxn>
                <a:cxn ang="0">
                  <a:pos x="T6" y="T7"/>
                </a:cxn>
                <a:cxn ang="0">
                  <a:pos x="T8" y="T9"/>
                </a:cxn>
              </a:cxnLst>
              <a:rect l="0" t="0" r="r" b="b"/>
              <a:pathLst>
                <a:path w="89" h="353">
                  <a:moveTo>
                    <a:pt x="1" y="353"/>
                  </a:moveTo>
                  <a:cubicBezTo>
                    <a:pt x="0" y="353"/>
                    <a:pt x="0" y="353"/>
                    <a:pt x="0" y="353"/>
                  </a:cubicBezTo>
                  <a:cubicBezTo>
                    <a:pt x="32" y="238"/>
                    <a:pt x="55" y="120"/>
                    <a:pt x="70" y="0"/>
                  </a:cubicBezTo>
                  <a:cubicBezTo>
                    <a:pt x="89" y="3"/>
                    <a:pt x="89" y="3"/>
                    <a:pt x="89" y="3"/>
                  </a:cubicBezTo>
                  <a:cubicBezTo>
                    <a:pt x="67" y="122"/>
                    <a:pt x="38" y="238"/>
                    <a:pt x="1" y="35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7"/>
            <p:cNvSpPr>
              <a:spLocks/>
            </p:cNvSpPr>
            <p:nvPr/>
          </p:nvSpPr>
          <p:spPr bwMode="auto">
            <a:xfrm>
              <a:off x="7291388" y="1385888"/>
              <a:ext cx="179387" cy="277813"/>
            </a:xfrm>
            <a:custGeom>
              <a:avLst/>
              <a:gdLst>
                <a:gd name="T0" fmla="*/ 0 w 169"/>
                <a:gd name="T1" fmla="*/ 265 h 265"/>
                <a:gd name="T2" fmla="*/ 0 w 169"/>
                <a:gd name="T3" fmla="*/ 265 h 265"/>
                <a:gd name="T4" fmla="*/ 156 w 169"/>
                <a:gd name="T5" fmla="*/ 0 h 265"/>
                <a:gd name="T6" fmla="*/ 169 w 169"/>
                <a:gd name="T7" fmla="*/ 8 h 265"/>
                <a:gd name="T8" fmla="*/ 0 w 169"/>
                <a:gd name="T9" fmla="*/ 265 h 265"/>
              </a:gdLst>
              <a:ahLst/>
              <a:cxnLst>
                <a:cxn ang="0">
                  <a:pos x="T0" y="T1"/>
                </a:cxn>
                <a:cxn ang="0">
                  <a:pos x="T2" y="T3"/>
                </a:cxn>
                <a:cxn ang="0">
                  <a:pos x="T4" y="T5"/>
                </a:cxn>
                <a:cxn ang="0">
                  <a:pos x="T6" y="T7"/>
                </a:cxn>
                <a:cxn ang="0">
                  <a:pos x="T8" y="T9"/>
                </a:cxn>
              </a:cxnLst>
              <a:rect l="0" t="0" r="r" b="b"/>
              <a:pathLst>
                <a:path w="169" h="265">
                  <a:moveTo>
                    <a:pt x="0" y="265"/>
                  </a:moveTo>
                  <a:cubicBezTo>
                    <a:pt x="0" y="265"/>
                    <a:pt x="0" y="265"/>
                    <a:pt x="0" y="265"/>
                  </a:cubicBezTo>
                  <a:cubicBezTo>
                    <a:pt x="54" y="178"/>
                    <a:pt x="106" y="90"/>
                    <a:pt x="156" y="0"/>
                  </a:cubicBezTo>
                  <a:cubicBezTo>
                    <a:pt x="169" y="8"/>
                    <a:pt x="169" y="8"/>
                    <a:pt x="169" y="8"/>
                  </a:cubicBezTo>
                  <a:cubicBezTo>
                    <a:pt x="115" y="95"/>
                    <a:pt x="59" y="181"/>
                    <a:pt x="0" y="26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8"/>
            <p:cNvSpPr>
              <a:spLocks/>
            </p:cNvSpPr>
            <p:nvPr/>
          </p:nvSpPr>
          <p:spPr bwMode="auto">
            <a:xfrm>
              <a:off x="7292975" y="1414463"/>
              <a:ext cx="315912" cy="250825"/>
            </a:xfrm>
            <a:custGeom>
              <a:avLst/>
              <a:gdLst>
                <a:gd name="T0" fmla="*/ 0 w 298"/>
                <a:gd name="T1" fmla="*/ 239 h 239"/>
                <a:gd name="T2" fmla="*/ 0 w 298"/>
                <a:gd name="T3" fmla="*/ 239 h 239"/>
                <a:gd name="T4" fmla="*/ 287 w 298"/>
                <a:gd name="T5" fmla="*/ 0 h 239"/>
                <a:gd name="T6" fmla="*/ 298 w 298"/>
                <a:gd name="T7" fmla="*/ 16 h 239"/>
                <a:gd name="T8" fmla="*/ 0 w 298"/>
                <a:gd name="T9" fmla="*/ 239 h 239"/>
              </a:gdLst>
              <a:ahLst/>
              <a:cxnLst>
                <a:cxn ang="0">
                  <a:pos x="T0" y="T1"/>
                </a:cxn>
                <a:cxn ang="0">
                  <a:pos x="T2" y="T3"/>
                </a:cxn>
                <a:cxn ang="0">
                  <a:pos x="T4" y="T5"/>
                </a:cxn>
                <a:cxn ang="0">
                  <a:pos x="T6" y="T7"/>
                </a:cxn>
                <a:cxn ang="0">
                  <a:pos x="T8" y="T9"/>
                </a:cxn>
              </a:cxnLst>
              <a:rect l="0" t="0" r="r" b="b"/>
              <a:pathLst>
                <a:path w="298" h="239">
                  <a:moveTo>
                    <a:pt x="0" y="239"/>
                  </a:moveTo>
                  <a:cubicBezTo>
                    <a:pt x="0" y="239"/>
                    <a:pt x="0" y="239"/>
                    <a:pt x="0" y="239"/>
                  </a:cubicBezTo>
                  <a:cubicBezTo>
                    <a:pt x="93" y="156"/>
                    <a:pt x="188" y="76"/>
                    <a:pt x="287" y="0"/>
                  </a:cubicBezTo>
                  <a:cubicBezTo>
                    <a:pt x="298" y="16"/>
                    <a:pt x="298" y="16"/>
                    <a:pt x="298" y="16"/>
                  </a:cubicBezTo>
                  <a:cubicBezTo>
                    <a:pt x="196" y="87"/>
                    <a:pt x="97" y="161"/>
                    <a:pt x="0" y="23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9"/>
            <p:cNvSpPr>
              <a:spLocks/>
            </p:cNvSpPr>
            <p:nvPr/>
          </p:nvSpPr>
          <p:spPr bwMode="auto">
            <a:xfrm>
              <a:off x="7594600" y="1487488"/>
              <a:ext cx="65087" cy="79375"/>
            </a:xfrm>
            <a:custGeom>
              <a:avLst/>
              <a:gdLst>
                <a:gd name="T0" fmla="*/ 44 w 62"/>
                <a:gd name="T1" fmla="*/ 72 h 76"/>
                <a:gd name="T2" fmla="*/ 7 w 62"/>
                <a:gd name="T3" fmla="*/ 49 h 76"/>
                <a:gd name="T4" fmla="*/ 16 w 62"/>
                <a:gd name="T5" fmla="*/ 7 h 76"/>
                <a:gd name="T6" fmla="*/ 54 w 62"/>
                <a:gd name="T7" fmla="*/ 30 h 76"/>
                <a:gd name="T8" fmla="*/ 44 w 62"/>
                <a:gd name="T9" fmla="*/ 72 h 76"/>
              </a:gdLst>
              <a:ahLst/>
              <a:cxnLst>
                <a:cxn ang="0">
                  <a:pos x="T0" y="T1"/>
                </a:cxn>
                <a:cxn ang="0">
                  <a:pos x="T2" y="T3"/>
                </a:cxn>
                <a:cxn ang="0">
                  <a:pos x="T4" y="T5"/>
                </a:cxn>
                <a:cxn ang="0">
                  <a:pos x="T6" y="T7"/>
                </a:cxn>
                <a:cxn ang="0">
                  <a:pos x="T8" y="T9"/>
                </a:cxn>
              </a:cxnLst>
              <a:rect l="0" t="0" r="r" b="b"/>
              <a:pathLst>
                <a:path w="62" h="76">
                  <a:moveTo>
                    <a:pt x="44" y="72"/>
                  </a:moveTo>
                  <a:cubicBezTo>
                    <a:pt x="30" y="76"/>
                    <a:pt x="14" y="66"/>
                    <a:pt x="7" y="49"/>
                  </a:cubicBezTo>
                  <a:cubicBezTo>
                    <a:pt x="0" y="33"/>
                    <a:pt x="4" y="14"/>
                    <a:pt x="16" y="7"/>
                  </a:cubicBezTo>
                  <a:cubicBezTo>
                    <a:pt x="29" y="0"/>
                    <a:pt x="46" y="10"/>
                    <a:pt x="54" y="30"/>
                  </a:cubicBezTo>
                  <a:cubicBezTo>
                    <a:pt x="62" y="49"/>
                    <a:pt x="57" y="68"/>
                    <a:pt x="44" y="7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90"/>
            <p:cNvSpPr>
              <a:spLocks/>
            </p:cNvSpPr>
            <p:nvPr/>
          </p:nvSpPr>
          <p:spPr bwMode="auto">
            <a:xfrm>
              <a:off x="7561263" y="1338263"/>
              <a:ext cx="112712" cy="123825"/>
            </a:xfrm>
            <a:custGeom>
              <a:avLst/>
              <a:gdLst>
                <a:gd name="T0" fmla="*/ 89 w 107"/>
                <a:gd name="T1" fmla="*/ 108 h 118"/>
                <a:gd name="T2" fmla="*/ 26 w 107"/>
                <a:gd name="T3" fmla="*/ 82 h 118"/>
                <a:gd name="T4" fmla="*/ 13 w 107"/>
                <a:gd name="T5" fmla="*/ 16 h 118"/>
                <a:gd name="T6" fmla="*/ 84 w 107"/>
                <a:gd name="T7" fmla="*/ 35 h 118"/>
                <a:gd name="T8" fmla="*/ 89 w 107"/>
                <a:gd name="T9" fmla="*/ 108 h 118"/>
              </a:gdLst>
              <a:ahLst/>
              <a:cxnLst>
                <a:cxn ang="0">
                  <a:pos x="T0" y="T1"/>
                </a:cxn>
                <a:cxn ang="0">
                  <a:pos x="T2" y="T3"/>
                </a:cxn>
                <a:cxn ang="0">
                  <a:pos x="T4" y="T5"/>
                </a:cxn>
                <a:cxn ang="0">
                  <a:pos x="T6" y="T7"/>
                </a:cxn>
                <a:cxn ang="0">
                  <a:pos x="T8" y="T9"/>
                </a:cxn>
              </a:cxnLst>
              <a:rect l="0" t="0" r="r" b="b"/>
              <a:pathLst>
                <a:path w="107" h="118">
                  <a:moveTo>
                    <a:pt x="89" y="108"/>
                  </a:moveTo>
                  <a:cubicBezTo>
                    <a:pt x="71" y="118"/>
                    <a:pt x="44" y="106"/>
                    <a:pt x="26" y="82"/>
                  </a:cubicBezTo>
                  <a:cubicBezTo>
                    <a:pt x="7" y="60"/>
                    <a:pt x="0" y="31"/>
                    <a:pt x="13" y="16"/>
                  </a:cubicBezTo>
                  <a:cubicBezTo>
                    <a:pt x="26" y="0"/>
                    <a:pt x="60" y="7"/>
                    <a:pt x="84" y="35"/>
                  </a:cubicBezTo>
                  <a:cubicBezTo>
                    <a:pt x="106" y="64"/>
                    <a:pt x="107" y="98"/>
                    <a:pt x="89" y="10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91"/>
            <p:cNvSpPr>
              <a:spLocks/>
            </p:cNvSpPr>
            <p:nvPr/>
          </p:nvSpPr>
          <p:spPr bwMode="auto">
            <a:xfrm>
              <a:off x="7408863" y="1339850"/>
              <a:ext cx="88900" cy="79375"/>
            </a:xfrm>
            <a:custGeom>
              <a:avLst/>
              <a:gdLst>
                <a:gd name="T0" fmla="*/ 73 w 84"/>
                <a:gd name="T1" fmla="*/ 60 h 76"/>
                <a:gd name="T2" fmla="*/ 26 w 84"/>
                <a:gd name="T3" fmla="*/ 65 h 76"/>
                <a:gd name="T4" fmla="*/ 6 w 84"/>
                <a:gd name="T5" fmla="*/ 22 h 76"/>
                <a:gd name="T6" fmla="*/ 56 w 84"/>
                <a:gd name="T7" fmla="*/ 12 h 76"/>
                <a:gd name="T8" fmla="*/ 73 w 84"/>
                <a:gd name="T9" fmla="*/ 60 h 76"/>
              </a:gdLst>
              <a:ahLst/>
              <a:cxnLst>
                <a:cxn ang="0">
                  <a:pos x="T0" y="T1"/>
                </a:cxn>
                <a:cxn ang="0">
                  <a:pos x="T2" y="T3"/>
                </a:cxn>
                <a:cxn ang="0">
                  <a:pos x="T4" y="T5"/>
                </a:cxn>
                <a:cxn ang="0">
                  <a:pos x="T6" y="T7"/>
                </a:cxn>
                <a:cxn ang="0">
                  <a:pos x="T8" y="T9"/>
                </a:cxn>
              </a:cxnLst>
              <a:rect l="0" t="0" r="r" b="b"/>
              <a:pathLst>
                <a:path w="84" h="76">
                  <a:moveTo>
                    <a:pt x="73" y="60"/>
                  </a:moveTo>
                  <a:cubicBezTo>
                    <a:pt x="63" y="73"/>
                    <a:pt x="42" y="76"/>
                    <a:pt x="26" y="65"/>
                  </a:cubicBezTo>
                  <a:cubicBezTo>
                    <a:pt x="10" y="56"/>
                    <a:pt x="0" y="39"/>
                    <a:pt x="6" y="22"/>
                  </a:cubicBezTo>
                  <a:cubicBezTo>
                    <a:pt x="12" y="7"/>
                    <a:pt x="36" y="0"/>
                    <a:pt x="56" y="12"/>
                  </a:cubicBezTo>
                  <a:cubicBezTo>
                    <a:pt x="76" y="24"/>
                    <a:pt x="84" y="46"/>
                    <a:pt x="73" y="6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92"/>
            <p:cNvSpPr>
              <a:spLocks/>
            </p:cNvSpPr>
            <p:nvPr/>
          </p:nvSpPr>
          <p:spPr bwMode="auto">
            <a:xfrm>
              <a:off x="7327900" y="1246188"/>
              <a:ext cx="103187" cy="71438"/>
            </a:xfrm>
            <a:custGeom>
              <a:avLst/>
              <a:gdLst>
                <a:gd name="T0" fmla="*/ 91 w 97"/>
                <a:gd name="T1" fmla="*/ 49 h 69"/>
                <a:gd name="T2" fmla="*/ 40 w 97"/>
                <a:gd name="T3" fmla="*/ 65 h 69"/>
                <a:gd name="T4" fmla="*/ 2 w 97"/>
                <a:gd name="T5" fmla="*/ 27 h 69"/>
                <a:gd name="T6" fmla="*/ 54 w 97"/>
                <a:gd name="T7" fmla="*/ 6 h 69"/>
                <a:gd name="T8" fmla="*/ 91 w 97"/>
                <a:gd name="T9" fmla="*/ 49 h 69"/>
              </a:gdLst>
              <a:ahLst/>
              <a:cxnLst>
                <a:cxn ang="0">
                  <a:pos x="T0" y="T1"/>
                </a:cxn>
                <a:cxn ang="0">
                  <a:pos x="T2" y="T3"/>
                </a:cxn>
                <a:cxn ang="0">
                  <a:pos x="T4" y="T5"/>
                </a:cxn>
                <a:cxn ang="0">
                  <a:pos x="T6" y="T7"/>
                </a:cxn>
                <a:cxn ang="0">
                  <a:pos x="T8" y="T9"/>
                </a:cxn>
              </a:cxnLst>
              <a:rect l="0" t="0" r="r" b="b"/>
              <a:pathLst>
                <a:path w="97" h="69">
                  <a:moveTo>
                    <a:pt x="91" y="49"/>
                  </a:moveTo>
                  <a:cubicBezTo>
                    <a:pt x="85" y="65"/>
                    <a:pt x="63" y="69"/>
                    <a:pt x="40" y="65"/>
                  </a:cubicBezTo>
                  <a:cubicBezTo>
                    <a:pt x="18" y="61"/>
                    <a:pt x="0" y="44"/>
                    <a:pt x="2" y="27"/>
                  </a:cubicBezTo>
                  <a:cubicBezTo>
                    <a:pt x="3" y="10"/>
                    <a:pt x="27" y="0"/>
                    <a:pt x="54" y="6"/>
                  </a:cubicBezTo>
                  <a:cubicBezTo>
                    <a:pt x="82" y="11"/>
                    <a:pt x="97" y="33"/>
                    <a:pt x="91" y="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93"/>
            <p:cNvSpPr>
              <a:spLocks/>
            </p:cNvSpPr>
            <p:nvPr/>
          </p:nvSpPr>
          <p:spPr bwMode="auto">
            <a:xfrm>
              <a:off x="7199313" y="1309688"/>
              <a:ext cx="107950" cy="88900"/>
            </a:xfrm>
            <a:custGeom>
              <a:avLst/>
              <a:gdLst>
                <a:gd name="T0" fmla="*/ 101 w 103"/>
                <a:gd name="T1" fmla="*/ 40 h 84"/>
                <a:gd name="T2" fmla="*/ 57 w 103"/>
                <a:gd name="T3" fmla="*/ 80 h 84"/>
                <a:gd name="T4" fmla="*/ 6 w 103"/>
                <a:gd name="T5" fmla="*/ 50 h 84"/>
                <a:gd name="T6" fmla="*/ 49 w 103"/>
                <a:gd name="T7" fmla="*/ 1 h 84"/>
                <a:gd name="T8" fmla="*/ 101 w 103"/>
                <a:gd name="T9" fmla="*/ 40 h 84"/>
              </a:gdLst>
              <a:ahLst/>
              <a:cxnLst>
                <a:cxn ang="0">
                  <a:pos x="T0" y="T1"/>
                </a:cxn>
                <a:cxn ang="0">
                  <a:pos x="T2" y="T3"/>
                </a:cxn>
                <a:cxn ang="0">
                  <a:pos x="T4" y="T5"/>
                </a:cxn>
                <a:cxn ang="0">
                  <a:pos x="T6" y="T7"/>
                </a:cxn>
                <a:cxn ang="0">
                  <a:pos x="T8" y="T9"/>
                </a:cxn>
              </a:cxnLst>
              <a:rect l="0" t="0" r="r" b="b"/>
              <a:pathLst>
                <a:path w="103" h="84">
                  <a:moveTo>
                    <a:pt x="101" y="40"/>
                  </a:moveTo>
                  <a:cubicBezTo>
                    <a:pt x="99" y="62"/>
                    <a:pt x="80" y="80"/>
                    <a:pt x="57" y="80"/>
                  </a:cubicBezTo>
                  <a:cubicBezTo>
                    <a:pt x="35" y="84"/>
                    <a:pt x="13" y="71"/>
                    <a:pt x="6" y="50"/>
                  </a:cubicBezTo>
                  <a:cubicBezTo>
                    <a:pt x="0" y="29"/>
                    <a:pt x="19" y="6"/>
                    <a:pt x="49" y="1"/>
                  </a:cubicBezTo>
                  <a:cubicBezTo>
                    <a:pt x="80" y="0"/>
                    <a:pt x="103" y="18"/>
                    <a:pt x="101" y="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94"/>
            <p:cNvSpPr>
              <a:spLocks/>
            </p:cNvSpPr>
            <p:nvPr/>
          </p:nvSpPr>
          <p:spPr bwMode="auto">
            <a:xfrm>
              <a:off x="7008813" y="1208088"/>
              <a:ext cx="187325" cy="149225"/>
            </a:xfrm>
            <a:custGeom>
              <a:avLst/>
              <a:gdLst>
                <a:gd name="T0" fmla="*/ 173 w 178"/>
                <a:gd name="T1" fmla="*/ 45 h 141"/>
                <a:gd name="T2" fmla="*/ 115 w 178"/>
                <a:gd name="T3" fmla="*/ 122 h 141"/>
                <a:gd name="T4" fmla="*/ 18 w 178"/>
                <a:gd name="T5" fmla="*/ 117 h 141"/>
                <a:gd name="T6" fmla="*/ 69 w 178"/>
                <a:gd name="T7" fmla="*/ 24 h 141"/>
                <a:gd name="T8" fmla="*/ 173 w 178"/>
                <a:gd name="T9" fmla="*/ 45 h 141"/>
              </a:gdLst>
              <a:ahLst/>
              <a:cxnLst>
                <a:cxn ang="0">
                  <a:pos x="T0" y="T1"/>
                </a:cxn>
                <a:cxn ang="0">
                  <a:pos x="T2" y="T3"/>
                </a:cxn>
                <a:cxn ang="0">
                  <a:pos x="T4" y="T5"/>
                </a:cxn>
                <a:cxn ang="0">
                  <a:pos x="T6" y="T7"/>
                </a:cxn>
                <a:cxn ang="0">
                  <a:pos x="T8" y="T9"/>
                </a:cxn>
              </a:cxnLst>
              <a:rect l="0" t="0" r="r" b="b"/>
              <a:pathLst>
                <a:path w="178" h="141">
                  <a:moveTo>
                    <a:pt x="173" y="45"/>
                  </a:moveTo>
                  <a:cubicBezTo>
                    <a:pt x="178" y="74"/>
                    <a:pt x="151" y="104"/>
                    <a:pt x="115" y="122"/>
                  </a:cubicBezTo>
                  <a:cubicBezTo>
                    <a:pt x="78" y="137"/>
                    <a:pt x="38" y="141"/>
                    <a:pt x="18" y="117"/>
                  </a:cubicBezTo>
                  <a:cubicBezTo>
                    <a:pt x="0" y="96"/>
                    <a:pt x="19" y="46"/>
                    <a:pt x="69" y="24"/>
                  </a:cubicBezTo>
                  <a:cubicBezTo>
                    <a:pt x="119" y="0"/>
                    <a:pt x="167" y="16"/>
                    <a:pt x="173" y="4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5"/>
            <p:cNvSpPr>
              <a:spLocks/>
            </p:cNvSpPr>
            <p:nvPr/>
          </p:nvSpPr>
          <p:spPr bwMode="auto">
            <a:xfrm>
              <a:off x="7242175" y="1239838"/>
              <a:ext cx="34925" cy="22225"/>
            </a:xfrm>
            <a:custGeom>
              <a:avLst/>
              <a:gdLst>
                <a:gd name="T0" fmla="*/ 33 w 33"/>
                <a:gd name="T1" fmla="*/ 10 h 21"/>
                <a:gd name="T2" fmla="*/ 18 w 33"/>
                <a:gd name="T3" fmla="*/ 21 h 21"/>
                <a:gd name="T4" fmla="*/ 1 w 33"/>
                <a:gd name="T5" fmla="*/ 11 h 21"/>
                <a:gd name="T6" fmla="*/ 16 w 33"/>
                <a:gd name="T7" fmla="*/ 0 h 21"/>
                <a:gd name="T8" fmla="*/ 33 w 33"/>
                <a:gd name="T9" fmla="*/ 10 h 21"/>
              </a:gdLst>
              <a:ahLst/>
              <a:cxnLst>
                <a:cxn ang="0">
                  <a:pos x="T0" y="T1"/>
                </a:cxn>
                <a:cxn ang="0">
                  <a:pos x="T2" y="T3"/>
                </a:cxn>
                <a:cxn ang="0">
                  <a:pos x="T4" y="T5"/>
                </a:cxn>
                <a:cxn ang="0">
                  <a:pos x="T6" y="T7"/>
                </a:cxn>
                <a:cxn ang="0">
                  <a:pos x="T8" y="T9"/>
                </a:cxn>
              </a:cxnLst>
              <a:rect l="0" t="0" r="r" b="b"/>
              <a:pathLst>
                <a:path w="33" h="21">
                  <a:moveTo>
                    <a:pt x="33" y="10"/>
                  </a:moveTo>
                  <a:cubicBezTo>
                    <a:pt x="33" y="16"/>
                    <a:pt x="26" y="20"/>
                    <a:pt x="18" y="21"/>
                  </a:cubicBezTo>
                  <a:cubicBezTo>
                    <a:pt x="9" y="21"/>
                    <a:pt x="1" y="17"/>
                    <a:pt x="1" y="11"/>
                  </a:cubicBezTo>
                  <a:cubicBezTo>
                    <a:pt x="0" y="5"/>
                    <a:pt x="7" y="0"/>
                    <a:pt x="16" y="0"/>
                  </a:cubicBezTo>
                  <a:cubicBezTo>
                    <a:pt x="26" y="0"/>
                    <a:pt x="33" y="5"/>
                    <a:pt x="33"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96"/>
            <p:cNvSpPr>
              <a:spLocks/>
            </p:cNvSpPr>
            <p:nvPr/>
          </p:nvSpPr>
          <p:spPr bwMode="auto">
            <a:xfrm>
              <a:off x="7432675" y="1249363"/>
              <a:ext cx="77787" cy="58738"/>
            </a:xfrm>
            <a:custGeom>
              <a:avLst/>
              <a:gdLst>
                <a:gd name="T0" fmla="*/ 68 w 74"/>
                <a:gd name="T1" fmla="*/ 44 h 55"/>
                <a:gd name="T2" fmla="*/ 28 w 74"/>
                <a:gd name="T3" fmla="*/ 48 h 55"/>
                <a:gd name="T4" fmla="*/ 4 w 74"/>
                <a:gd name="T5" fmla="*/ 15 h 55"/>
                <a:gd name="T6" fmla="*/ 46 w 74"/>
                <a:gd name="T7" fmla="*/ 9 h 55"/>
                <a:gd name="T8" fmla="*/ 68 w 74"/>
                <a:gd name="T9" fmla="*/ 44 h 55"/>
              </a:gdLst>
              <a:ahLst/>
              <a:cxnLst>
                <a:cxn ang="0">
                  <a:pos x="T0" y="T1"/>
                </a:cxn>
                <a:cxn ang="0">
                  <a:pos x="T2" y="T3"/>
                </a:cxn>
                <a:cxn ang="0">
                  <a:pos x="T4" y="T5"/>
                </a:cxn>
                <a:cxn ang="0">
                  <a:pos x="T6" y="T7"/>
                </a:cxn>
                <a:cxn ang="0">
                  <a:pos x="T8" y="T9"/>
                </a:cxn>
              </a:cxnLst>
              <a:rect l="0" t="0" r="r" b="b"/>
              <a:pathLst>
                <a:path w="74" h="55">
                  <a:moveTo>
                    <a:pt x="68" y="44"/>
                  </a:moveTo>
                  <a:cubicBezTo>
                    <a:pt x="62" y="55"/>
                    <a:pt x="45" y="55"/>
                    <a:pt x="28" y="48"/>
                  </a:cubicBezTo>
                  <a:cubicBezTo>
                    <a:pt x="11" y="41"/>
                    <a:pt x="0" y="26"/>
                    <a:pt x="4" y="15"/>
                  </a:cubicBezTo>
                  <a:cubicBezTo>
                    <a:pt x="8" y="3"/>
                    <a:pt x="27" y="0"/>
                    <a:pt x="46" y="9"/>
                  </a:cubicBezTo>
                  <a:cubicBezTo>
                    <a:pt x="66" y="16"/>
                    <a:pt x="74" y="34"/>
                    <a:pt x="68" y="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7"/>
            <p:cNvSpPr>
              <a:spLocks/>
            </p:cNvSpPr>
            <p:nvPr/>
          </p:nvSpPr>
          <p:spPr bwMode="auto">
            <a:xfrm>
              <a:off x="7700963" y="1460500"/>
              <a:ext cx="34925" cy="49213"/>
            </a:xfrm>
            <a:custGeom>
              <a:avLst/>
              <a:gdLst>
                <a:gd name="T0" fmla="*/ 25 w 33"/>
                <a:gd name="T1" fmla="*/ 44 h 47"/>
                <a:gd name="T2" fmla="*/ 5 w 33"/>
                <a:gd name="T3" fmla="*/ 29 h 47"/>
                <a:gd name="T4" fmla="*/ 7 w 33"/>
                <a:gd name="T5" fmla="*/ 3 h 47"/>
                <a:gd name="T6" fmla="*/ 28 w 33"/>
                <a:gd name="T7" fmla="*/ 18 h 47"/>
                <a:gd name="T8" fmla="*/ 25 w 33"/>
                <a:gd name="T9" fmla="*/ 44 h 47"/>
              </a:gdLst>
              <a:ahLst/>
              <a:cxnLst>
                <a:cxn ang="0">
                  <a:pos x="T0" y="T1"/>
                </a:cxn>
                <a:cxn ang="0">
                  <a:pos x="T2" y="T3"/>
                </a:cxn>
                <a:cxn ang="0">
                  <a:pos x="T4" y="T5"/>
                </a:cxn>
                <a:cxn ang="0">
                  <a:pos x="T6" y="T7"/>
                </a:cxn>
                <a:cxn ang="0">
                  <a:pos x="T8" y="T9"/>
                </a:cxn>
              </a:cxnLst>
              <a:rect l="0" t="0" r="r" b="b"/>
              <a:pathLst>
                <a:path w="33" h="47">
                  <a:moveTo>
                    <a:pt x="25" y="44"/>
                  </a:moveTo>
                  <a:cubicBezTo>
                    <a:pt x="18" y="47"/>
                    <a:pt x="9" y="40"/>
                    <a:pt x="5" y="29"/>
                  </a:cubicBezTo>
                  <a:cubicBezTo>
                    <a:pt x="0" y="18"/>
                    <a:pt x="1" y="6"/>
                    <a:pt x="7" y="3"/>
                  </a:cubicBezTo>
                  <a:cubicBezTo>
                    <a:pt x="14" y="0"/>
                    <a:pt x="23" y="7"/>
                    <a:pt x="28" y="18"/>
                  </a:cubicBezTo>
                  <a:cubicBezTo>
                    <a:pt x="33" y="30"/>
                    <a:pt x="32" y="42"/>
                    <a:pt x="25" y="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98"/>
            <p:cNvSpPr>
              <a:spLocks/>
            </p:cNvSpPr>
            <p:nvPr/>
          </p:nvSpPr>
          <p:spPr bwMode="auto">
            <a:xfrm>
              <a:off x="6657976" y="2033588"/>
              <a:ext cx="536575" cy="2098675"/>
            </a:xfrm>
            <a:custGeom>
              <a:avLst/>
              <a:gdLst>
                <a:gd name="T0" fmla="*/ 156 w 508"/>
                <a:gd name="T1" fmla="*/ 1631 h 1995"/>
                <a:gd name="T2" fmla="*/ 489 w 508"/>
                <a:gd name="T3" fmla="*/ 0 h 1995"/>
                <a:gd name="T4" fmla="*/ 508 w 508"/>
                <a:gd name="T5" fmla="*/ 1 h 1995"/>
                <a:gd name="T6" fmla="*/ 174 w 508"/>
                <a:gd name="T7" fmla="*/ 1625 h 1995"/>
                <a:gd name="T8" fmla="*/ 425 w 508"/>
                <a:gd name="T9" fmla="*/ 1980 h 1995"/>
                <a:gd name="T10" fmla="*/ 425 w 508"/>
                <a:gd name="T11" fmla="*/ 1980 h 1995"/>
                <a:gd name="T12" fmla="*/ 413 w 508"/>
                <a:gd name="T13" fmla="*/ 1995 h 1995"/>
                <a:gd name="T14" fmla="*/ 156 w 508"/>
                <a:gd name="T15" fmla="*/ 1631 h 19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1995">
                  <a:moveTo>
                    <a:pt x="156" y="1631"/>
                  </a:moveTo>
                  <a:cubicBezTo>
                    <a:pt x="0" y="1120"/>
                    <a:pt x="449" y="503"/>
                    <a:pt x="489" y="0"/>
                  </a:cubicBezTo>
                  <a:cubicBezTo>
                    <a:pt x="508" y="1"/>
                    <a:pt x="508" y="1"/>
                    <a:pt x="508" y="1"/>
                  </a:cubicBezTo>
                  <a:cubicBezTo>
                    <a:pt x="465" y="513"/>
                    <a:pt x="20" y="1129"/>
                    <a:pt x="174" y="1625"/>
                  </a:cubicBezTo>
                  <a:cubicBezTo>
                    <a:pt x="213" y="1752"/>
                    <a:pt x="291" y="1871"/>
                    <a:pt x="425" y="1980"/>
                  </a:cubicBezTo>
                  <a:cubicBezTo>
                    <a:pt x="425" y="1980"/>
                    <a:pt x="425" y="1980"/>
                    <a:pt x="425" y="1980"/>
                  </a:cubicBezTo>
                  <a:cubicBezTo>
                    <a:pt x="413" y="1995"/>
                    <a:pt x="413" y="1995"/>
                    <a:pt x="413" y="1995"/>
                  </a:cubicBezTo>
                  <a:cubicBezTo>
                    <a:pt x="276" y="1884"/>
                    <a:pt x="196" y="1761"/>
                    <a:pt x="156" y="163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1264676" y="928396"/>
            <a:ext cx="1288024" cy="3873930"/>
            <a:chOff x="7985125" y="-2420938"/>
            <a:chExt cx="2281238" cy="6861176"/>
          </a:xfrm>
        </p:grpSpPr>
        <p:sp>
          <p:nvSpPr>
            <p:cNvPr id="55" name="Freeform 102"/>
            <p:cNvSpPr>
              <a:spLocks/>
            </p:cNvSpPr>
            <p:nvPr/>
          </p:nvSpPr>
          <p:spPr bwMode="auto">
            <a:xfrm>
              <a:off x="8148638" y="-1504950"/>
              <a:ext cx="971550" cy="157163"/>
            </a:xfrm>
            <a:custGeom>
              <a:avLst/>
              <a:gdLst>
                <a:gd name="T0" fmla="*/ 445 w 445"/>
                <a:gd name="T1" fmla="*/ 72 h 72"/>
                <a:gd name="T2" fmla="*/ 445 w 445"/>
                <a:gd name="T3" fmla="*/ 71 h 72"/>
                <a:gd name="T4" fmla="*/ 3 w 445"/>
                <a:gd name="T5" fmla="*/ 0 h 72"/>
                <a:gd name="T6" fmla="*/ 0 w 445"/>
                <a:gd name="T7" fmla="*/ 23 h 72"/>
                <a:gd name="T8" fmla="*/ 445 w 445"/>
                <a:gd name="T9" fmla="*/ 72 h 72"/>
              </a:gdLst>
              <a:ahLst/>
              <a:cxnLst>
                <a:cxn ang="0">
                  <a:pos x="T0" y="T1"/>
                </a:cxn>
                <a:cxn ang="0">
                  <a:pos x="T2" y="T3"/>
                </a:cxn>
                <a:cxn ang="0">
                  <a:pos x="T4" y="T5"/>
                </a:cxn>
                <a:cxn ang="0">
                  <a:pos x="T6" y="T7"/>
                </a:cxn>
                <a:cxn ang="0">
                  <a:pos x="T8" y="T9"/>
                </a:cxn>
              </a:cxnLst>
              <a:rect l="0" t="0" r="r" b="b"/>
              <a:pathLst>
                <a:path w="445" h="72">
                  <a:moveTo>
                    <a:pt x="445" y="72"/>
                  </a:moveTo>
                  <a:cubicBezTo>
                    <a:pt x="445" y="71"/>
                    <a:pt x="445" y="71"/>
                    <a:pt x="445" y="71"/>
                  </a:cubicBezTo>
                  <a:cubicBezTo>
                    <a:pt x="297" y="53"/>
                    <a:pt x="149" y="30"/>
                    <a:pt x="3" y="0"/>
                  </a:cubicBezTo>
                  <a:cubicBezTo>
                    <a:pt x="0" y="23"/>
                    <a:pt x="0" y="23"/>
                    <a:pt x="0" y="23"/>
                  </a:cubicBezTo>
                  <a:cubicBezTo>
                    <a:pt x="148" y="45"/>
                    <a:pt x="296" y="62"/>
                    <a:pt x="445" y="7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03"/>
            <p:cNvSpPr>
              <a:spLocks/>
            </p:cNvSpPr>
            <p:nvPr/>
          </p:nvSpPr>
          <p:spPr bwMode="auto">
            <a:xfrm>
              <a:off x="8377238" y="-1346200"/>
              <a:ext cx="742950" cy="147638"/>
            </a:xfrm>
            <a:custGeom>
              <a:avLst/>
              <a:gdLst>
                <a:gd name="T0" fmla="*/ 340 w 340"/>
                <a:gd name="T1" fmla="*/ 1 h 68"/>
                <a:gd name="T2" fmla="*/ 339 w 340"/>
                <a:gd name="T3" fmla="*/ 0 h 68"/>
                <a:gd name="T4" fmla="*/ 0 w 340"/>
                <a:gd name="T5" fmla="*/ 50 h 68"/>
                <a:gd name="T6" fmla="*/ 4 w 340"/>
                <a:gd name="T7" fmla="*/ 68 h 68"/>
                <a:gd name="T8" fmla="*/ 340 w 340"/>
                <a:gd name="T9" fmla="*/ 1 h 68"/>
              </a:gdLst>
              <a:ahLst/>
              <a:cxnLst>
                <a:cxn ang="0">
                  <a:pos x="T0" y="T1"/>
                </a:cxn>
                <a:cxn ang="0">
                  <a:pos x="T2" y="T3"/>
                </a:cxn>
                <a:cxn ang="0">
                  <a:pos x="T4" y="T5"/>
                </a:cxn>
                <a:cxn ang="0">
                  <a:pos x="T6" y="T7"/>
                </a:cxn>
                <a:cxn ang="0">
                  <a:pos x="T8" y="T9"/>
                </a:cxn>
              </a:cxnLst>
              <a:rect l="0" t="0" r="r" b="b"/>
              <a:pathLst>
                <a:path w="340" h="68">
                  <a:moveTo>
                    <a:pt x="340" y="1"/>
                  </a:moveTo>
                  <a:cubicBezTo>
                    <a:pt x="339" y="0"/>
                    <a:pt x="339" y="0"/>
                    <a:pt x="339" y="0"/>
                  </a:cubicBezTo>
                  <a:cubicBezTo>
                    <a:pt x="225" y="7"/>
                    <a:pt x="112" y="24"/>
                    <a:pt x="0" y="50"/>
                  </a:cubicBezTo>
                  <a:cubicBezTo>
                    <a:pt x="4" y="68"/>
                    <a:pt x="4" y="68"/>
                    <a:pt x="4" y="68"/>
                  </a:cubicBezTo>
                  <a:cubicBezTo>
                    <a:pt x="114" y="36"/>
                    <a:pt x="227" y="13"/>
                    <a:pt x="34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04"/>
            <p:cNvSpPr>
              <a:spLocks/>
            </p:cNvSpPr>
            <p:nvPr/>
          </p:nvSpPr>
          <p:spPr bwMode="auto">
            <a:xfrm>
              <a:off x="8997950" y="-1323975"/>
              <a:ext cx="142875" cy="841375"/>
            </a:xfrm>
            <a:custGeom>
              <a:avLst/>
              <a:gdLst>
                <a:gd name="T0" fmla="*/ 66 w 66"/>
                <a:gd name="T1" fmla="*/ 0 h 387"/>
                <a:gd name="T2" fmla="*/ 65 w 66"/>
                <a:gd name="T3" fmla="*/ 0 h 387"/>
                <a:gd name="T4" fmla="*/ 0 w 66"/>
                <a:gd name="T5" fmla="*/ 383 h 387"/>
                <a:gd name="T6" fmla="*/ 19 w 66"/>
                <a:gd name="T7" fmla="*/ 387 h 387"/>
                <a:gd name="T8" fmla="*/ 66 w 66"/>
                <a:gd name="T9" fmla="*/ 0 h 387"/>
              </a:gdLst>
              <a:ahLst/>
              <a:cxnLst>
                <a:cxn ang="0">
                  <a:pos x="T0" y="T1"/>
                </a:cxn>
                <a:cxn ang="0">
                  <a:pos x="T2" y="T3"/>
                </a:cxn>
                <a:cxn ang="0">
                  <a:pos x="T4" y="T5"/>
                </a:cxn>
                <a:cxn ang="0">
                  <a:pos x="T6" y="T7"/>
                </a:cxn>
                <a:cxn ang="0">
                  <a:pos x="T8" y="T9"/>
                </a:cxn>
              </a:cxnLst>
              <a:rect l="0" t="0" r="r" b="b"/>
              <a:pathLst>
                <a:path w="66" h="387">
                  <a:moveTo>
                    <a:pt x="66" y="0"/>
                  </a:moveTo>
                  <a:cubicBezTo>
                    <a:pt x="65" y="0"/>
                    <a:pt x="65" y="0"/>
                    <a:pt x="65" y="0"/>
                  </a:cubicBezTo>
                  <a:cubicBezTo>
                    <a:pt x="50" y="129"/>
                    <a:pt x="28" y="258"/>
                    <a:pt x="0" y="383"/>
                  </a:cubicBezTo>
                  <a:cubicBezTo>
                    <a:pt x="6" y="385"/>
                    <a:pt x="13" y="386"/>
                    <a:pt x="19" y="387"/>
                  </a:cubicBezTo>
                  <a:cubicBezTo>
                    <a:pt x="42" y="258"/>
                    <a:pt x="57" y="129"/>
                    <a:pt x="66"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05"/>
            <p:cNvSpPr>
              <a:spLocks/>
            </p:cNvSpPr>
            <p:nvPr/>
          </p:nvSpPr>
          <p:spPr bwMode="auto">
            <a:xfrm>
              <a:off x="8313738" y="-1335088"/>
              <a:ext cx="809625" cy="446088"/>
            </a:xfrm>
            <a:custGeom>
              <a:avLst/>
              <a:gdLst>
                <a:gd name="T0" fmla="*/ 370 w 371"/>
                <a:gd name="T1" fmla="*/ 1 h 205"/>
                <a:gd name="T2" fmla="*/ 371 w 371"/>
                <a:gd name="T3" fmla="*/ 0 h 205"/>
                <a:gd name="T4" fmla="*/ 0 w 371"/>
                <a:gd name="T5" fmla="*/ 186 h 205"/>
                <a:gd name="T6" fmla="*/ 10 w 371"/>
                <a:gd name="T7" fmla="*/ 205 h 205"/>
                <a:gd name="T8" fmla="*/ 370 w 371"/>
                <a:gd name="T9" fmla="*/ 1 h 205"/>
              </a:gdLst>
              <a:ahLst/>
              <a:cxnLst>
                <a:cxn ang="0">
                  <a:pos x="T0" y="T1"/>
                </a:cxn>
                <a:cxn ang="0">
                  <a:pos x="T2" y="T3"/>
                </a:cxn>
                <a:cxn ang="0">
                  <a:pos x="T4" y="T5"/>
                </a:cxn>
                <a:cxn ang="0">
                  <a:pos x="T6" y="T7"/>
                </a:cxn>
                <a:cxn ang="0">
                  <a:pos x="T8" y="T9"/>
                </a:cxn>
              </a:cxnLst>
              <a:rect l="0" t="0" r="r" b="b"/>
              <a:pathLst>
                <a:path w="371" h="205">
                  <a:moveTo>
                    <a:pt x="370" y="1"/>
                  </a:moveTo>
                  <a:cubicBezTo>
                    <a:pt x="371" y="0"/>
                    <a:pt x="371" y="0"/>
                    <a:pt x="371" y="0"/>
                  </a:cubicBezTo>
                  <a:cubicBezTo>
                    <a:pt x="252" y="70"/>
                    <a:pt x="128" y="132"/>
                    <a:pt x="0" y="186"/>
                  </a:cubicBezTo>
                  <a:cubicBezTo>
                    <a:pt x="10" y="205"/>
                    <a:pt x="10" y="205"/>
                    <a:pt x="10" y="205"/>
                  </a:cubicBezTo>
                  <a:cubicBezTo>
                    <a:pt x="135" y="145"/>
                    <a:pt x="255" y="77"/>
                    <a:pt x="37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06"/>
            <p:cNvSpPr>
              <a:spLocks/>
            </p:cNvSpPr>
            <p:nvPr/>
          </p:nvSpPr>
          <p:spPr bwMode="auto">
            <a:xfrm>
              <a:off x="8591550" y="-1330325"/>
              <a:ext cx="536575" cy="581025"/>
            </a:xfrm>
            <a:custGeom>
              <a:avLst/>
              <a:gdLst>
                <a:gd name="T0" fmla="*/ 246 w 246"/>
                <a:gd name="T1" fmla="*/ 0 h 267"/>
                <a:gd name="T2" fmla="*/ 245 w 246"/>
                <a:gd name="T3" fmla="*/ 1 h 267"/>
                <a:gd name="T4" fmla="*/ 0 w 246"/>
                <a:gd name="T5" fmla="*/ 255 h 267"/>
                <a:gd name="T6" fmla="*/ 14 w 246"/>
                <a:gd name="T7" fmla="*/ 267 h 267"/>
                <a:gd name="T8" fmla="*/ 246 w 246"/>
                <a:gd name="T9" fmla="*/ 0 h 267"/>
              </a:gdLst>
              <a:ahLst/>
              <a:cxnLst>
                <a:cxn ang="0">
                  <a:pos x="T0" y="T1"/>
                </a:cxn>
                <a:cxn ang="0">
                  <a:pos x="T2" y="T3"/>
                </a:cxn>
                <a:cxn ang="0">
                  <a:pos x="T4" y="T5"/>
                </a:cxn>
                <a:cxn ang="0">
                  <a:pos x="T6" y="T7"/>
                </a:cxn>
                <a:cxn ang="0">
                  <a:pos x="T8" y="T9"/>
                </a:cxn>
              </a:cxnLst>
              <a:rect l="0" t="0" r="r" b="b"/>
              <a:pathLst>
                <a:path w="246" h="267">
                  <a:moveTo>
                    <a:pt x="246" y="0"/>
                  </a:moveTo>
                  <a:cubicBezTo>
                    <a:pt x="245" y="1"/>
                    <a:pt x="245" y="1"/>
                    <a:pt x="245" y="1"/>
                  </a:cubicBezTo>
                  <a:cubicBezTo>
                    <a:pt x="165" y="88"/>
                    <a:pt x="83" y="173"/>
                    <a:pt x="0" y="255"/>
                  </a:cubicBezTo>
                  <a:cubicBezTo>
                    <a:pt x="4" y="260"/>
                    <a:pt x="9" y="263"/>
                    <a:pt x="14" y="267"/>
                  </a:cubicBezTo>
                  <a:cubicBezTo>
                    <a:pt x="93" y="180"/>
                    <a:pt x="171" y="91"/>
                    <a:pt x="246"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07"/>
            <p:cNvSpPr>
              <a:spLocks/>
            </p:cNvSpPr>
            <p:nvPr/>
          </p:nvSpPr>
          <p:spPr bwMode="auto">
            <a:xfrm>
              <a:off x="8748713" y="-1327150"/>
              <a:ext cx="385763" cy="868363"/>
            </a:xfrm>
            <a:custGeom>
              <a:avLst/>
              <a:gdLst>
                <a:gd name="T0" fmla="*/ 177 w 177"/>
                <a:gd name="T1" fmla="*/ 0 h 399"/>
                <a:gd name="T2" fmla="*/ 176 w 177"/>
                <a:gd name="T3" fmla="*/ 0 h 399"/>
                <a:gd name="T4" fmla="*/ 0 w 177"/>
                <a:gd name="T5" fmla="*/ 390 h 399"/>
                <a:gd name="T6" fmla="*/ 21 w 177"/>
                <a:gd name="T7" fmla="*/ 399 h 399"/>
                <a:gd name="T8" fmla="*/ 177 w 177"/>
                <a:gd name="T9" fmla="*/ 0 h 399"/>
              </a:gdLst>
              <a:ahLst/>
              <a:cxnLst>
                <a:cxn ang="0">
                  <a:pos x="T0" y="T1"/>
                </a:cxn>
                <a:cxn ang="0">
                  <a:pos x="T2" y="T3"/>
                </a:cxn>
                <a:cxn ang="0">
                  <a:pos x="T4" y="T5"/>
                </a:cxn>
                <a:cxn ang="0">
                  <a:pos x="T6" y="T7"/>
                </a:cxn>
                <a:cxn ang="0">
                  <a:pos x="T8" y="T9"/>
                </a:cxn>
              </a:cxnLst>
              <a:rect l="0" t="0" r="r" b="b"/>
              <a:pathLst>
                <a:path w="177" h="399">
                  <a:moveTo>
                    <a:pt x="177" y="0"/>
                  </a:moveTo>
                  <a:cubicBezTo>
                    <a:pt x="176" y="0"/>
                    <a:pt x="176" y="0"/>
                    <a:pt x="176" y="0"/>
                  </a:cubicBezTo>
                  <a:cubicBezTo>
                    <a:pt x="113" y="127"/>
                    <a:pt x="54" y="258"/>
                    <a:pt x="0" y="390"/>
                  </a:cubicBezTo>
                  <a:cubicBezTo>
                    <a:pt x="21" y="399"/>
                    <a:pt x="21" y="399"/>
                    <a:pt x="21" y="399"/>
                  </a:cubicBezTo>
                  <a:cubicBezTo>
                    <a:pt x="68" y="264"/>
                    <a:pt x="120" y="131"/>
                    <a:pt x="177"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08"/>
            <p:cNvSpPr>
              <a:spLocks/>
            </p:cNvSpPr>
            <p:nvPr/>
          </p:nvSpPr>
          <p:spPr bwMode="auto">
            <a:xfrm>
              <a:off x="8934450" y="-547688"/>
              <a:ext cx="185738" cy="136525"/>
            </a:xfrm>
            <a:custGeom>
              <a:avLst/>
              <a:gdLst>
                <a:gd name="T0" fmla="*/ 85 w 85"/>
                <a:gd name="T1" fmla="*/ 34 h 63"/>
                <a:gd name="T2" fmla="*/ 48 w 85"/>
                <a:gd name="T3" fmla="*/ 2 h 63"/>
                <a:gd name="T4" fmla="*/ 4 w 85"/>
                <a:gd name="T5" fmla="*/ 24 h 63"/>
                <a:gd name="T6" fmla="*/ 40 w 85"/>
                <a:gd name="T7" fmla="*/ 61 h 63"/>
                <a:gd name="T8" fmla="*/ 85 w 85"/>
                <a:gd name="T9" fmla="*/ 34 h 63"/>
              </a:gdLst>
              <a:ahLst/>
              <a:cxnLst>
                <a:cxn ang="0">
                  <a:pos x="T0" y="T1"/>
                </a:cxn>
                <a:cxn ang="0">
                  <a:pos x="T2" y="T3"/>
                </a:cxn>
                <a:cxn ang="0">
                  <a:pos x="T4" y="T5"/>
                </a:cxn>
                <a:cxn ang="0">
                  <a:pos x="T6" y="T7"/>
                </a:cxn>
                <a:cxn ang="0">
                  <a:pos x="T8" y="T9"/>
                </a:cxn>
              </a:cxnLst>
              <a:rect l="0" t="0" r="r" b="b"/>
              <a:pathLst>
                <a:path w="85" h="63">
                  <a:moveTo>
                    <a:pt x="85" y="34"/>
                  </a:moveTo>
                  <a:cubicBezTo>
                    <a:pt x="85" y="18"/>
                    <a:pt x="68" y="4"/>
                    <a:pt x="48" y="2"/>
                  </a:cubicBezTo>
                  <a:cubicBezTo>
                    <a:pt x="28" y="0"/>
                    <a:pt x="8" y="7"/>
                    <a:pt x="4" y="24"/>
                  </a:cubicBezTo>
                  <a:cubicBezTo>
                    <a:pt x="0" y="39"/>
                    <a:pt x="16" y="58"/>
                    <a:pt x="40" y="61"/>
                  </a:cubicBezTo>
                  <a:cubicBezTo>
                    <a:pt x="65" y="63"/>
                    <a:pt x="85" y="50"/>
                    <a:pt x="85" y="3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09"/>
            <p:cNvSpPr>
              <a:spLocks/>
            </p:cNvSpPr>
            <p:nvPr/>
          </p:nvSpPr>
          <p:spPr bwMode="auto">
            <a:xfrm>
              <a:off x="8567738" y="-531813"/>
              <a:ext cx="315913" cy="242888"/>
            </a:xfrm>
            <a:custGeom>
              <a:avLst/>
              <a:gdLst>
                <a:gd name="T0" fmla="*/ 139 w 145"/>
                <a:gd name="T1" fmla="*/ 76 h 112"/>
                <a:gd name="T2" fmla="*/ 92 w 145"/>
                <a:gd name="T3" fmla="*/ 14 h 112"/>
                <a:gd name="T4" fmla="*/ 13 w 145"/>
                <a:gd name="T5" fmla="*/ 22 h 112"/>
                <a:gd name="T6" fmla="*/ 57 w 145"/>
                <a:gd name="T7" fmla="*/ 93 h 112"/>
                <a:gd name="T8" fmla="*/ 139 w 145"/>
                <a:gd name="T9" fmla="*/ 76 h 112"/>
              </a:gdLst>
              <a:ahLst/>
              <a:cxnLst>
                <a:cxn ang="0">
                  <a:pos x="T0" y="T1"/>
                </a:cxn>
                <a:cxn ang="0">
                  <a:pos x="T2" y="T3"/>
                </a:cxn>
                <a:cxn ang="0">
                  <a:pos x="T4" y="T5"/>
                </a:cxn>
                <a:cxn ang="0">
                  <a:pos x="T6" y="T7"/>
                </a:cxn>
                <a:cxn ang="0">
                  <a:pos x="T8" y="T9"/>
                </a:cxn>
              </a:cxnLst>
              <a:rect l="0" t="0" r="r" b="b"/>
              <a:pathLst>
                <a:path w="145" h="112">
                  <a:moveTo>
                    <a:pt x="139" y="76"/>
                  </a:moveTo>
                  <a:cubicBezTo>
                    <a:pt x="145" y="53"/>
                    <a:pt x="122" y="30"/>
                    <a:pt x="92" y="14"/>
                  </a:cubicBezTo>
                  <a:cubicBezTo>
                    <a:pt x="61" y="0"/>
                    <a:pt x="26" y="3"/>
                    <a:pt x="13" y="22"/>
                  </a:cubicBezTo>
                  <a:cubicBezTo>
                    <a:pt x="0" y="43"/>
                    <a:pt x="19" y="75"/>
                    <a:pt x="57" y="93"/>
                  </a:cubicBezTo>
                  <a:cubicBezTo>
                    <a:pt x="94" y="112"/>
                    <a:pt x="133" y="99"/>
                    <a:pt x="139" y="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0"/>
            <p:cNvSpPr>
              <a:spLocks/>
            </p:cNvSpPr>
            <p:nvPr/>
          </p:nvSpPr>
          <p:spPr bwMode="auto">
            <a:xfrm>
              <a:off x="8477250" y="-881063"/>
              <a:ext cx="200025" cy="196850"/>
            </a:xfrm>
            <a:custGeom>
              <a:avLst/>
              <a:gdLst>
                <a:gd name="T0" fmla="*/ 79 w 91"/>
                <a:gd name="T1" fmla="*/ 74 h 90"/>
                <a:gd name="T2" fmla="*/ 70 w 91"/>
                <a:gd name="T3" fmla="*/ 20 h 90"/>
                <a:gd name="T4" fmla="*/ 16 w 91"/>
                <a:gd name="T5" fmla="*/ 12 h 90"/>
                <a:gd name="T6" fmla="*/ 20 w 91"/>
                <a:gd name="T7" fmla="*/ 70 h 90"/>
                <a:gd name="T8" fmla="*/ 79 w 91"/>
                <a:gd name="T9" fmla="*/ 74 h 90"/>
              </a:gdLst>
              <a:ahLst/>
              <a:cxnLst>
                <a:cxn ang="0">
                  <a:pos x="T0" y="T1"/>
                </a:cxn>
                <a:cxn ang="0">
                  <a:pos x="T2" y="T3"/>
                </a:cxn>
                <a:cxn ang="0">
                  <a:pos x="T4" y="T5"/>
                </a:cxn>
                <a:cxn ang="0">
                  <a:pos x="T6" y="T7"/>
                </a:cxn>
                <a:cxn ang="0">
                  <a:pos x="T8" y="T9"/>
                </a:cxn>
              </a:cxnLst>
              <a:rect l="0" t="0" r="r" b="b"/>
              <a:pathLst>
                <a:path w="91" h="90">
                  <a:moveTo>
                    <a:pt x="79" y="74"/>
                  </a:moveTo>
                  <a:cubicBezTo>
                    <a:pt x="91" y="58"/>
                    <a:pt x="85" y="36"/>
                    <a:pt x="70" y="20"/>
                  </a:cubicBezTo>
                  <a:cubicBezTo>
                    <a:pt x="56" y="4"/>
                    <a:pt x="31" y="0"/>
                    <a:pt x="16" y="12"/>
                  </a:cubicBezTo>
                  <a:cubicBezTo>
                    <a:pt x="0" y="23"/>
                    <a:pt x="2" y="50"/>
                    <a:pt x="20" y="70"/>
                  </a:cubicBezTo>
                  <a:cubicBezTo>
                    <a:pt x="39" y="90"/>
                    <a:pt x="68" y="89"/>
                    <a:pt x="79" y="7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1"/>
            <p:cNvSpPr>
              <a:spLocks/>
            </p:cNvSpPr>
            <p:nvPr/>
          </p:nvSpPr>
          <p:spPr bwMode="auto">
            <a:xfrm>
              <a:off x="8202613" y="-1008063"/>
              <a:ext cx="201613" cy="242888"/>
            </a:xfrm>
            <a:custGeom>
              <a:avLst/>
              <a:gdLst>
                <a:gd name="T0" fmla="*/ 75 w 92"/>
                <a:gd name="T1" fmla="*/ 101 h 112"/>
                <a:gd name="T2" fmla="*/ 79 w 92"/>
                <a:gd name="T3" fmla="*/ 38 h 112"/>
                <a:gd name="T4" fmla="*/ 25 w 92"/>
                <a:gd name="T5" fmla="*/ 7 h 112"/>
                <a:gd name="T6" fmla="*/ 17 w 92"/>
                <a:gd name="T7" fmla="*/ 72 h 112"/>
                <a:gd name="T8" fmla="*/ 75 w 92"/>
                <a:gd name="T9" fmla="*/ 101 h 112"/>
              </a:gdLst>
              <a:ahLst/>
              <a:cxnLst>
                <a:cxn ang="0">
                  <a:pos x="T0" y="T1"/>
                </a:cxn>
                <a:cxn ang="0">
                  <a:pos x="T2" y="T3"/>
                </a:cxn>
                <a:cxn ang="0">
                  <a:pos x="T4" y="T5"/>
                </a:cxn>
                <a:cxn ang="0">
                  <a:pos x="T6" y="T7"/>
                </a:cxn>
                <a:cxn ang="0">
                  <a:pos x="T8" y="T9"/>
                </a:cxn>
              </a:cxnLst>
              <a:rect l="0" t="0" r="r" b="b"/>
              <a:pathLst>
                <a:path w="92" h="112">
                  <a:moveTo>
                    <a:pt x="75" y="101"/>
                  </a:moveTo>
                  <a:cubicBezTo>
                    <a:pt x="90" y="89"/>
                    <a:pt x="92" y="61"/>
                    <a:pt x="79" y="38"/>
                  </a:cubicBezTo>
                  <a:cubicBezTo>
                    <a:pt x="64" y="15"/>
                    <a:pt x="43" y="0"/>
                    <a:pt x="25" y="7"/>
                  </a:cubicBezTo>
                  <a:cubicBezTo>
                    <a:pt x="6" y="14"/>
                    <a:pt x="0" y="44"/>
                    <a:pt x="17" y="72"/>
                  </a:cubicBezTo>
                  <a:cubicBezTo>
                    <a:pt x="32" y="100"/>
                    <a:pt x="59" y="112"/>
                    <a:pt x="75" y="10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12"/>
            <p:cNvSpPr>
              <a:spLocks/>
            </p:cNvSpPr>
            <p:nvPr/>
          </p:nvSpPr>
          <p:spPr bwMode="auto">
            <a:xfrm>
              <a:off x="8278813" y="-1333500"/>
              <a:ext cx="212725" cy="252413"/>
            </a:xfrm>
            <a:custGeom>
              <a:avLst/>
              <a:gdLst>
                <a:gd name="T0" fmla="*/ 64 w 97"/>
                <a:gd name="T1" fmla="*/ 107 h 116"/>
                <a:gd name="T2" fmla="*/ 96 w 97"/>
                <a:gd name="T3" fmla="*/ 46 h 116"/>
                <a:gd name="T4" fmla="*/ 45 w 97"/>
                <a:gd name="T5" fmla="*/ 0 h 116"/>
                <a:gd name="T6" fmla="*/ 6 w 97"/>
                <a:gd name="T7" fmla="*/ 62 h 116"/>
                <a:gd name="T8" fmla="*/ 64 w 97"/>
                <a:gd name="T9" fmla="*/ 107 h 116"/>
              </a:gdLst>
              <a:ahLst/>
              <a:cxnLst>
                <a:cxn ang="0">
                  <a:pos x="T0" y="T1"/>
                </a:cxn>
                <a:cxn ang="0">
                  <a:pos x="T2" y="T3"/>
                </a:cxn>
                <a:cxn ang="0">
                  <a:pos x="T4" y="T5"/>
                </a:cxn>
                <a:cxn ang="0">
                  <a:pos x="T6" y="T7"/>
                </a:cxn>
                <a:cxn ang="0">
                  <a:pos x="T8" y="T9"/>
                </a:cxn>
              </a:cxnLst>
              <a:rect l="0" t="0" r="r" b="b"/>
              <a:pathLst>
                <a:path w="97" h="116">
                  <a:moveTo>
                    <a:pt x="64" y="107"/>
                  </a:moveTo>
                  <a:cubicBezTo>
                    <a:pt x="89" y="98"/>
                    <a:pt x="97" y="72"/>
                    <a:pt x="96" y="46"/>
                  </a:cubicBezTo>
                  <a:cubicBezTo>
                    <a:pt x="92" y="21"/>
                    <a:pt x="69" y="0"/>
                    <a:pt x="45" y="0"/>
                  </a:cubicBezTo>
                  <a:cubicBezTo>
                    <a:pt x="19" y="0"/>
                    <a:pt x="0" y="28"/>
                    <a:pt x="6" y="62"/>
                  </a:cubicBezTo>
                  <a:cubicBezTo>
                    <a:pt x="9" y="97"/>
                    <a:pt x="42" y="116"/>
                    <a:pt x="64" y="10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13"/>
            <p:cNvSpPr>
              <a:spLocks/>
            </p:cNvSpPr>
            <p:nvPr/>
          </p:nvSpPr>
          <p:spPr bwMode="auto">
            <a:xfrm>
              <a:off x="7985125" y="-1752600"/>
              <a:ext cx="304800" cy="460375"/>
            </a:xfrm>
            <a:custGeom>
              <a:avLst/>
              <a:gdLst>
                <a:gd name="T0" fmla="*/ 64 w 140"/>
                <a:gd name="T1" fmla="*/ 209 h 212"/>
                <a:gd name="T2" fmla="*/ 131 w 140"/>
                <a:gd name="T3" fmla="*/ 120 h 212"/>
                <a:gd name="T4" fmla="*/ 96 w 140"/>
                <a:gd name="T5" fmla="*/ 15 h 212"/>
                <a:gd name="T6" fmla="*/ 9 w 140"/>
                <a:gd name="T7" fmla="*/ 100 h 212"/>
                <a:gd name="T8" fmla="*/ 64 w 140"/>
                <a:gd name="T9" fmla="*/ 209 h 212"/>
              </a:gdLst>
              <a:ahLst/>
              <a:cxnLst>
                <a:cxn ang="0">
                  <a:pos x="T0" y="T1"/>
                </a:cxn>
                <a:cxn ang="0">
                  <a:pos x="T2" y="T3"/>
                </a:cxn>
                <a:cxn ang="0">
                  <a:pos x="T4" y="T5"/>
                </a:cxn>
                <a:cxn ang="0">
                  <a:pos x="T6" y="T7"/>
                </a:cxn>
                <a:cxn ang="0">
                  <a:pos x="T8" y="T9"/>
                </a:cxn>
              </a:cxnLst>
              <a:rect l="0" t="0" r="r" b="b"/>
              <a:pathLst>
                <a:path w="140" h="212">
                  <a:moveTo>
                    <a:pt x="64" y="209"/>
                  </a:moveTo>
                  <a:cubicBezTo>
                    <a:pt x="98" y="206"/>
                    <a:pt x="125" y="166"/>
                    <a:pt x="131" y="120"/>
                  </a:cubicBezTo>
                  <a:cubicBezTo>
                    <a:pt x="140" y="75"/>
                    <a:pt x="126" y="28"/>
                    <a:pt x="96" y="15"/>
                  </a:cubicBezTo>
                  <a:cubicBezTo>
                    <a:pt x="64" y="0"/>
                    <a:pt x="22" y="38"/>
                    <a:pt x="9" y="100"/>
                  </a:cubicBezTo>
                  <a:cubicBezTo>
                    <a:pt x="0" y="163"/>
                    <a:pt x="30" y="212"/>
                    <a:pt x="64" y="20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14"/>
            <p:cNvSpPr>
              <a:spLocks/>
            </p:cNvSpPr>
            <p:nvPr/>
          </p:nvSpPr>
          <p:spPr bwMode="auto">
            <a:xfrm>
              <a:off x="8128000" y="-1181100"/>
              <a:ext cx="57150" cy="85725"/>
            </a:xfrm>
            <a:custGeom>
              <a:avLst/>
              <a:gdLst>
                <a:gd name="T0" fmla="*/ 18 w 26"/>
                <a:gd name="T1" fmla="*/ 38 h 39"/>
                <a:gd name="T2" fmla="*/ 25 w 26"/>
                <a:gd name="T3" fmla="*/ 17 h 39"/>
                <a:gd name="T4" fmla="*/ 11 w 26"/>
                <a:gd name="T5" fmla="*/ 1 h 39"/>
                <a:gd name="T6" fmla="*/ 2 w 26"/>
                <a:gd name="T7" fmla="*/ 22 h 39"/>
                <a:gd name="T8" fmla="*/ 18 w 26"/>
                <a:gd name="T9" fmla="*/ 38 h 39"/>
              </a:gdLst>
              <a:ahLst/>
              <a:cxnLst>
                <a:cxn ang="0">
                  <a:pos x="T0" y="T1"/>
                </a:cxn>
                <a:cxn ang="0">
                  <a:pos x="T2" y="T3"/>
                </a:cxn>
                <a:cxn ang="0">
                  <a:pos x="T4" y="T5"/>
                </a:cxn>
                <a:cxn ang="0">
                  <a:pos x="T6" y="T7"/>
                </a:cxn>
                <a:cxn ang="0">
                  <a:pos x="T8" y="T9"/>
                </a:cxn>
              </a:cxnLst>
              <a:rect l="0" t="0" r="r" b="b"/>
              <a:pathLst>
                <a:path w="26" h="39">
                  <a:moveTo>
                    <a:pt x="18" y="38"/>
                  </a:moveTo>
                  <a:cubicBezTo>
                    <a:pt x="24" y="36"/>
                    <a:pt x="26" y="27"/>
                    <a:pt x="25" y="17"/>
                  </a:cubicBezTo>
                  <a:cubicBezTo>
                    <a:pt x="23" y="7"/>
                    <a:pt x="17" y="0"/>
                    <a:pt x="11" y="1"/>
                  </a:cubicBezTo>
                  <a:cubicBezTo>
                    <a:pt x="4" y="2"/>
                    <a:pt x="0" y="12"/>
                    <a:pt x="2" y="22"/>
                  </a:cubicBezTo>
                  <a:cubicBezTo>
                    <a:pt x="3" y="32"/>
                    <a:pt x="11" y="39"/>
                    <a:pt x="18" y="3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15"/>
            <p:cNvSpPr>
              <a:spLocks/>
            </p:cNvSpPr>
            <p:nvPr/>
          </p:nvSpPr>
          <p:spPr bwMode="auto">
            <a:xfrm>
              <a:off x="8277225" y="-760413"/>
              <a:ext cx="161925" cy="173038"/>
            </a:xfrm>
            <a:custGeom>
              <a:avLst/>
              <a:gdLst>
                <a:gd name="T0" fmla="*/ 65 w 74"/>
                <a:gd name="T1" fmla="*/ 70 h 80"/>
                <a:gd name="T2" fmla="*/ 56 w 74"/>
                <a:gd name="T3" fmla="*/ 23 h 80"/>
                <a:gd name="T4" fmla="*/ 11 w 74"/>
                <a:gd name="T5" fmla="*/ 8 h 80"/>
                <a:gd name="T6" fmla="*/ 18 w 74"/>
                <a:gd name="T7" fmla="*/ 56 h 80"/>
                <a:gd name="T8" fmla="*/ 65 w 74"/>
                <a:gd name="T9" fmla="*/ 70 h 80"/>
              </a:gdLst>
              <a:ahLst/>
              <a:cxnLst>
                <a:cxn ang="0">
                  <a:pos x="T0" y="T1"/>
                </a:cxn>
                <a:cxn ang="0">
                  <a:pos x="T2" y="T3"/>
                </a:cxn>
                <a:cxn ang="0">
                  <a:pos x="T4" y="T5"/>
                </a:cxn>
                <a:cxn ang="0">
                  <a:pos x="T6" y="T7"/>
                </a:cxn>
                <a:cxn ang="0">
                  <a:pos x="T8" y="T9"/>
                </a:cxn>
              </a:cxnLst>
              <a:rect l="0" t="0" r="r" b="b"/>
              <a:pathLst>
                <a:path w="74" h="80">
                  <a:moveTo>
                    <a:pt x="65" y="70"/>
                  </a:moveTo>
                  <a:cubicBezTo>
                    <a:pt x="74" y="60"/>
                    <a:pt x="70" y="39"/>
                    <a:pt x="56" y="23"/>
                  </a:cubicBezTo>
                  <a:cubicBezTo>
                    <a:pt x="42" y="7"/>
                    <a:pt x="22" y="0"/>
                    <a:pt x="11" y="8"/>
                  </a:cubicBezTo>
                  <a:cubicBezTo>
                    <a:pt x="0" y="16"/>
                    <a:pt x="2" y="38"/>
                    <a:pt x="18" y="56"/>
                  </a:cubicBezTo>
                  <a:cubicBezTo>
                    <a:pt x="34" y="74"/>
                    <a:pt x="55" y="80"/>
                    <a:pt x="65" y="7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16"/>
            <p:cNvSpPr>
              <a:spLocks/>
            </p:cNvSpPr>
            <p:nvPr/>
          </p:nvSpPr>
          <p:spPr bwMode="auto">
            <a:xfrm>
              <a:off x="9190038" y="-569913"/>
              <a:ext cx="115888" cy="68263"/>
            </a:xfrm>
            <a:custGeom>
              <a:avLst/>
              <a:gdLst>
                <a:gd name="T0" fmla="*/ 53 w 53"/>
                <a:gd name="T1" fmla="*/ 18 h 31"/>
                <a:gd name="T2" fmla="*/ 29 w 53"/>
                <a:gd name="T3" fmla="*/ 1 h 31"/>
                <a:gd name="T4" fmla="*/ 1 w 53"/>
                <a:gd name="T5" fmla="*/ 11 h 31"/>
                <a:gd name="T6" fmla="*/ 25 w 53"/>
                <a:gd name="T7" fmla="*/ 30 h 31"/>
                <a:gd name="T8" fmla="*/ 53 w 53"/>
                <a:gd name="T9" fmla="*/ 18 h 31"/>
              </a:gdLst>
              <a:ahLst/>
              <a:cxnLst>
                <a:cxn ang="0">
                  <a:pos x="T0" y="T1"/>
                </a:cxn>
                <a:cxn ang="0">
                  <a:pos x="T2" y="T3"/>
                </a:cxn>
                <a:cxn ang="0">
                  <a:pos x="T4" y="T5"/>
                </a:cxn>
                <a:cxn ang="0">
                  <a:pos x="T6" y="T7"/>
                </a:cxn>
                <a:cxn ang="0">
                  <a:pos x="T8" y="T9"/>
                </a:cxn>
              </a:cxnLst>
              <a:rect l="0" t="0" r="r" b="b"/>
              <a:pathLst>
                <a:path w="53" h="31">
                  <a:moveTo>
                    <a:pt x="53" y="18"/>
                  </a:moveTo>
                  <a:cubicBezTo>
                    <a:pt x="53" y="9"/>
                    <a:pt x="43" y="2"/>
                    <a:pt x="29" y="1"/>
                  </a:cubicBezTo>
                  <a:cubicBezTo>
                    <a:pt x="15" y="0"/>
                    <a:pt x="3" y="3"/>
                    <a:pt x="1" y="11"/>
                  </a:cubicBezTo>
                  <a:cubicBezTo>
                    <a:pt x="0" y="18"/>
                    <a:pt x="10" y="29"/>
                    <a:pt x="25" y="30"/>
                  </a:cubicBezTo>
                  <a:cubicBezTo>
                    <a:pt x="40" y="31"/>
                    <a:pt x="52" y="26"/>
                    <a:pt x="53"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17"/>
            <p:cNvSpPr>
              <a:spLocks/>
            </p:cNvSpPr>
            <p:nvPr/>
          </p:nvSpPr>
          <p:spPr bwMode="auto">
            <a:xfrm>
              <a:off x="9151938" y="-1327150"/>
              <a:ext cx="393700" cy="909638"/>
            </a:xfrm>
            <a:custGeom>
              <a:avLst/>
              <a:gdLst>
                <a:gd name="T0" fmla="*/ 0 w 180"/>
                <a:gd name="T1" fmla="*/ 0 h 418"/>
                <a:gd name="T2" fmla="*/ 0 w 180"/>
                <a:gd name="T3" fmla="*/ 0 h 418"/>
                <a:gd name="T4" fmla="*/ 158 w 180"/>
                <a:gd name="T5" fmla="*/ 418 h 418"/>
                <a:gd name="T6" fmla="*/ 180 w 180"/>
                <a:gd name="T7" fmla="*/ 410 h 418"/>
                <a:gd name="T8" fmla="*/ 0 w 180"/>
                <a:gd name="T9" fmla="*/ 0 h 418"/>
              </a:gdLst>
              <a:ahLst/>
              <a:cxnLst>
                <a:cxn ang="0">
                  <a:pos x="T0" y="T1"/>
                </a:cxn>
                <a:cxn ang="0">
                  <a:pos x="T2" y="T3"/>
                </a:cxn>
                <a:cxn ang="0">
                  <a:pos x="T4" y="T5"/>
                </a:cxn>
                <a:cxn ang="0">
                  <a:pos x="T6" y="T7"/>
                </a:cxn>
                <a:cxn ang="0">
                  <a:pos x="T8" y="T9"/>
                </a:cxn>
              </a:cxnLst>
              <a:rect l="0" t="0" r="r" b="b"/>
              <a:pathLst>
                <a:path w="180" h="418">
                  <a:moveTo>
                    <a:pt x="0" y="0"/>
                  </a:moveTo>
                  <a:cubicBezTo>
                    <a:pt x="0" y="0"/>
                    <a:pt x="0" y="0"/>
                    <a:pt x="0" y="0"/>
                  </a:cubicBezTo>
                  <a:cubicBezTo>
                    <a:pt x="58" y="137"/>
                    <a:pt x="111" y="277"/>
                    <a:pt x="158" y="418"/>
                  </a:cubicBezTo>
                  <a:cubicBezTo>
                    <a:pt x="180" y="410"/>
                    <a:pt x="180" y="410"/>
                    <a:pt x="180" y="410"/>
                  </a:cubicBezTo>
                  <a:cubicBezTo>
                    <a:pt x="126" y="272"/>
                    <a:pt x="66" y="134"/>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18"/>
            <p:cNvSpPr>
              <a:spLocks/>
            </p:cNvSpPr>
            <p:nvPr/>
          </p:nvSpPr>
          <p:spPr bwMode="auto">
            <a:xfrm>
              <a:off x="9156700" y="-1328738"/>
              <a:ext cx="490538" cy="587375"/>
            </a:xfrm>
            <a:custGeom>
              <a:avLst/>
              <a:gdLst>
                <a:gd name="T0" fmla="*/ 0 w 225"/>
                <a:gd name="T1" fmla="*/ 0 h 270"/>
                <a:gd name="T2" fmla="*/ 0 w 225"/>
                <a:gd name="T3" fmla="*/ 1 h 270"/>
                <a:gd name="T4" fmla="*/ 212 w 225"/>
                <a:gd name="T5" fmla="*/ 270 h 270"/>
                <a:gd name="T6" fmla="*/ 225 w 225"/>
                <a:gd name="T7" fmla="*/ 258 h 270"/>
                <a:gd name="T8" fmla="*/ 0 w 225"/>
                <a:gd name="T9" fmla="*/ 0 h 270"/>
              </a:gdLst>
              <a:ahLst/>
              <a:cxnLst>
                <a:cxn ang="0">
                  <a:pos x="T0" y="T1"/>
                </a:cxn>
                <a:cxn ang="0">
                  <a:pos x="T2" y="T3"/>
                </a:cxn>
                <a:cxn ang="0">
                  <a:pos x="T4" y="T5"/>
                </a:cxn>
                <a:cxn ang="0">
                  <a:pos x="T6" y="T7"/>
                </a:cxn>
                <a:cxn ang="0">
                  <a:pos x="T8" y="T9"/>
                </a:cxn>
              </a:cxnLst>
              <a:rect l="0" t="0" r="r" b="b"/>
              <a:pathLst>
                <a:path w="225" h="270">
                  <a:moveTo>
                    <a:pt x="0" y="0"/>
                  </a:moveTo>
                  <a:cubicBezTo>
                    <a:pt x="0" y="1"/>
                    <a:pt x="0" y="1"/>
                    <a:pt x="0" y="1"/>
                  </a:cubicBezTo>
                  <a:cubicBezTo>
                    <a:pt x="63" y="97"/>
                    <a:pt x="134" y="187"/>
                    <a:pt x="212" y="270"/>
                  </a:cubicBezTo>
                  <a:cubicBezTo>
                    <a:pt x="225" y="258"/>
                    <a:pt x="225" y="258"/>
                    <a:pt x="225" y="258"/>
                  </a:cubicBezTo>
                  <a:cubicBezTo>
                    <a:pt x="143" y="178"/>
                    <a:pt x="67" y="92"/>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19"/>
            <p:cNvSpPr>
              <a:spLocks/>
            </p:cNvSpPr>
            <p:nvPr/>
          </p:nvSpPr>
          <p:spPr bwMode="auto">
            <a:xfrm>
              <a:off x="9163050" y="-1689100"/>
              <a:ext cx="795338" cy="331788"/>
            </a:xfrm>
            <a:custGeom>
              <a:avLst/>
              <a:gdLst>
                <a:gd name="T0" fmla="*/ 0 w 364"/>
                <a:gd name="T1" fmla="*/ 153 h 153"/>
                <a:gd name="T2" fmla="*/ 0 w 364"/>
                <a:gd name="T3" fmla="*/ 153 h 153"/>
                <a:gd name="T4" fmla="*/ 364 w 364"/>
                <a:gd name="T5" fmla="*/ 19 h 153"/>
                <a:gd name="T6" fmla="*/ 358 w 364"/>
                <a:gd name="T7" fmla="*/ 0 h 153"/>
                <a:gd name="T8" fmla="*/ 0 w 364"/>
                <a:gd name="T9" fmla="*/ 153 h 153"/>
              </a:gdLst>
              <a:ahLst/>
              <a:cxnLst>
                <a:cxn ang="0">
                  <a:pos x="T0" y="T1"/>
                </a:cxn>
                <a:cxn ang="0">
                  <a:pos x="T2" y="T3"/>
                </a:cxn>
                <a:cxn ang="0">
                  <a:pos x="T4" y="T5"/>
                </a:cxn>
                <a:cxn ang="0">
                  <a:pos x="T6" y="T7"/>
                </a:cxn>
                <a:cxn ang="0">
                  <a:pos x="T8" y="T9"/>
                </a:cxn>
              </a:cxnLst>
              <a:rect l="0" t="0" r="r" b="b"/>
              <a:pathLst>
                <a:path w="364" h="153">
                  <a:moveTo>
                    <a:pt x="0" y="153"/>
                  </a:moveTo>
                  <a:cubicBezTo>
                    <a:pt x="0" y="153"/>
                    <a:pt x="0" y="153"/>
                    <a:pt x="0" y="153"/>
                  </a:cubicBezTo>
                  <a:cubicBezTo>
                    <a:pt x="119" y="102"/>
                    <a:pt x="240" y="57"/>
                    <a:pt x="364" y="19"/>
                  </a:cubicBezTo>
                  <a:cubicBezTo>
                    <a:pt x="358" y="0"/>
                    <a:pt x="358" y="0"/>
                    <a:pt x="358" y="0"/>
                  </a:cubicBezTo>
                  <a:cubicBezTo>
                    <a:pt x="237" y="44"/>
                    <a:pt x="117" y="95"/>
                    <a:pt x="0" y="15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20"/>
            <p:cNvSpPr>
              <a:spLocks/>
            </p:cNvSpPr>
            <p:nvPr/>
          </p:nvSpPr>
          <p:spPr bwMode="auto">
            <a:xfrm>
              <a:off x="9161463" y="-1336675"/>
              <a:ext cx="782638" cy="495300"/>
            </a:xfrm>
            <a:custGeom>
              <a:avLst/>
              <a:gdLst>
                <a:gd name="T0" fmla="*/ 1 w 359"/>
                <a:gd name="T1" fmla="*/ 0 h 228"/>
                <a:gd name="T2" fmla="*/ 0 w 359"/>
                <a:gd name="T3" fmla="*/ 1 h 228"/>
                <a:gd name="T4" fmla="*/ 347 w 359"/>
                <a:gd name="T5" fmla="*/ 228 h 228"/>
                <a:gd name="T6" fmla="*/ 359 w 359"/>
                <a:gd name="T7" fmla="*/ 211 h 228"/>
                <a:gd name="T8" fmla="*/ 1 w 359"/>
                <a:gd name="T9" fmla="*/ 0 h 228"/>
              </a:gdLst>
              <a:ahLst/>
              <a:cxnLst>
                <a:cxn ang="0">
                  <a:pos x="T0" y="T1"/>
                </a:cxn>
                <a:cxn ang="0">
                  <a:pos x="T2" y="T3"/>
                </a:cxn>
                <a:cxn ang="0">
                  <a:pos x="T4" y="T5"/>
                </a:cxn>
                <a:cxn ang="0">
                  <a:pos x="T6" y="T7"/>
                </a:cxn>
                <a:cxn ang="0">
                  <a:pos x="T8" y="T9"/>
                </a:cxn>
              </a:cxnLst>
              <a:rect l="0" t="0" r="r" b="b"/>
              <a:pathLst>
                <a:path w="359" h="228">
                  <a:moveTo>
                    <a:pt x="1" y="0"/>
                  </a:moveTo>
                  <a:cubicBezTo>
                    <a:pt x="0" y="1"/>
                    <a:pt x="0" y="1"/>
                    <a:pt x="0" y="1"/>
                  </a:cubicBezTo>
                  <a:cubicBezTo>
                    <a:pt x="121" y="69"/>
                    <a:pt x="237" y="145"/>
                    <a:pt x="347" y="228"/>
                  </a:cubicBezTo>
                  <a:cubicBezTo>
                    <a:pt x="352" y="223"/>
                    <a:pt x="356" y="217"/>
                    <a:pt x="359" y="211"/>
                  </a:cubicBezTo>
                  <a:cubicBezTo>
                    <a:pt x="244" y="132"/>
                    <a:pt x="124" y="62"/>
                    <a:pt x="1"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21"/>
            <p:cNvSpPr>
              <a:spLocks/>
            </p:cNvSpPr>
            <p:nvPr/>
          </p:nvSpPr>
          <p:spPr bwMode="auto">
            <a:xfrm>
              <a:off x="9163050" y="-1341438"/>
              <a:ext cx="760413" cy="184150"/>
            </a:xfrm>
            <a:custGeom>
              <a:avLst/>
              <a:gdLst>
                <a:gd name="T0" fmla="*/ 1 w 348"/>
                <a:gd name="T1" fmla="*/ 0 h 85"/>
                <a:gd name="T2" fmla="*/ 0 w 348"/>
                <a:gd name="T3" fmla="*/ 0 h 85"/>
                <a:gd name="T4" fmla="*/ 343 w 348"/>
                <a:gd name="T5" fmla="*/ 85 h 85"/>
                <a:gd name="T6" fmla="*/ 348 w 348"/>
                <a:gd name="T7" fmla="*/ 67 h 85"/>
                <a:gd name="T8" fmla="*/ 1 w 348"/>
                <a:gd name="T9" fmla="*/ 0 h 85"/>
              </a:gdLst>
              <a:ahLst/>
              <a:cxnLst>
                <a:cxn ang="0">
                  <a:pos x="T0" y="T1"/>
                </a:cxn>
                <a:cxn ang="0">
                  <a:pos x="T2" y="T3"/>
                </a:cxn>
                <a:cxn ang="0">
                  <a:pos x="T4" y="T5"/>
                </a:cxn>
                <a:cxn ang="0">
                  <a:pos x="T6" y="T7"/>
                </a:cxn>
                <a:cxn ang="0">
                  <a:pos x="T8" y="T9"/>
                </a:cxn>
              </a:cxnLst>
              <a:rect l="0" t="0" r="r" b="b"/>
              <a:pathLst>
                <a:path w="348" h="85">
                  <a:moveTo>
                    <a:pt x="1" y="0"/>
                  </a:moveTo>
                  <a:cubicBezTo>
                    <a:pt x="0" y="0"/>
                    <a:pt x="0" y="0"/>
                    <a:pt x="0" y="0"/>
                  </a:cubicBezTo>
                  <a:cubicBezTo>
                    <a:pt x="115" y="25"/>
                    <a:pt x="229" y="54"/>
                    <a:pt x="343" y="85"/>
                  </a:cubicBezTo>
                  <a:cubicBezTo>
                    <a:pt x="348" y="67"/>
                    <a:pt x="348" y="67"/>
                    <a:pt x="348" y="67"/>
                  </a:cubicBezTo>
                  <a:cubicBezTo>
                    <a:pt x="233" y="42"/>
                    <a:pt x="117" y="19"/>
                    <a:pt x="1"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22"/>
            <p:cNvSpPr>
              <a:spLocks/>
            </p:cNvSpPr>
            <p:nvPr/>
          </p:nvSpPr>
          <p:spPr bwMode="auto">
            <a:xfrm>
              <a:off x="9163050" y="-1489075"/>
              <a:ext cx="931863" cy="141288"/>
            </a:xfrm>
            <a:custGeom>
              <a:avLst/>
              <a:gdLst>
                <a:gd name="T0" fmla="*/ 0 w 427"/>
                <a:gd name="T1" fmla="*/ 65 h 65"/>
                <a:gd name="T2" fmla="*/ 1 w 427"/>
                <a:gd name="T3" fmla="*/ 65 h 65"/>
                <a:gd name="T4" fmla="*/ 427 w 427"/>
                <a:gd name="T5" fmla="*/ 22 h 65"/>
                <a:gd name="T6" fmla="*/ 423 w 427"/>
                <a:gd name="T7" fmla="*/ 0 h 65"/>
                <a:gd name="T8" fmla="*/ 0 w 427"/>
                <a:gd name="T9" fmla="*/ 65 h 65"/>
              </a:gdLst>
              <a:ahLst/>
              <a:cxnLst>
                <a:cxn ang="0">
                  <a:pos x="T0" y="T1"/>
                </a:cxn>
                <a:cxn ang="0">
                  <a:pos x="T2" y="T3"/>
                </a:cxn>
                <a:cxn ang="0">
                  <a:pos x="T4" y="T5"/>
                </a:cxn>
                <a:cxn ang="0">
                  <a:pos x="T6" y="T7"/>
                </a:cxn>
                <a:cxn ang="0">
                  <a:pos x="T8" y="T9"/>
                </a:cxn>
              </a:cxnLst>
              <a:rect l="0" t="0" r="r" b="b"/>
              <a:pathLst>
                <a:path w="427" h="65">
                  <a:moveTo>
                    <a:pt x="0" y="65"/>
                  </a:moveTo>
                  <a:cubicBezTo>
                    <a:pt x="1" y="65"/>
                    <a:pt x="1" y="65"/>
                    <a:pt x="1" y="65"/>
                  </a:cubicBezTo>
                  <a:cubicBezTo>
                    <a:pt x="143" y="56"/>
                    <a:pt x="285" y="41"/>
                    <a:pt x="427" y="22"/>
                  </a:cubicBezTo>
                  <a:cubicBezTo>
                    <a:pt x="423" y="0"/>
                    <a:pt x="423" y="0"/>
                    <a:pt x="423" y="0"/>
                  </a:cubicBezTo>
                  <a:cubicBezTo>
                    <a:pt x="283" y="27"/>
                    <a:pt x="142" y="48"/>
                    <a:pt x="0" y="6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23"/>
            <p:cNvSpPr>
              <a:spLocks/>
            </p:cNvSpPr>
            <p:nvPr/>
          </p:nvSpPr>
          <p:spPr bwMode="auto">
            <a:xfrm>
              <a:off x="9877425" y="-1779588"/>
              <a:ext cx="152400" cy="190500"/>
            </a:xfrm>
            <a:custGeom>
              <a:avLst/>
              <a:gdLst>
                <a:gd name="T0" fmla="*/ 16 w 70"/>
                <a:gd name="T1" fmla="*/ 7 h 87"/>
                <a:gd name="T2" fmla="*/ 7 w 70"/>
                <a:gd name="T3" fmla="*/ 55 h 87"/>
                <a:gd name="T4" fmla="*/ 48 w 70"/>
                <a:gd name="T5" fmla="*/ 82 h 87"/>
                <a:gd name="T6" fmla="*/ 61 w 70"/>
                <a:gd name="T7" fmla="*/ 32 h 87"/>
                <a:gd name="T8" fmla="*/ 16 w 70"/>
                <a:gd name="T9" fmla="*/ 7 h 87"/>
              </a:gdLst>
              <a:ahLst/>
              <a:cxnLst>
                <a:cxn ang="0">
                  <a:pos x="T0" y="T1"/>
                </a:cxn>
                <a:cxn ang="0">
                  <a:pos x="T2" y="T3"/>
                </a:cxn>
                <a:cxn ang="0">
                  <a:pos x="T4" y="T5"/>
                </a:cxn>
                <a:cxn ang="0">
                  <a:pos x="T6" y="T7"/>
                </a:cxn>
                <a:cxn ang="0">
                  <a:pos x="T8" y="T9"/>
                </a:cxn>
              </a:cxnLst>
              <a:rect l="0" t="0" r="r" b="b"/>
              <a:pathLst>
                <a:path w="70" h="87">
                  <a:moveTo>
                    <a:pt x="16" y="7"/>
                  </a:moveTo>
                  <a:cubicBezTo>
                    <a:pt x="2" y="16"/>
                    <a:pt x="0" y="36"/>
                    <a:pt x="7" y="55"/>
                  </a:cubicBezTo>
                  <a:cubicBezTo>
                    <a:pt x="14" y="74"/>
                    <a:pt x="32" y="87"/>
                    <a:pt x="48" y="82"/>
                  </a:cubicBezTo>
                  <a:cubicBezTo>
                    <a:pt x="63" y="78"/>
                    <a:pt x="70" y="55"/>
                    <a:pt x="61" y="32"/>
                  </a:cubicBezTo>
                  <a:cubicBezTo>
                    <a:pt x="53" y="10"/>
                    <a:pt x="30" y="0"/>
                    <a:pt x="16" y="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24"/>
            <p:cNvSpPr>
              <a:spLocks/>
            </p:cNvSpPr>
            <p:nvPr/>
          </p:nvSpPr>
          <p:spPr bwMode="auto">
            <a:xfrm>
              <a:off x="10056813" y="-1617663"/>
              <a:ext cx="209550" cy="312738"/>
            </a:xfrm>
            <a:custGeom>
              <a:avLst/>
              <a:gdLst>
                <a:gd name="T0" fmla="*/ 35 w 96"/>
                <a:gd name="T1" fmla="*/ 7 h 144"/>
                <a:gd name="T2" fmla="*/ 4 w 96"/>
                <a:gd name="T3" fmla="*/ 79 h 144"/>
                <a:gd name="T4" fmla="*/ 49 w 96"/>
                <a:gd name="T5" fmla="*/ 143 h 144"/>
                <a:gd name="T6" fmla="*/ 89 w 96"/>
                <a:gd name="T7" fmla="*/ 70 h 144"/>
                <a:gd name="T8" fmla="*/ 35 w 96"/>
                <a:gd name="T9" fmla="*/ 7 h 144"/>
              </a:gdLst>
              <a:ahLst/>
              <a:cxnLst>
                <a:cxn ang="0">
                  <a:pos x="T0" y="T1"/>
                </a:cxn>
                <a:cxn ang="0">
                  <a:pos x="T2" y="T3"/>
                </a:cxn>
                <a:cxn ang="0">
                  <a:pos x="T4" y="T5"/>
                </a:cxn>
                <a:cxn ang="0">
                  <a:pos x="T6" y="T7"/>
                </a:cxn>
                <a:cxn ang="0">
                  <a:pos x="T8" y="T9"/>
                </a:cxn>
              </a:cxnLst>
              <a:rect l="0" t="0" r="r" b="b"/>
              <a:pathLst>
                <a:path w="96" h="144">
                  <a:moveTo>
                    <a:pt x="35" y="7"/>
                  </a:moveTo>
                  <a:cubicBezTo>
                    <a:pt x="13" y="13"/>
                    <a:pt x="0" y="45"/>
                    <a:pt x="4" y="79"/>
                  </a:cubicBezTo>
                  <a:cubicBezTo>
                    <a:pt x="10" y="112"/>
                    <a:pt x="24" y="141"/>
                    <a:pt x="49" y="143"/>
                  </a:cubicBezTo>
                  <a:cubicBezTo>
                    <a:pt x="71" y="144"/>
                    <a:pt x="96" y="111"/>
                    <a:pt x="89" y="70"/>
                  </a:cubicBezTo>
                  <a:cubicBezTo>
                    <a:pt x="84" y="28"/>
                    <a:pt x="58" y="0"/>
                    <a:pt x="35" y="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25"/>
            <p:cNvSpPr>
              <a:spLocks/>
            </p:cNvSpPr>
            <p:nvPr/>
          </p:nvSpPr>
          <p:spPr bwMode="auto">
            <a:xfrm>
              <a:off x="9829800" y="-1239838"/>
              <a:ext cx="174625" cy="209550"/>
            </a:xfrm>
            <a:custGeom>
              <a:avLst/>
              <a:gdLst>
                <a:gd name="T0" fmla="*/ 49 w 80"/>
                <a:gd name="T1" fmla="*/ 2 h 96"/>
                <a:gd name="T2" fmla="*/ 5 w 80"/>
                <a:gd name="T3" fmla="*/ 36 h 96"/>
                <a:gd name="T4" fmla="*/ 25 w 80"/>
                <a:gd name="T5" fmla="*/ 88 h 96"/>
                <a:gd name="T6" fmla="*/ 73 w 80"/>
                <a:gd name="T7" fmla="*/ 55 h 96"/>
                <a:gd name="T8" fmla="*/ 49 w 80"/>
                <a:gd name="T9" fmla="*/ 2 h 96"/>
              </a:gdLst>
              <a:ahLst/>
              <a:cxnLst>
                <a:cxn ang="0">
                  <a:pos x="T0" y="T1"/>
                </a:cxn>
                <a:cxn ang="0">
                  <a:pos x="T2" y="T3"/>
                </a:cxn>
                <a:cxn ang="0">
                  <a:pos x="T4" y="T5"/>
                </a:cxn>
                <a:cxn ang="0">
                  <a:pos x="T6" y="T7"/>
                </a:cxn>
                <a:cxn ang="0">
                  <a:pos x="T8" y="T9"/>
                </a:cxn>
              </a:cxnLst>
              <a:rect l="0" t="0" r="r" b="b"/>
              <a:pathLst>
                <a:path w="80" h="96">
                  <a:moveTo>
                    <a:pt x="49" y="2"/>
                  </a:moveTo>
                  <a:cubicBezTo>
                    <a:pt x="30" y="0"/>
                    <a:pt x="10" y="15"/>
                    <a:pt x="5" y="36"/>
                  </a:cubicBezTo>
                  <a:cubicBezTo>
                    <a:pt x="0" y="58"/>
                    <a:pt x="8" y="80"/>
                    <a:pt x="25" y="88"/>
                  </a:cubicBezTo>
                  <a:cubicBezTo>
                    <a:pt x="44" y="96"/>
                    <a:pt x="67" y="82"/>
                    <a:pt x="73" y="55"/>
                  </a:cubicBezTo>
                  <a:cubicBezTo>
                    <a:pt x="80" y="28"/>
                    <a:pt x="69" y="4"/>
                    <a:pt x="49" y="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26"/>
            <p:cNvSpPr>
              <a:spLocks/>
            </p:cNvSpPr>
            <p:nvPr/>
          </p:nvSpPr>
          <p:spPr bwMode="auto">
            <a:xfrm>
              <a:off x="9856788" y="-974725"/>
              <a:ext cx="201613" cy="242888"/>
            </a:xfrm>
            <a:custGeom>
              <a:avLst/>
              <a:gdLst>
                <a:gd name="T0" fmla="*/ 70 w 92"/>
                <a:gd name="T1" fmla="*/ 8 h 111"/>
                <a:gd name="T2" fmla="*/ 17 w 92"/>
                <a:gd name="T3" fmla="*/ 37 h 111"/>
                <a:gd name="T4" fmla="*/ 16 w 92"/>
                <a:gd name="T5" fmla="*/ 98 h 111"/>
                <a:gd name="T6" fmla="*/ 77 w 92"/>
                <a:gd name="T7" fmla="*/ 74 h 111"/>
                <a:gd name="T8" fmla="*/ 70 w 92"/>
                <a:gd name="T9" fmla="*/ 8 h 111"/>
              </a:gdLst>
              <a:ahLst/>
              <a:cxnLst>
                <a:cxn ang="0">
                  <a:pos x="T0" y="T1"/>
                </a:cxn>
                <a:cxn ang="0">
                  <a:pos x="T2" y="T3"/>
                </a:cxn>
                <a:cxn ang="0">
                  <a:pos x="T4" y="T5"/>
                </a:cxn>
                <a:cxn ang="0">
                  <a:pos x="T6" y="T7"/>
                </a:cxn>
                <a:cxn ang="0">
                  <a:pos x="T8" y="T9"/>
                </a:cxn>
              </a:cxnLst>
              <a:rect l="0" t="0" r="r" b="b"/>
              <a:pathLst>
                <a:path w="92" h="111">
                  <a:moveTo>
                    <a:pt x="70" y="8"/>
                  </a:moveTo>
                  <a:cubicBezTo>
                    <a:pt x="53" y="0"/>
                    <a:pt x="29" y="14"/>
                    <a:pt x="17" y="37"/>
                  </a:cubicBezTo>
                  <a:cubicBezTo>
                    <a:pt x="2" y="59"/>
                    <a:pt x="0" y="86"/>
                    <a:pt x="16" y="98"/>
                  </a:cubicBezTo>
                  <a:cubicBezTo>
                    <a:pt x="31" y="111"/>
                    <a:pt x="59" y="100"/>
                    <a:pt x="77" y="74"/>
                  </a:cubicBezTo>
                  <a:cubicBezTo>
                    <a:pt x="92" y="46"/>
                    <a:pt x="88" y="16"/>
                    <a:pt x="70" y="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27"/>
            <p:cNvSpPr>
              <a:spLocks/>
            </p:cNvSpPr>
            <p:nvPr/>
          </p:nvSpPr>
          <p:spPr bwMode="auto">
            <a:xfrm>
              <a:off x="9507538" y="-881063"/>
              <a:ext cx="255588" cy="246063"/>
            </a:xfrm>
            <a:custGeom>
              <a:avLst/>
              <a:gdLst>
                <a:gd name="T0" fmla="*/ 97 w 117"/>
                <a:gd name="T1" fmla="*/ 16 h 113"/>
                <a:gd name="T2" fmla="*/ 28 w 117"/>
                <a:gd name="T3" fmla="*/ 19 h 113"/>
                <a:gd name="T4" fmla="*/ 12 w 117"/>
                <a:gd name="T5" fmla="*/ 86 h 113"/>
                <a:gd name="T6" fmla="*/ 86 w 117"/>
                <a:gd name="T7" fmla="*/ 89 h 113"/>
                <a:gd name="T8" fmla="*/ 97 w 117"/>
                <a:gd name="T9" fmla="*/ 16 h 113"/>
              </a:gdLst>
              <a:ahLst/>
              <a:cxnLst>
                <a:cxn ang="0">
                  <a:pos x="T0" y="T1"/>
                </a:cxn>
                <a:cxn ang="0">
                  <a:pos x="T2" y="T3"/>
                </a:cxn>
                <a:cxn ang="0">
                  <a:pos x="T4" y="T5"/>
                </a:cxn>
                <a:cxn ang="0">
                  <a:pos x="T6" y="T7"/>
                </a:cxn>
                <a:cxn ang="0">
                  <a:pos x="T8" y="T9"/>
                </a:cxn>
              </a:cxnLst>
              <a:rect l="0" t="0" r="r" b="b"/>
              <a:pathLst>
                <a:path w="117" h="113">
                  <a:moveTo>
                    <a:pt x="97" y="16"/>
                  </a:moveTo>
                  <a:cubicBezTo>
                    <a:pt x="78" y="0"/>
                    <a:pt x="48" y="3"/>
                    <a:pt x="28" y="19"/>
                  </a:cubicBezTo>
                  <a:cubicBezTo>
                    <a:pt x="9" y="37"/>
                    <a:pt x="0" y="63"/>
                    <a:pt x="12" y="86"/>
                  </a:cubicBezTo>
                  <a:cubicBezTo>
                    <a:pt x="24" y="107"/>
                    <a:pt x="61" y="113"/>
                    <a:pt x="86" y="89"/>
                  </a:cubicBezTo>
                  <a:cubicBezTo>
                    <a:pt x="114" y="66"/>
                    <a:pt x="117" y="32"/>
                    <a:pt x="97" y="1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28"/>
            <p:cNvSpPr>
              <a:spLocks/>
            </p:cNvSpPr>
            <p:nvPr/>
          </p:nvSpPr>
          <p:spPr bwMode="auto">
            <a:xfrm>
              <a:off x="9283700" y="-557213"/>
              <a:ext cx="449263" cy="334963"/>
            </a:xfrm>
            <a:custGeom>
              <a:avLst/>
              <a:gdLst>
                <a:gd name="T0" fmla="*/ 187 w 206"/>
                <a:gd name="T1" fmla="*/ 29 h 154"/>
                <a:gd name="T2" fmla="*/ 77 w 206"/>
                <a:gd name="T3" fmla="*/ 15 h 154"/>
                <a:gd name="T4" fmla="*/ 3 w 206"/>
                <a:gd name="T5" fmla="*/ 98 h 154"/>
                <a:gd name="T6" fmla="*/ 121 w 206"/>
                <a:gd name="T7" fmla="*/ 131 h 154"/>
                <a:gd name="T8" fmla="*/ 187 w 206"/>
                <a:gd name="T9" fmla="*/ 29 h 154"/>
              </a:gdLst>
              <a:ahLst/>
              <a:cxnLst>
                <a:cxn ang="0">
                  <a:pos x="T0" y="T1"/>
                </a:cxn>
                <a:cxn ang="0">
                  <a:pos x="T2" y="T3"/>
                </a:cxn>
                <a:cxn ang="0">
                  <a:pos x="T4" y="T5"/>
                </a:cxn>
                <a:cxn ang="0">
                  <a:pos x="T6" y="T7"/>
                </a:cxn>
                <a:cxn ang="0">
                  <a:pos x="T8" y="T9"/>
                </a:cxn>
              </a:cxnLst>
              <a:rect l="0" t="0" r="r" b="b"/>
              <a:pathLst>
                <a:path w="206" h="154">
                  <a:moveTo>
                    <a:pt x="187" y="29"/>
                  </a:moveTo>
                  <a:cubicBezTo>
                    <a:pt x="167" y="0"/>
                    <a:pt x="121" y="1"/>
                    <a:pt x="77" y="15"/>
                  </a:cubicBezTo>
                  <a:cubicBezTo>
                    <a:pt x="34" y="33"/>
                    <a:pt x="0" y="64"/>
                    <a:pt x="3" y="98"/>
                  </a:cubicBezTo>
                  <a:cubicBezTo>
                    <a:pt x="7" y="132"/>
                    <a:pt x="61" y="154"/>
                    <a:pt x="121" y="131"/>
                  </a:cubicBezTo>
                  <a:cubicBezTo>
                    <a:pt x="180" y="111"/>
                    <a:pt x="206" y="56"/>
                    <a:pt x="187" y="2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129"/>
            <p:cNvSpPr>
              <a:spLocks/>
            </p:cNvSpPr>
            <p:nvPr/>
          </p:nvSpPr>
          <p:spPr bwMode="auto">
            <a:xfrm>
              <a:off x="9774238" y="-639763"/>
              <a:ext cx="80963" cy="74613"/>
            </a:xfrm>
            <a:custGeom>
              <a:avLst/>
              <a:gdLst>
                <a:gd name="T0" fmla="*/ 32 w 37"/>
                <a:gd name="T1" fmla="*/ 4 h 34"/>
                <a:gd name="T2" fmla="*/ 10 w 37"/>
                <a:gd name="T3" fmla="*/ 8 h 34"/>
                <a:gd name="T4" fmla="*/ 4 w 37"/>
                <a:gd name="T5" fmla="*/ 29 h 34"/>
                <a:gd name="T6" fmla="*/ 26 w 37"/>
                <a:gd name="T7" fmla="*/ 25 h 34"/>
                <a:gd name="T8" fmla="*/ 32 w 37"/>
                <a:gd name="T9" fmla="*/ 4 h 34"/>
              </a:gdLst>
              <a:ahLst/>
              <a:cxnLst>
                <a:cxn ang="0">
                  <a:pos x="T0" y="T1"/>
                </a:cxn>
                <a:cxn ang="0">
                  <a:pos x="T2" y="T3"/>
                </a:cxn>
                <a:cxn ang="0">
                  <a:pos x="T4" y="T5"/>
                </a:cxn>
                <a:cxn ang="0">
                  <a:pos x="T6" y="T7"/>
                </a:cxn>
                <a:cxn ang="0">
                  <a:pos x="T8" y="T9"/>
                </a:cxn>
              </a:cxnLst>
              <a:rect l="0" t="0" r="r" b="b"/>
              <a:pathLst>
                <a:path w="37" h="34">
                  <a:moveTo>
                    <a:pt x="32" y="4"/>
                  </a:moveTo>
                  <a:cubicBezTo>
                    <a:pt x="28" y="0"/>
                    <a:pt x="18" y="1"/>
                    <a:pt x="10" y="8"/>
                  </a:cubicBezTo>
                  <a:cubicBezTo>
                    <a:pt x="3" y="15"/>
                    <a:pt x="0" y="24"/>
                    <a:pt x="4" y="29"/>
                  </a:cubicBezTo>
                  <a:cubicBezTo>
                    <a:pt x="8" y="34"/>
                    <a:pt x="18" y="33"/>
                    <a:pt x="26" y="25"/>
                  </a:cubicBezTo>
                  <a:cubicBezTo>
                    <a:pt x="34" y="18"/>
                    <a:pt x="37" y="9"/>
                    <a:pt x="32"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30"/>
            <p:cNvSpPr>
              <a:spLocks/>
            </p:cNvSpPr>
            <p:nvPr/>
          </p:nvSpPr>
          <p:spPr bwMode="auto">
            <a:xfrm>
              <a:off x="10052050" y="-1098550"/>
              <a:ext cx="134938" cy="187325"/>
            </a:xfrm>
            <a:custGeom>
              <a:avLst/>
              <a:gdLst>
                <a:gd name="T0" fmla="*/ 42 w 62"/>
                <a:gd name="T1" fmla="*/ 4 h 86"/>
                <a:gd name="T2" fmla="*/ 7 w 62"/>
                <a:gd name="T3" fmla="*/ 35 h 86"/>
                <a:gd name="T4" fmla="*/ 15 w 62"/>
                <a:gd name="T5" fmla="*/ 80 h 86"/>
                <a:gd name="T6" fmla="*/ 55 w 62"/>
                <a:gd name="T7" fmla="*/ 51 h 86"/>
                <a:gd name="T8" fmla="*/ 42 w 62"/>
                <a:gd name="T9" fmla="*/ 4 h 86"/>
              </a:gdLst>
              <a:ahLst/>
              <a:cxnLst>
                <a:cxn ang="0">
                  <a:pos x="T0" y="T1"/>
                </a:cxn>
                <a:cxn ang="0">
                  <a:pos x="T2" y="T3"/>
                </a:cxn>
                <a:cxn ang="0">
                  <a:pos x="T4" y="T5"/>
                </a:cxn>
                <a:cxn ang="0">
                  <a:pos x="T6" y="T7"/>
                </a:cxn>
                <a:cxn ang="0">
                  <a:pos x="T8" y="T9"/>
                </a:cxn>
              </a:cxnLst>
              <a:rect l="0" t="0" r="r" b="b"/>
              <a:pathLst>
                <a:path w="62" h="86">
                  <a:moveTo>
                    <a:pt x="42" y="4"/>
                  </a:moveTo>
                  <a:cubicBezTo>
                    <a:pt x="29" y="0"/>
                    <a:pt x="13" y="14"/>
                    <a:pt x="7" y="35"/>
                  </a:cubicBezTo>
                  <a:cubicBezTo>
                    <a:pt x="0" y="54"/>
                    <a:pt x="2" y="74"/>
                    <a:pt x="15" y="80"/>
                  </a:cubicBezTo>
                  <a:cubicBezTo>
                    <a:pt x="27" y="86"/>
                    <a:pt x="46" y="74"/>
                    <a:pt x="55" y="51"/>
                  </a:cubicBezTo>
                  <a:cubicBezTo>
                    <a:pt x="62" y="28"/>
                    <a:pt x="55" y="7"/>
                    <a:pt x="42"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131"/>
            <p:cNvSpPr>
              <a:spLocks/>
            </p:cNvSpPr>
            <p:nvPr/>
          </p:nvSpPr>
          <p:spPr bwMode="auto">
            <a:xfrm>
              <a:off x="10140950" y="-1827213"/>
              <a:ext cx="80963" cy="120650"/>
            </a:xfrm>
            <a:custGeom>
              <a:avLst/>
              <a:gdLst>
                <a:gd name="T0" fmla="*/ 9 w 37"/>
                <a:gd name="T1" fmla="*/ 4 h 55"/>
                <a:gd name="T2" fmla="*/ 5 w 37"/>
                <a:gd name="T3" fmla="*/ 33 h 55"/>
                <a:gd name="T4" fmla="*/ 27 w 37"/>
                <a:gd name="T5" fmla="*/ 52 h 55"/>
                <a:gd name="T6" fmla="*/ 32 w 37"/>
                <a:gd name="T7" fmla="*/ 22 h 55"/>
                <a:gd name="T8" fmla="*/ 9 w 37"/>
                <a:gd name="T9" fmla="*/ 4 h 55"/>
              </a:gdLst>
              <a:ahLst/>
              <a:cxnLst>
                <a:cxn ang="0">
                  <a:pos x="T0" y="T1"/>
                </a:cxn>
                <a:cxn ang="0">
                  <a:pos x="T2" y="T3"/>
                </a:cxn>
                <a:cxn ang="0">
                  <a:pos x="T4" y="T5"/>
                </a:cxn>
                <a:cxn ang="0">
                  <a:pos x="T6" y="T7"/>
                </a:cxn>
                <a:cxn ang="0">
                  <a:pos x="T8" y="T9"/>
                </a:cxn>
              </a:cxnLst>
              <a:rect l="0" t="0" r="r" b="b"/>
              <a:pathLst>
                <a:path w="37" h="55">
                  <a:moveTo>
                    <a:pt x="9" y="4"/>
                  </a:moveTo>
                  <a:cubicBezTo>
                    <a:pt x="2" y="7"/>
                    <a:pt x="0" y="20"/>
                    <a:pt x="5" y="33"/>
                  </a:cubicBezTo>
                  <a:cubicBezTo>
                    <a:pt x="9" y="46"/>
                    <a:pt x="19" y="55"/>
                    <a:pt x="27" y="52"/>
                  </a:cubicBezTo>
                  <a:cubicBezTo>
                    <a:pt x="35" y="49"/>
                    <a:pt x="37" y="36"/>
                    <a:pt x="32" y="22"/>
                  </a:cubicBezTo>
                  <a:cubicBezTo>
                    <a:pt x="27" y="8"/>
                    <a:pt x="16" y="0"/>
                    <a:pt x="9"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32"/>
            <p:cNvSpPr>
              <a:spLocks/>
            </p:cNvSpPr>
            <p:nvPr/>
          </p:nvSpPr>
          <p:spPr bwMode="auto">
            <a:xfrm>
              <a:off x="9155113" y="-2147888"/>
              <a:ext cx="617538" cy="784225"/>
            </a:xfrm>
            <a:custGeom>
              <a:avLst/>
              <a:gdLst>
                <a:gd name="T0" fmla="*/ 0 w 283"/>
                <a:gd name="T1" fmla="*/ 360 h 361"/>
                <a:gd name="T2" fmla="*/ 0 w 283"/>
                <a:gd name="T3" fmla="*/ 361 h 361"/>
                <a:gd name="T4" fmla="*/ 283 w 283"/>
                <a:gd name="T5" fmla="*/ 14 h 361"/>
                <a:gd name="T6" fmla="*/ 265 w 283"/>
                <a:gd name="T7" fmla="*/ 0 h 361"/>
                <a:gd name="T8" fmla="*/ 0 w 283"/>
                <a:gd name="T9" fmla="*/ 360 h 361"/>
              </a:gdLst>
              <a:ahLst/>
              <a:cxnLst>
                <a:cxn ang="0">
                  <a:pos x="T0" y="T1"/>
                </a:cxn>
                <a:cxn ang="0">
                  <a:pos x="T2" y="T3"/>
                </a:cxn>
                <a:cxn ang="0">
                  <a:pos x="T4" y="T5"/>
                </a:cxn>
                <a:cxn ang="0">
                  <a:pos x="T6" y="T7"/>
                </a:cxn>
                <a:cxn ang="0">
                  <a:pos x="T8" y="T9"/>
                </a:cxn>
              </a:cxnLst>
              <a:rect l="0" t="0" r="r" b="b"/>
              <a:pathLst>
                <a:path w="283" h="361">
                  <a:moveTo>
                    <a:pt x="0" y="360"/>
                  </a:moveTo>
                  <a:cubicBezTo>
                    <a:pt x="0" y="361"/>
                    <a:pt x="0" y="361"/>
                    <a:pt x="0" y="361"/>
                  </a:cubicBezTo>
                  <a:cubicBezTo>
                    <a:pt x="90" y="242"/>
                    <a:pt x="184" y="126"/>
                    <a:pt x="283" y="14"/>
                  </a:cubicBezTo>
                  <a:cubicBezTo>
                    <a:pt x="265" y="0"/>
                    <a:pt x="265" y="0"/>
                    <a:pt x="265" y="0"/>
                  </a:cubicBezTo>
                  <a:cubicBezTo>
                    <a:pt x="172" y="116"/>
                    <a:pt x="83" y="237"/>
                    <a:pt x="0" y="36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33"/>
            <p:cNvSpPr>
              <a:spLocks/>
            </p:cNvSpPr>
            <p:nvPr/>
          </p:nvSpPr>
          <p:spPr bwMode="auto">
            <a:xfrm>
              <a:off x="9150350" y="-2074863"/>
              <a:ext cx="279400" cy="709613"/>
            </a:xfrm>
            <a:custGeom>
              <a:avLst/>
              <a:gdLst>
                <a:gd name="T0" fmla="*/ 0 w 128"/>
                <a:gd name="T1" fmla="*/ 326 h 326"/>
                <a:gd name="T2" fmla="*/ 1 w 128"/>
                <a:gd name="T3" fmla="*/ 325 h 326"/>
                <a:gd name="T4" fmla="*/ 128 w 128"/>
                <a:gd name="T5" fmla="*/ 6 h 326"/>
                <a:gd name="T6" fmla="*/ 111 w 128"/>
                <a:gd name="T7" fmla="*/ 0 h 326"/>
                <a:gd name="T8" fmla="*/ 0 w 128"/>
                <a:gd name="T9" fmla="*/ 326 h 326"/>
              </a:gdLst>
              <a:ahLst/>
              <a:cxnLst>
                <a:cxn ang="0">
                  <a:pos x="T0" y="T1"/>
                </a:cxn>
                <a:cxn ang="0">
                  <a:pos x="T2" y="T3"/>
                </a:cxn>
                <a:cxn ang="0">
                  <a:pos x="T4" y="T5"/>
                </a:cxn>
                <a:cxn ang="0">
                  <a:pos x="T6" y="T7"/>
                </a:cxn>
                <a:cxn ang="0">
                  <a:pos x="T8" y="T9"/>
                </a:cxn>
              </a:cxnLst>
              <a:rect l="0" t="0" r="r" b="b"/>
              <a:pathLst>
                <a:path w="128" h="326">
                  <a:moveTo>
                    <a:pt x="0" y="326"/>
                  </a:moveTo>
                  <a:cubicBezTo>
                    <a:pt x="1" y="325"/>
                    <a:pt x="1" y="325"/>
                    <a:pt x="1" y="325"/>
                  </a:cubicBezTo>
                  <a:cubicBezTo>
                    <a:pt x="52" y="223"/>
                    <a:pt x="95" y="116"/>
                    <a:pt x="128" y="6"/>
                  </a:cubicBezTo>
                  <a:cubicBezTo>
                    <a:pt x="122" y="4"/>
                    <a:pt x="117" y="1"/>
                    <a:pt x="111" y="0"/>
                  </a:cubicBezTo>
                  <a:cubicBezTo>
                    <a:pt x="84" y="111"/>
                    <a:pt x="46" y="221"/>
                    <a:pt x="0" y="32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34"/>
            <p:cNvSpPr>
              <a:spLocks/>
            </p:cNvSpPr>
            <p:nvPr/>
          </p:nvSpPr>
          <p:spPr bwMode="auto">
            <a:xfrm>
              <a:off x="8445500" y="-1900238"/>
              <a:ext cx="681038" cy="541338"/>
            </a:xfrm>
            <a:custGeom>
              <a:avLst/>
              <a:gdLst>
                <a:gd name="T0" fmla="*/ 310 w 312"/>
                <a:gd name="T1" fmla="*/ 249 h 249"/>
                <a:gd name="T2" fmla="*/ 312 w 312"/>
                <a:gd name="T3" fmla="*/ 249 h 249"/>
                <a:gd name="T4" fmla="*/ 12 w 312"/>
                <a:gd name="T5" fmla="*/ 0 h 249"/>
                <a:gd name="T6" fmla="*/ 0 w 312"/>
                <a:gd name="T7" fmla="*/ 16 h 249"/>
                <a:gd name="T8" fmla="*/ 310 w 312"/>
                <a:gd name="T9" fmla="*/ 249 h 249"/>
              </a:gdLst>
              <a:ahLst/>
              <a:cxnLst>
                <a:cxn ang="0">
                  <a:pos x="T0" y="T1"/>
                </a:cxn>
                <a:cxn ang="0">
                  <a:pos x="T2" y="T3"/>
                </a:cxn>
                <a:cxn ang="0">
                  <a:pos x="T4" y="T5"/>
                </a:cxn>
                <a:cxn ang="0">
                  <a:pos x="T6" y="T7"/>
                </a:cxn>
                <a:cxn ang="0">
                  <a:pos x="T8" y="T9"/>
                </a:cxn>
              </a:cxnLst>
              <a:rect l="0" t="0" r="r" b="b"/>
              <a:pathLst>
                <a:path w="312" h="249">
                  <a:moveTo>
                    <a:pt x="310" y="249"/>
                  </a:moveTo>
                  <a:cubicBezTo>
                    <a:pt x="312" y="249"/>
                    <a:pt x="312" y="249"/>
                    <a:pt x="312" y="249"/>
                  </a:cubicBezTo>
                  <a:cubicBezTo>
                    <a:pt x="208" y="172"/>
                    <a:pt x="108" y="89"/>
                    <a:pt x="12" y="0"/>
                  </a:cubicBezTo>
                  <a:cubicBezTo>
                    <a:pt x="0" y="16"/>
                    <a:pt x="0" y="16"/>
                    <a:pt x="0" y="16"/>
                  </a:cubicBezTo>
                  <a:cubicBezTo>
                    <a:pt x="99" y="99"/>
                    <a:pt x="203" y="177"/>
                    <a:pt x="310" y="2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35"/>
            <p:cNvSpPr>
              <a:spLocks/>
            </p:cNvSpPr>
            <p:nvPr/>
          </p:nvSpPr>
          <p:spPr bwMode="auto">
            <a:xfrm>
              <a:off x="9121775" y="-2273300"/>
              <a:ext cx="71438" cy="903288"/>
            </a:xfrm>
            <a:custGeom>
              <a:avLst/>
              <a:gdLst>
                <a:gd name="T0" fmla="*/ 9 w 33"/>
                <a:gd name="T1" fmla="*/ 414 h 415"/>
                <a:gd name="T2" fmla="*/ 9 w 33"/>
                <a:gd name="T3" fmla="*/ 415 h 415"/>
                <a:gd name="T4" fmla="*/ 33 w 33"/>
                <a:gd name="T5" fmla="*/ 2 h 415"/>
                <a:gd name="T6" fmla="*/ 11 w 33"/>
                <a:gd name="T7" fmla="*/ 0 h 415"/>
                <a:gd name="T8" fmla="*/ 9 w 33"/>
                <a:gd name="T9" fmla="*/ 414 h 415"/>
              </a:gdLst>
              <a:ahLst/>
              <a:cxnLst>
                <a:cxn ang="0">
                  <a:pos x="T0" y="T1"/>
                </a:cxn>
                <a:cxn ang="0">
                  <a:pos x="T2" y="T3"/>
                </a:cxn>
                <a:cxn ang="0">
                  <a:pos x="T4" y="T5"/>
                </a:cxn>
                <a:cxn ang="0">
                  <a:pos x="T6" y="T7"/>
                </a:cxn>
                <a:cxn ang="0">
                  <a:pos x="T8" y="T9"/>
                </a:cxn>
              </a:cxnLst>
              <a:rect l="0" t="0" r="r" b="b"/>
              <a:pathLst>
                <a:path w="33" h="415">
                  <a:moveTo>
                    <a:pt x="9" y="414"/>
                  </a:moveTo>
                  <a:cubicBezTo>
                    <a:pt x="9" y="415"/>
                    <a:pt x="9" y="415"/>
                    <a:pt x="9" y="415"/>
                  </a:cubicBezTo>
                  <a:cubicBezTo>
                    <a:pt x="8" y="277"/>
                    <a:pt x="16" y="139"/>
                    <a:pt x="33" y="2"/>
                  </a:cubicBezTo>
                  <a:cubicBezTo>
                    <a:pt x="11" y="0"/>
                    <a:pt x="11" y="0"/>
                    <a:pt x="11" y="0"/>
                  </a:cubicBezTo>
                  <a:cubicBezTo>
                    <a:pt x="1" y="138"/>
                    <a:pt x="0" y="275"/>
                    <a:pt x="9" y="41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36"/>
            <p:cNvSpPr>
              <a:spLocks/>
            </p:cNvSpPr>
            <p:nvPr/>
          </p:nvSpPr>
          <p:spPr bwMode="auto">
            <a:xfrm>
              <a:off x="8883650" y="-2106613"/>
              <a:ext cx="250825" cy="738188"/>
            </a:xfrm>
            <a:custGeom>
              <a:avLst/>
              <a:gdLst>
                <a:gd name="T0" fmla="*/ 115 w 115"/>
                <a:gd name="T1" fmla="*/ 340 h 340"/>
                <a:gd name="T2" fmla="*/ 115 w 115"/>
                <a:gd name="T3" fmla="*/ 340 h 340"/>
                <a:gd name="T4" fmla="*/ 18 w 115"/>
                <a:gd name="T5" fmla="*/ 0 h 340"/>
                <a:gd name="T6" fmla="*/ 0 w 115"/>
                <a:gd name="T7" fmla="*/ 6 h 340"/>
                <a:gd name="T8" fmla="*/ 115 w 115"/>
                <a:gd name="T9" fmla="*/ 340 h 340"/>
              </a:gdLst>
              <a:ahLst/>
              <a:cxnLst>
                <a:cxn ang="0">
                  <a:pos x="T0" y="T1"/>
                </a:cxn>
                <a:cxn ang="0">
                  <a:pos x="T2" y="T3"/>
                </a:cxn>
                <a:cxn ang="0">
                  <a:pos x="T4" y="T5"/>
                </a:cxn>
                <a:cxn ang="0">
                  <a:pos x="T6" y="T7"/>
                </a:cxn>
                <a:cxn ang="0">
                  <a:pos x="T8" y="T9"/>
                </a:cxn>
              </a:cxnLst>
              <a:rect l="0" t="0" r="r" b="b"/>
              <a:pathLst>
                <a:path w="115" h="340">
                  <a:moveTo>
                    <a:pt x="115" y="340"/>
                  </a:moveTo>
                  <a:cubicBezTo>
                    <a:pt x="115" y="340"/>
                    <a:pt x="115" y="340"/>
                    <a:pt x="115" y="340"/>
                  </a:cubicBezTo>
                  <a:cubicBezTo>
                    <a:pt x="80" y="228"/>
                    <a:pt x="47" y="115"/>
                    <a:pt x="18" y="0"/>
                  </a:cubicBezTo>
                  <a:cubicBezTo>
                    <a:pt x="0" y="6"/>
                    <a:pt x="0" y="6"/>
                    <a:pt x="0" y="6"/>
                  </a:cubicBezTo>
                  <a:cubicBezTo>
                    <a:pt x="35" y="118"/>
                    <a:pt x="74" y="230"/>
                    <a:pt x="115" y="3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37"/>
            <p:cNvSpPr>
              <a:spLocks/>
            </p:cNvSpPr>
            <p:nvPr/>
          </p:nvSpPr>
          <p:spPr bwMode="auto">
            <a:xfrm>
              <a:off x="8545513" y="-2122488"/>
              <a:ext cx="582613" cy="757238"/>
            </a:xfrm>
            <a:custGeom>
              <a:avLst/>
              <a:gdLst>
                <a:gd name="T0" fmla="*/ 267 w 267"/>
                <a:gd name="T1" fmla="*/ 348 h 348"/>
                <a:gd name="T2" fmla="*/ 267 w 267"/>
                <a:gd name="T3" fmla="*/ 348 h 348"/>
                <a:gd name="T4" fmla="*/ 17 w 267"/>
                <a:gd name="T5" fmla="*/ 0 h 348"/>
                <a:gd name="T6" fmla="*/ 0 w 267"/>
                <a:gd name="T7" fmla="*/ 14 h 348"/>
                <a:gd name="T8" fmla="*/ 267 w 267"/>
                <a:gd name="T9" fmla="*/ 348 h 348"/>
              </a:gdLst>
              <a:ahLst/>
              <a:cxnLst>
                <a:cxn ang="0">
                  <a:pos x="T0" y="T1"/>
                </a:cxn>
                <a:cxn ang="0">
                  <a:pos x="T2" y="T3"/>
                </a:cxn>
                <a:cxn ang="0">
                  <a:pos x="T4" y="T5"/>
                </a:cxn>
                <a:cxn ang="0">
                  <a:pos x="T6" y="T7"/>
                </a:cxn>
                <a:cxn ang="0">
                  <a:pos x="T8" y="T9"/>
                </a:cxn>
              </a:cxnLst>
              <a:rect l="0" t="0" r="r" b="b"/>
              <a:pathLst>
                <a:path w="267" h="348">
                  <a:moveTo>
                    <a:pt x="267" y="348"/>
                  </a:moveTo>
                  <a:cubicBezTo>
                    <a:pt x="267" y="348"/>
                    <a:pt x="267" y="348"/>
                    <a:pt x="267" y="348"/>
                  </a:cubicBezTo>
                  <a:cubicBezTo>
                    <a:pt x="188" y="229"/>
                    <a:pt x="104" y="113"/>
                    <a:pt x="17" y="0"/>
                  </a:cubicBezTo>
                  <a:cubicBezTo>
                    <a:pt x="0" y="14"/>
                    <a:pt x="0" y="14"/>
                    <a:pt x="0" y="14"/>
                  </a:cubicBezTo>
                  <a:cubicBezTo>
                    <a:pt x="93" y="122"/>
                    <a:pt x="182" y="234"/>
                    <a:pt x="267" y="34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38"/>
            <p:cNvSpPr>
              <a:spLocks/>
            </p:cNvSpPr>
            <p:nvPr/>
          </p:nvSpPr>
          <p:spPr bwMode="auto">
            <a:xfrm>
              <a:off x="8362950" y="-1970088"/>
              <a:ext cx="163513" cy="182563"/>
            </a:xfrm>
            <a:custGeom>
              <a:avLst/>
              <a:gdLst>
                <a:gd name="T0" fmla="*/ 14 w 75"/>
                <a:gd name="T1" fmla="*/ 76 h 84"/>
                <a:gd name="T2" fmla="*/ 62 w 75"/>
                <a:gd name="T3" fmla="*/ 61 h 84"/>
                <a:gd name="T4" fmla="*/ 63 w 75"/>
                <a:gd name="T5" fmla="*/ 12 h 84"/>
                <a:gd name="T6" fmla="*/ 15 w 75"/>
                <a:gd name="T7" fmla="*/ 26 h 84"/>
                <a:gd name="T8" fmla="*/ 14 w 75"/>
                <a:gd name="T9" fmla="*/ 76 h 84"/>
              </a:gdLst>
              <a:ahLst/>
              <a:cxnLst>
                <a:cxn ang="0">
                  <a:pos x="T0" y="T1"/>
                </a:cxn>
                <a:cxn ang="0">
                  <a:pos x="T2" y="T3"/>
                </a:cxn>
                <a:cxn ang="0">
                  <a:pos x="T4" y="T5"/>
                </a:cxn>
                <a:cxn ang="0">
                  <a:pos x="T6" y="T7"/>
                </a:cxn>
                <a:cxn ang="0">
                  <a:pos x="T8" y="T9"/>
                </a:cxn>
              </a:cxnLst>
              <a:rect l="0" t="0" r="r" b="b"/>
              <a:pathLst>
                <a:path w="75" h="84">
                  <a:moveTo>
                    <a:pt x="14" y="76"/>
                  </a:moveTo>
                  <a:cubicBezTo>
                    <a:pt x="28" y="84"/>
                    <a:pt x="49" y="78"/>
                    <a:pt x="62" y="61"/>
                  </a:cubicBezTo>
                  <a:cubicBezTo>
                    <a:pt x="74" y="45"/>
                    <a:pt x="75" y="23"/>
                    <a:pt x="63" y="12"/>
                  </a:cubicBezTo>
                  <a:cubicBezTo>
                    <a:pt x="52" y="0"/>
                    <a:pt x="30" y="6"/>
                    <a:pt x="15" y="26"/>
                  </a:cubicBezTo>
                  <a:cubicBezTo>
                    <a:pt x="0" y="45"/>
                    <a:pt x="0" y="68"/>
                    <a:pt x="14" y="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39"/>
            <p:cNvSpPr>
              <a:spLocks/>
            </p:cNvSpPr>
            <p:nvPr/>
          </p:nvSpPr>
          <p:spPr bwMode="auto">
            <a:xfrm>
              <a:off x="8388350" y="-2297113"/>
              <a:ext cx="301625" cy="261938"/>
            </a:xfrm>
            <a:custGeom>
              <a:avLst/>
              <a:gdLst>
                <a:gd name="T0" fmla="*/ 17 w 138"/>
                <a:gd name="T1" fmla="*/ 103 h 120"/>
                <a:gd name="T2" fmla="*/ 94 w 138"/>
                <a:gd name="T3" fmla="*/ 93 h 120"/>
                <a:gd name="T4" fmla="*/ 128 w 138"/>
                <a:gd name="T5" fmla="*/ 23 h 120"/>
                <a:gd name="T6" fmla="*/ 44 w 138"/>
                <a:gd name="T7" fmla="*/ 24 h 120"/>
                <a:gd name="T8" fmla="*/ 17 w 138"/>
                <a:gd name="T9" fmla="*/ 103 h 120"/>
              </a:gdLst>
              <a:ahLst/>
              <a:cxnLst>
                <a:cxn ang="0">
                  <a:pos x="T0" y="T1"/>
                </a:cxn>
                <a:cxn ang="0">
                  <a:pos x="T2" y="T3"/>
                </a:cxn>
                <a:cxn ang="0">
                  <a:pos x="T4" y="T5"/>
                </a:cxn>
                <a:cxn ang="0">
                  <a:pos x="T6" y="T7"/>
                </a:cxn>
                <a:cxn ang="0">
                  <a:pos x="T8" y="T9"/>
                </a:cxn>
              </a:cxnLst>
              <a:rect l="0" t="0" r="r" b="b"/>
              <a:pathLst>
                <a:path w="138" h="120">
                  <a:moveTo>
                    <a:pt x="17" y="103"/>
                  </a:moveTo>
                  <a:cubicBezTo>
                    <a:pt x="34" y="120"/>
                    <a:pt x="68" y="114"/>
                    <a:pt x="94" y="93"/>
                  </a:cubicBezTo>
                  <a:cubicBezTo>
                    <a:pt x="122" y="74"/>
                    <a:pt x="138" y="44"/>
                    <a:pt x="128" y="23"/>
                  </a:cubicBezTo>
                  <a:cubicBezTo>
                    <a:pt x="117" y="2"/>
                    <a:pt x="78" y="0"/>
                    <a:pt x="44" y="24"/>
                  </a:cubicBezTo>
                  <a:cubicBezTo>
                    <a:pt x="11" y="50"/>
                    <a:pt x="0" y="87"/>
                    <a:pt x="17" y="10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40"/>
            <p:cNvSpPr>
              <a:spLocks/>
            </p:cNvSpPr>
            <p:nvPr/>
          </p:nvSpPr>
          <p:spPr bwMode="auto">
            <a:xfrm>
              <a:off x="8826500" y="-2206625"/>
              <a:ext cx="207963" cy="177800"/>
            </a:xfrm>
            <a:custGeom>
              <a:avLst/>
              <a:gdLst>
                <a:gd name="T0" fmla="*/ 7 w 95"/>
                <a:gd name="T1" fmla="*/ 56 h 82"/>
                <a:gd name="T2" fmla="*/ 59 w 95"/>
                <a:gd name="T3" fmla="*/ 76 h 82"/>
                <a:gd name="T4" fmla="*/ 93 w 95"/>
                <a:gd name="T5" fmla="*/ 33 h 82"/>
                <a:gd name="T6" fmla="*/ 40 w 95"/>
                <a:gd name="T7" fmla="*/ 7 h 82"/>
                <a:gd name="T8" fmla="*/ 7 w 95"/>
                <a:gd name="T9" fmla="*/ 56 h 82"/>
              </a:gdLst>
              <a:ahLst/>
              <a:cxnLst>
                <a:cxn ang="0">
                  <a:pos x="T0" y="T1"/>
                </a:cxn>
                <a:cxn ang="0">
                  <a:pos x="T2" y="T3"/>
                </a:cxn>
                <a:cxn ang="0">
                  <a:pos x="T4" y="T5"/>
                </a:cxn>
                <a:cxn ang="0">
                  <a:pos x="T6" y="T7"/>
                </a:cxn>
                <a:cxn ang="0">
                  <a:pos x="T8" y="T9"/>
                </a:cxn>
              </a:cxnLst>
              <a:rect l="0" t="0" r="r" b="b"/>
              <a:pathLst>
                <a:path w="95" h="82">
                  <a:moveTo>
                    <a:pt x="7" y="56"/>
                  </a:moveTo>
                  <a:cubicBezTo>
                    <a:pt x="15" y="74"/>
                    <a:pt x="38" y="82"/>
                    <a:pt x="59" y="76"/>
                  </a:cubicBezTo>
                  <a:cubicBezTo>
                    <a:pt x="79" y="69"/>
                    <a:pt x="95" y="53"/>
                    <a:pt x="93" y="33"/>
                  </a:cubicBezTo>
                  <a:cubicBezTo>
                    <a:pt x="91" y="15"/>
                    <a:pt x="66" y="0"/>
                    <a:pt x="40" y="7"/>
                  </a:cubicBezTo>
                  <a:cubicBezTo>
                    <a:pt x="14" y="16"/>
                    <a:pt x="0" y="38"/>
                    <a:pt x="7" y="5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41"/>
            <p:cNvSpPr>
              <a:spLocks/>
            </p:cNvSpPr>
            <p:nvPr/>
          </p:nvSpPr>
          <p:spPr bwMode="auto">
            <a:xfrm>
              <a:off x="9040813" y="-2379663"/>
              <a:ext cx="244475" cy="161925"/>
            </a:xfrm>
            <a:custGeom>
              <a:avLst/>
              <a:gdLst>
                <a:gd name="T0" fmla="*/ 3 w 112"/>
                <a:gd name="T1" fmla="*/ 40 h 74"/>
                <a:gd name="T2" fmla="*/ 55 w 112"/>
                <a:gd name="T3" fmla="*/ 73 h 74"/>
                <a:gd name="T4" fmla="*/ 108 w 112"/>
                <a:gd name="T5" fmla="*/ 41 h 74"/>
                <a:gd name="T6" fmla="*/ 56 w 112"/>
                <a:gd name="T7" fmla="*/ 3 h 74"/>
                <a:gd name="T8" fmla="*/ 3 w 112"/>
                <a:gd name="T9" fmla="*/ 40 h 74"/>
              </a:gdLst>
              <a:ahLst/>
              <a:cxnLst>
                <a:cxn ang="0">
                  <a:pos x="T0" y="T1"/>
                </a:cxn>
                <a:cxn ang="0">
                  <a:pos x="T2" y="T3"/>
                </a:cxn>
                <a:cxn ang="0">
                  <a:pos x="T4" y="T5"/>
                </a:cxn>
                <a:cxn ang="0">
                  <a:pos x="T6" y="T7"/>
                </a:cxn>
                <a:cxn ang="0">
                  <a:pos x="T8" y="T9"/>
                </a:cxn>
              </a:cxnLst>
              <a:rect l="0" t="0" r="r" b="b"/>
              <a:pathLst>
                <a:path w="112" h="74">
                  <a:moveTo>
                    <a:pt x="3" y="40"/>
                  </a:moveTo>
                  <a:cubicBezTo>
                    <a:pt x="5" y="60"/>
                    <a:pt x="28" y="71"/>
                    <a:pt x="55" y="73"/>
                  </a:cubicBezTo>
                  <a:cubicBezTo>
                    <a:pt x="81" y="74"/>
                    <a:pt x="105" y="61"/>
                    <a:pt x="108" y="41"/>
                  </a:cubicBezTo>
                  <a:cubicBezTo>
                    <a:pt x="112" y="22"/>
                    <a:pt x="88" y="4"/>
                    <a:pt x="56" y="3"/>
                  </a:cubicBezTo>
                  <a:cubicBezTo>
                    <a:pt x="24" y="0"/>
                    <a:pt x="0" y="21"/>
                    <a:pt x="3" y="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42"/>
            <p:cNvSpPr>
              <a:spLocks/>
            </p:cNvSpPr>
            <p:nvPr/>
          </p:nvSpPr>
          <p:spPr bwMode="auto">
            <a:xfrm>
              <a:off x="9278938" y="-2179638"/>
              <a:ext cx="261938" cy="233363"/>
            </a:xfrm>
            <a:custGeom>
              <a:avLst/>
              <a:gdLst>
                <a:gd name="T0" fmla="*/ 4 w 120"/>
                <a:gd name="T1" fmla="*/ 39 h 107"/>
                <a:gd name="T2" fmla="*/ 42 w 120"/>
                <a:gd name="T3" fmla="*/ 96 h 107"/>
                <a:gd name="T4" fmla="*/ 107 w 120"/>
                <a:gd name="T5" fmla="*/ 77 h 107"/>
                <a:gd name="T6" fmla="*/ 73 w 120"/>
                <a:gd name="T7" fmla="*/ 10 h 107"/>
                <a:gd name="T8" fmla="*/ 4 w 120"/>
                <a:gd name="T9" fmla="*/ 39 h 107"/>
              </a:gdLst>
              <a:ahLst/>
              <a:cxnLst>
                <a:cxn ang="0">
                  <a:pos x="T0" y="T1"/>
                </a:cxn>
                <a:cxn ang="0">
                  <a:pos x="T2" y="T3"/>
                </a:cxn>
                <a:cxn ang="0">
                  <a:pos x="T4" y="T5"/>
                </a:cxn>
                <a:cxn ang="0">
                  <a:pos x="T6" y="T7"/>
                </a:cxn>
                <a:cxn ang="0">
                  <a:pos x="T8" y="T9"/>
                </a:cxn>
              </a:cxnLst>
              <a:rect l="0" t="0" r="r" b="b"/>
              <a:pathLst>
                <a:path w="120" h="107">
                  <a:moveTo>
                    <a:pt x="4" y="39"/>
                  </a:moveTo>
                  <a:cubicBezTo>
                    <a:pt x="0" y="64"/>
                    <a:pt x="17" y="89"/>
                    <a:pt x="42" y="96"/>
                  </a:cubicBezTo>
                  <a:cubicBezTo>
                    <a:pt x="65" y="107"/>
                    <a:pt x="94" y="98"/>
                    <a:pt x="107" y="77"/>
                  </a:cubicBezTo>
                  <a:cubicBezTo>
                    <a:pt x="120" y="55"/>
                    <a:pt x="105" y="24"/>
                    <a:pt x="73" y="10"/>
                  </a:cubicBezTo>
                  <a:cubicBezTo>
                    <a:pt x="40" y="0"/>
                    <a:pt x="9" y="14"/>
                    <a:pt x="4" y="3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43"/>
            <p:cNvSpPr>
              <a:spLocks/>
            </p:cNvSpPr>
            <p:nvPr/>
          </p:nvSpPr>
          <p:spPr bwMode="auto">
            <a:xfrm>
              <a:off x="9577388" y="-2322513"/>
              <a:ext cx="422275" cy="393700"/>
            </a:xfrm>
            <a:custGeom>
              <a:avLst/>
              <a:gdLst>
                <a:gd name="T0" fmla="*/ 14 w 193"/>
                <a:gd name="T1" fmla="*/ 34 h 181"/>
                <a:gd name="T2" fmla="*/ 57 w 193"/>
                <a:gd name="T3" fmla="*/ 136 h 181"/>
                <a:gd name="T4" fmla="*/ 166 w 193"/>
                <a:gd name="T5" fmla="*/ 159 h 181"/>
                <a:gd name="T6" fmla="*/ 136 w 193"/>
                <a:gd name="T7" fmla="*/ 41 h 181"/>
                <a:gd name="T8" fmla="*/ 14 w 193"/>
                <a:gd name="T9" fmla="*/ 34 h 181"/>
              </a:gdLst>
              <a:ahLst/>
              <a:cxnLst>
                <a:cxn ang="0">
                  <a:pos x="T0" y="T1"/>
                </a:cxn>
                <a:cxn ang="0">
                  <a:pos x="T2" y="T3"/>
                </a:cxn>
                <a:cxn ang="0">
                  <a:pos x="T4" y="T5"/>
                </a:cxn>
                <a:cxn ang="0">
                  <a:pos x="T6" y="T7"/>
                </a:cxn>
                <a:cxn ang="0">
                  <a:pos x="T8" y="T9"/>
                </a:cxn>
              </a:cxnLst>
              <a:rect l="0" t="0" r="r" b="b"/>
              <a:pathLst>
                <a:path w="193" h="181">
                  <a:moveTo>
                    <a:pt x="14" y="34"/>
                  </a:moveTo>
                  <a:cubicBezTo>
                    <a:pt x="0" y="65"/>
                    <a:pt x="22" y="106"/>
                    <a:pt x="57" y="136"/>
                  </a:cubicBezTo>
                  <a:cubicBezTo>
                    <a:pt x="94" y="164"/>
                    <a:pt x="137" y="181"/>
                    <a:pt x="166" y="159"/>
                  </a:cubicBezTo>
                  <a:cubicBezTo>
                    <a:pt x="193" y="140"/>
                    <a:pt x="186" y="80"/>
                    <a:pt x="136" y="41"/>
                  </a:cubicBezTo>
                  <a:cubicBezTo>
                    <a:pt x="87" y="0"/>
                    <a:pt x="29" y="3"/>
                    <a:pt x="14" y="3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44"/>
            <p:cNvSpPr>
              <a:spLocks/>
            </p:cNvSpPr>
            <p:nvPr/>
          </p:nvSpPr>
          <p:spPr bwMode="auto">
            <a:xfrm>
              <a:off x="9410700" y="-2332038"/>
              <a:ext cx="87313" cy="61913"/>
            </a:xfrm>
            <a:custGeom>
              <a:avLst/>
              <a:gdLst>
                <a:gd name="T0" fmla="*/ 2 w 40"/>
                <a:gd name="T1" fmla="*/ 10 h 28"/>
                <a:gd name="T2" fmla="*/ 16 w 40"/>
                <a:gd name="T3" fmla="*/ 26 h 28"/>
                <a:gd name="T4" fmla="*/ 38 w 40"/>
                <a:gd name="T5" fmla="*/ 20 h 28"/>
                <a:gd name="T6" fmla="*/ 24 w 40"/>
                <a:gd name="T7" fmla="*/ 3 h 28"/>
                <a:gd name="T8" fmla="*/ 2 w 40"/>
                <a:gd name="T9" fmla="*/ 10 h 28"/>
              </a:gdLst>
              <a:ahLst/>
              <a:cxnLst>
                <a:cxn ang="0">
                  <a:pos x="T0" y="T1"/>
                </a:cxn>
                <a:cxn ang="0">
                  <a:pos x="T2" y="T3"/>
                </a:cxn>
                <a:cxn ang="0">
                  <a:pos x="T4" y="T5"/>
                </a:cxn>
                <a:cxn ang="0">
                  <a:pos x="T6" y="T7"/>
                </a:cxn>
                <a:cxn ang="0">
                  <a:pos x="T8" y="T9"/>
                </a:cxn>
              </a:cxnLst>
              <a:rect l="0" t="0" r="r" b="b"/>
              <a:pathLst>
                <a:path w="40" h="28">
                  <a:moveTo>
                    <a:pt x="2" y="10"/>
                  </a:moveTo>
                  <a:cubicBezTo>
                    <a:pt x="0" y="16"/>
                    <a:pt x="7" y="23"/>
                    <a:pt x="16" y="26"/>
                  </a:cubicBezTo>
                  <a:cubicBezTo>
                    <a:pt x="26" y="28"/>
                    <a:pt x="36" y="26"/>
                    <a:pt x="38" y="20"/>
                  </a:cubicBezTo>
                  <a:cubicBezTo>
                    <a:pt x="40" y="14"/>
                    <a:pt x="34" y="6"/>
                    <a:pt x="24" y="3"/>
                  </a:cubicBezTo>
                  <a:cubicBezTo>
                    <a:pt x="13" y="0"/>
                    <a:pt x="4" y="3"/>
                    <a:pt x="2"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45"/>
            <p:cNvSpPr>
              <a:spLocks/>
            </p:cNvSpPr>
            <p:nvPr/>
          </p:nvSpPr>
          <p:spPr bwMode="auto">
            <a:xfrm>
              <a:off x="8855075" y="-2420938"/>
              <a:ext cx="185738" cy="120650"/>
            </a:xfrm>
            <a:custGeom>
              <a:avLst/>
              <a:gdLst>
                <a:gd name="T0" fmla="*/ 4 w 85"/>
                <a:gd name="T1" fmla="*/ 37 h 55"/>
                <a:gd name="T2" fmla="*/ 48 w 85"/>
                <a:gd name="T3" fmla="*/ 53 h 55"/>
                <a:gd name="T4" fmla="*/ 84 w 85"/>
                <a:gd name="T5" fmla="*/ 22 h 55"/>
                <a:gd name="T6" fmla="*/ 39 w 85"/>
                <a:gd name="T7" fmla="*/ 4 h 55"/>
                <a:gd name="T8" fmla="*/ 4 w 85"/>
                <a:gd name="T9" fmla="*/ 37 h 55"/>
              </a:gdLst>
              <a:ahLst/>
              <a:cxnLst>
                <a:cxn ang="0">
                  <a:pos x="T0" y="T1"/>
                </a:cxn>
                <a:cxn ang="0">
                  <a:pos x="T2" y="T3"/>
                </a:cxn>
                <a:cxn ang="0">
                  <a:pos x="T4" y="T5"/>
                </a:cxn>
                <a:cxn ang="0">
                  <a:pos x="T6" y="T7"/>
                </a:cxn>
                <a:cxn ang="0">
                  <a:pos x="T8" y="T9"/>
                </a:cxn>
              </a:cxnLst>
              <a:rect l="0" t="0" r="r" b="b"/>
              <a:pathLst>
                <a:path w="85" h="55">
                  <a:moveTo>
                    <a:pt x="4" y="37"/>
                  </a:moveTo>
                  <a:cubicBezTo>
                    <a:pt x="8" y="50"/>
                    <a:pt x="27" y="55"/>
                    <a:pt x="48" y="53"/>
                  </a:cubicBezTo>
                  <a:cubicBezTo>
                    <a:pt x="69" y="49"/>
                    <a:pt x="85" y="36"/>
                    <a:pt x="84" y="22"/>
                  </a:cubicBezTo>
                  <a:cubicBezTo>
                    <a:pt x="83" y="9"/>
                    <a:pt x="62" y="0"/>
                    <a:pt x="39" y="4"/>
                  </a:cubicBezTo>
                  <a:cubicBezTo>
                    <a:pt x="15" y="7"/>
                    <a:pt x="0" y="24"/>
                    <a:pt x="4" y="3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46"/>
            <p:cNvSpPr>
              <a:spLocks/>
            </p:cNvSpPr>
            <p:nvPr/>
          </p:nvSpPr>
          <p:spPr bwMode="auto">
            <a:xfrm>
              <a:off x="8208963" y="-2087563"/>
              <a:ext cx="98425" cy="111125"/>
            </a:xfrm>
            <a:custGeom>
              <a:avLst/>
              <a:gdLst>
                <a:gd name="T0" fmla="*/ 7 w 45"/>
                <a:gd name="T1" fmla="*/ 46 h 51"/>
                <a:gd name="T2" fmla="*/ 34 w 45"/>
                <a:gd name="T3" fmla="*/ 35 h 51"/>
                <a:gd name="T4" fmla="*/ 38 w 45"/>
                <a:gd name="T5" fmla="*/ 5 h 51"/>
                <a:gd name="T6" fmla="*/ 11 w 45"/>
                <a:gd name="T7" fmla="*/ 17 h 51"/>
                <a:gd name="T8" fmla="*/ 7 w 45"/>
                <a:gd name="T9" fmla="*/ 46 h 51"/>
              </a:gdLst>
              <a:ahLst/>
              <a:cxnLst>
                <a:cxn ang="0">
                  <a:pos x="T0" y="T1"/>
                </a:cxn>
                <a:cxn ang="0">
                  <a:pos x="T2" y="T3"/>
                </a:cxn>
                <a:cxn ang="0">
                  <a:pos x="T4" y="T5"/>
                </a:cxn>
                <a:cxn ang="0">
                  <a:pos x="T6" y="T7"/>
                </a:cxn>
                <a:cxn ang="0">
                  <a:pos x="T8" y="T9"/>
                </a:cxn>
              </a:cxnLst>
              <a:rect l="0" t="0" r="r" b="b"/>
              <a:pathLst>
                <a:path w="45" h="51">
                  <a:moveTo>
                    <a:pt x="7" y="46"/>
                  </a:moveTo>
                  <a:cubicBezTo>
                    <a:pt x="13" y="51"/>
                    <a:pt x="26" y="46"/>
                    <a:pt x="34" y="35"/>
                  </a:cubicBezTo>
                  <a:cubicBezTo>
                    <a:pt x="42" y="24"/>
                    <a:pt x="45" y="11"/>
                    <a:pt x="38" y="5"/>
                  </a:cubicBezTo>
                  <a:cubicBezTo>
                    <a:pt x="32" y="0"/>
                    <a:pt x="20" y="5"/>
                    <a:pt x="11" y="17"/>
                  </a:cubicBezTo>
                  <a:cubicBezTo>
                    <a:pt x="2" y="28"/>
                    <a:pt x="0" y="42"/>
                    <a:pt x="7" y="4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47"/>
            <p:cNvSpPr>
              <a:spLocks/>
            </p:cNvSpPr>
            <p:nvPr/>
          </p:nvSpPr>
          <p:spPr bwMode="auto">
            <a:xfrm>
              <a:off x="8104188" y="-454025"/>
              <a:ext cx="1570038" cy="4894263"/>
            </a:xfrm>
            <a:custGeom>
              <a:avLst/>
              <a:gdLst>
                <a:gd name="T0" fmla="*/ 399 w 719"/>
                <a:gd name="T1" fmla="*/ 1917 h 2250"/>
                <a:gd name="T2" fmla="*/ 496 w 719"/>
                <a:gd name="T3" fmla="*/ 4 h 2250"/>
                <a:gd name="T4" fmla="*/ 474 w 719"/>
                <a:gd name="T5" fmla="*/ 0 h 2250"/>
                <a:gd name="T6" fmla="*/ 380 w 719"/>
                <a:gd name="T7" fmla="*/ 1906 h 2250"/>
                <a:gd name="T8" fmla="*/ 0 w 719"/>
                <a:gd name="T9" fmla="*/ 2230 h 2250"/>
                <a:gd name="T10" fmla="*/ 0 w 719"/>
                <a:gd name="T11" fmla="*/ 2230 h 2250"/>
                <a:gd name="T12" fmla="*/ 9 w 719"/>
                <a:gd name="T13" fmla="*/ 2250 h 2250"/>
                <a:gd name="T14" fmla="*/ 399 w 719"/>
                <a:gd name="T15" fmla="*/ 1917 h 2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9" h="2250">
                  <a:moveTo>
                    <a:pt x="399" y="1917"/>
                  </a:moveTo>
                  <a:cubicBezTo>
                    <a:pt x="719" y="1393"/>
                    <a:pt x="396" y="576"/>
                    <a:pt x="496" y="4"/>
                  </a:cubicBezTo>
                  <a:cubicBezTo>
                    <a:pt x="474" y="0"/>
                    <a:pt x="474" y="0"/>
                    <a:pt x="474" y="0"/>
                  </a:cubicBezTo>
                  <a:cubicBezTo>
                    <a:pt x="374" y="583"/>
                    <a:pt x="694" y="1397"/>
                    <a:pt x="380" y="1906"/>
                  </a:cubicBezTo>
                  <a:cubicBezTo>
                    <a:pt x="301" y="2036"/>
                    <a:pt x="180" y="2147"/>
                    <a:pt x="0" y="2230"/>
                  </a:cubicBezTo>
                  <a:cubicBezTo>
                    <a:pt x="0" y="2230"/>
                    <a:pt x="0" y="2230"/>
                    <a:pt x="0" y="2230"/>
                  </a:cubicBezTo>
                  <a:cubicBezTo>
                    <a:pt x="9" y="2250"/>
                    <a:pt x="9" y="2250"/>
                    <a:pt x="9" y="2250"/>
                  </a:cubicBezTo>
                  <a:cubicBezTo>
                    <a:pt x="193" y="2165"/>
                    <a:pt x="317" y="2051"/>
                    <a:pt x="399" y="191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9" name="组合 108"/>
          <p:cNvGrpSpPr/>
          <p:nvPr/>
        </p:nvGrpSpPr>
        <p:grpSpPr>
          <a:xfrm>
            <a:off x="2649012" y="1602717"/>
            <a:ext cx="2684825" cy="2417901"/>
            <a:chOff x="2649012" y="1602717"/>
            <a:chExt cx="2684825" cy="2417901"/>
          </a:xfrm>
        </p:grpSpPr>
        <p:sp>
          <p:nvSpPr>
            <p:cNvPr id="101" name="矩形 100"/>
            <p:cNvSpPr/>
            <p:nvPr/>
          </p:nvSpPr>
          <p:spPr>
            <a:xfrm>
              <a:off x="2936158" y="2476071"/>
              <a:ext cx="2397679"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好雨知时节，当春乃发生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随风潜入夜，润物细无声</a:t>
              </a:r>
            </a:p>
          </p:txBody>
        </p:sp>
        <p:sp>
          <p:nvSpPr>
            <p:cNvPr id="102" name="矩形 101"/>
            <p:cNvSpPr/>
            <p:nvPr/>
          </p:nvSpPr>
          <p:spPr>
            <a:xfrm>
              <a:off x="3378774" y="1602717"/>
              <a:ext cx="1483098"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春夜喜雨 </a:t>
              </a:r>
            </a:p>
          </p:txBody>
        </p:sp>
        <p:sp>
          <p:nvSpPr>
            <p:cNvPr id="103" name="矩形 102"/>
            <p:cNvSpPr/>
            <p:nvPr/>
          </p:nvSpPr>
          <p:spPr>
            <a:xfrm>
              <a:off x="4103376" y="2080796"/>
              <a:ext cx="817853" cy="307777"/>
            </a:xfrm>
            <a:prstGeom prst="rect">
              <a:avLst/>
            </a:prstGeom>
          </p:spPr>
          <p:txBody>
            <a:bodyPr wrap="squar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杜甫</a:t>
              </a:r>
              <a:endParaRPr lang="zh-CN" altLang="en-US" sz="1400" dirty="0">
                <a:solidFill>
                  <a:schemeClr val="bg1">
                    <a:lumMod val="75000"/>
                  </a:schemeClr>
                </a:solidFill>
              </a:endParaRPr>
            </a:p>
          </p:txBody>
        </p:sp>
        <p:sp>
          <p:nvSpPr>
            <p:cNvPr id="104" name="矩形 103"/>
            <p:cNvSpPr/>
            <p:nvPr/>
          </p:nvSpPr>
          <p:spPr>
            <a:xfrm>
              <a:off x="2649012" y="3374287"/>
              <a:ext cx="2610111" cy="646331"/>
            </a:xfrm>
            <a:prstGeom prst="rect">
              <a:avLst/>
            </a:prstGeom>
          </p:spPr>
          <p:txBody>
            <a:bodyPr wrap="square">
              <a:spAutoFit/>
            </a:bodyPr>
            <a:lstStyle/>
            <a:p>
              <a:pPr algn="ctr">
                <a:lnSpc>
                  <a:spcPct val="150000"/>
                </a:lnSpc>
              </a:pPr>
              <a:r>
                <a:rPr lang="en-US" altLang="zh-CN" sz="800" dirty="0">
                  <a:solidFill>
                    <a:schemeClr val="tx1">
                      <a:lumMod val="65000"/>
                      <a:lumOff val="35000"/>
                    </a:schemeClr>
                  </a:solidFill>
                  <a:latin typeface="arial" panose="020B0604020202020204" pitchFamily="34" charset="0"/>
                </a:rPr>
                <a:t>THE RAIN SEASON, WHEN SPRING IS HAPPENING. THE WIND INTO NIGHT, MOISTENS EVERYTHING SILENTLY.</a:t>
              </a:r>
              <a:endParaRPr lang="zh-CN" altLang="en-US" sz="800" dirty="0">
                <a:solidFill>
                  <a:schemeClr val="tx1">
                    <a:lumMod val="65000"/>
                    <a:lumOff val="35000"/>
                  </a:schemeClr>
                </a:solidFill>
                <a:latin typeface="arial" panose="020B0604020202020204" pitchFamily="34" charset="0"/>
              </a:endParaRPr>
            </a:p>
          </p:txBody>
        </p:sp>
      </p:grpSp>
      <p:grpSp>
        <p:nvGrpSpPr>
          <p:cNvPr id="110" name="组合 109"/>
          <p:cNvGrpSpPr/>
          <p:nvPr/>
        </p:nvGrpSpPr>
        <p:grpSpPr>
          <a:xfrm>
            <a:off x="8150200" y="3122293"/>
            <a:ext cx="3089747" cy="2313760"/>
            <a:chOff x="8150200" y="3122293"/>
            <a:chExt cx="3089747" cy="2313760"/>
          </a:xfrm>
        </p:grpSpPr>
        <p:sp>
          <p:nvSpPr>
            <p:cNvPr id="105" name="矩形 104"/>
            <p:cNvSpPr/>
            <p:nvPr/>
          </p:nvSpPr>
          <p:spPr>
            <a:xfrm>
              <a:off x="8150200" y="3909269"/>
              <a:ext cx="3089747"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碧玉妆成一树高，万条垂下绿丝绦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不知细叶谁裁出，二月春风似剪刀</a:t>
              </a:r>
            </a:p>
          </p:txBody>
        </p:sp>
        <p:sp>
          <p:nvSpPr>
            <p:cNvPr id="106" name="矩形 105"/>
            <p:cNvSpPr/>
            <p:nvPr/>
          </p:nvSpPr>
          <p:spPr>
            <a:xfrm>
              <a:off x="8949153" y="3122293"/>
              <a:ext cx="1075455" cy="461665"/>
            </a:xfrm>
            <a:prstGeom prst="rect">
              <a:avLst/>
            </a:prstGeom>
            <a:noFill/>
          </p:spPr>
          <p:txBody>
            <a:bodyPr vert="horz" wrap="square" rtlCol="0">
              <a:spAutoFit/>
            </a:bodyPr>
            <a:lstStyle/>
            <a:p>
              <a:r>
                <a:rPr lang="zh-CN" altLang="en-US" sz="2400" dirty="0">
                  <a:solidFill>
                    <a:srgbClr val="0C727C"/>
                  </a:solidFill>
                  <a:latin typeface="方正清刻本悦宋简体" panose="02000000000000000000" pitchFamily="2" charset="-122"/>
                  <a:ea typeface="方正清刻本悦宋简体" panose="02000000000000000000" pitchFamily="2" charset="-122"/>
                </a:rPr>
                <a:t>咏 柳 </a:t>
              </a:r>
            </a:p>
          </p:txBody>
        </p:sp>
        <p:sp>
          <p:nvSpPr>
            <p:cNvPr id="107" name="矩形 106"/>
            <p:cNvSpPr/>
            <p:nvPr/>
          </p:nvSpPr>
          <p:spPr>
            <a:xfrm>
              <a:off x="9287242" y="3604480"/>
              <a:ext cx="997389" cy="307777"/>
            </a:xfrm>
            <a:prstGeom prst="rect">
              <a:avLst/>
            </a:prstGeom>
          </p:spPr>
          <p:txBody>
            <a:bodyPr wrap="none">
              <a:spAutoFit/>
            </a:bodyPr>
            <a:lstStyle/>
            <a:p>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唐</a:t>
              </a:r>
              <a:r>
                <a:rPr lang="en-US" altLang="zh-CN" sz="1400" dirty="0">
                  <a:solidFill>
                    <a:schemeClr val="bg1">
                      <a:lumMod val="75000"/>
                    </a:schemeClr>
                  </a:solidFill>
                  <a:latin typeface="方正清刻本悦宋简体" panose="02000000000000000000" pitchFamily="2" charset="-122"/>
                  <a:ea typeface="方正清刻本悦宋简体" panose="02000000000000000000" pitchFamily="2" charset="-122"/>
                </a:rPr>
                <a:t>]</a:t>
              </a:r>
              <a:r>
                <a:rPr lang="zh-CN" altLang="en-US" sz="1400" dirty="0">
                  <a:solidFill>
                    <a:schemeClr val="bg1">
                      <a:lumMod val="75000"/>
                    </a:schemeClr>
                  </a:solidFill>
                  <a:latin typeface="方正清刻本悦宋简体" panose="02000000000000000000" pitchFamily="2" charset="-122"/>
                  <a:ea typeface="方正清刻本悦宋简体" panose="02000000000000000000" pitchFamily="2" charset="-122"/>
                </a:rPr>
                <a:t>贺知章</a:t>
              </a:r>
              <a:endParaRPr lang="zh-CN" altLang="en-US" sz="1400" dirty="0">
                <a:solidFill>
                  <a:schemeClr val="bg1">
                    <a:lumMod val="75000"/>
                  </a:schemeClr>
                </a:solidFill>
              </a:endParaRPr>
            </a:p>
          </p:txBody>
        </p:sp>
        <p:sp>
          <p:nvSpPr>
            <p:cNvPr id="108" name="矩形 107"/>
            <p:cNvSpPr/>
            <p:nvPr/>
          </p:nvSpPr>
          <p:spPr>
            <a:xfrm>
              <a:off x="8219468" y="4789722"/>
              <a:ext cx="2778732" cy="646331"/>
            </a:xfrm>
            <a:prstGeom prst="rect">
              <a:avLst/>
            </a:prstGeom>
          </p:spPr>
          <p:txBody>
            <a:bodyPr wrap="square">
              <a:spAutoFit/>
            </a:bodyPr>
            <a:lstStyle/>
            <a:p>
              <a:pPr algn="ctr">
                <a:lnSpc>
                  <a:spcPct val="150000"/>
                </a:lnSpc>
              </a:pPr>
              <a:r>
                <a:rPr lang="en-US" altLang="zh-CN" sz="800" dirty="0">
                  <a:solidFill>
                    <a:schemeClr val="tx1">
                      <a:lumMod val="65000"/>
                      <a:lumOff val="35000"/>
                    </a:schemeClr>
                  </a:solidFill>
                  <a:latin typeface="arial" panose="020B0604020202020204" pitchFamily="34" charset="0"/>
                </a:rPr>
                <a:t>JASPER MAKEUP INTO A TREE HEIGHT, TEN THOUSAND LOP GREEN SILK SASH. KNOW WHO THIN LEAF CUT OUT, BREEZE LIKE SCISSORS.</a:t>
              </a:r>
              <a:endParaRPr lang="zh-CN" altLang="en-US" sz="800" dirty="0">
                <a:solidFill>
                  <a:schemeClr val="tx1">
                    <a:lumMod val="65000"/>
                    <a:lumOff val="35000"/>
                  </a:schemeClr>
                </a:solidFill>
                <a:latin typeface="arial" panose="020B0604020202020204" pitchFamily="34" charset="0"/>
              </a:endParaRPr>
            </a:p>
          </p:txBody>
        </p:sp>
      </p:grpSp>
    </p:spTree>
    <p:extLst>
      <p:ext uri="{BB962C8B-B14F-4D97-AF65-F5344CB8AC3E}">
        <p14:creationId xmlns:p14="http://schemas.microsoft.com/office/powerpoint/2010/main" val="32604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1000" fill="hold"/>
                                        <p:tgtEl>
                                          <p:spTgt spid="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p:cTn id="23" dur="1000" fill="hold"/>
                                        <p:tgtEl>
                                          <p:spTgt spid="109"/>
                                        </p:tgtEl>
                                        <p:attrNameLst>
                                          <p:attrName>ppt_w</p:attrName>
                                        </p:attrNameLst>
                                      </p:cBhvr>
                                      <p:tavLst>
                                        <p:tav tm="0">
                                          <p:val>
                                            <p:fltVal val="0"/>
                                          </p:val>
                                        </p:tav>
                                        <p:tav tm="100000">
                                          <p:val>
                                            <p:strVal val="#ppt_w"/>
                                          </p:val>
                                        </p:tav>
                                      </p:tavLst>
                                    </p:anim>
                                    <p:anim calcmode="lin" valueType="num">
                                      <p:cBhvr>
                                        <p:cTn id="24" dur="1000" fill="hold"/>
                                        <p:tgtEl>
                                          <p:spTgt spid="109"/>
                                        </p:tgtEl>
                                        <p:attrNameLst>
                                          <p:attrName>ppt_h</p:attrName>
                                        </p:attrNameLst>
                                      </p:cBhvr>
                                      <p:tavLst>
                                        <p:tav tm="0">
                                          <p:val>
                                            <p:fltVal val="0"/>
                                          </p:val>
                                        </p:tav>
                                        <p:tav tm="100000">
                                          <p:val>
                                            <p:strVal val="#ppt_h"/>
                                          </p:val>
                                        </p:tav>
                                      </p:tavLst>
                                    </p:anim>
                                    <p:anim calcmode="lin" valueType="num">
                                      <p:cBhvr>
                                        <p:cTn id="25" dur="1000" fill="hold"/>
                                        <p:tgtEl>
                                          <p:spTgt spid="109"/>
                                        </p:tgtEl>
                                        <p:attrNameLst>
                                          <p:attrName>style.rotation</p:attrName>
                                        </p:attrNameLst>
                                      </p:cBhvr>
                                      <p:tavLst>
                                        <p:tav tm="0">
                                          <p:val>
                                            <p:fltVal val="90"/>
                                          </p:val>
                                        </p:tav>
                                        <p:tav tm="100000">
                                          <p:val>
                                            <p:fltVal val="0"/>
                                          </p:val>
                                        </p:tav>
                                      </p:tavLst>
                                    </p:anim>
                                    <p:animEffect transition="in" filter="fade">
                                      <p:cBhvr>
                                        <p:cTn id="26" dur="1000"/>
                                        <p:tgtEl>
                                          <p:spTgt spid="109"/>
                                        </p:tgtEl>
                                      </p:cBhvr>
                                    </p:animEffect>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110"/>
                                        </p:tgtEl>
                                        <p:attrNameLst>
                                          <p:attrName>style.visibility</p:attrName>
                                        </p:attrNameLst>
                                      </p:cBhvr>
                                      <p:to>
                                        <p:strVal val="visible"/>
                                      </p:to>
                                    </p:set>
                                    <p:anim calcmode="lin" valueType="num">
                                      <p:cBhvr>
                                        <p:cTn id="30" dur="1000" fill="hold"/>
                                        <p:tgtEl>
                                          <p:spTgt spid="110"/>
                                        </p:tgtEl>
                                        <p:attrNameLst>
                                          <p:attrName>ppt_w</p:attrName>
                                        </p:attrNameLst>
                                      </p:cBhvr>
                                      <p:tavLst>
                                        <p:tav tm="0">
                                          <p:val>
                                            <p:fltVal val="0"/>
                                          </p:val>
                                        </p:tav>
                                        <p:tav tm="100000">
                                          <p:val>
                                            <p:strVal val="#ppt_w"/>
                                          </p:val>
                                        </p:tav>
                                      </p:tavLst>
                                    </p:anim>
                                    <p:anim calcmode="lin" valueType="num">
                                      <p:cBhvr>
                                        <p:cTn id="31" dur="1000" fill="hold"/>
                                        <p:tgtEl>
                                          <p:spTgt spid="110"/>
                                        </p:tgtEl>
                                        <p:attrNameLst>
                                          <p:attrName>ppt_h</p:attrName>
                                        </p:attrNameLst>
                                      </p:cBhvr>
                                      <p:tavLst>
                                        <p:tav tm="0">
                                          <p:val>
                                            <p:fltVal val="0"/>
                                          </p:val>
                                        </p:tav>
                                        <p:tav tm="100000">
                                          <p:val>
                                            <p:strVal val="#ppt_h"/>
                                          </p:val>
                                        </p:tav>
                                      </p:tavLst>
                                    </p:anim>
                                    <p:anim calcmode="lin" valueType="num">
                                      <p:cBhvr>
                                        <p:cTn id="32" dur="1000" fill="hold"/>
                                        <p:tgtEl>
                                          <p:spTgt spid="110"/>
                                        </p:tgtEl>
                                        <p:attrNameLst>
                                          <p:attrName>style.rotation</p:attrName>
                                        </p:attrNameLst>
                                      </p:cBhvr>
                                      <p:tavLst>
                                        <p:tav tm="0">
                                          <p:val>
                                            <p:fltVal val="90"/>
                                          </p:val>
                                        </p:tav>
                                        <p:tav tm="100000">
                                          <p:val>
                                            <p:fltVal val="0"/>
                                          </p:val>
                                        </p:tav>
                                      </p:tavLst>
                                    </p:anim>
                                    <p:animEffect transition="in" filter="fade">
                                      <p:cBhvr>
                                        <p:cTn id="3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p:cNvSpPr/>
          <p:nvPr/>
        </p:nvSpPr>
        <p:spPr>
          <a:xfrm flipV="1">
            <a:off x="0" y="0"/>
            <a:ext cx="12192000" cy="6858000"/>
          </a:xfrm>
          <a:prstGeom prst="rtTriangle">
            <a:avLst/>
          </a:prstGeom>
          <a:solidFill>
            <a:srgbClr val="C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rot="5400000">
            <a:off x="8790902" y="2672895"/>
            <a:ext cx="171715" cy="388534"/>
            <a:chOff x="11122336" y="1544732"/>
            <a:chExt cx="910710" cy="2060631"/>
          </a:xfrm>
        </p:grpSpPr>
        <p:sp>
          <p:nvSpPr>
            <p:cNvPr id="72"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文本框 1"/>
          <p:cNvSpPr txBox="1"/>
          <p:nvPr/>
        </p:nvSpPr>
        <p:spPr>
          <a:xfrm>
            <a:off x="5782689" y="4826828"/>
            <a:ext cx="2480166" cy="348685"/>
          </a:xfrm>
          <a:prstGeom prst="rect">
            <a:avLst/>
          </a:prstGeom>
          <a:noFill/>
        </p:spPr>
        <p:txBody>
          <a:bodyPr wrap="none" rtlCol="0">
            <a:spAutoFit/>
          </a:bodyPr>
          <a:lstStyle/>
          <a:p>
            <a:pPr>
              <a:lnSpc>
                <a:spcPts val="2300"/>
              </a:lnSpc>
            </a:pPr>
            <a:r>
              <a:rPr lang="zh-CN" altLang="en-US" sz="1100" spc="600" dirty="0">
                <a:solidFill>
                  <a:srgbClr val="0C727C"/>
                </a:solidFill>
                <a:latin typeface="方正清刻本悦宋简体" panose="02000000000000000000" pitchFamily="2" charset="-122"/>
                <a:ea typeface="方正清刻本悦宋简体" panose="02000000000000000000" pitchFamily="2" charset="-122"/>
              </a:rPr>
              <a:t>新芽唤春醒</a:t>
            </a:r>
            <a:r>
              <a:rPr lang="en-US" altLang="zh-CN" sz="1100" spc="600" dirty="0">
                <a:solidFill>
                  <a:srgbClr val="0C727C"/>
                </a:solidFill>
                <a:latin typeface="方正清刻本悦宋简体" panose="02000000000000000000" pitchFamily="2" charset="-122"/>
                <a:ea typeface="方正清刻本悦宋简体" panose="02000000000000000000" pitchFamily="2" charset="-122"/>
              </a:rPr>
              <a:t>,</a:t>
            </a:r>
            <a:r>
              <a:rPr lang="zh-CN" altLang="en-US" sz="1100" spc="600" dirty="0">
                <a:solidFill>
                  <a:srgbClr val="0C727C"/>
                </a:solidFill>
                <a:latin typeface="方正清刻本悦宋简体" panose="02000000000000000000" pitchFamily="2" charset="-122"/>
                <a:ea typeface="方正清刻本悦宋简体" panose="02000000000000000000" pitchFamily="2" charset="-122"/>
              </a:rPr>
              <a:t>更染一树情</a:t>
            </a:r>
            <a:endParaRPr lang="en-US" altLang="zh-CN" sz="1100" spc="600" dirty="0">
              <a:solidFill>
                <a:srgbClr val="0C727C"/>
              </a:solidFill>
              <a:latin typeface="方正清刻本悦宋简体" panose="02000000000000000000" pitchFamily="2" charset="-122"/>
              <a:ea typeface="方正清刻本悦宋简体" panose="02000000000000000000" pitchFamily="2" charset="-122"/>
            </a:endParaRPr>
          </a:p>
        </p:txBody>
      </p:sp>
      <p:sp>
        <p:nvSpPr>
          <p:cNvPr id="3" name="矩形 2"/>
          <p:cNvSpPr/>
          <p:nvPr/>
        </p:nvSpPr>
        <p:spPr>
          <a:xfrm>
            <a:off x="5803390" y="3746846"/>
            <a:ext cx="3475835" cy="1154162"/>
          </a:xfrm>
          <a:prstGeom prst="rect">
            <a:avLst/>
          </a:prstGeom>
        </p:spPr>
        <p:txBody>
          <a:bodyPr wrap="square">
            <a:spAutoFit/>
          </a:bodyPr>
          <a:lstStyle/>
          <a:p>
            <a:pPr>
              <a:lnSpc>
                <a:spcPct val="150000"/>
              </a:lnSpc>
            </a:pPr>
            <a:r>
              <a:rPr lang="en-US" altLang="zh-CN" sz="500" dirty="0">
                <a:latin typeface="Microsoft Yi Baiti" panose="03000500000000000000" pitchFamily="66" charset="0"/>
                <a:ea typeface="Microsoft Yi Baiti" panose="03000500000000000000" pitchFamily="66" charset="0"/>
              </a:rPr>
              <a:t>BUDS CALLED SPRING TO WAKE, MORE DYE A TREE YESTERDAY FIRST BUDS WITH SPRING, A CITY NIGHT SWEET TORU,</a:t>
            </a:r>
            <a:r>
              <a:rPr lang="en-US" altLang="zh-CN" sz="600" dirty="0">
                <a:latin typeface="Microsoft Yi Baiti" panose="03000500000000000000" pitchFamily="66" charset="0"/>
                <a:ea typeface="Microsoft Yi Baiti" panose="03000500000000000000" pitchFamily="66" charset="0"/>
              </a:rPr>
              <a:t> BUDS CALLED SPRING TO WAKE, MORE DYE A TREE YESTERDAY FIRST </a:t>
            </a:r>
          </a:p>
          <a:p>
            <a:pPr>
              <a:lnSpc>
                <a:spcPct val="150000"/>
              </a:lnSpc>
            </a:pPr>
            <a:r>
              <a:rPr lang="en-US" altLang="zh-CN" sz="600" dirty="0">
                <a:latin typeface="Microsoft Yi Baiti" panose="03000500000000000000" pitchFamily="66" charset="0"/>
                <a:ea typeface="Microsoft Yi Baiti" panose="03000500000000000000" pitchFamily="66" charset="0"/>
              </a:rPr>
              <a:t>BUDS WITH SPRING, A CITY NIGHT SWEET TORU,BUDS CALLED SPRING TO WAKE,</a:t>
            </a:r>
          </a:p>
          <a:p>
            <a:pPr>
              <a:lnSpc>
                <a:spcPct val="150000"/>
              </a:lnSpc>
            </a:pPr>
            <a:r>
              <a:rPr lang="en-US" altLang="zh-CN" sz="600" dirty="0">
                <a:latin typeface="Microsoft Yi Baiti" panose="03000500000000000000" pitchFamily="66" charset="0"/>
                <a:ea typeface="Microsoft Yi Baiti" panose="03000500000000000000" pitchFamily="66" charset="0"/>
              </a:rPr>
              <a:t>MORE DYE A TREE YESTERDAY FIRST BUDS WITH SPRING,</a:t>
            </a:r>
          </a:p>
          <a:p>
            <a:pPr>
              <a:lnSpc>
                <a:spcPct val="150000"/>
              </a:lnSpc>
            </a:pPr>
            <a:r>
              <a:rPr lang="en-US" altLang="zh-CN" sz="600" dirty="0">
                <a:latin typeface="Microsoft Yi Baiti" panose="03000500000000000000" pitchFamily="66" charset="0"/>
                <a:ea typeface="Microsoft Yi Baiti" panose="03000500000000000000" pitchFamily="66" charset="0"/>
              </a:rPr>
              <a:t>A CITY NIGHT SWEET TORU,BUDS CALLED SPRING TO WAKE, MORE </a:t>
            </a:r>
          </a:p>
          <a:p>
            <a:pPr>
              <a:lnSpc>
                <a:spcPct val="150000"/>
              </a:lnSpc>
            </a:pPr>
            <a:r>
              <a:rPr lang="en-US" altLang="zh-CN" sz="600" dirty="0">
                <a:latin typeface="Microsoft Yi Baiti" panose="03000500000000000000" pitchFamily="66" charset="0"/>
                <a:ea typeface="Microsoft Yi Baiti" panose="03000500000000000000" pitchFamily="66" charset="0"/>
              </a:rPr>
              <a:t>DYE A TREE YESTERDAY FIRST BUDS WITH SPRING,</a:t>
            </a:r>
          </a:p>
          <a:p>
            <a:pPr>
              <a:lnSpc>
                <a:spcPct val="150000"/>
              </a:lnSpc>
            </a:pPr>
            <a:r>
              <a:rPr lang="en-US" altLang="zh-CN" sz="600" dirty="0">
                <a:latin typeface="Microsoft Yi Baiti" panose="03000500000000000000" pitchFamily="66" charset="0"/>
                <a:ea typeface="Microsoft Yi Baiti" panose="03000500000000000000" pitchFamily="66" charset="0"/>
              </a:rPr>
              <a:t>A CITY NIGHT SWEET TORU,</a:t>
            </a:r>
            <a:endParaRPr lang="zh-CN" altLang="en-US" sz="700" dirty="0">
              <a:solidFill>
                <a:schemeClr val="tx1">
                  <a:lumMod val="75000"/>
                  <a:lumOff val="25000"/>
                </a:schemeClr>
              </a:solidFill>
              <a:latin typeface="Microsoft Yi Baiti" panose="03000500000000000000" pitchFamily="66" charset="0"/>
              <a:cs typeface="Angsana New" panose="02020603050405020304" pitchFamily="18" charset="-34"/>
            </a:endParaRPr>
          </a:p>
          <a:p>
            <a:endParaRPr lang="zh-CN" altLang="en-US" sz="600" dirty="0">
              <a:solidFill>
                <a:schemeClr val="tx1">
                  <a:lumMod val="75000"/>
                  <a:lumOff val="25000"/>
                </a:schemeClr>
              </a:solidFill>
              <a:latin typeface="Microsoft Yi Baiti" panose="03000500000000000000" pitchFamily="66" charset="0"/>
              <a:cs typeface="Angsana New" panose="02020603050405020304" pitchFamily="18" charset="-34"/>
            </a:endParaRPr>
          </a:p>
        </p:txBody>
      </p:sp>
      <p:sp>
        <p:nvSpPr>
          <p:cNvPr id="4" name="矩形 3"/>
          <p:cNvSpPr/>
          <p:nvPr/>
        </p:nvSpPr>
        <p:spPr>
          <a:xfrm>
            <a:off x="5736267" y="1438607"/>
            <a:ext cx="3542958" cy="2300310"/>
          </a:xfrm>
          <a:prstGeom prst="rect">
            <a:avLst/>
          </a:prstGeom>
        </p:spPr>
        <p:txBody>
          <a:bodyPr wrap="none">
            <a:spAutoFit/>
          </a:bodyPr>
          <a:lstStyle/>
          <a:p>
            <a:pPr>
              <a:lnSpc>
                <a:spcPts val="8500"/>
              </a:lnSpc>
            </a:pPr>
            <a:r>
              <a:rPr lang="en-US" altLang="zh-CN" sz="13800" dirty="0">
                <a:solidFill>
                  <a:srgbClr val="0C727C"/>
                </a:solidFill>
                <a:latin typeface="Microsoft Yi Baiti" panose="03000500000000000000" pitchFamily="66" charset="0"/>
                <a:ea typeface="Microsoft Yi Baiti" panose="03000500000000000000" pitchFamily="66" charset="0"/>
                <a:cs typeface="CordiaUPC" panose="020B0304020202020204" pitchFamily="34" charset="-34"/>
              </a:rPr>
              <a:t>SP</a:t>
            </a:r>
          </a:p>
          <a:p>
            <a:pPr>
              <a:lnSpc>
                <a:spcPts val="8500"/>
              </a:lnSpc>
            </a:pPr>
            <a:r>
              <a:rPr lang="en-US" altLang="zh-CN" sz="13800" dirty="0">
                <a:solidFill>
                  <a:srgbClr val="0C727C"/>
                </a:solidFill>
                <a:latin typeface="Microsoft Yi Baiti" panose="03000500000000000000" pitchFamily="66" charset="0"/>
                <a:ea typeface="Microsoft Yi Baiti" panose="03000500000000000000" pitchFamily="66" charset="0"/>
                <a:cs typeface="CordiaUPC" panose="020B0304020202020204" pitchFamily="34" charset="-34"/>
              </a:rPr>
              <a:t>RING</a:t>
            </a:r>
            <a:endParaRPr lang="zh-CN" altLang="en-US" sz="13800" dirty="0">
              <a:solidFill>
                <a:srgbClr val="0C727C"/>
              </a:solidFill>
              <a:latin typeface="Microsoft Yi Baiti" panose="03000500000000000000" pitchFamily="66" charset="0"/>
              <a:ea typeface="+mj-ea"/>
              <a:cs typeface="CordiaUPC" panose="020B0304020202020204" pitchFamily="34" charset="-34"/>
            </a:endParaRPr>
          </a:p>
        </p:txBody>
      </p:sp>
      <p:sp>
        <p:nvSpPr>
          <p:cNvPr id="5" name="矩形 4"/>
          <p:cNvSpPr/>
          <p:nvPr/>
        </p:nvSpPr>
        <p:spPr>
          <a:xfrm>
            <a:off x="5818753" y="2716123"/>
            <a:ext cx="1103308" cy="360281"/>
          </a:xfrm>
          <a:prstGeom prst="rect">
            <a:avLst/>
          </a:prstGeom>
          <a:solidFill>
            <a:srgbClr val="F1F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919001" y="2719777"/>
            <a:ext cx="903439" cy="307777"/>
          </a:xfrm>
          <a:prstGeom prst="rect">
            <a:avLst/>
          </a:prstGeom>
          <a:noFill/>
        </p:spPr>
        <p:txBody>
          <a:bodyPr wrap="square" rtlCol="0">
            <a:spAutoFit/>
          </a:bodyPr>
          <a:lstStyle/>
          <a:p>
            <a:r>
              <a:rPr lang="zh-CN" altLang="en-US" sz="1400" dirty="0">
                <a:solidFill>
                  <a:srgbClr val="0C727C"/>
                </a:solidFill>
                <a:latin typeface="方正清刻本悦宋简体" panose="02000000000000000000" pitchFamily="2" charset="-122"/>
                <a:ea typeface="方正清刻本悦宋简体" panose="02000000000000000000" pitchFamily="2" charset="-122"/>
              </a:rPr>
              <a:t>春暖花开</a:t>
            </a:r>
          </a:p>
        </p:txBody>
      </p:sp>
      <p:sp>
        <p:nvSpPr>
          <p:cNvPr id="7" name="文本框 6"/>
          <p:cNvSpPr txBox="1"/>
          <p:nvPr/>
        </p:nvSpPr>
        <p:spPr>
          <a:xfrm>
            <a:off x="7484643" y="1343511"/>
            <a:ext cx="323165" cy="380873"/>
          </a:xfrm>
          <a:prstGeom prst="rect">
            <a:avLst/>
          </a:prstGeom>
          <a:noFill/>
        </p:spPr>
        <p:txBody>
          <a:bodyPr vert="eaVert" wrap="square" rtlCol="0">
            <a:spAutoFit/>
          </a:bodyPr>
          <a:lstStyle/>
          <a:p>
            <a:pPr>
              <a:lnSpc>
                <a:spcPts val="1000"/>
              </a:lnSpc>
            </a:pPr>
            <a:r>
              <a:rPr lang="en-US" altLang="zh-CN" sz="1100" dirty="0">
                <a:solidFill>
                  <a:srgbClr val="0C727C"/>
                </a:solidFill>
                <a:latin typeface="Microsoft Yi Baiti" panose="03000500000000000000" pitchFamily="66" charset="0"/>
                <a:ea typeface="Microsoft Yi Baiti" panose="03000500000000000000" pitchFamily="66" charset="0"/>
              </a:rPr>
              <a:t>2017</a:t>
            </a:r>
            <a:endParaRPr lang="zh-CN" altLang="en-US" sz="1100" dirty="0">
              <a:solidFill>
                <a:srgbClr val="0C727C"/>
              </a:solidFill>
              <a:latin typeface="Microsoft Yi Baiti" panose="03000500000000000000" pitchFamily="66" charset="0"/>
              <a:ea typeface="方正清刻本悦宋简体" panose="02000000000000000000" pitchFamily="2" charset="-122"/>
            </a:endParaRPr>
          </a:p>
        </p:txBody>
      </p:sp>
      <p:sp>
        <p:nvSpPr>
          <p:cNvPr id="8" name="文本框 7"/>
          <p:cNvSpPr txBox="1"/>
          <p:nvPr/>
        </p:nvSpPr>
        <p:spPr>
          <a:xfrm>
            <a:off x="5803390" y="3453325"/>
            <a:ext cx="3600666" cy="169277"/>
          </a:xfrm>
          <a:prstGeom prst="rect">
            <a:avLst/>
          </a:prstGeom>
          <a:noFill/>
        </p:spPr>
        <p:txBody>
          <a:bodyPr wrap="none" rtlCol="0">
            <a:spAutoFit/>
          </a:bodyPr>
          <a:lstStyle/>
          <a:p>
            <a:r>
              <a:rPr lang="zh-CN" altLang="en-US" sz="500" spc="1300" dirty="0">
                <a:solidFill>
                  <a:srgbClr val="0C727C"/>
                </a:solidFill>
                <a:latin typeface="方正清刻本悦宋简体" panose="02000000000000000000" pitchFamily="2" charset="-122"/>
                <a:ea typeface="方正清刻本悦宋简体" panose="02000000000000000000" pitchFamily="2" charset="-122"/>
              </a:rPr>
              <a:t>昨日初见蕾含春</a:t>
            </a:r>
            <a:r>
              <a:rPr lang="en-US" altLang="zh-CN" sz="500" spc="1300" dirty="0">
                <a:solidFill>
                  <a:srgbClr val="0C727C"/>
                </a:solidFill>
                <a:latin typeface="方正清刻本悦宋简体" panose="02000000000000000000" pitchFamily="2" charset="-122"/>
                <a:ea typeface="方正清刻本悦宋简体" panose="02000000000000000000" pitchFamily="2" charset="-122"/>
              </a:rPr>
              <a:t>,</a:t>
            </a:r>
            <a:r>
              <a:rPr lang="zh-CN" altLang="en-US" sz="500" spc="1300" dirty="0">
                <a:solidFill>
                  <a:srgbClr val="0C727C"/>
                </a:solidFill>
                <a:latin typeface="方正清刻本悦宋简体" panose="02000000000000000000" pitchFamily="2" charset="-122"/>
                <a:ea typeface="方正清刻本悦宋简体" panose="02000000000000000000" pitchFamily="2" charset="-122"/>
              </a:rPr>
              <a:t>一夜香彻一座城</a:t>
            </a:r>
          </a:p>
        </p:txBody>
      </p:sp>
      <p:grpSp>
        <p:nvGrpSpPr>
          <p:cNvPr id="49" name="组合 48"/>
          <p:cNvGrpSpPr/>
          <p:nvPr/>
        </p:nvGrpSpPr>
        <p:grpSpPr>
          <a:xfrm>
            <a:off x="-406400" y="152749"/>
            <a:ext cx="5329305" cy="5468302"/>
            <a:chOff x="738187" y="2017713"/>
            <a:chExt cx="2860676" cy="2935287"/>
          </a:xfrm>
        </p:grpSpPr>
        <p:sp>
          <p:nvSpPr>
            <p:cNvPr id="50" name="Freeform 29"/>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0"/>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noFill/>
            <a:ln w="4763" cap="flat">
              <a:solidFill>
                <a:srgbClr val="E28F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1"/>
            <p:cNvSpPr>
              <a:spLocks/>
            </p:cNvSpPr>
            <p:nvPr/>
          </p:nvSpPr>
          <p:spPr bwMode="auto">
            <a:xfrm>
              <a:off x="2670175" y="4427538"/>
              <a:ext cx="203200" cy="234950"/>
            </a:xfrm>
            <a:custGeom>
              <a:avLst/>
              <a:gdLst>
                <a:gd name="T0" fmla="*/ 0 w 351"/>
                <a:gd name="T1" fmla="*/ 340 h 408"/>
                <a:gd name="T2" fmla="*/ 223 w 351"/>
                <a:gd name="T3" fmla="*/ 394 h 408"/>
                <a:gd name="T4" fmla="*/ 346 w 351"/>
                <a:gd name="T5" fmla="*/ 269 h 408"/>
                <a:gd name="T6" fmla="*/ 272 w 351"/>
                <a:gd name="T7" fmla="*/ 117 h 408"/>
                <a:gd name="T8" fmla="*/ 142 w 351"/>
                <a:gd name="T9" fmla="*/ 0 h 408"/>
                <a:gd name="T10" fmla="*/ 0 w 351"/>
                <a:gd name="T11" fmla="*/ 340 h 408"/>
              </a:gdLst>
              <a:ahLst/>
              <a:cxnLst>
                <a:cxn ang="0">
                  <a:pos x="T0" y="T1"/>
                </a:cxn>
                <a:cxn ang="0">
                  <a:pos x="T2" y="T3"/>
                </a:cxn>
                <a:cxn ang="0">
                  <a:pos x="T4" y="T5"/>
                </a:cxn>
                <a:cxn ang="0">
                  <a:pos x="T6" y="T7"/>
                </a:cxn>
                <a:cxn ang="0">
                  <a:pos x="T8" y="T9"/>
                </a:cxn>
                <a:cxn ang="0">
                  <a:pos x="T10" y="T11"/>
                </a:cxn>
              </a:cxnLst>
              <a:rect l="0" t="0" r="r" b="b"/>
              <a:pathLst>
                <a:path w="351" h="408">
                  <a:moveTo>
                    <a:pt x="0" y="340"/>
                  </a:moveTo>
                  <a:cubicBezTo>
                    <a:pt x="59" y="361"/>
                    <a:pt x="162" y="408"/>
                    <a:pt x="223" y="394"/>
                  </a:cubicBezTo>
                  <a:cubicBezTo>
                    <a:pt x="283" y="380"/>
                    <a:pt x="339" y="331"/>
                    <a:pt x="346" y="269"/>
                  </a:cubicBezTo>
                  <a:cubicBezTo>
                    <a:pt x="351" y="211"/>
                    <a:pt x="315" y="157"/>
                    <a:pt x="272" y="117"/>
                  </a:cubicBezTo>
                  <a:cubicBezTo>
                    <a:pt x="229" y="77"/>
                    <a:pt x="178" y="45"/>
                    <a:pt x="142" y="0"/>
                  </a:cubicBezTo>
                  <a:lnTo>
                    <a:pt x="0" y="340"/>
                  </a:lnTo>
                  <a:close/>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2"/>
            <p:cNvSpPr>
              <a:spLocks/>
            </p:cNvSpPr>
            <p:nvPr/>
          </p:nvSpPr>
          <p:spPr bwMode="auto">
            <a:xfrm>
              <a:off x="2660650" y="4418013"/>
              <a:ext cx="220663" cy="261937"/>
            </a:xfrm>
            <a:custGeom>
              <a:avLst/>
              <a:gdLst>
                <a:gd name="T0" fmla="*/ 14 w 381"/>
                <a:gd name="T1" fmla="*/ 368 h 454"/>
                <a:gd name="T2" fmla="*/ 291 w 381"/>
                <a:gd name="T3" fmla="*/ 404 h 454"/>
                <a:gd name="T4" fmla="*/ 374 w 381"/>
                <a:gd name="T5" fmla="*/ 291 h 454"/>
                <a:gd name="T6" fmla="*/ 319 w 381"/>
                <a:gd name="T7" fmla="*/ 148 h 454"/>
                <a:gd name="T8" fmla="*/ 167 w 381"/>
                <a:gd name="T9" fmla="*/ 8 h 454"/>
                <a:gd name="T10" fmla="*/ 148 w 381"/>
                <a:gd name="T11" fmla="*/ 13 h 454"/>
                <a:gd name="T12" fmla="*/ 24 w 381"/>
                <a:gd name="T13" fmla="*/ 311 h 454"/>
                <a:gd name="T14" fmla="*/ 6 w 381"/>
                <a:gd name="T15" fmla="*/ 354 h 454"/>
                <a:gd name="T16" fmla="*/ 28 w 381"/>
                <a:gd name="T17" fmla="*/ 360 h 454"/>
                <a:gd name="T18" fmla="*/ 152 w 381"/>
                <a:gd name="T19" fmla="*/ 63 h 454"/>
                <a:gd name="T20" fmla="*/ 171 w 381"/>
                <a:gd name="T21" fmla="*/ 20 h 454"/>
                <a:gd name="T22" fmla="*/ 151 w 381"/>
                <a:gd name="T23" fmla="*/ 25 h 454"/>
                <a:gd name="T24" fmla="*/ 298 w 381"/>
                <a:gd name="T25" fmla="*/ 160 h 454"/>
                <a:gd name="T26" fmla="*/ 331 w 381"/>
                <a:gd name="T27" fmla="*/ 337 h 454"/>
                <a:gd name="T28" fmla="*/ 179 w 381"/>
                <a:gd name="T29" fmla="*/ 398 h 454"/>
                <a:gd name="T30" fmla="*/ 20 w 381"/>
                <a:gd name="T31" fmla="*/ 345 h 454"/>
                <a:gd name="T32" fmla="*/ 14 w 381"/>
                <a:gd name="T33" fmla="*/ 36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54">
                  <a:moveTo>
                    <a:pt x="14" y="368"/>
                  </a:moveTo>
                  <a:cubicBezTo>
                    <a:pt x="101" y="400"/>
                    <a:pt x="200" y="454"/>
                    <a:pt x="291" y="404"/>
                  </a:cubicBezTo>
                  <a:cubicBezTo>
                    <a:pt x="333" y="380"/>
                    <a:pt x="367" y="340"/>
                    <a:pt x="374" y="291"/>
                  </a:cubicBezTo>
                  <a:cubicBezTo>
                    <a:pt x="381" y="238"/>
                    <a:pt x="354" y="187"/>
                    <a:pt x="319" y="148"/>
                  </a:cubicBezTo>
                  <a:cubicBezTo>
                    <a:pt x="273" y="96"/>
                    <a:pt x="211" y="62"/>
                    <a:pt x="167" y="8"/>
                  </a:cubicBezTo>
                  <a:cubicBezTo>
                    <a:pt x="161" y="0"/>
                    <a:pt x="151" y="6"/>
                    <a:pt x="148" y="13"/>
                  </a:cubicBezTo>
                  <a:cubicBezTo>
                    <a:pt x="106" y="112"/>
                    <a:pt x="65" y="211"/>
                    <a:pt x="24" y="311"/>
                  </a:cubicBezTo>
                  <a:cubicBezTo>
                    <a:pt x="18" y="325"/>
                    <a:pt x="12" y="339"/>
                    <a:pt x="6" y="354"/>
                  </a:cubicBezTo>
                  <a:cubicBezTo>
                    <a:pt x="0" y="368"/>
                    <a:pt x="23" y="374"/>
                    <a:pt x="28" y="360"/>
                  </a:cubicBezTo>
                  <a:cubicBezTo>
                    <a:pt x="70" y="261"/>
                    <a:pt x="111" y="162"/>
                    <a:pt x="152" y="63"/>
                  </a:cubicBezTo>
                  <a:cubicBezTo>
                    <a:pt x="171" y="20"/>
                    <a:pt x="171" y="20"/>
                    <a:pt x="171" y="20"/>
                  </a:cubicBezTo>
                  <a:cubicBezTo>
                    <a:pt x="164" y="21"/>
                    <a:pt x="157" y="23"/>
                    <a:pt x="151" y="25"/>
                  </a:cubicBezTo>
                  <a:cubicBezTo>
                    <a:pt x="193" y="77"/>
                    <a:pt x="253" y="111"/>
                    <a:pt x="298" y="160"/>
                  </a:cubicBezTo>
                  <a:cubicBezTo>
                    <a:pt x="343" y="208"/>
                    <a:pt x="372" y="277"/>
                    <a:pt x="331" y="337"/>
                  </a:cubicBezTo>
                  <a:cubicBezTo>
                    <a:pt x="297" y="387"/>
                    <a:pt x="237" y="409"/>
                    <a:pt x="179" y="398"/>
                  </a:cubicBezTo>
                  <a:cubicBezTo>
                    <a:pt x="124" y="388"/>
                    <a:pt x="72" y="364"/>
                    <a:pt x="20" y="345"/>
                  </a:cubicBezTo>
                  <a:cubicBezTo>
                    <a:pt x="6" y="340"/>
                    <a:pt x="0" y="363"/>
                    <a:pt x="14" y="368"/>
                  </a:cubicBezTo>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3"/>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4"/>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noFill/>
            <a:ln w="4763" cap="flat">
              <a:solidFill>
                <a:srgbClr val="EEA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5"/>
            <p:cNvSpPr>
              <a:spLocks/>
            </p:cNvSpPr>
            <p:nvPr/>
          </p:nvSpPr>
          <p:spPr bwMode="auto">
            <a:xfrm>
              <a:off x="746125" y="4132263"/>
              <a:ext cx="2254250" cy="703262"/>
            </a:xfrm>
            <a:custGeom>
              <a:avLst/>
              <a:gdLst>
                <a:gd name="T0" fmla="*/ 3899 w 3899"/>
                <a:gd name="T1" fmla="*/ 0 h 1219"/>
                <a:gd name="T2" fmla="*/ 3328 w 3899"/>
                <a:gd name="T3" fmla="*/ 835 h 1219"/>
                <a:gd name="T4" fmla="*/ 3278 w 3899"/>
                <a:gd name="T5" fmla="*/ 875 h 1219"/>
                <a:gd name="T6" fmla="*/ 3250 w 3899"/>
                <a:gd name="T7" fmla="*/ 934 h 1219"/>
                <a:gd name="T8" fmla="*/ 3019 w 3899"/>
                <a:gd name="T9" fmla="*/ 1066 h 1219"/>
                <a:gd name="T10" fmla="*/ 2902 w 3899"/>
                <a:gd name="T11" fmla="*/ 844 h 1219"/>
                <a:gd name="T12" fmla="*/ 2962 w 3899"/>
                <a:gd name="T13" fmla="*/ 741 h 1219"/>
                <a:gd name="T14" fmla="*/ 2545 w 3899"/>
                <a:gd name="T15" fmla="*/ 955 h 1219"/>
                <a:gd name="T16" fmla="*/ 2085 w 3899"/>
                <a:gd name="T17" fmla="*/ 956 h 1219"/>
                <a:gd name="T18" fmla="*/ 2121 w 3899"/>
                <a:gd name="T19" fmla="*/ 827 h 1219"/>
                <a:gd name="T20" fmla="*/ 1720 w 3899"/>
                <a:gd name="T21" fmla="*/ 923 h 1219"/>
                <a:gd name="T22" fmla="*/ 1870 w 3899"/>
                <a:gd name="T23" fmla="*/ 725 h 1219"/>
                <a:gd name="T24" fmla="*/ 1265 w 3899"/>
                <a:gd name="T25" fmla="*/ 950 h 1219"/>
                <a:gd name="T26" fmla="*/ 1475 w 3899"/>
                <a:gd name="T27" fmla="*/ 704 h 1219"/>
                <a:gd name="T28" fmla="*/ 508 w 3899"/>
                <a:gd name="T29" fmla="*/ 1209 h 1219"/>
                <a:gd name="T30" fmla="*/ 556 w 3899"/>
                <a:gd name="T31" fmla="*/ 1104 h 1219"/>
                <a:gd name="T32" fmla="*/ 0 w 3899"/>
                <a:gd name="T33" fmla="*/ 1201 h 1219"/>
                <a:gd name="T34" fmla="*/ 136 w 3899"/>
                <a:gd name="T35" fmla="*/ 1080 h 1219"/>
                <a:gd name="T36" fmla="*/ 69 w 3899"/>
                <a:gd name="T37" fmla="*/ 1057 h 1219"/>
                <a:gd name="T38" fmla="*/ 150 w 3899"/>
                <a:gd name="T39" fmla="*/ 964 h 1219"/>
                <a:gd name="T40" fmla="*/ 979 w 3899"/>
                <a:gd name="T41" fmla="*/ 456 h 1219"/>
                <a:gd name="T42" fmla="*/ 1432 w 3899"/>
                <a:gd name="T43" fmla="*/ 218 h 1219"/>
                <a:gd name="T44" fmla="*/ 3899 w 3899"/>
                <a:gd name="T45"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99" h="1219">
                  <a:moveTo>
                    <a:pt x="3899" y="0"/>
                  </a:moveTo>
                  <a:cubicBezTo>
                    <a:pt x="3616" y="471"/>
                    <a:pt x="3642" y="477"/>
                    <a:pt x="3328" y="835"/>
                  </a:cubicBezTo>
                  <a:cubicBezTo>
                    <a:pt x="3313" y="851"/>
                    <a:pt x="3291" y="858"/>
                    <a:pt x="3278" y="875"/>
                  </a:cubicBezTo>
                  <a:cubicBezTo>
                    <a:pt x="3265" y="892"/>
                    <a:pt x="3259" y="914"/>
                    <a:pt x="3250" y="934"/>
                  </a:cubicBezTo>
                  <a:cubicBezTo>
                    <a:pt x="3213" y="1023"/>
                    <a:pt x="3113" y="1087"/>
                    <a:pt x="3019" y="1066"/>
                  </a:cubicBezTo>
                  <a:cubicBezTo>
                    <a:pt x="2924" y="1046"/>
                    <a:pt x="2858" y="930"/>
                    <a:pt x="2902" y="844"/>
                  </a:cubicBezTo>
                  <a:cubicBezTo>
                    <a:pt x="2921" y="809"/>
                    <a:pt x="2954" y="780"/>
                    <a:pt x="2962" y="741"/>
                  </a:cubicBezTo>
                  <a:cubicBezTo>
                    <a:pt x="2829" y="823"/>
                    <a:pt x="2694" y="906"/>
                    <a:pt x="2545" y="955"/>
                  </a:cubicBezTo>
                  <a:cubicBezTo>
                    <a:pt x="2396" y="1003"/>
                    <a:pt x="2230" y="1015"/>
                    <a:pt x="2085" y="956"/>
                  </a:cubicBezTo>
                  <a:cubicBezTo>
                    <a:pt x="2097" y="913"/>
                    <a:pt x="2109" y="870"/>
                    <a:pt x="2121" y="827"/>
                  </a:cubicBezTo>
                  <a:cubicBezTo>
                    <a:pt x="2003" y="903"/>
                    <a:pt x="1859" y="937"/>
                    <a:pt x="1720" y="923"/>
                  </a:cubicBezTo>
                  <a:cubicBezTo>
                    <a:pt x="1780" y="865"/>
                    <a:pt x="1831" y="798"/>
                    <a:pt x="1870" y="725"/>
                  </a:cubicBezTo>
                  <a:cubicBezTo>
                    <a:pt x="1681" y="832"/>
                    <a:pt x="1482" y="941"/>
                    <a:pt x="1265" y="950"/>
                  </a:cubicBezTo>
                  <a:cubicBezTo>
                    <a:pt x="1339" y="872"/>
                    <a:pt x="1409" y="790"/>
                    <a:pt x="1475" y="704"/>
                  </a:cubicBezTo>
                  <a:cubicBezTo>
                    <a:pt x="1177" y="915"/>
                    <a:pt x="851" y="1085"/>
                    <a:pt x="508" y="1209"/>
                  </a:cubicBezTo>
                  <a:cubicBezTo>
                    <a:pt x="524" y="1174"/>
                    <a:pt x="540" y="1139"/>
                    <a:pt x="556" y="1104"/>
                  </a:cubicBezTo>
                  <a:cubicBezTo>
                    <a:pt x="384" y="1185"/>
                    <a:pt x="189" y="1219"/>
                    <a:pt x="0" y="1201"/>
                  </a:cubicBezTo>
                  <a:cubicBezTo>
                    <a:pt x="26" y="1145"/>
                    <a:pt x="76" y="1100"/>
                    <a:pt x="136" y="1080"/>
                  </a:cubicBezTo>
                  <a:cubicBezTo>
                    <a:pt x="114" y="1073"/>
                    <a:pt x="91" y="1065"/>
                    <a:pt x="69" y="1057"/>
                  </a:cubicBezTo>
                  <a:cubicBezTo>
                    <a:pt x="74" y="1015"/>
                    <a:pt x="114" y="987"/>
                    <a:pt x="150" y="964"/>
                  </a:cubicBezTo>
                  <a:cubicBezTo>
                    <a:pt x="426" y="795"/>
                    <a:pt x="703" y="625"/>
                    <a:pt x="979" y="456"/>
                  </a:cubicBezTo>
                  <a:cubicBezTo>
                    <a:pt x="1432" y="218"/>
                    <a:pt x="1432" y="218"/>
                    <a:pt x="1432" y="218"/>
                  </a:cubicBezTo>
                  <a:lnTo>
                    <a:pt x="3899" y="0"/>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6"/>
            <p:cNvSpPr>
              <a:spLocks/>
            </p:cNvSpPr>
            <p:nvPr/>
          </p:nvSpPr>
          <p:spPr bwMode="auto">
            <a:xfrm>
              <a:off x="738187" y="4121150"/>
              <a:ext cx="2273300" cy="722312"/>
            </a:xfrm>
            <a:custGeom>
              <a:avLst/>
              <a:gdLst>
                <a:gd name="T0" fmla="*/ 3705 w 3932"/>
                <a:gd name="T1" fmla="*/ 350 h 1250"/>
                <a:gd name="T2" fmla="*/ 3362 w 3932"/>
                <a:gd name="T3" fmla="*/ 814 h 1250"/>
                <a:gd name="T4" fmla="*/ 3286 w 3932"/>
                <a:gd name="T5" fmla="*/ 883 h 1250"/>
                <a:gd name="T6" fmla="*/ 3073 w 3932"/>
                <a:gd name="T7" fmla="*/ 1077 h 1250"/>
                <a:gd name="T8" fmla="*/ 2932 w 3932"/>
                <a:gd name="T9" fmla="*/ 861 h 1250"/>
                <a:gd name="T10" fmla="*/ 2971 w 3932"/>
                <a:gd name="T11" fmla="*/ 750 h 1250"/>
                <a:gd name="T12" fmla="*/ 2112 w 3932"/>
                <a:gd name="T13" fmla="*/ 978 h 1250"/>
                <a:gd name="T14" fmla="*/ 2130 w 3932"/>
                <a:gd name="T15" fmla="*/ 836 h 1250"/>
                <a:gd name="T16" fmla="*/ 1743 w 3932"/>
                <a:gd name="T17" fmla="*/ 950 h 1250"/>
                <a:gd name="T18" fmla="*/ 1879 w 3932"/>
                <a:gd name="T19" fmla="*/ 733 h 1250"/>
                <a:gd name="T20" fmla="*/ 1288 w 3932"/>
                <a:gd name="T21" fmla="*/ 978 h 1250"/>
                <a:gd name="T22" fmla="*/ 1484 w 3932"/>
                <a:gd name="T23" fmla="*/ 713 h 1250"/>
                <a:gd name="T24" fmla="*/ 520 w 3932"/>
                <a:gd name="T25" fmla="*/ 1216 h 1250"/>
                <a:gd name="T26" fmla="*/ 581 w 3932"/>
                <a:gd name="T27" fmla="*/ 1129 h 1250"/>
                <a:gd name="T28" fmla="*/ 15 w 3932"/>
                <a:gd name="T29" fmla="*/ 1208 h 1250"/>
                <a:gd name="T30" fmla="*/ 154 w 3932"/>
                <a:gd name="T31" fmla="*/ 1111 h 1250"/>
                <a:gd name="T32" fmla="*/ 87 w 3932"/>
                <a:gd name="T33" fmla="*/ 1065 h 1250"/>
                <a:gd name="T34" fmla="*/ 154 w 3932"/>
                <a:gd name="T35" fmla="*/ 1005 h 1250"/>
                <a:gd name="T36" fmla="*/ 460 w 3932"/>
                <a:gd name="T37" fmla="*/ 816 h 1250"/>
                <a:gd name="T38" fmla="*/ 1061 w 3932"/>
                <a:gd name="T39" fmla="*/ 453 h 1250"/>
                <a:gd name="T40" fmla="*/ 1432 w 3932"/>
                <a:gd name="T41" fmla="*/ 259 h 1250"/>
                <a:gd name="T42" fmla="*/ 1447 w 3932"/>
                <a:gd name="T43" fmla="*/ 249 h 1250"/>
                <a:gd name="T44" fmla="*/ 1642 w 3932"/>
                <a:gd name="T45" fmla="*/ 232 h 1250"/>
                <a:gd name="T46" fmla="*/ 2450 w 3932"/>
                <a:gd name="T47" fmla="*/ 160 h 1250"/>
                <a:gd name="T48" fmla="*/ 3390 w 3932"/>
                <a:gd name="T49" fmla="*/ 77 h 1250"/>
                <a:gd name="T50" fmla="*/ 3906 w 3932"/>
                <a:gd name="T51" fmla="*/ 31 h 1250"/>
                <a:gd name="T52" fmla="*/ 3914 w 3932"/>
                <a:gd name="T53" fmla="*/ 7 h 1250"/>
                <a:gd name="T54" fmla="*/ 3480 w 3932"/>
                <a:gd name="T55" fmla="*/ 45 h 1250"/>
                <a:gd name="T56" fmla="*/ 2555 w 3932"/>
                <a:gd name="T57" fmla="*/ 127 h 1250"/>
                <a:gd name="T58" fmla="*/ 1701 w 3932"/>
                <a:gd name="T59" fmla="*/ 203 h 1250"/>
                <a:gd name="T60" fmla="*/ 1444 w 3932"/>
                <a:gd name="T61" fmla="*/ 226 h 1250"/>
                <a:gd name="T62" fmla="*/ 1333 w 3932"/>
                <a:gd name="T63" fmla="*/ 284 h 1250"/>
                <a:gd name="T64" fmla="*/ 825 w 3932"/>
                <a:gd name="T65" fmla="*/ 564 h 1250"/>
                <a:gd name="T66" fmla="*/ 193 w 3932"/>
                <a:gd name="T67" fmla="*/ 952 h 1250"/>
                <a:gd name="T68" fmla="*/ 81 w 3932"/>
                <a:gd name="T69" fmla="*/ 1087 h 1250"/>
                <a:gd name="T70" fmla="*/ 147 w 3932"/>
                <a:gd name="T71" fmla="*/ 1088 h 1250"/>
                <a:gd name="T72" fmla="*/ 15 w 3932"/>
                <a:gd name="T73" fmla="*/ 1232 h 1250"/>
                <a:gd name="T74" fmla="*/ 561 w 3932"/>
                <a:gd name="T75" fmla="*/ 1117 h 1250"/>
                <a:gd name="T76" fmla="*/ 526 w 3932"/>
                <a:gd name="T77" fmla="*/ 1239 h 1250"/>
                <a:gd name="T78" fmla="*/ 1496 w 3932"/>
                <a:gd name="T79" fmla="*/ 734 h 1250"/>
                <a:gd name="T80" fmla="*/ 1271 w 3932"/>
                <a:gd name="T81" fmla="*/ 961 h 1250"/>
                <a:gd name="T82" fmla="*/ 1891 w 3932"/>
                <a:gd name="T83" fmla="*/ 754 h 1250"/>
                <a:gd name="T84" fmla="*/ 1726 w 3932"/>
                <a:gd name="T85" fmla="*/ 933 h 1250"/>
                <a:gd name="T86" fmla="*/ 2142 w 3932"/>
                <a:gd name="T87" fmla="*/ 856 h 1250"/>
                <a:gd name="T88" fmla="*/ 2089 w 3932"/>
                <a:gd name="T89" fmla="*/ 971 h 1250"/>
                <a:gd name="T90" fmla="*/ 2797 w 3932"/>
                <a:gd name="T91" fmla="*/ 881 h 1250"/>
                <a:gd name="T92" fmla="*/ 2966 w 3932"/>
                <a:gd name="T93" fmla="*/ 757 h 1250"/>
                <a:gd name="T94" fmla="*/ 2892 w 3932"/>
                <a:gd name="T95" fmla="*/ 937 h 1250"/>
                <a:gd name="T96" fmla="*/ 3164 w 3932"/>
                <a:gd name="T97" fmla="*/ 1077 h 1250"/>
                <a:gd name="T98" fmla="*/ 3293 w 3932"/>
                <a:gd name="T99" fmla="*/ 916 h 1250"/>
                <a:gd name="T100" fmla="*/ 3373 w 3932"/>
                <a:gd name="T101" fmla="*/ 838 h 1250"/>
                <a:gd name="T102" fmla="*/ 3548 w 3932"/>
                <a:gd name="T103" fmla="*/ 628 h 1250"/>
                <a:gd name="T104" fmla="*/ 3924 w 3932"/>
                <a:gd name="T105" fmla="*/ 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32" h="1250">
                  <a:moveTo>
                    <a:pt x="3903" y="13"/>
                  </a:moveTo>
                  <a:cubicBezTo>
                    <a:pt x="3836" y="125"/>
                    <a:pt x="3771" y="238"/>
                    <a:pt x="3705" y="350"/>
                  </a:cubicBezTo>
                  <a:cubicBezTo>
                    <a:pt x="3662" y="423"/>
                    <a:pt x="3618" y="494"/>
                    <a:pt x="3569" y="562"/>
                  </a:cubicBezTo>
                  <a:cubicBezTo>
                    <a:pt x="3505" y="650"/>
                    <a:pt x="3433" y="732"/>
                    <a:pt x="3362" y="814"/>
                  </a:cubicBezTo>
                  <a:cubicBezTo>
                    <a:pt x="3350" y="827"/>
                    <a:pt x="3338" y="844"/>
                    <a:pt x="3324" y="855"/>
                  </a:cubicBezTo>
                  <a:cubicBezTo>
                    <a:pt x="3311" y="864"/>
                    <a:pt x="3297" y="871"/>
                    <a:pt x="3286" y="883"/>
                  </a:cubicBezTo>
                  <a:cubicBezTo>
                    <a:pt x="3263" y="910"/>
                    <a:pt x="3258" y="947"/>
                    <a:pt x="3239" y="977"/>
                  </a:cubicBezTo>
                  <a:cubicBezTo>
                    <a:pt x="3204" y="1034"/>
                    <a:pt x="3140" y="1076"/>
                    <a:pt x="3073" y="1077"/>
                  </a:cubicBezTo>
                  <a:cubicBezTo>
                    <a:pt x="3002" y="1079"/>
                    <a:pt x="2940" y="1028"/>
                    <a:pt x="2921" y="961"/>
                  </a:cubicBezTo>
                  <a:cubicBezTo>
                    <a:pt x="2911" y="927"/>
                    <a:pt x="2914" y="892"/>
                    <a:pt x="2932" y="861"/>
                  </a:cubicBezTo>
                  <a:cubicBezTo>
                    <a:pt x="2951" y="828"/>
                    <a:pt x="2980" y="802"/>
                    <a:pt x="2989" y="764"/>
                  </a:cubicBezTo>
                  <a:cubicBezTo>
                    <a:pt x="2991" y="754"/>
                    <a:pt x="2980" y="745"/>
                    <a:pt x="2971" y="750"/>
                  </a:cubicBezTo>
                  <a:cubicBezTo>
                    <a:pt x="2717" y="906"/>
                    <a:pt x="2408" y="1087"/>
                    <a:pt x="2103" y="963"/>
                  </a:cubicBezTo>
                  <a:cubicBezTo>
                    <a:pt x="2106" y="968"/>
                    <a:pt x="2109" y="973"/>
                    <a:pt x="2112" y="978"/>
                  </a:cubicBezTo>
                  <a:cubicBezTo>
                    <a:pt x="2124" y="935"/>
                    <a:pt x="2136" y="892"/>
                    <a:pt x="2148" y="849"/>
                  </a:cubicBezTo>
                  <a:cubicBezTo>
                    <a:pt x="2150" y="839"/>
                    <a:pt x="2139" y="830"/>
                    <a:pt x="2130" y="836"/>
                  </a:cubicBezTo>
                  <a:cubicBezTo>
                    <a:pt x="2013" y="910"/>
                    <a:pt x="1873" y="944"/>
                    <a:pt x="1735" y="930"/>
                  </a:cubicBezTo>
                  <a:cubicBezTo>
                    <a:pt x="1738" y="937"/>
                    <a:pt x="1740" y="943"/>
                    <a:pt x="1743" y="950"/>
                  </a:cubicBezTo>
                  <a:cubicBezTo>
                    <a:pt x="1804" y="892"/>
                    <a:pt x="1856" y="824"/>
                    <a:pt x="1896" y="750"/>
                  </a:cubicBezTo>
                  <a:cubicBezTo>
                    <a:pt x="1901" y="739"/>
                    <a:pt x="1890" y="727"/>
                    <a:pt x="1879" y="733"/>
                  </a:cubicBezTo>
                  <a:cubicBezTo>
                    <a:pt x="1693" y="838"/>
                    <a:pt x="1498" y="947"/>
                    <a:pt x="1280" y="957"/>
                  </a:cubicBezTo>
                  <a:cubicBezTo>
                    <a:pt x="1282" y="964"/>
                    <a:pt x="1285" y="971"/>
                    <a:pt x="1288" y="978"/>
                  </a:cubicBezTo>
                  <a:cubicBezTo>
                    <a:pt x="1363" y="899"/>
                    <a:pt x="1434" y="816"/>
                    <a:pt x="1500" y="729"/>
                  </a:cubicBezTo>
                  <a:cubicBezTo>
                    <a:pt x="1507" y="720"/>
                    <a:pt x="1493" y="707"/>
                    <a:pt x="1484" y="713"/>
                  </a:cubicBezTo>
                  <a:cubicBezTo>
                    <a:pt x="1253" y="876"/>
                    <a:pt x="1005" y="1015"/>
                    <a:pt x="746" y="1127"/>
                  </a:cubicBezTo>
                  <a:cubicBezTo>
                    <a:pt x="672" y="1159"/>
                    <a:pt x="596" y="1189"/>
                    <a:pt x="520" y="1216"/>
                  </a:cubicBezTo>
                  <a:cubicBezTo>
                    <a:pt x="524" y="1222"/>
                    <a:pt x="529" y="1228"/>
                    <a:pt x="533" y="1234"/>
                  </a:cubicBezTo>
                  <a:cubicBezTo>
                    <a:pt x="549" y="1199"/>
                    <a:pt x="565" y="1164"/>
                    <a:pt x="581" y="1129"/>
                  </a:cubicBezTo>
                  <a:cubicBezTo>
                    <a:pt x="586" y="1118"/>
                    <a:pt x="576" y="1108"/>
                    <a:pt x="565" y="1113"/>
                  </a:cubicBezTo>
                  <a:cubicBezTo>
                    <a:pt x="394" y="1193"/>
                    <a:pt x="203" y="1226"/>
                    <a:pt x="15" y="1208"/>
                  </a:cubicBezTo>
                  <a:cubicBezTo>
                    <a:pt x="18" y="1214"/>
                    <a:pt x="22" y="1220"/>
                    <a:pt x="25" y="1226"/>
                  </a:cubicBezTo>
                  <a:cubicBezTo>
                    <a:pt x="51" y="1172"/>
                    <a:pt x="97" y="1131"/>
                    <a:pt x="154" y="1111"/>
                  </a:cubicBezTo>
                  <a:cubicBezTo>
                    <a:pt x="165" y="1107"/>
                    <a:pt x="165" y="1092"/>
                    <a:pt x="154" y="1088"/>
                  </a:cubicBezTo>
                  <a:cubicBezTo>
                    <a:pt x="132" y="1080"/>
                    <a:pt x="110" y="1072"/>
                    <a:pt x="87" y="1065"/>
                  </a:cubicBezTo>
                  <a:cubicBezTo>
                    <a:pt x="90" y="1069"/>
                    <a:pt x="93" y="1074"/>
                    <a:pt x="96" y="1079"/>
                  </a:cubicBezTo>
                  <a:cubicBezTo>
                    <a:pt x="101" y="1045"/>
                    <a:pt x="126" y="1023"/>
                    <a:pt x="154" y="1005"/>
                  </a:cubicBezTo>
                  <a:cubicBezTo>
                    <a:pt x="186" y="983"/>
                    <a:pt x="220" y="964"/>
                    <a:pt x="253" y="944"/>
                  </a:cubicBezTo>
                  <a:cubicBezTo>
                    <a:pt x="322" y="901"/>
                    <a:pt x="391" y="859"/>
                    <a:pt x="460" y="816"/>
                  </a:cubicBezTo>
                  <a:cubicBezTo>
                    <a:pt x="599" y="731"/>
                    <a:pt x="738" y="645"/>
                    <a:pt x="878" y="560"/>
                  </a:cubicBezTo>
                  <a:cubicBezTo>
                    <a:pt x="938" y="523"/>
                    <a:pt x="998" y="486"/>
                    <a:pt x="1061" y="453"/>
                  </a:cubicBezTo>
                  <a:cubicBezTo>
                    <a:pt x="1126" y="419"/>
                    <a:pt x="1192" y="384"/>
                    <a:pt x="1258" y="350"/>
                  </a:cubicBezTo>
                  <a:cubicBezTo>
                    <a:pt x="1316" y="319"/>
                    <a:pt x="1374" y="289"/>
                    <a:pt x="1432" y="259"/>
                  </a:cubicBezTo>
                  <a:cubicBezTo>
                    <a:pt x="1437" y="256"/>
                    <a:pt x="1444" y="253"/>
                    <a:pt x="1449" y="249"/>
                  </a:cubicBezTo>
                  <a:cubicBezTo>
                    <a:pt x="1454" y="246"/>
                    <a:pt x="1451" y="249"/>
                    <a:pt x="1447" y="249"/>
                  </a:cubicBezTo>
                  <a:cubicBezTo>
                    <a:pt x="1451" y="249"/>
                    <a:pt x="1455" y="248"/>
                    <a:pt x="1458" y="248"/>
                  </a:cubicBezTo>
                  <a:cubicBezTo>
                    <a:pt x="1520" y="243"/>
                    <a:pt x="1581" y="237"/>
                    <a:pt x="1642" y="232"/>
                  </a:cubicBezTo>
                  <a:cubicBezTo>
                    <a:pt x="1760" y="221"/>
                    <a:pt x="1878" y="211"/>
                    <a:pt x="1996" y="201"/>
                  </a:cubicBezTo>
                  <a:cubicBezTo>
                    <a:pt x="2147" y="187"/>
                    <a:pt x="2299" y="174"/>
                    <a:pt x="2450" y="160"/>
                  </a:cubicBezTo>
                  <a:cubicBezTo>
                    <a:pt x="2613" y="146"/>
                    <a:pt x="2776" y="131"/>
                    <a:pt x="2939" y="117"/>
                  </a:cubicBezTo>
                  <a:cubicBezTo>
                    <a:pt x="3390" y="77"/>
                    <a:pt x="3390" y="77"/>
                    <a:pt x="3390" y="77"/>
                  </a:cubicBezTo>
                  <a:cubicBezTo>
                    <a:pt x="3505" y="67"/>
                    <a:pt x="3620" y="57"/>
                    <a:pt x="3735" y="46"/>
                  </a:cubicBezTo>
                  <a:cubicBezTo>
                    <a:pt x="3792" y="41"/>
                    <a:pt x="3849" y="37"/>
                    <a:pt x="3906" y="31"/>
                  </a:cubicBezTo>
                  <a:cubicBezTo>
                    <a:pt x="3909" y="31"/>
                    <a:pt x="3911" y="31"/>
                    <a:pt x="3914" y="31"/>
                  </a:cubicBezTo>
                  <a:cubicBezTo>
                    <a:pt x="3929" y="29"/>
                    <a:pt x="3929" y="6"/>
                    <a:pt x="3914" y="7"/>
                  </a:cubicBezTo>
                  <a:cubicBezTo>
                    <a:pt x="3874" y="10"/>
                    <a:pt x="3834" y="14"/>
                    <a:pt x="3794" y="18"/>
                  </a:cubicBezTo>
                  <a:cubicBezTo>
                    <a:pt x="3689" y="27"/>
                    <a:pt x="3585" y="36"/>
                    <a:pt x="3480" y="45"/>
                  </a:cubicBezTo>
                  <a:cubicBezTo>
                    <a:pt x="3335" y="58"/>
                    <a:pt x="3189" y="71"/>
                    <a:pt x="3044" y="84"/>
                  </a:cubicBezTo>
                  <a:cubicBezTo>
                    <a:pt x="2881" y="98"/>
                    <a:pt x="2718" y="113"/>
                    <a:pt x="2555" y="127"/>
                  </a:cubicBezTo>
                  <a:cubicBezTo>
                    <a:pt x="2398" y="141"/>
                    <a:pt x="2241" y="155"/>
                    <a:pt x="2084" y="169"/>
                  </a:cubicBezTo>
                  <a:cubicBezTo>
                    <a:pt x="1956" y="180"/>
                    <a:pt x="1829" y="192"/>
                    <a:pt x="1701" y="203"/>
                  </a:cubicBezTo>
                  <a:cubicBezTo>
                    <a:pt x="1627" y="209"/>
                    <a:pt x="1552" y="216"/>
                    <a:pt x="1477" y="223"/>
                  </a:cubicBezTo>
                  <a:cubicBezTo>
                    <a:pt x="1467" y="224"/>
                    <a:pt x="1454" y="223"/>
                    <a:pt x="1444" y="226"/>
                  </a:cubicBezTo>
                  <a:cubicBezTo>
                    <a:pt x="1432" y="229"/>
                    <a:pt x="1421" y="237"/>
                    <a:pt x="1411" y="243"/>
                  </a:cubicBezTo>
                  <a:cubicBezTo>
                    <a:pt x="1333" y="284"/>
                    <a:pt x="1333" y="284"/>
                    <a:pt x="1333" y="284"/>
                  </a:cubicBezTo>
                  <a:cubicBezTo>
                    <a:pt x="1219" y="344"/>
                    <a:pt x="1103" y="401"/>
                    <a:pt x="990" y="463"/>
                  </a:cubicBezTo>
                  <a:cubicBezTo>
                    <a:pt x="934" y="495"/>
                    <a:pt x="880" y="531"/>
                    <a:pt x="825" y="564"/>
                  </a:cubicBezTo>
                  <a:cubicBezTo>
                    <a:pt x="755" y="608"/>
                    <a:pt x="685" y="651"/>
                    <a:pt x="614" y="694"/>
                  </a:cubicBezTo>
                  <a:cubicBezTo>
                    <a:pt x="474" y="780"/>
                    <a:pt x="333" y="866"/>
                    <a:pt x="193" y="952"/>
                  </a:cubicBezTo>
                  <a:cubicBezTo>
                    <a:pt x="146" y="981"/>
                    <a:pt x="82" y="1012"/>
                    <a:pt x="73" y="1073"/>
                  </a:cubicBezTo>
                  <a:cubicBezTo>
                    <a:pt x="72" y="1080"/>
                    <a:pt x="74" y="1085"/>
                    <a:pt x="81" y="1087"/>
                  </a:cubicBezTo>
                  <a:cubicBezTo>
                    <a:pt x="103" y="1095"/>
                    <a:pt x="125" y="1103"/>
                    <a:pt x="147" y="1111"/>
                  </a:cubicBezTo>
                  <a:cubicBezTo>
                    <a:pt x="147" y="1088"/>
                    <a:pt x="147" y="1088"/>
                    <a:pt x="147" y="1088"/>
                  </a:cubicBezTo>
                  <a:cubicBezTo>
                    <a:pt x="85" y="1110"/>
                    <a:pt x="33" y="1154"/>
                    <a:pt x="4" y="1214"/>
                  </a:cubicBezTo>
                  <a:cubicBezTo>
                    <a:pt x="0" y="1223"/>
                    <a:pt x="5" y="1231"/>
                    <a:pt x="15" y="1232"/>
                  </a:cubicBezTo>
                  <a:cubicBezTo>
                    <a:pt x="207" y="1250"/>
                    <a:pt x="402" y="1215"/>
                    <a:pt x="577" y="1133"/>
                  </a:cubicBezTo>
                  <a:cubicBezTo>
                    <a:pt x="572" y="1128"/>
                    <a:pt x="566" y="1122"/>
                    <a:pt x="561" y="1117"/>
                  </a:cubicBezTo>
                  <a:cubicBezTo>
                    <a:pt x="545" y="1152"/>
                    <a:pt x="529" y="1187"/>
                    <a:pt x="513" y="1222"/>
                  </a:cubicBezTo>
                  <a:cubicBezTo>
                    <a:pt x="509" y="1230"/>
                    <a:pt x="516" y="1243"/>
                    <a:pt x="526" y="1239"/>
                  </a:cubicBezTo>
                  <a:cubicBezTo>
                    <a:pt x="794" y="1142"/>
                    <a:pt x="1051" y="1018"/>
                    <a:pt x="1293" y="868"/>
                  </a:cubicBezTo>
                  <a:cubicBezTo>
                    <a:pt x="1362" y="825"/>
                    <a:pt x="1430" y="780"/>
                    <a:pt x="1496" y="734"/>
                  </a:cubicBezTo>
                  <a:cubicBezTo>
                    <a:pt x="1490" y="728"/>
                    <a:pt x="1485" y="723"/>
                    <a:pt x="1479" y="717"/>
                  </a:cubicBezTo>
                  <a:cubicBezTo>
                    <a:pt x="1414" y="802"/>
                    <a:pt x="1345" y="883"/>
                    <a:pt x="1271" y="961"/>
                  </a:cubicBezTo>
                  <a:cubicBezTo>
                    <a:pt x="1264" y="968"/>
                    <a:pt x="1269" y="982"/>
                    <a:pt x="1280" y="981"/>
                  </a:cubicBezTo>
                  <a:cubicBezTo>
                    <a:pt x="1502" y="971"/>
                    <a:pt x="1702" y="861"/>
                    <a:pt x="1891" y="754"/>
                  </a:cubicBezTo>
                  <a:cubicBezTo>
                    <a:pt x="1886" y="748"/>
                    <a:pt x="1881" y="743"/>
                    <a:pt x="1875" y="738"/>
                  </a:cubicBezTo>
                  <a:cubicBezTo>
                    <a:pt x="1836" y="810"/>
                    <a:pt x="1786" y="876"/>
                    <a:pt x="1726" y="933"/>
                  </a:cubicBezTo>
                  <a:cubicBezTo>
                    <a:pt x="1718" y="941"/>
                    <a:pt x="1725" y="953"/>
                    <a:pt x="1735" y="954"/>
                  </a:cubicBezTo>
                  <a:cubicBezTo>
                    <a:pt x="1877" y="968"/>
                    <a:pt x="2022" y="933"/>
                    <a:pt x="2142" y="856"/>
                  </a:cubicBezTo>
                  <a:cubicBezTo>
                    <a:pt x="2136" y="852"/>
                    <a:pt x="2131" y="847"/>
                    <a:pt x="2125" y="843"/>
                  </a:cubicBezTo>
                  <a:cubicBezTo>
                    <a:pt x="2113" y="886"/>
                    <a:pt x="2101" y="929"/>
                    <a:pt x="2089" y="971"/>
                  </a:cubicBezTo>
                  <a:cubicBezTo>
                    <a:pt x="2087" y="978"/>
                    <a:pt x="2091" y="984"/>
                    <a:pt x="2097" y="986"/>
                  </a:cubicBezTo>
                  <a:cubicBezTo>
                    <a:pt x="2332" y="1081"/>
                    <a:pt x="2587" y="996"/>
                    <a:pt x="2797" y="881"/>
                  </a:cubicBezTo>
                  <a:cubicBezTo>
                    <a:pt x="2860" y="846"/>
                    <a:pt x="2922" y="809"/>
                    <a:pt x="2983" y="771"/>
                  </a:cubicBezTo>
                  <a:cubicBezTo>
                    <a:pt x="2977" y="766"/>
                    <a:pt x="2972" y="762"/>
                    <a:pt x="2966" y="757"/>
                  </a:cubicBezTo>
                  <a:cubicBezTo>
                    <a:pt x="2957" y="795"/>
                    <a:pt x="2927" y="821"/>
                    <a:pt x="2909" y="855"/>
                  </a:cubicBezTo>
                  <a:cubicBezTo>
                    <a:pt x="2895" y="880"/>
                    <a:pt x="2889" y="909"/>
                    <a:pt x="2892" y="937"/>
                  </a:cubicBezTo>
                  <a:cubicBezTo>
                    <a:pt x="2898" y="996"/>
                    <a:pt x="2934" y="1051"/>
                    <a:pt x="2985" y="1079"/>
                  </a:cubicBezTo>
                  <a:cubicBezTo>
                    <a:pt x="3041" y="1111"/>
                    <a:pt x="3109" y="1105"/>
                    <a:pt x="3164" y="1077"/>
                  </a:cubicBezTo>
                  <a:cubicBezTo>
                    <a:pt x="3195" y="1062"/>
                    <a:pt x="3222" y="1039"/>
                    <a:pt x="3243" y="1012"/>
                  </a:cubicBezTo>
                  <a:cubicBezTo>
                    <a:pt x="3267" y="983"/>
                    <a:pt x="3276" y="949"/>
                    <a:pt x="3293" y="916"/>
                  </a:cubicBezTo>
                  <a:cubicBezTo>
                    <a:pt x="3302" y="898"/>
                    <a:pt x="3317" y="889"/>
                    <a:pt x="3333" y="877"/>
                  </a:cubicBezTo>
                  <a:cubicBezTo>
                    <a:pt x="3349" y="866"/>
                    <a:pt x="3360" y="852"/>
                    <a:pt x="3373" y="838"/>
                  </a:cubicBezTo>
                  <a:cubicBezTo>
                    <a:pt x="3396" y="811"/>
                    <a:pt x="3419" y="784"/>
                    <a:pt x="3442" y="758"/>
                  </a:cubicBezTo>
                  <a:cubicBezTo>
                    <a:pt x="3478" y="715"/>
                    <a:pt x="3514" y="672"/>
                    <a:pt x="3548" y="628"/>
                  </a:cubicBezTo>
                  <a:cubicBezTo>
                    <a:pt x="3603" y="558"/>
                    <a:pt x="3652" y="485"/>
                    <a:pt x="3698" y="409"/>
                  </a:cubicBezTo>
                  <a:cubicBezTo>
                    <a:pt x="3775" y="282"/>
                    <a:pt x="3848" y="152"/>
                    <a:pt x="3924" y="25"/>
                  </a:cubicBezTo>
                  <a:cubicBezTo>
                    <a:pt x="3932" y="12"/>
                    <a:pt x="3911" y="0"/>
                    <a:pt x="3903" y="1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7"/>
            <p:cNvSpPr>
              <a:spLocks/>
            </p:cNvSpPr>
            <p:nvPr/>
          </p:nvSpPr>
          <p:spPr bwMode="auto">
            <a:xfrm>
              <a:off x="2505075" y="2455863"/>
              <a:ext cx="1057275" cy="1763712"/>
            </a:xfrm>
            <a:custGeom>
              <a:avLst/>
              <a:gdLst>
                <a:gd name="T0" fmla="*/ 1621 w 1829"/>
                <a:gd name="T1" fmla="*/ 1178 h 3055"/>
                <a:gd name="T2" fmla="*/ 1660 w 1829"/>
                <a:gd name="T3" fmla="*/ 1348 h 3055"/>
                <a:gd name="T4" fmla="*/ 1535 w 1829"/>
                <a:gd name="T5" fmla="*/ 2306 h 3055"/>
                <a:gd name="T6" fmla="*/ 1542 w 1829"/>
                <a:gd name="T7" fmla="*/ 2059 h 3055"/>
                <a:gd name="T8" fmla="*/ 1254 w 1829"/>
                <a:gd name="T9" fmla="*/ 2598 h 3055"/>
                <a:gd name="T10" fmla="*/ 1258 w 1829"/>
                <a:gd name="T11" fmla="*/ 2379 h 3055"/>
                <a:gd name="T12" fmla="*/ 574 w 1829"/>
                <a:gd name="T13" fmla="*/ 3055 h 3055"/>
                <a:gd name="T14" fmla="*/ 0 w 1829"/>
                <a:gd name="T15" fmla="*/ 1425 h 3055"/>
                <a:gd name="T16" fmla="*/ 171 w 1829"/>
                <a:gd name="T17" fmla="*/ 1091 h 3055"/>
                <a:gd name="T18" fmla="*/ 423 w 1829"/>
                <a:gd name="T19" fmla="*/ 534 h 3055"/>
                <a:gd name="T20" fmla="*/ 862 w 1829"/>
                <a:gd name="T21" fmla="*/ 118 h 3055"/>
                <a:gd name="T22" fmla="*/ 1455 w 1829"/>
                <a:gd name="T23" fmla="*/ 74 h 3055"/>
                <a:gd name="T24" fmla="*/ 1812 w 1829"/>
                <a:gd name="T25" fmla="*/ 531 h 3055"/>
                <a:gd name="T26" fmla="*/ 1812 w 1829"/>
                <a:gd name="T27" fmla="*/ 699 h 3055"/>
                <a:gd name="T28" fmla="*/ 1621 w 1829"/>
                <a:gd name="T29" fmla="*/ 1178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9" h="3055">
                  <a:moveTo>
                    <a:pt x="1621" y="1178"/>
                  </a:moveTo>
                  <a:cubicBezTo>
                    <a:pt x="1637" y="1263"/>
                    <a:pt x="1660" y="1348"/>
                    <a:pt x="1660" y="1348"/>
                  </a:cubicBezTo>
                  <a:cubicBezTo>
                    <a:pt x="1756" y="1666"/>
                    <a:pt x="1710" y="2024"/>
                    <a:pt x="1535" y="2306"/>
                  </a:cubicBezTo>
                  <a:cubicBezTo>
                    <a:pt x="1537" y="2224"/>
                    <a:pt x="1540" y="2141"/>
                    <a:pt x="1542" y="2059"/>
                  </a:cubicBezTo>
                  <a:cubicBezTo>
                    <a:pt x="1473" y="2251"/>
                    <a:pt x="1375" y="2434"/>
                    <a:pt x="1254" y="2598"/>
                  </a:cubicBezTo>
                  <a:cubicBezTo>
                    <a:pt x="1256" y="2525"/>
                    <a:pt x="1257" y="2452"/>
                    <a:pt x="1258" y="2379"/>
                  </a:cubicBezTo>
                  <a:cubicBezTo>
                    <a:pt x="1138" y="2678"/>
                    <a:pt x="871" y="2927"/>
                    <a:pt x="574" y="3055"/>
                  </a:cubicBezTo>
                  <a:cubicBezTo>
                    <a:pt x="0" y="1425"/>
                    <a:pt x="0" y="1425"/>
                    <a:pt x="0" y="1425"/>
                  </a:cubicBezTo>
                  <a:cubicBezTo>
                    <a:pt x="89" y="1335"/>
                    <a:pt x="130" y="1210"/>
                    <a:pt x="171" y="1091"/>
                  </a:cubicBezTo>
                  <a:cubicBezTo>
                    <a:pt x="237" y="898"/>
                    <a:pt x="313" y="706"/>
                    <a:pt x="423" y="534"/>
                  </a:cubicBezTo>
                  <a:cubicBezTo>
                    <a:pt x="533" y="362"/>
                    <a:pt x="679" y="209"/>
                    <a:pt x="862" y="118"/>
                  </a:cubicBezTo>
                  <a:cubicBezTo>
                    <a:pt x="1044" y="26"/>
                    <a:pt x="1265" y="0"/>
                    <a:pt x="1455" y="74"/>
                  </a:cubicBezTo>
                  <a:cubicBezTo>
                    <a:pt x="1646" y="147"/>
                    <a:pt x="1798" y="328"/>
                    <a:pt x="1812" y="531"/>
                  </a:cubicBezTo>
                  <a:cubicBezTo>
                    <a:pt x="1812" y="531"/>
                    <a:pt x="1829" y="642"/>
                    <a:pt x="1812" y="699"/>
                  </a:cubicBezTo>
                  <a:lnTo>
                    <a:pt x="1621" y="1178"/>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8"/>
            <p:cNvSpPr>
              <a:spLocks/>
            </p:cNvSpPr>
            <p:nvPr/>
          </p:nvSpPr>
          <p:spPr bwMode="auto">
            <a:xfrm>
              <a:off x="2498725" y="2460625"/>
              <a:ext cx="1068388" cy="1766887"/>
            </a:xfrm>
            <a:custGeom>
              <a:avLst/>
              <a:gdLst>
                <a:gd name="T0" fmla="*/ 1706 w 1848"/>
                <a:gd name="T1" fmla="*/ 1584 h 3060"/>
                <a:gd name="T2" fmla="*/ 1537 w 1848"/>
                <a:gd name="T3" fmla="*/ 2292 h 3060"/>
                <a:gd name="T4" fmla="*/ 1566 w 1848"/>
                <a:gd name="T5" fmla="*/ 2051 h 3060"/>
                <a:gd name="T6" fmla="*/ 1256 w 1848"/>
                <a:gd name="T7" fmla="*/ 2584 h 3060"/>
                <a:gd name="T8" fmla="*/ 1282 w 1848"/>
                <a:gd name="T9" fmla="*/ 2371 h 3060"/>
                <a:gd name="T10" fmla="*/ 766 w 1848"/>
                <a:gd name="T11" fmla="*/ 2938 h 3060"/>
                <a:gd name="T12" fmla="*/ 598 w 1848"/>
                <a:gd name="T13" fmla="*/ 3044 h 3060"/>
                <a:gd name="T14" fmla="*/ 404 w 1848"/>
                <a:gd name="T15" fmla="*/ 2492 h 3060"/>
                <a:gd name="T16" fmla="*/ 95 w 1848"/>
                <a:gd name="T17" fmla="*/ 1615 h 3060"/>
                <a:gd name="T18" fmla="*/ 33 w 1848"/>
                <a:gd name="T19" fmla="*/ 1438 h 3060"/>
                <a:gd name="T20" fmla="*/ 24 w 1848"/>
                <a:gd name="T21" fmla="*/ 1413 h 3060"/>
                <a:gd name="T22" fmla="*/ 205 w 1848"/>
                <a:gd name="T23" fmla="*/ 1055 h 3060"/>
                <a:gd name="T24" fmla="*/ 1017 w 1848"/>
                <a:gd name="T25" fmla="*/ 66 h 3060"/>
                <a:gd name="T26" fmla="*/ 1743 w 1848"/>
                <a:gd name="T27" fmla="*/ 311 h 3060"/>
                <a:gd name="T28" fmla="*/ 1808 w 1848"/>
                <a:gd name="T29" fmla="*/ 698 h 3060"/>
                <a:gd name="T30" fmla="*/ 1625 w 1848"/>
                <a:gd name="T31" fmla="*/ 1157 h 3060"/>
                <a:gd name="T32" fmla="*/ 1644 w 1848"/>
                <a:gd name="T33" fmla="*/ 1173 h 3060"/>
                <a:gd name="T34" fmla="*/ 1824 w 1848"/>
                <a:gd name="T35" fmla="*/ 722 h 3060"/>
                <a:gd name="T36" fmla="*/ 1837 w 1848"/>
                <a:gd name="T37" fmla="*/ 527 h 3060"/>
                <a:gd name="T38" fmla="*/ 1552 w 1848"/>
                <a:gd name="T39" fmla="*/ 93 h 3060"/>
                <a:gd name="T40" fmla="*/ 451 w 1848"/>
                <a:gd name="T41" fmla="*/ 480 h 3060"/>
                <a:gd name="T42" fmla="*/ 157 w 1848"/>
                <a:gd name="T43" fmla="*/ 1120 h 3060"/>
                <a:gd name="T44" fmla="*/ 4 w 1848"/>
                <a:gd name="T45" fmla="*/ 1408 h 3060"/>
                <a:gd name="T46" fmla="*/ 58 w 1848"/>
                <a:gd name="T47" fmla="*/ 1583 h 3060"/>
                <a:gd name="T48" fmla="*/ 361 w 1848"/>
                <a:gd name="T49" fmla="*/ 2442 h 3060"/>
                <a:gd name="T50" fmla="*/ 574 w 1848"/>
                <a:gd name="T51" fmla="*/ 3047 h 3060"/>
                <a:gd name="T52" fmla="*/ 592 w 1848"/>
                <a:gd name="T53" fmla="*/ 3057 h 3060"/>
                <a:gd name="T54" fmla="*/ 1281 w 1848"/>
                <a:gd name="T55" fmla="*/ 2374 h 3060"/>
                <a:gd name="T56" fmla="*/ 1255 w 1848"/>
                <a:gd name="T57" fmla="*/ 2590 h 3060"/>
                <a:gd name="T58" fmla="*/ 1565 w 1848"/>
                <a:gd name="T59" fmla="*/ 2054 h 3060"/>
                <a:gd name="T60" fmla="*/ 1535 w 1848"/>
                <a:gd name="T61" fmla="*/ 2298 h 3060"/>
                <a:gd name="T62" fmla="*/ 1696 w 1848"/>
                <a:gd name="T63" fmla="*/ 1382 h 3060"/>
                <a:gd name="T64" fmla="*/ 1621 w 1848"/>
                <a:gd name="T65" fmla="*/ 1173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8" h="3060">
                  <a:moveTo>
                    <a:pt x="1621" y="1173"/>
                  </a:moveTo>
                  <a:cubicBezTo>
                    <a:pt x="1647" y="1311"/>
                    <a:pt x="1695" y="1444"/>
                    <a:pt x="1706" y="1584"/>
                  </a:cubicBezTo>
                  <a:cubicBezTo>
                    <a:pt x="1718" y="1741"/>
                    <a:pt x="1699" y="1899"/>
                    <a:pt x="1650" y="2049"/>
                  </a:cubicBezTo>
                  <a:cubicBezTo>
                    <a:pt x="1622" y="2134"/>
                    <a:pt x="1584" y="2215"/>
                    <a:pt x="1537" y="2292"/>
                  </a:cubicBezTo>
                  <a:cubicBezTo>
                    <a:pt x="1544" y="2294"/>
                    <a:pt x="1552" y="2296"/>
                    <a:pt x="1559" y="2298"/>
                  </a:cubicBezTo>
                  <a:cubicBezTo>
                    <a:pt x="1561" y="2216"/>
                    <a:pt x="1563" y="2133"/>
                    <a:pt x="1566" y="2051"/>
                  </a:cubicBezTo>
                  <a:cubicBezTo>
                    <a:pt x="1566" y="2037"/>
                    <a:pt x="1547" y="2036"/>
                    <a:pt x="1542" y="2048"/>
                  </a:cubicBezTo>
                  <a:cubicBezTo>
                    <a:pt x="1473" y="2239"/>
                    <a:pt x="1376" y="2420"/>
                    <a:pt x="1256" y="2584"/>
                  </a:cubicBezTo>
                  <a:cubicBezTo>
                    <a:pt x="1264" y="2586"/>
                    <a:pt x="1271" y="2588"/>
                    <a:pt x="1278" y="2590"/>
                  </a:cubicBezTo>
                  <a:cubicBezTo>
                    <a:pt x="1279" y="2517"/>
                    <a:pt x="1281" y="2444"/>
                    <a:pt x="1282" y="2371"/>
                  </a:cubicBezTo>
                  <a:cubicBezTo>
                    <a:pt x="1282" y="2356"/>
                    <a:pt x="1263" y="2356"/>
                    <a:pt x="1259" y="2367"/>
                  </a:cubicBezTo>
                  <a:cubicBezTo>
                    <a:pt x="1163" y="2604"/>
                    <a:pt x="980" y="2802"/>
                    <a:pt x="766" y="2938"/>
                  </a:cubicBezTo>
                  <a:cubicBezTo>
                    <a:pt x="707" y="2976"/>
                    <a:pt x="645" y="3009"/>
                    <a:pt x="580" y="3037"/>
                  </a:cubicBezTo>
                  <a:cubicBezTo>
                    <a:pt x="586" y="3039"/>
                    <a:pt x="592" y="3042"/>
                    <a:pt x="598" y="3044"/>
                  </a:cubicBezTo>
                  <a:cubicBezTo>
                    <a:pt x="579" y="2990"/>
                    <a:pt x="560" y="2935"/>
                    <a:pt x="541" y="2881"/>
                  </a:cubicBezTo>
                  <a:cubicBezTo>
                    <a:pt x="495" y="2751"/>
                    <a:pt x="449" y="2622"/>
                    <a:pt x="404" y="2492"/>
                  </a:cubicBezTo>
                  <a:cubicBezTo>
                    <a:pt x="348" y="2335"/>
                    <a:pt x="293" y="2178"/>
                    <a:pt x="238" y="2022"/>
                  </a:cubicBezTo>
                  <a:cubicBezTo>
                    <a:pt x="190" y="1886"/>
                    <a:pt x="143" y="1750"/>
                    <a:pt x="95" y="1615"/>
                  </a:cubicBezTo>
                  <a:cubicBezTo>
                    <a:pt x="79" y="1570"/>
                    <a:pt x="63" y="1525"/>
                    <a:pt x="47" y="1480"/>
                  </a:cubicBezTo>
                  <a:cubicBezTo>
                    <a:pt x="42" y="1466"/>
                    <a:pt x="38" y="1452"/>
                    <a:pt x="33" y="1438"/>
                  </a:cubicBezTo>
                  <a:cubicBezTo>
                    <a:pt x="30" y="1432"/>
                    <a:pt x="29" y="1422"/>
                    <a:pt x="25" y="1416"/>
                  </a:cubicBezTo>
                  <a:cubicBezTo>
                    <a:pt x="24" y="1416"/>
                    <a:pt x="24" y="1414"/>
                    <a:pt x="24" y="1413"/>
                  </a:cubicBezTo>
                  <a:cubicBezTo>
                    <a:pt x="23" y="1417"/>
                    <a:pt x="22" y="1421"/>
                    <a:pt x="21" y="1425"/>
                  </a:cubicBezTo>
                  <a:cubicBezTo>
                    <a:pt x="120" y="1324"/>
                    <a:pt x="159" y="1185"/>
                    <a:pt x="205" y="1055"/>
                  </a:cubicBezTo>
                  <a:cubicBezTo>
                    <a:pt x="257" y="907"/>
                    <a:pt x="315" y="760"/>
                    <a:pt x="391" y="623"/>
                  </a:cubicBezTo>
                  <a:cubicBezTo>
                    <a:pt x="528" y="375"/>
                    <a:pt x="737" y="148"/>
                    <a:pt x="1017" y="66"/>
                  </a:cubicBezTo>
                  <a:cubicBezTo>
                    <a:pt x="1158" y="25"/>
                    <a:pt x="1312" y="22"/>
                    <a:pt x="1451" y="72"/>
                  </a:cubicBezTo>
                  <a:cubicBezTo>
                    <a:pt x="1572" y="116"/>
                    <a:pt x="1677" y="202"/>
                    <a:pt x="1743" y="311"/>
                  </a:cubicBezTo>
                  <a:cubicBezTo>
                    <a:pt x="1798" y="403"/>
                    <a:pt x="1818" y="509"/>
                    <a:pt x="1820" y="614"/>
                  </a:cubicBezTo>
                  <a:cubicBezTo>
                    <a:pt x="1820" y="643"/>
                    <a:pt x="1819" y="672"/>
                    <a:pt x="1808" y="698"/>
                  </a:cubicBezTo>
                  <a:cubicBezTo>
                    <a:pt x="1799" y="721"/>
                    <a:pt x="1790" y="744"/>
                    <a:pt x="1781" y="766"/>
                  </a:cubicBezTo>
                  <a:cubicBezTo>
                    <a:pt x="1625" y="1157"/>
                    <a:pt x="1625" y="1157"/>
                    <a:pt x="1625" y="1157"/>
                  </a:cubicBezTo>
                  <a:cubicBezTo>
                    <a:pt x="1621" y="1167"/>
                    <a:pt x="1621" y="1167"/>
                    <a:pt x="1621" y="1167"/>
                  </a:cubicBezTo>
                  <a:cubicBezTo>
                    <a:pt x="1616" y="1181"/>
                    <a:pt x="1639" y="1187"/>
                    <a:pt x="1644" y="1173"/>
                  </a:cubicBezTo>
                  <a:cubicBezTo>
                    <a:pt x="1693" y="1051"/>
                    <a:pt x="1742" y="929"/>
                    <a:pt x="1790" y="808"/>
                  </a:cubicBezTo>
                  <a:cubicBezTo>
                    <a:pt x="1802" y="779"/>
                    <a:pt x="1813" y="750"/>
                    <a:pt x="1824" y="722"/>
                  </a:cubicBezTo>
                  <a:cubicBezTo>
                    <a:pt x="1831" y="706"/>
                    <a:pt x="1837" y="691"/>
                    <a:pt x="1840" y="674"/>
                  </a:cubicBezTo>
                  <a:cubicBezTo>
                    <a:pt x="1848" y="625"/>
                    <a:pt x="1842" y="575"/>
                    <a:pt x="1837" y="527"/>
                  </a:cubicBezTo>
                  <a:cubicBezTo>
                    <a:pt x="1830" y="472"/>
                    <a:pt x="1820" y="420"/>
                    <a:pt x="1799" y="369"/>
                  </a:cubicBezTo>
                  <a:cubicBezTo>
                    <a:pt x="1750" y="253"/>
                    <a:pt x="1661" y="156"/>
                    <a:pt x="1552" y="93"/>
                  </a:cubicBezTo>
                  <a:cubicBezTo>
                    <a:pt x="1429" y="22"/>
                    <a:pt x="1281" y="0"/>
                    <a:pt x="1140" y="17"/>
                  </a:cubicBezTo>
                  <a:cubicBezTo>
                    <a:pt x="850" y="52"/>
                    <a:pt x="613" y="245"/>
                    <a:pt x="451" y="480"/>
                  </a:cubicBezTo>
                  <a:cubicBezTo>
                    <a:pt x="362" y="609"/>
                    <a:pt x="295" y="752"/>
                    <a:pt x="238" y="898"/>
                  </a:cubicBezTo>
                  <a:cubicBezTo>
                    <a:pt x="209" y="971"/>
                    <a:pt x="183" y="1046"/>
                    <a:pt x="157" y="1120"/>
                  </a:cubicBezTo>
                  <a:cubicBezTo>
                    <a:pt x="134" y="1189"/>
                    <a:pt x="108" y="1258"/>
                    <a:pt x="71" y="1321"/>
                  </a:cubicBezTo>
                  <a:cubicBezTo>
                    <a:pt x="52" y="1353"/>
                    <a:pt x="30" y="1382"/>
                    <a:pt x="4" y="1408"/>
                  </a:cubicBezTo>
                  <a:cubicBezTo>
                    <a:pt x="1" y="1411"/>
                    <a:pt x="0" y="1416"/>
                    <a:pt x="1" y="1420"/>
                  </a:cubicBezTo>
                  <a:cubicBezTo>
                    <a:pt x="20" y="1474"/>
                    <a:pt x="39" y="1528"/>
                    <a:pt x="58" y="1583"/>
                  </a:cubicBezTo>
                  <a:cubicBezTo>
                    <a:pt x="104" y="1712"/>
                    <a:pt x="150" y="1842"/>
                    <a:pt x="195" y="1972"/>
                  </a:cubicBezTo>
                  <a:cubicBezTo>
                    <a:pt x="250" y="2129"/>
                    <a:pt x="306" y="2285"/>
                    <a:pt x="361" y="2442"/>
                  </a:cubicBezTo>
                  <a:cubicBezTo>
                    <a:pt x="409" y="2578"/>
                    <a:pt x="456" y="2713"/>
                    <a:pt x="504" y="2849"/>
                  </a:cubicBezTo>
                  <a:cubicBezTo>
                    <a:pt x="527" y="2915"/>
                    <a:pt x="547" y="2983"/>
                    <a:pt x="574" y="3047"/>
                  </a:cubicBezTo>
                  <a:cubicBezTo>
                    <a:pt x="574" y="3048"/>
                    <a:pt x="575" y="3049"/>
                    <a:pt x="575" y="3050"/>
                  </a:cubicBezTo>
                  <a:cubicBezTo>
                    <a:pt x="578" y="3058"/>
                    <a:pt x="585" y="3060"/>
                    <a:pt x="592" y="3057"/>
                  </a:cubicBezTo>
                  <a:cubicBezTo>
                    <a:pt x="829" y="2954"/>
                    <a:pt x="1040" y="2782"/>
                    <a:pt x="1182" y="2565"/>
                  </a:cubicBezTo>
                  <a:cubicBezTo>
                    <a:pt x="1221" y="2504"/>
                    <a:pt x="1254" y="2441"/>
                    <a:pt x="1281" y="2374"/>
                  </a:cubicBezTo>
                  <a:cubicBezTo>
                    <a:pt x="1274" y="2373"/>
                    <a:pt x="1266" y="2372"/>
                    <a:pt x="1258" y="2371"/>
                  </a:cubicBezTo>
                  <a:cubicBezTo>
                    <a:pt x="1257" y="2444"/>
                    <a:pt x="1256" y="2517"/>
                    <a:pt x="1255" y="2590"/>
                  </a:cubicBezTo>
                  <a:cubicBezTo>
                    <a:pt x="1254" y="2603"/>
                    <a:pt x="1270" y="2605"/>
                    <a:pt x="1277" y="2596"/>
                  </a:cubicBezTo>
                  <a:cubicBezTo>
                    <a:pt x="1398" y="2430"/>
                    <a:pt x="1495" y="2248"/>
                    <a:pt x="1565" y="2054"/>
                  </a:cubicBezTo>
                  <a:cubicBezTo>
                    <a:pt x="1558" y="2053"/>
                    <a:pt x="1550" y="2052"/>
                    <a:pt x="1542" y="2051"/>
                  </a:cubicBezTo>
                  <a:cubicBezTo>
                    <a:pt x="1540" y="2133"/>
                    <a:pt x="1537" y="2216"/>
                    <a:pt x="1535" y="2298"/>
                  </a:cubicBezTo>
                  <a:cubicBezTo>
                    <a:pt x="1535" y="2310"/>
                    <a:pt x="1551" y="2314"/>
                    <a:pt x="1557" y="2304"/>
                  </a:cubicBezTo>
                  <a:cubicBezTo>
                    <a:pt x="1725" y="2031"/>
                    <a:pt x="1776" y="1691"/>
                    <a:pt x="1696" y="1382"/>
                  </a:cubicBezTo>
                  <a:cubicBezTo>
                    <a:pt x="1677" y="1310"/>
                    <a:pt x="1658" y="1239"/>
                    <a:pt x="1644" y="1167"/>
                  </a:cubicBezTo>
                  <a:cubicBezTo>
                    <a:pt x="1642" y="1152"/>
                    <a:pt x="1619" y="1158"/>
                    <a:pt x="1621" y="117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9"/>
            <p:cNvSpPr>
              <a:spLocks/>
            </p:cNvSpPr>
            <p:nvPr/>
          </p:nvSpPr>
          <p:spPr bwMode="auto">
            <a:xfrm>
              <a:off x="1077913" y="3208338"/>
              <a:ext cx="2143125" cy="1212850"/>
            </a:xfrm>
            <a:custGeom>
              <a:avLst/>
              <a:gdLst>
                <a:gd name="T0" fmla="*/ 1175 w 3707"/>
                <a:gd name="T1" fmla="*/ 995 h 2099"/>
                <a:gd name="T2" fmla="*/ 2072 w 3707"/>
                <a:gd name="T3" fmla="*/ 308 h 2099"/>
                <a:gd name="T4" fmla="*/ 3130 w 3707"/>
                <a:gd name="T5" fmla="*/ 1 h 2099"/>
                <a:gd name="T6" fmla="*/ 3502 w 3707"/>
                <a:gd name="T7" fmla="*/ 89 h 2099"/>
                <a:gd name="T8" fmla="*/ 3705 w 3707"/>
                <a:gd name="T9" fmla="*/ 526 h 2099"/>
                <a:gd name="T10" fmla="*/ 3577 w 3707"/>
                <a:gd name="T11" fmla="*/ 1007 h 2099"/>
                <a:gd name="T12" fmla="*/ 2708 w 3707"/>
                <a:gd name="T13" fmla="*/ 1951 h 2099"/>
                <a:gd name="T14" fmla="*/ 2734 w 3707"/>
                <a:gd name="T15" fmla="*/ 1782 h 2099"/>
                <a:gd name="T16" fmla="*/ 0 w 3707"/>
                <a:gd name="T17" fmla="*/ 2004 h 2099"/>
                <a:gd name="T18" fmla="*/ 692 w 3707"/>
                <a:gd name="T19" fmla="*/ 1452 h 2099"/>
                <a:gd name="T20" fmla="*/ 1175 w 3707"/>
                <a:gd name="T21" fmla="*/ 99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7" h="2099">
                  <a:moveTo>
                    <a:pt x="1175" y="995"/>
                  </a:moveTo>
                  <a:cubicBezTo>
                    <a:pt x="1539" y="647"/>
                    <a:pt x="1749" y="491"/>
                    <a:pt x="2072" y="308"/>
                  </a:cubicBezTo>
                  <a:cubicBezTo>
                    <a:pt x="2394" y="124"/>
                    <a:pt x="2758" y="3"/>
                    <a:pt x="3130" y="1"/>
                  </a:cubicBezTo>
                  <a:cubicBezTo>
                    <a:pt x="3259" y="0"/>
                    <a:pt x="3395" y="16"/>
                    <a:pt x="3502" y="89"/>
                  </a:cubicBezTo>
                  <a:cubicBezTo>
                    <a:pt x="3640" y="183"/>
                    <a:pt x="3707" y="358"/>
                    <a:pt x="3705" y="526"/>
                  </a:cubicBezTo>
                  <a:cubicBezTo>
                    <a:pt x="3704" y="693"/>
                    <a:pt x="3645" y="854"/>
                    <a:pt x="3577" y="1007"/>
                  </a:cubicBezTo>
                  <a:cubicBezTo>
                    <a:pt x="3404" y="1392"/>
                    <a:pt x="3103" y="1800"/>
                    <a:pt x="2708" y="1951"/>
                  </a:cubicBezTo>
                  <a:cubicBezTo>
                    <a:pt x="2746" y="1877"/>
                    <a:pt x="2725" y="1828"/>
                    <a:pt x="2734" y="1782"/>
                  </a:cubicBezTo>
                  <a:cubicBezTo>
                    <a:pt x="1841" y="1995"/>
                    <a:pt x="913" y="2099"/>
                    <a:pt x="0" y="2004"/>
                  </a:cubicBezTo>
                  <a:cubicBezTo>
                    <a:pt x="259" y="1852"/>
                    <a:pt x="457" y="1639"/>
                    <a:pt x="692" y="1452"/>
                  </a:cubicBezTo>
                  <a:cubicBezTo>
                    <a:pt x="692" y="1452"/>
                    <a:pt x="959" y="1202"/>
                    <a:pt x="1175" y="995"/>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0"/>
            <p:cNvSpPr>
              <a:spLocks/>
            </p:cNvSpPr>
            <p:nvPr/>
          </p:nvSpPr>
          <p:spPr bwMode="auto">
            <a:xfrm>
              <a:off x="1068388" y="3194050"/>
              <a:ext cx="2170113" cy="1204912"/>
            </a:xfrm>
            <a:custGeom>
              <a:avLst/>
              <a:gdLst>
                <a:gd name="T0" fmla="*/ 1200 w 3755"/>
                <a:gd name="T1" fmla="*/ 1029 h 2085"/>
                <a:gd name="T2" fmla="*/ 1898 w 3755"/>
                <a:gd name="T3" fmla="*/ 461 h 2085"/>
                <a:gd name="T4" fmla="*/ 2807 w 3755"/>
                <a:gd name="T5" fmla="*/ 72 h 2085"/>
                <a:gd name="T6" fmla="*/ 3068 w 3755"/>
                <a:gd name="T7" fmla="*/ 40 h 2085"/>
                <a:gd name="T8" fmla="*/ 3325 w 3755"/>
                <a:gd name="T9" fmla="*/ 51 h 2085"/>
                <a:gd name="T10" fmla="*/ 3548 w 3755"/>
                <a:gd name="T11" fmla="*/ 151 h 2085"/>
                <a:gd name="T12" fmla="*/ 3672 w 3755"/>
                <a:gd name="T13" fmla="*/ 333 h 2085"/>
                <a:gd name="T14" fmla="*/ 3663 w 3755"/>
                <a:gd name="T15" fmla="*/ 822 h 2085"/>
                <a:gd name="T16" fmla="*/ 3457 w 3755"/>
                <a:gd name="T17" fmla="*/ 1270 h 2085"/>
                <a:gd name="T18" fmla="*/ 2823 w 3755"/>
                <a:gd name="T19" fmla="*/ 1920 h 2085"/>
                <a:gd name="T20" fmla="*/ 2722 w 3755"/>
                <a:gd name="T21" fmla="*/ 1965 h 2085"/>
                <a:gd name="T22" fmla="*/ 2736 w 3755"/>
                <a:gd name="T23" fmla="*/ 1982 h 2085"/>
                <a:gd name="T24" fmla="*/ 2760 w 3755"/>
                <a:gd name="T25" fmla="*/ 1889 h 2085"/>
                <a:gd name="T26" fmla="*/ 2763 w 3755"/>
                <a:gd name="T27" fmla="*/ 1810 h 2085"/>
                <a:gd name="T28" fmla="*/ 2748 w 3755"/>
                <a:gd name="T29" fmla="*/ 1795 h 2085"/>
                <a:gd name="T30" fmla="*/ 1686 w 3755"/>
                <a:gd name="T31" fmla="*/ 1990 h 2085"/>
                <a:gd name="T32" fmla="*/ 619 w 3755"/>
                <a:gd name="T33" fmla="*/ 2052 h 2085"/>
                <a:gd name="T34" fmla="*/ 17 w 3755"/>
                <a:gd name="T35" fmla="*/ 2017 h 2085"/>
                <a:gd name="T36" fmla="*/ 23 w 3755"/>
                <a:gd name="T37" fmla="*/ 2040 h 2085"/>
                <a:gd name="T38" fmla="*/ 589 w 3755"/>
                <a:gd name="T39" fmla="*/ 1592 h 2085"/>
                <a:gd name="T40" fmla="*/ 748 w 3755"/>
                <a:gd name="T41" fmla="*/ 1457 h 2085"/>
                <a:gd name="T42" fmla="*/ 922 w 3755"/>
                <a:gd name="T43" fmla="*/ 1292 h 2085"/>
                <a:gd name="T44" fmla="*/ 1200 w 3755"/>
                <a:gd name="T45" fmla="*/ 1029 h 2085"/>
                <a:gd name="T46" fmla="*/ 1183 w 3755"/>
                <a:gd name="T47" fmla="*/ 1012 h 2085"/>
                <a:gd name="T48" fmla="*/ 748 w 3755"/>
                <a:gd name="T49" fmla="*/ 1424 h 2085"/>
                <a:gd name="T50" fmla="*/ 613 w 3755"/>
                <a:gd name="T51" fmla="*/ 1541 h 2085"/>
                <a:gd name="T52" fmla="*/ 342 w 3755"/>
                <a:gd name="T53" fmla="*/ 1776 h 2085"/>
                <a:gd name="T54" fmla="*/ 11 w 3755"/>
                <a:gd name="T55" fmla="*/ 2019 h 2085"/>
                <a:gd name="T56" fmla="*/ 17 w 3755"/>
                <a:gd name="T57" fmla="*/ 2041 h 2085"/>
                <a:gd name="T58" fmla="*/ 1092 w 3755"/>
                <a:gd name="T59" fmla="*/ 2066 h 2085"/>
                <a:gd name="T60" fmla="*/ 2159 w 3755"/>
                <a:gd name="T61" fmla="*/ 1942 h 2085"/>
                <a:gd name="T62" fmla="*/ 2754 w 3755"/>
                <a:gd name="T63" fmla="*/ 1818 h 2085"/>
                <a:gd name="T64" fmla="*/ 2740 w 3755"/>
                <a:gd name="T65" fmla="*/ 1804 h 2085"/>
                <a:gd name="T66" fmla="*/ 2737 w 3755"/>
                <a:gd name="T67" fmla="*/ 1873 h 2085"/>
                <a:gd name="T68" fmla="*/ 2715 w 3755"/>
                <a:gd name="T69" fmla="*/ 1970 h 2085"/>
                <a:gd name="T70" fmla="*/ 2728 w 3755"/>
                <a:gd name="T71" fmla="*/ 1988 h 2085"/>
                <a:gd name="T72" fmla="*/ 3418 w 3755"/>
                <a:gd name="T73" fmla="*/ 1378 h 2085"/>
                <a:gd name="T74" fmla="*/ 3640 w 3755"/>
                <a:gd name="T75" fmla="*/ 953 h 2085"/>
                <a:gd name="T76" fmla="*/ 3725 w 3755"/>
                <a:gd name="T77" fmla="*/ 437 h 2085"/>
                <a:gd name="T78" fmla="*/ 3479 w 3755"/>
                <a:gd name="T79" fmla="*/ 77 h 2085"/>
                <a:gd name="T80" fmla="*/ 2976 w 3755"/>
                <a:gd name="T81" fmla="*/ 23 h 2085"/>
                <a:gd name="T82" fmla="*/ 1991 w 3755"/>
                <a:gd name="T83" fmla="*/ 376 h 2085"/>
                <a:gd name="T84" fmla="*/ 1647 w 3755"/>
                <a:gd name="T85" fmla="*/ 606 h 2085"/>
                <a:gd name="T86" fmla="*/ 1289 w 3755"/>
                <a:gd name="T87" fmla="*/ 913 h 2085"/>
                <a:gd name="T88" fmla="*/ 1183 w 3755"/>
                <a:gd name="T89" fmla="*/ 1012 h 2085"/>
                <a:gd name="T90" fmla="*/ 1200 w 3755"/>
                <a:gd name="T91" fmla="*/ 1029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5" h="2085">
                  <a:moveTo>
                    <a:pt x="1200" y="1029"/>
                  </a:moveTo>
                  <a:cubicBezTo>
                    <a:pt x="1417" y="821"/>
                    <a:pt x="1643" y="622"/>
                    <a:pt x="1898" y="461"/>
                  </a:cubicBezTo>
                  <a:cubicBezTo>
                    <a:pt x="2178" y="283"/>
                    <a:pt x="2479" y="136"/>
                    <a:pt x="2807" y="72"/>
                  </a:cubicBezTo>
                  <a:cubicBezTo>
                    <a:pt x="2893" y="55"/>
                    <a:pt x="2980" y="44"/>
                    <a:pt x="3068" y="40"/>
                  </a:cubicBezTo>
                  <a:cubicBezTo>
                    <a:pt x="3154" y="36"/>
                    <a:pt x="3240" y="36"/>
                    <a:pt x="3325" y="51"/>
                  </a:cubicBezTo>
                  <a:cubicBezTo>
                    <a:pt x="3406" y="66"/>
                    <a:pt x="3485" y="96"/>
                    <a:pt x="3548" y="151"/>
                  </a:cubicBezTo>
                  <a:cubicBezTo>
                    <a:pt x="3604" y="200"/>
                    <a:pt x="3645" y="264"/>
                    <a:pt x="3672" y="333"/>
                  </a:cubicBezTo>
                  <a:cubicBezTo>
                    <a:pt x="3732" y="491"/>
                    <a:pt x="3714" y="663"/>
                    <a:pt x="3663" y="822"/>
                  </a:cubicBezTo>
                  <a:cubicBezTo>
                    <a:pt x="3613" y="978"/>
                    <a:pt x="3540" y="1129"/>
                    <a:pt x="3457" y="1270"/>
                  </a:cubicBezTo>
                  <a:cubicBezTo>
                    <a:pt x="3304" y="1531"/>
                    <a:pt x="3096" y="1779"/>
                    <a:pt x="2823" y="1920"/>
                  </a:cubicBezTo>
                  <a:cubicBezTo>
                    <a:pt x="2790" y="1937"/>
                    <a:pt x="2756" y="1952"/>
                    <a:pt x="2722" y="1965"/>
                  </a:cubicBezTo>
                  <a:cubicBezTo>
                    <a:pt x="2727" y="1971"/>
                    <a:pt x="2731" y="1976"/>
                    <a:pt x="2736" y="1982"/>
                  </a:cubicBezTo>
                  <a:cubicBezTo>
                    <a:pt x="2750" y="1953"/>
                    <a:pt x="2759" y="1922"/>
                    <a:pt x="2760" y="1889"/>
                  </a:cubicBezTo>
                  <a:cubicBezTo>
                    <a:pt x="2762" y="1863"/>
                    <a:pt x="2758" y="1836"/>
                    <a:pt x="2763" y="1810"/>
                  </a:cubicBezTo>
                  <a:cubicBezTo>
                    <a:pt x="2764" y="1801"/>
                    <a:pt x="2757" y="1793"/>
                    <a:pt x="2748" y="1795"/>
                  </a:cubicBezTo>
                  <a:cubicBezTo>
                    <a:pt x="2398" y="1879"/>
                    <a:pt x="2044" y="1945"/>
                    <a:pt x="1686" y="1990"/>
                  </a:cubicBezTo>
                  <a:cubicBezTo>
                    <a:pt x="1332" y="2034"/>
                    <a:pt x="976" y="2056"/>
                    <a:pt x="619" y="2052"/>
                  </a:cubicBezTo>
                  <a:cubicBezTo>
                    <a:pt x="418" y="2049"/>
                    <a:pt x="217" y="2038"/>
                    <a:pt x="17" y="2017"/>
                  </a:cubicBezTo>
                  <a:cubicBezTo>
                    <a:pt x="19" y="2025"/>
                    <a:pt x="21" y="2032"/>
                    <a:pt x="23" y="2040"/>
                  </a:cubicBezTo>
                  <a:cubicBezTo>
                    <a:pt x="231" y="1917"/>
                    <a:pt x="407" y="1749"/>
                    <a:pt x="589" y="1592"/>
                  </a:cubicBezTo>
                  <a:cubicBezTo>
                    <a:pt x="642" y="1547"/>
                    <a:pt x="697" y="1504"/>
                    <a:pt x="748" y="1457"/>
                  </a:cubicBezTo>
                  <a:cubicBezTo>
                    <a:pt x="806" y="1402"/>
                    <a:pt x="864" y="1347"/>
                    <a:pt x="922" y="1292"/>
                  </a:cubicBezTo>
                  <a:cubicBezTo>
                    <a:pt x="1015" y="1205"/>
                    <a:pt x="1108" y="1117"/>
                    <a:pt x="1200" y="1029"/>
                  </a:cubicBezTo>
                  <a:cubicBezTo>
                    <a:pt x="1211" y="1018"/>
                    <a:pt x="1194" y="1001"/>
                    <a:pt x="1183" y="1012"/>
                  </a:cubicBezTo>
                  <a:cubicBezTo>
                    <a:pt x="1039" y="1150"/>
                    <a:pt x="894" y="1287"/>
                    <a:pt x="748" y="1424"/>
                  </a:cubicBezTo>
                  <a:cubicBezTo>
                    <a:pt x="704" y="1465"/>
                    <a:pt x="658" y="1502"/>
                    <a:pt x="613" y="1541"/>
                  </a:cubicBezTo>
                  <a:cubicBezTo>
                    <a:pt x="521" y="1618"/>
                    <a:pt x="433" y="1699"/>
                    <a:pt x="342" y="1776"/>
                  </a:cubicBezTo>
                  <a:cubicBezTo>
                    <a:pt x="238" y="1865"/>
                    <a:pt x="129" y="1949"/>
                    <a:pt x="11" y="2019"/>
                  </a:cubicBezTo>
                  <a:cubicBezTo>
                    <a:pt x="0" y="2025"/>
                    <a:pt x="5" y="2040"/>
                    <a:pt x="17" y="2041"/>
                  </a:cubicBezTo>
                  <a:cubicBezTo>
                    <a:pt x="374" y="2078"/>
                    <a:pt x="733" y="2085"/>
                    <a:pt x="1092" y="2066"/>
                  </a:cubicBezTo>
                  <a:cubicBezTo>
                    <a:pt x="1450" y="2048"/>
                    <a:pt x="1806" y="2005"/>
                    <a:pt x="2159" y="1942"/>
                  </a:cubicBezTo>
                  <a:cubicBezTo>
                    <a:pt x="2358" y="1907"/>
                    <a:pt x="2557" y="1865"/>
                    <a:pt x="2754" y="1818"/>
                  </a:cubicBezTo>
                  <a:cubicBezTo>
                    <a:pt x="2749" y="1813"/>
                    <a:pt x="2745" y="1808"/>
                    <a:pt x="2740" y="1804"/>
                  </a:cubicBezTo>
                  <a:cubicBezTo>
                    <a:pt x="2736" y="1827"/>
                    <a:pt x="2737" y="1850"/>
                    <a:pt x="2737" y="1873"/>
                  </a:cubicBezTo>
                  <a:cubicBezTo>
                    <a:pt x="2737" y="1908"/>
                    <a:pt x="2730" y="1939"/>
                    <a:pt x="2715" y="1970"/>
                  </a:cubicBezTo>
                  <a:cubicBezTo>
                    <a:pt x="2711" y="1979"/>
                    <a:pt x="2718" y="1992"/>
                    <a:pt x="2728" y="1988"/>
                  </a:cubicBezTo>
                  <a:cubicBezTo>
                    <a:pt x="3021" y="1875"/>
                    <a:pt x="3249" y="1636"/>
                    <a:pt x="3418" y="1378"/>
                  </a:cubicBezTo>
                  <a:cubicBezTo>
                    <a:pt x="3506" y="1245"/>
                    <a:pt x="3580" y="1102"/>
                    <a:pt x="3640" y="953"/>
                  </a:cubicBezTo>
                  <a:cubicBezTo>
                    <a:pt x="3707" y="791"/>
                    <a:pt x="3755" y="613"/>
                    <a:pt x="3725" y="437"/>
                  </a:cubicBezTo>
                  <a:cubicBezTo>
                    <a:pt x="3699" y="288"/>
                    <a:pt x="3617" y="146"/>
                    <a:pt x="3479" y="77"/>
                  </a:cubicBezTo>
                  <a:cubicBezTo>
                    <a:pt x="3327" y="0"/>
                    <a:pt x="3141" y="6"/>
                    <a:pt x="2976" y="23"/>
                  </a:cubicBezTo>
                  <a:cubicBezTo>
                    <a:pt x="2622" y="59"/>
                    <a:pt x="2294" y="196"/>
                    <a:pt x="1991" y="376"/>
                  </a:cubicBezTo>
                  <a:cubicBezTo>
                    <a:pt x="1872" y="446"/>
                    <a:pt x="1757" y="523"/>
                    <a:pt x="1647" y="606"/>
                  </a:cubicBezTo>
                  <a:cubicBezTo>
                    <a:pt x="1522" y="702"/>
                    <a:pt x="1404" y="806"/>
                    <a:pt x="1289" y="913"/>
                  </a:cubicBezTo>
                  <a:cubicBezTo>
                    <a:pt x="1253" y="945"/>
                    <a:pt x="1218" y="979"/>
                    <a:pt x="1183" y="1012"/>
                  </a:cubicBezTo>
                  <a:cubicBezTo>
                    <a:pt x="1172" y="1023"/>
                    <a:pt x="1189" y="1039"/>
                    <a:pt x="1200" y="1029"/>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1"/>
            <p:cNvSpPr>
              <a:spLocks/>
            </p:cNvSpPr>
            <p:nvPr/>
          </p:nvSpPr>
          <p:spPr bwMode="auto">
            <a:xfrm>
              <a:off x="3322638" y="2973388"/>
              <a:ext cx="147638" cy="192087"/>
            </a:xfrm>
            <a:custGeom>
              <a:avLst/>
              <a:gdLst>
                <a:gd name="T0" fmla="*/ 255 w 255"/>
                <a:gd name="T1" fmla="*/ 226 h 331"/>
                <a:gd name="T2" fmla="*/ 90 w 255"/>
                <a:gd name="T3" fmla="*/ 330 h 331"/>
                <a:gd name="T4" fmla="*/ 59 w 255"/>
                <a:gd name="T5" fmla="*/ 320 h 331"/>
                <a:gd name="T6" fmla="*/ 56 w 255"/>
                <a:gd name="T7" fmla="*/ 306 h 331"/>
                <a:gd name="T8" fmla="*/ 33 w 255"/>
                <a:gd name="T9" fmla="*/ 77 h 331"/>
                <a:gd name="T10" fmla="*/ 0 w 255"/>
                <a:gd name="T11" fmla="*/ 0 h 331"/>
                <a:gd name="T12" fmla="*/ 255 w 255"/>
                <a:gd name="T13" fmla="*/ 114 h 331"/>
                <a:gd name="T14" fmla="*/ 255 w 255"/>
                <a:gd name="T15" fmla="*/ 226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331">
                  <a:moveTo>
                    <a:pt x="255" y="226"/>
                  </a:moveTo>
                  <a:cubicBezTo>
                    <a:pt x="220" y="283"/>
                    <a:pt x="157" y="323"/>
                    <a:pt x="90" y="330"/>
                  </a:cubicBezTo>
                  <a:cubicBezTo>
                    <a:pt x="78" y="331"/>
                    <a:pt x="64" y="330"/>
                    <a:pt x="59" y="320"/>
                  </a:cubicBezTo>
                  <a:cubicBezTo>
                    <a:pt x="57" y="316"/>
                    <a:pt x="56" y="311"/>
                    <a:pt x="56" y="306"/>
                  </a:cubicBezTo>
                  <a:cubicBezTo>
                    <a:pt x="52" y="229"/>
                    <a:pt x="44" y="153"/>
                    <a:pt x="33" y="77"/>
                  </a:cubicBezTo>
                  <a:cubicBezTo>
                    <a:pt x="29" y="49"/>
                    <a:pt x="23" y="18"/>
                    <a:pt x="0" y="0"/>
                  </a:cubicBezTo>
                  <a:cubicBezTo>
                    <a:pt x="255" y="114"/>
                    <a:pt x="255" y="114"/>
                    <a:pt x="255" y="114"/>
                  </a:cubicBezTo>
                  <a:lnTo>
                    <a:pt x="255" y="226"/>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2"/>
            <p:cNvSpPr>
              <a:spLocks/>
            </p:cNvSpPr>
            <p:nvPr/>
          </p:nvSpPr>
          <p:spPr bwMode="auto">
            <a:xfrm>
              <a:off x="3311525" y="2965450"/>
              <a:ext cx="168275" cy="215900"/>
            </a:xfrm>
            <a:custGeom>
              <a:avLst/>
              <a:gdLst>
                <a:gd name="T0" fmla="*/ 264 w 293"/>
                <a:gd name="T1" fmla="*/ 235 h 374"/>
                <a:gd name="T2" fmla="*/ 163 w 293"/>
                <a:gd name="T3" fmla="*/ 319 h 374"/>
                <a:gd name="T4" fmla="*/ 104 w 293"/>
                <a:gd name="T5" fmla="*/ 333 h 374"/>
                <a:gd name="T6" fmla="*/ 86 w 293"/>
                <a:gd name="T7" fmla="*/ 313 h 374"/>
                <a:gd name="T8" fmla="*/ 84 w 293"/>
                <a:gd name="T9" fmla="*/ 271 h 374"/>
                <a:gd name="T10" fmla="*/ 67 w 293"/>
                <a:gd name="T11" fmla="*/ 115 h 374"/>
                <a:gd name="T12" fmla="*/ 28 w 293"/>
                <a:gd name="T13" fmla="*/ 7 h 374"/>
                <a:gd name="T14" fmla="*/ 13 w 293"/>
                <a:gd name="T15" fmla="*/ 25 h 374"/>
                <a:gd name="T16" fmla="*/ 268 w 293"/>
                <a:gd name="T17" fmla="*/ 139 h 374"/>
                <a:gd name="T18" fmla="*/ 262 w 293"/>
                <a:gd name="T19" fmla="*/ 129 h 374"/>
                <a:gd name="T20" fmla="*/ 262 w 293"/>
                <a:gd name="T21" fmla="*/ 241 h 374"/>
                <a:gd name="T22" fmla="*/ 286 w 293"/>
                <a:gd name="T23" fmla="*/ 241 h 374"/>
                <a:gd name="T24" fmla="*/ 286 w 293"/>
                <a:gd name="T25" fmla="*/ 129 h 374"/>
                <a:gd name="T26" fmla="*/ 280 w 293"/>
                <a:gd name="T27" fmla="*/ 119 h 374"/>
                <a:gd name="T28" fmla="*/ 25 w 293"/>
                <a:gd name="T29" fmla="*/ 5 h 374"/>
                <a:gd name="T30" fmla="*/ 11 w 293"/>
                <a:gd name="T31" fmla="*/ 24 h 374"/>
                <a:gd name="T32" fmla="*/ 40 w 293"/>
                <a:gd name="T33" fmla="*/ 89 h 374"/>
                <a:gd name="T34" fmla="*/ 52 w 293"/>
                <a:gd name="T35" fmla="*/ 183 h 374"/>
                <a:gd name="T36" fmla="*/ 60 w 293"/>
                <a:gd name="T37" fmla="*/ 275 h 374"/>
                <a:gd name="T38" fmla="*/ 71 w 293"/>
                <a:gd name="T39" fmla="*/ 345 h 374"/>
                <a:gd name="T40" fmla="*/ 183 w 293"/>
                <a:gd name="T41" fmla="*/ 336 h 374"/>
                <a:gd name="T42" fmla="*/ 285 w 293"/>
                <a:gd name="T43" fmla="*/ 247 h 374"/>
                <a:gd name="T44" fmla="*/ 264 w 293"/>
                <a:gd name="T45" fmla="*/ 23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 h="374">
                  <a:moveTo>
                    <a:pt x="264" y="235"/>
                  </a:moveTo>
                  <a:cubicBezTo>
                    <a:pt x="240" y="273"/>
                    <a:pt x="205" y="303"/>
                    <a:pt x="163" y="319"/>
                  </a:cubicBezTo>
                  <a:cubicBezTo>
                    <a:pt x="145" y="326"/>
                    <a:pt x="123" y="334"/>
                    <a:pt x="104" y="333"/>
                  </a:cubicBezTo>
                  <a:cubicBezTo>
                    <a:pt x="88" y="333"/>
                    <a:pt x="87" y="328"/>
                    <a:pt x="86" y="313"/>
                  </a:cubicBezTo>
                  <a:cubicBezTo>
                    <a:pt x="85" y="299"/>
                    <a:pt x="85" y="285"/>
                    <a:pt x="84" y="271"/>
                  </a:cubicBezTo>
                  <a:cubicBezTo>
                    <a:pt x="80" y="219"/>
                    <a:pt x="74" y="167"/>
                    <a:pt x="67" y="115"/>
                  </a:cubicBezTo>
                  <a:cubicBezTo>
                    <a:pt x="62" y="77"/>
                    <a:pt x="59" y="33"/>
                    <a:pt x="28" y="7"/>
                  </a:cubicBezTo>
                  <a:cubicBezTo>
                    <a:pt x="23" y="13"/>
                    <a:pt x="18" y="19"/>
                    <a:pt x="13" y="25"/>
                  </a:cubicBezTo>
                  <a:cubicBezTo>
                    <a:pt x="268" y="139"/>
                    <a:pt x="268" y="139"/>
                    <a:pt x="268" y="139"/>
                  </a:cubicBezTo>
                  <a:cubicBezTo>
                    <a:pt x="266" y="136"/>
                    <a:pt x="264" y="133"/>
                    <a:pt x="262" y="129"/>
                  </a:cubicBezTo>
                  <a:cubicBezTo>
                    <a:pt x="262" y="241"/>
                    <a:pt x="262" y="241"/>
                    <a:pt x="262" y="241"/>
                  </a:cubicBezTo>
                  <a:cubicBezTo>
                    <a:pt x="262" y="256"/>
                    <a:pt x="286" y="256"/>
                    <a:pt x="286" y="241"/>
                  </a:cubicBezTo>
                  <a:cubicBezTo>
                    <a:pt x="286" y="129"/>
                    <a:pt x="286" y="129"/>
                    <a:pt x="286" y="129"/>
                  </a:cubicBezTo>
                  <a:cubicBezTo>
                    <a:pt x="286" y="125"/>
                    <a:pt x="284" y="121"/>
                    <a:pt x="280" y="119"/>
                  </a:cubicBezTo>
                  <a:cubicBezTo>
                    <a:pt x="195" y="81"/>
                    <a:pt x="110" y="43"/>
                    <a:pt x="25" y="5"/>
                  </a:cubicBezTo>
                  <a:cubicBezTo>
                    <a:pt x="14" y="0"/>
                    <a:pt x="0" y="14"/>
                    <a:pt x="11" y="24"/>
                  </a:cubicBezTo>
                  <a:cubicBezTo>
                    <a:pt x="31" y="40"/>
                    <a:pt x="36" y="65"/>
                    <a:pt x="40" y="89"/>
                  </a:cubicBezTo>
                  <a:cubicBezTo>
                    <a:pt x="45" y="120"/>
                    <a:pt x="48" y="152"/>
                    <a:pt x="52" y="183"/>
                  </a:cubicBezTo>
                  <a:cubicBezTo>
                    <a:pt x="55" y="214"/>
                    <a:pt x="58" y="244"/>
                    <a:pt x="60" y="275"/>
                  </a:cubicBezTo>
                  <a:cubicBezTo>
                    <a:pt x="62" y="295"/>
                    <a:pt x="57" y="328"/>
                    <a:pt x="71" y="345"/>
                  </a:cubicBezTo>
                  <a:cubicBezTo>
                    <a:pt x="94" y="374"/>
                    <a:pt x="157" y="349"/>
                    <a:pt x="183" y="336"/>
                  </a:cubicBezTo>
                  <a:cubicBezTo>
                    <a:pt x="225" y="317"/>
                    <a:pt x="260" y="286"/>
                    <a:pt x="285" y="247"/>
                  </a:cubicBezTo>
                  <a:cubicBezTo>
                    <a:pt x="293" y="234"/>
                    <a:pt x="272" y="222"/>
                    <a:pt x="264" y="235"/>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3"/>
            <p:cNvSpPr>
              <a:spLocks/>
            </p:cNvSpPr>
            <p:nvPr/>
          </p:nvSpPr>
          <p:spPr bwMode="auto">
            <a:xfrm>
              <a:off x="3286125" y="2746375"/>
              <a:ext cx="295275" cy="458787"/>
            </a:xfrm>
            <a:custGeom>
              <a:avLst/>
              <a:gdLst>
                <a:gd name="T0" fmla="*/ 434 w 510"/>
                <a:gd name="T1" fmla="*/ 126 h 796"/>
                <a:gd name="T2" fmla="*/ 459 w 510"/>
                <a:gd name="T3" fmla="*/ 625 h 796"/>
                <a:gd name="T4" fmla="*/ 359 w 510"/>
                <a:gd name="T5" fmla="*/ 796 h 796"/>
                <a:gd name="T6" fmla="*/ 303 w 510"/>
                <a:gd name="T7" fmla="*/ 564 h 796"/>
                <a:gd name="T8" fmla="*/ 57 w 510"/>
                <a:gd name="T9" fmla="*/ 378 h 796"/>
                <a:gd name="T10" fmla="*/ 14 w 510"/>
                <a:gd name="T11" fmla="*/ 341 h 796"/>
                <a:gd name="T12" fmla="*/ 2 w 510"/>
                <a:gd name="T13" fmla="*/ 296 h 796"/>
                <a:gd name="T14" fmla="*/ 67 w 510"/>
                <a:gd name="T15" fmla="*/ 149 h 796"/>
                <a:gd name="T16" fmla="*/ 212 w 510"/>
                <a:gd name="T17" fmla="*/ 71 h 796"/>
                <a:gd name="T18" fmla="*/ 434 w 510"/>
                <a:gd name="T19" fmla="*/ 12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796">
                  <a:moveTo>
                    <a:pt x="434" y="126"/>
                  </a:moveTo>
                  <a:cubicBezTo>
                    <a:pt x="510" y="278"/>
                    <a:pt x="503" y="462"/>
                    <a:pt x="459" y="625"/>
                  </a:cubicBezTo>
                  <a:cubicBezTo>
                    <a:pt x="441" y="690"/>
                    <a:pt x="413" y="756"/>
                    <a:pt x="359" y="796"/>
                  </a:cubicBezTo>
                  <a:cubicBezTo>
                    <a:pt x="355" y="716"/>
                    <a:pt x="346" y="632"/>
                    <a:pt x="303" y="564"/>
                  </a:cubicBezTo>
                  <a:cubicBezTo>
                    <a:pt x="247" y="476"/>
                    <a:pt x="146" y="431"/>
                    <a:pt x="57" y="378"/>
                  </a:cubicBezTo>
                  <a:cubicBezTo>
                    <a:pt x="41" y="368"/>
                    <a:pt x="24" y="358"/>
                    <a:pt x="14" y="341"/>
                  </a:cubicBezTo>
                  <a:cubicBezTo>
                    <a:pt x="5" y="328"/>
                    <a:pt x="2" y="312"/>
                    <a:pt x="2" y="296"/>
                  </a:cubicBezTo>
                  <a:cubicBezTo>
                    <a:pt x="0" y="241"/>
                    <a:pt x="27" y="187"/>
                    <a:pt x="67" y="149"/>
                  </a:cubicBezTo>
                  <a:cubicBezTo>
                    <a:pt x="107" y="111"/>
                    <a:pt x="159" y="87"/>
                    <a:pt x="212" y="71"/>
                  </a:cubicBezTo>
                  <a:cubicBezTo>
                    <a:pt x="212" y="71"/>
                    <a:pt x="371" y="0"/>
                    <a:pt x="434" y="126"/>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4"/>
            <p:cNvSpPr>
              <a:spLocks/>
            </p:cNvSpPr>
            <p:nvPr/>
          </p:nvSpPr>
          <p:spPr bwMode="auto">
            <a:xfrm>
              <a:off x="3271838" y="2746375"/>
              <a:ext cx="311150" cy="468312"/>
            </a:xfrm>
            <a:custGeom>
              <a:avLst/>
              <a:gdLst>
                <a:gd name="T0" fmla="*/ 448 w 537"/>
                <a:gd name="T1" fmla="*/ 132 h 812"/>
                <a:gd name="T2" fmla="*/ 499 w 537"/>
                <a:gd name="T3" fmla="*/ 474 h 812"/>
                <a:gd name="T4" fmla="*/ 465 w 537"/>
                <a:gd name="T5" fmla="*/ 643 h 812"/>
                <a:gd name="T6" fmla="*/ 377 w 537"/>
                <a:gd name="T7" fmla="*/ 786 h 812"/>
                <a:gd name="T8" fmla="*/ 395 w 537"/>
                <a:gd name="T9" fmla="*/ 796 h 812"/>
                <a:gd name="T10" fmla="*/ 321 w 537"/>
                <a:gd name="T11" fmla="*/ 536 h 812"/>
                <a:gd name="T12" fmla="*/ 114 w 537"/>
                <a:gd name="T13" fmla="*/ 383 h 812"/>
                <a:gd name="T14" fmla="*/ 54 w 537"/>
                <a:gd name="T15" fmla="*/ 343 h 812"/>
                <a:gd name="T16" fmla="*/ 40 w 537"/>
                <a:gd name="T17" fmla="*/ 261 h 812"/>
                <a:gd name="T18" fmla="*/ 114 w 537"/>
                <a:gd name="T19" fmla="*/ 144 h 812"/>
                <a:gd name="T20" fmla="*/ 275 w 537"/>
                <a:gd name="T21" fmla="*/ 71 h 812"/>
                <a:gd name="T22" fmla="*/ 448 w 537"/>
                <a:gd name="T23" fmla="*/ 132 h 812"/>
                <a:gd name="T24" fmla="*/ 468 w 537"/>
                <a:gd name="T25" fmla="*/ 120 h 812"/>
                <a:gd name="T26" fmla="*/ 162 w 537"/>
                <a:gd name="T27" fmla="*/ 87 h 812"/>
                <a:gd name="T28" fmla="*/ 16 w 537"/>
                <a:gd name="T29" fmla="*/ 313 h 812"/>
                <a:gd name="T30" fmla="*/ 112 w 537"/>
                <a:gd name="T31" fmla="*/ 410 h 812"/>
                <a:gd name="T32" fmla="*/ 233 w 537"/>
                <a:gd name="T33" fmla="*/ 484 h 812"/>
                <a:gd name="T34" fmla="*/ 339 w 537"/>
                <a:gd name="T35" fmla="*/ 615 h 812"/>
                <a:gd name="T36" fmla="*/ 371 w 537"/>
                <a:gd name="T37" fmla="*/ 796 h 812"/>
                <a:gd name="T38" fmla="*/ 389 w 537"/>
                <a:gd name="T39" fmla="*/ 806 h 812"/>
                <a:gd name="T40" fmla="*/ 522 w 537"/>
                <a:gd name="T41" fmla="*/ 488 h 812"/>
                <a:gd name="T42" fmla="*/ 468 w 537"/>
                <a:gd name="T43" fmla="*/ 120 h 812"/>
                <a:gd name="T44" fmla="*/ 448 w 537"/>
                <a:gd name="T45" fmla="*/ 13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7" h="812">
                  <a:moveTo>
                    <a:pt x="448" y="132"/>
                  </a:moveTo>
                  <a:cubicBezTo>
                    <a:pt x="500" y="238"/>
                    <a:pt x="511" y="358"/>
                    <a:pt x="499" y="474"/>
                  </a:cubicBezTo>
                  <a:cubicBezTo>
                    <a:pt x="493" y="531"/>
                    <a:pt x="482" y="589"/>
                    <a:pt x="465" y="643"/>
                  </a:cubicBezTo>
                  <a:cubicBezTo>
                    <a:pt x="448" y="697"/>
                    <a:pt x="423" y="751"/>
                    <a:pt x="377" y="786"/>
                  </a:cubicBezTo>
                  <a:cubicBezTo>
                    <a:pt x="383" y="789"/>
                    <a:pt x="389" y="792"/>
                    <a:pt x="395" y="796"/>
                  </a:cubicBezTo>
                  <a:cubicBezTo>
                    <a:pt x="390" y="705"/>
                    <a:pt x="379" y="610"/>
                    <a:pt x="321" y="536"/>
                  </a:cubicBezTo>
                  <a:cubicBezTo>
                    <a:pt x="268" y="467"/>
                    <a:pt x="188" y="426"/>
                    <a:pt x="114" y="383"/>
                  </a:cubicBezTo>
                  <a:cubicBezTo>
                    <a:pt x="94" y="372"/>
                    <a:pt x="69" y="361"/>
                    <a:pt x="54" y="343"/>
                  </a:cubicBezTo>
                  <a:cubicBezTo>
                    <a:pt x="35" y="321"/>
                    <a:pt x="35" y="288"/>
                    <a:pt x="40" y="261"/>
                  </a:cubicBezTo>
                  <a:cubicBezTo>
                    <a:pt x="50" y="215"/>
                    <a:pt x="78" y="174"/>
                    <a:pt x="114" y="144"/>
                  </a:cubicBezTo>
                  <a:cubicBezTo>
                    <a:pt x="161" y="106"/>
                    <a:pt x="220" y="85"/>
                    <a:pt x="275" y="71"/>
                  </a:cubicBezTo>
                  <a:cubicBezTo>
                    <a:pt x="343" y="53"/>
                    <a:pt x="413" y="66"/>
                    <a:pt x="448" y="132"/>
                  </a:cubicBezTo>
                  <a:cubicBezTo>
                    <a:pt x="455" y="146"/>
                    <a:pt x="475" y="134"/>
                    <a:pt x="468" y="120"/>
                  </a:cubicBezTo>
                  <a:cubicBezTo>
                    <a:pt x="406" y="0"/>
                    <a:pt x="259" y="39"/>
                    <a:pt x="162" y="87"/>
                  </a:cubicBezTo>
                  <a:cubicBezTo>
                    <a:pt x="78" y="127"/>
                    <a:pt x="0" y="213"/>
                    <a:pt x="16" y="313"/>
                  </a:cubicBezTo>
                  <a:cubicBezTo>
                    <a:pt x="24" y="365"/>
                    <a:pt x="71" y="386"/>
                    <a:pt x="112" y="410"/>
                  </a:cubicBezTo>
                  <a:cubicBezTo>
                    <a:pt x="153" y="433"/>
                    <a:pt x="195" y="456"/>
                    <a:pt x="233" y="484"/>
                  </a:cubicBezTo>
                  <a:cubicBezTo>
                    <a:pt x="279" y="518"/>
                    <a:pt x="318" y="561"/>
                    <a:pt x="339" y="615"/>
                  </a:cubicBezTo>
                  <a:cubicBezTo>
                    <a:pt x="362" y="672"/>
                    <a:pt x="368" y="735"/>
                    <a:pt x="371" y="796"/>
                  </a:cubicBezTo>
                  <a:cubicBezTo>
                    <a:pt x="372" y="804"/>
                    <a:pt x="382" y="812"/>
                    <a:pt x="389" y="806"/>
                  </a:cubicBezTo>
                  <a:cubicBezTo>
                    <a:pt x="483" y="734"/>
                    <a:pt x="508" y="599"/>
                    <a:pt x="522" y="488"/>
                  </a:cubicBezTo>
                  <a:cubicBezTo>
                    <a:pt x="537" y="363"/>
                    <a:pt x="524" y="234"/>
                    <a:pt x="468" y="120"/>
                  </a:cubicBezTo>
                  <a:cubicBezTo>
                    <a:pt x="461" y="107"/>
                    <a:pt x="441" y="119"/>
                    <a:pt x="448" y="132"/>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45"/>
            <p:cNvSpPr>
              <a:spLocks noChangeArrowheads="1"/>
            </p:cNvSpPr>
            <p:nvPr/>
          </p:nvSpPr>
          <p:spPr bwMode="auto">
            <a:xfrm>
              <a:off x="2973388" y="2686050"/>
              <a:ext cx="200025" cy="203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6"/>
            <p:cNvSpPr>
              <a:spLocks/>
            </p:cNvSpPr>
            <p:nvPr/>
          </p:nvSpPr>
          <p:spPr bwMode="auto">
            <a:xfrm>
              <a:off x="2959100" y="2668588"/>
              <a:ext cx="222250" cy="234950"/>
            </a:xfrm>
            <a:custGeom>
              <a:avLst/>
              <a:gdLst>
                <a:gd name="T0" fmla="*/ 360 w 384"/>
                <a:gd name="T1" fmla="*/ 205 h 405"/>
                <a:gd name="T2" fmla="*/ 253 w 384"/>
                <a:gd name="T3" fmla="*/ 360 h 405"/>
                <a:gd name="T4" fmla="*/ 74 w 384"/>
                <a:gd name="T5" fmla="*/ 310 h 405"/>
                <a:gd name="T6" fmla="*/ 60 w 384"/>
                <a:gd name="T7" fmla="*/ 121 h 405"/>
                <a:gd name="T8" fmla="*/ 230 w 384"/>
                <a:gd name="T9" fmla="*/ 43 h 405"/>
                <a:gd name="T10" fmla="*/ 360 w 384"/>
                <a:gd name="T11" fmla="*/ 205 h 405"/>
                <a:gd name="T12" fmla="*/ 384 w 384"/>
                <a:gd name="T13" fmla="*/ 205 h 405"/>
                <a:gd name="T14" fmla="*/ 262 w 384"/>
                <a:gd name="T15" fmla="*/ 28 h 405"/>
                <a:gd name="T16" fmla="*/ 54 w 384"/>
                <a:gd name="T17" fmla="*/ 87 h 405"/>
                <a:gd name="T18" fmla="*/ 41 w 384"/>
                <a:gd name="T19" fmla="*/ 303 h 405"/>
                <a:gd name="T20" fmla="*/ 234 w 384"/>
                <a:gd name="T21" fmla="*/ 390 h 405"/>
                <a:gd name="T22" fmla="*/ 384 w 384"/>
                <a:gd name="T23" fmla="*/ 205 h 405"/>
                <a:gd name="T24" fmla="*/ 360 w 384"/>
                <a:gd name="T25" fmla="*/ 2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405">
                  <a:moveTo>
                    <a:pt x="360" y="205"/>
                  </a:moveTo>
                  <a:cubicBezTo>
                    <a:pt x="359" y="273"/>
                    <a:pt x="318" y="336"/>
                    <a:pt x="253" y="360"/>
                  </a:cubicBezTo>
                  <a:cubicBezTo>
                    <a:pt x="189" y="383"/>
                    <a:pt x="117" y="362"/>
                    <a:pt x="74" y="310"/>
                  </a:cubicBezTo>
                  <a:cubicBezTo>
                    <a:pt x="31" y="257"/>
                    <a:pt x="26" y="180"/>
                    <a:pt x="60" y="121"/>
                  </a:cubicBezTo>
                  <a:cubicBezTo>
                    <a:pt x="94" y="62"/>
                    <a:pt x="163" y="29"/>
                    <a:pt x="230" y="43"/>
                  </a:cubicBezTo>
                  <a:cubicBezTo>
                    <a:pt x="307" y="59"/>
                    <a:pt x="359" y="128"/>
                    <a:pt x="360" y="205"/>
                  </a:cubicBezTo>
                  <a:cubicBezTo>
                    <a:pt x="360" y="220"/>
                    <a:pt x="384" y="220"/>
                    <a:pt x="384" y="205"/>
                  </a:cubicBezTo>
                  <a:cubicBezTo>
                    <a:pt x="383" y="127"/>
                    <a:pt x="336" y="55"/>
                    <a:pt x="262" y="28"/>
                  </a:cubicBezTo>
                  <a:cubicBezTo>
                    <a:pt x="188" y="0"/>
                    <a:pt x="103" y="25"/>
                    <a:pt x="54" y="87"/>
                  </a:cubicBezTo>
                  <a:cubicBezTo>
                    <a:pt x="6" y="148"/>
                    <a:pt x="0" y="236"/>
                    <a:pt x="41" y="303"/>
                  </a:cubicBezTo>
                  <a:cubicBezTo>
                    <a:pt x="80" y="369"/>
                    <a:pt x="158" y="405"/>
                    <a:pt x="234" y="390"/>
                  </a:cubicBezTo>
                  <a:cubicBezTo>
                    <a:pt x="322" y="373"/>
                    <a:pt x="382" y="293"/>
                    <a:pt x="384" y="205"/>
                  </a:cubicBezTo>
                  <a:cubicBezTo>
                    <a:pt x="384" y="190"/>
                    <a:pt x="360" y="190"/>
                    <a:pt x="360" y="2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Oval 47"/>
            <p:cNvSpPr>
              <a:spLocks noChangeArrowheads="1"/>
            </p:cNvSpPr>
            <p:nvPr/>
          </p:nvSpPr>
          <p:spPr bwMode="auto">
            <a:xfrm>
              <a:off x="3022600" y="2735263"/>
              <a:ext cx="103188" cy="104775"/>
            </a:xfrm>
            <a:prstGeom prst="ellipse">
              <a:avLst/>
            </a:pr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48"/>
            <p:cNvSpPr>
              <a:spLocks noChangeArrowheads="1"/>
            </p:cNvSpPr>
            <p:nvPr/>
          </p:nvSpPr>
          <p:spPr bwMode="auto">
            <a:xfrm>
              <a:off x="3073400" y="2774950"/>
              <a:ext cx="23813" cy="238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9"/>
            <p:cNvSpPr>
              <a:spLocks/>
            </p:cNvSpPr>
            <p:nvPr/>
          </p:nvSpPr>
          <p:spPr bwMode="auto">
            <a:xfrm>
              <a:off x="2533650" y="2017713"/>
              <a:ext cx="15875" cy="14287"/>
            </a:xfrm>
            <a:custGeom>
              <a:avLst/>
              <a:gdLst>
                <a:gd name="T0" fmla="*/ 15 w 30"/>
                <a:gd name="T1" fmla="*/ 24 h 24"/>
                <a:gd name="T2" fmla="*/ 15 w 30"/>
                <a:gd name="T3" fmla="*/ 0 h 24"/>
                <a:gd name="T4" fmla="*/ 15 w 30"/>
                <a:gd name="T5" fmla="*/ 24 h 24"/>
              </a:gdLst>
              <a:ahLst/>
              <a:cxnLst>
                <a:cxn ang="0">
                  <a:pos x="T0" y="T1"/>
                </a:cxn>
                <a:cxn ang="0">
                  <a:pos x="T2" y="T3"/>
                </a:cxn>
                <a:cxn ang="0">
                  <a:pos x="T4" y="T5"/>
                </a:cxn>
              </a:cxnLst>
              <a:rect l="0" t="0" r="r" b="b"/>
              <a:pathLst>
                <a:path w="30" h="24">
                  <a:moveTo>
                    <a:pt x="15" y="24"/>
                  </a:moveTo>
                  <a:cubicBezTo>
                    <a:pt x="30" y="24"/>
                    <a:pt x="30" y="0"/>
                    <a:pt x="15" y="0"/>
                  </a:cubicBezTo>
                  <a:cubicBezTo>
                    <a:pt x="0" y="0"/>
                    <a:pt x="0" y="24"/>
                    <a:pt x="15" y="24"/>
                  </a:cubicBezTo>
                </a:path>
              </a:pathLst>
            </a:custGeom>
            <a:solidFill>
              <a:srgbClr val="DC6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876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0-#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arn(inVertical)">
                                      <p:cBhvr>
                                        <p:cTn id="15" dur="500"/>
                                        <p:tgtEl>
                                          <p:spTgt spid="7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4" grpId="0"/>
      <p:bldP spid="5" grpId="0" animBg="1"/>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p:cNvSpPr/>
          <p:nvPr/>
        </p:nvSpPr>
        <p:spPr>
          <a:xfrm flipV="1">
            <a:off x="0" y="0"/>
            <a:ext cx="12192000" cy="6858000"/>
          </a:xfrm>
          <a:prstGeom prst="rtTriangle">
            <a:avLst/>
          </a:prstGeom>
          <a:solidFill>
            <a:srgbClr val="C6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406400" y="152749"/>
            <a:ext cx="5329305" cy="5468302"/>
            <a:chOff x="738187" y="2017713"/>
            <a:chExt cx="2860676" cy="2935287"/>
          </a:xfrm>
        </p:grpSpPr>
        <p:sp>
          <p:nvSpPr>
            <p:cNvPr id="50" name="Freeform 29"/>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0"/>
            <p:cNvSpPr>
              <a:spLocks/>
            </p:cNvSpPr>
            <p:nvPr/>
          </p:nvSpPr>
          <p:spPr bwMode="auto">
            <a:xfrm>
              <a:off x="2773363" y="4567238"/>
              <a:ext cx="825500" cy="288925"/>
            </a:xfrm>
            <a:custGeom>
              <a:avLst/>
              <a:gdLst>
                <a:gd name="T0" fmla="*/ 85 w 1428"/>
                <a:gd name="T1" fmla="*/ 0 h 500"/>
                <a:gd name="T2" fmla="*/ 1061 w 1428"/>
                <a:gd name="T3" fmla="*/ 311 h 500"/>
                <a:gd name="T4" fmla="*/ 1269 w 1428"/>
                <a:gd name="T5" fmla="*/ 313 h 500"/>
                <a:gd name="T6" fmla="*/ 1428 w 1428"/>
                <a:gd name="T7" fmla="*/ 433 h 500"/>
                <a:gd name="T8" fmla="*/ 1263 w 1428"/>
                <a:gd name="T9" fmla="*/ 423 h 500"/>
                <a:gd name="T10" fmla="*/ 387 w 1428"/>
                <a:gd name="T11" fmla="*/ 421 h 500"/>
                <a:gd name="T12" fmla="*/ 275 w 1428"/>
                <a:gd name="T13" fmla="*/ 444 h 500"/>
                <a:gd name="T14" fmla="*/ 134 w 1428"/>
                <a:gd name="T15" fmla="*/ 466 h 500"/>
                <a:gd name="T16" fmla="*/ 149 w 1428"/>
                <a:gd name="T17" fmla="*/ 375 h 500"/>
                <a:gd name="T18" fmla="*/ 248 w 1428"/>
                <a:gd name="T19" fmla="*/ 332 h 500"/>
                <a:gd name="T20" fmla="*/ 573 w 1428"/>
                <a:gd name="T21" fmla="*/ 309 h 500"/>
                <a:gd name="T22" fmla="*/ 537 w 1428"/>
                <a:gd name="T23" fmla="*/ 271 h 500"/>
                <a:gd name="T24" fmla="*/ 0 w 1428"/>
                <a:gd name="T25" fmla="*/ 11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00">
                  <a:moveTo>
                    <a:pt x="85" y="0"/>
                  </a:moveTo>
                  <a:cubicBezTo>
                    <a:pt x="229" y="69"/>
                    <a:pt x="904" y="314"/>
                    <a:pt x="1061" y="311"/>
                  </a:cubicBezTo>
                  <a:cubicBezTo>
                    <a:pt x="1131" y="310"/>
                    <a:pt x="1201" y="301"/>
                    <a:pt x="1269" y="313"/>
                  </a:cubicBezTo>
                  <a:cubicBezTo>
                    <a:pt x="1338" y="326"/>
                    <a:pt x="1407" y="367"/>
                    <a:pt x="1428" y="433"/>
                  </a:cubicBezTo>
                  <a:cubicBezTo>
                    <a:pt x="1373" y="435"/>
                    <a:pt x="1318" y="428"/>
                    <a:pt x="1263" y="423"/>
                  </a:cubicBezTo>
                  <a:cubicBezTo>
                    <a:pt x="972" y="396"/>
                    <a:pt x="678" y="395"/>
                    <a:pt x="387" y="421"/>
                  </a:cubicBezTo>
                  <a:cubicBezTo>
                    <a:pt x="349" y="425"/>
                    <a:pt x="310" y="429"/>
                    <a:pt x="275" y="444"/>
                  </a:cubicBezTo>
                  <a:cubicBezTo>
                    <a:pt x="228" y="463"/>
                    <a:pt x="172" y="500"/>
                    <a:pt x="134" y="466"/>
                  </a:cubicBezTo>
                  <a:cubicBezTo>
                    <a:pt x="107" y="441"/>
                    <a:pt x="121" y="399"/>
                    <a:pt x="149" y="375"/>
                  </a:cubicBezTo>
                  <a:cubicBezTo>
                    <a:pt x="177" y="351"/>
                    <a:pt x="212" y="337"/>
                    <a:pt x="248" y="332"/>
                  </a:cubicBezTo>
                  <a:cubicBezTo>
                    <a:pt x="370" y="316"/>
                    <a:pt x="450" y="309"/>
                    <a:pt x="573" y="309"/>
                  </a:cubicBezTo>
                  <a:cubicBezTo>
                    <a:pt x="581" y="291"/>
                    <a:pt x="556" y="276"/>
                    <a:pt x="537" y="271"/>
                  </a:cubicBezTo>
                  <a:cubicBezTo>
                    <a:pt x="413" y="236"/>
                    <a:pt x="125" y="148"/>
                    <a:pt x="0" y="113"/>
                  </a:cubicBezTo>
                </a:path>
              </a:pathLst>
            </a:custGeom>
            <a:noFill/>
            <a:ln w="4763" cap="flat">
              <a:solidFill>
                <a:srgbClr val="E28F1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1"/>
            <p:cNvSpPr>
              <a:spLocks/>
            </p:cNvSpPr>
            <p:nvPr/>
          </p:nvSpPr>
          <p:spPr bwMode="auto">
            <a:xfrm>
              <a:off x="2670175" y="4427538"/>
              <a:ext cx="203200" cy="234950"/>
            </a:xfrm>
            <a:custGeom>
              <a:avLst/>
              <a:gdLst>
                <a:gd name="T0" fmla="*/ 0 w 351"/>
                <a:gd name="T1" fmla="*/ 340 h 408"/>
                <a:gd name="T2" fmla="*/ 223 w 351"/>
                <a:gd name="T3" fmla="*/ 394 h 408"/>
                <a:gd name="T4" fmla="*/ 346 w 351"/>
                <a:gd name="T5" fmla="*/ 269 h 408"/>
                <a:gd name="T6" fmla="*/ 272 w 351"/>
                <a:gd name="T7" fmla="*/ 117 h 408"/>
                <a:gd name="T8" fmla="*/ 142 w 351"/>
                <a:gd name="T9" fmla="*/ 0 h 408"/>
                <a:gd name="T10" fmla="*/ 0 w 351"/>
                <a:gd name="T11" fmla="*/ 340 h 408"/>
              </a:gdLst>
              <a:ahLst/>
              <a:cxnLst>
                <a:cxn ang="0">
                  <a:pos x="T0" y="T1"/>
                </a:cxn>
                <a:cxn ang="0">
                  <a:pos x="T2" y="T3"/>
                </a:cxn>
                <a:cxn ang="0">
                  <a:pos x="T4" y="T5"/>
                </a:cxn>
                <a:cxn ang="0">
                  <a:pos x="T6" y="T7"/>
                </a:cxn>
                <a:cxn ang="0">
                  <a:pos x="T8" y="T9"/>
                </a:cxn>
                <a:cxn ang="0">
                  <a:pos x="T10" y="T11"/>
                </a:cxn>
              </a:cxnLst>
              <a:rect l="0" t="0" r="r" b="b"/>
              <a:pathLst>
                <a:path w="351" h="408">
                  <a:moveTo>
                    <a:pt x="0" y="340"/>
                  </a:moveTo>
                  <a:cubicBezTo>
                    <a:pt x="59" y="361"/>
                    <a:pt x="162" y="408"/>
                    <a:pt x="223" y="394"/>
                  </a:cubicBezTo>
                  <a:cubicBezTo>
                    <a:pt x="283" y="380"/>
                    <a:pt x="339" y="331"/>
                    <a:pt x="346" y="269"/>
                  </a:cubicBezTo>
                  <a:cubicBezTo>
                    <a:pt x="351" y="211"/>
                    <a:pt x="315" y="157"/>
                    <a:pt x="272" y="117"/>
                  </a:cubicBezTo>
                  <a:cubicBezTo>
                    <a:pt x="229" y="77"/>
                    <a:pt x="178" y="45"/>
                    <a:pt x="142" y="0"/>
                  </a:cubicBezTo>
                  <a:lnTo>
                    <a:pt x="0" y="340"/>
                  </a:lnTo>
                  <a:close/>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2"/>
            <p:cNvSpPr>
              <a:spLocks/>
            </p:cNvSpPr>
            <p:nvPr/>
          </p:nvSpPr>
          <p:spPr bwMode="auto">
            <a:xfrm>
              <a:off x="2660650" y="4418013"/>
              <a:ext cx="220663" cy="261937"/>
            </a:xfrm>
            <a:custGeom>
              <a:avLst/>
              <a:gdLst>
                <a:gd name="T0" fmla="*/ 14 w 381"/>
                <a:gd name="T1" fmla="*/ 368 h 454"/>
                <a:gd name="T2" fmla="*/ 291 w 381"/>
                <a:gd name="T3" fmla="*/ 404 h 454"/>
                <a:gd name="T4" fmla="*/ 374 w 381"/>
                <a:gd name="T5" fmla="*/ 291 h 454"/>
                <a:gd name="T6" fmla="*/ 319 w 381"/>
                <a:gd name="T7" fmla="*/ 148 h 454"/>
                <a:gd name="T8" fmla="*/ 167 w 381"/>
                <a:gd name="T9" fmla="*/ 8 h 454"/>
                <a:gd name="T10" fmla="*/ 148 w 381"/>
                <a:gd name="T11" fmla="*/ 13 h 454"/>
                <a:gd name="T12" fmla="*/ 24 w 381"/>
                <a:gd name="T13" fmla="*/ 311 h 454"/>
                <a:gd name="T14" fmla="*/ 6 w 381"/>
                <a:gd name="T15" fmla="*/ 354 h 454"/>
                <a:gd name="T16" fmla="*/ 28 w 381"/>
                <a:gd name="T17" fmla="*/ 360 h 454"/>
                <a:gd name="T18" fmla="*/ 152 w 381"/>
                <a:gd name="T19" fmla="*/ 63 h 454"/>
                <a:gd name="T20" fmla="*/ 171 w 381"/>
                <a:gd name="T21" fmla="*/ 20 h 454"/>
                <a:gd name="T22" fmla="*/ 151 w 381"/>
                <a:gd name="T23" fmla="*/ 25 h 454"/>
                <a:gd name="T24" fmla="*/ 298 w 381"/>
                <a:gd name="T25" fmla="*/ 160 h 454"/>
                <a:gd name="T26" fmla="*/ 331 w 381"/>
                <a:gd name="T27" fmla="*/ 337 h 454"/>
                <a:gd name="T28" fmla="*/ 179 w 381"/>
                <a:gd name="T29" fmla="*/ 398 h 454"/>
                <a:gd name="T30" fmla="*/ 20 w 381"/>
                <a:gd name="T31" fmla="*/ 345 h 454"/>
                <a:gd name="T32" fmla="*/ 14 w 381"/>
                <a:gd name="T33" fmla="*/ 36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454">
                  <a:moveTo>
                    <a:pt x="14" y="368"/>
                  </a:moveTo>
                  <a:cubicBezTo>
                    <a:pt x="101" y="400"/>
                    <a:pt x="200" y="454"/>
                    <a:pt x="291" y="404"/>
                  </a:cubicBezTo>
                  <a:cubicBezTo>
                    <a:pt x="333" y="380"/>
                    <a:pt x="367" y="340"/>
                    <a:pt x="374" y="291"/>
                  </a:cubicBezTo>
                  <a:cubicBezTo>
                    <a:pt x="381" y="238"/>
                    <a:pt x="354" y="187"/>
                    <a:pt x="319" y="148"/>
                  </a:cubicBezTo>
                  <a:cubicBezTo>
                    <a:pt x="273" y="96"/>
                    <a:pt x="211" y="62"/>
                    <a:pt x="167" y="8"/>
                  </a:cubicBezTo>
                  <a:cubicBezTo>
                    <a:pt x="161" y="0"/>
                    <a:pt x="151" y="6"/>
                    <a:pt x="148" y="13"/>
                  </a:cubicBezTo>
                  <a:cubicBezTo>
                    <a:pt x="106" y="112"/>
                    <a:pt x="65" y="211"/>
                    <a:pt x="24" y="311"/>
                  </a:cubicBezTo>
                  <a:cubicBezTo>
                    <a:pt x="18" y="325"/>
                    <a:pt x="12" y="339"/>
                    <a:pt x="6" y="354"/>
                  </a:cubicBezTo>
                  <a:cubicBezTo>
                    <a:pt x="0" y="368"/>
                    <a:pt x="23" y="374"/>
                    <a:pt x="28" y="360"/>
                  </a:cubicBezTo>
                  <a:cubicBezTo>
                    <a:pt x="70" y="261"/>
                    <a:pt x="111" y="162"/>
                    <a:pt x="152" y="63"/>
                  </a:cubicBezTo>
                  <a:cubicBezTo>
                    <a:pt x="171" y="20"/>
                    <a:pt x="171" y="20"/>
                    <a:pt x="171" y="20"/>
                  </a:cubicBezTo>
                  <a:cubicBezTo>
                    <a:pt x="164" y="21"/>
                    <a:pt x="157" y="23"/>
                    <a:pt x="151" y="25"/>
                  </a:cubicBezTo>
                  <a:cubicBezTo>
                    <a:pt x="193" y="77"/>
                    <a:pt x="253" y="111"/>
                    <a:pt x="298" y="160"/>
                  </a:cubicBezTo>
                  <a:cubicBezTo>
                    <a:pt x="343" y="208"/>
                    <a:pt x="372" y="277"/>
                    <a:pt x="331" y="337"/>
                  </a:cubicBezTo>
                  <a:cubicBezTo>
                    <a:pt x="297" y="387"/>
                    <a:pt x="237" y="409"/>
                    <a:pt x="179" y="398"/>
                  </a:cubicBezTo>
                  <a:cubicBezTo>
                    <a:pt x="124" y="388"/>
                    <a:pt x="72" y="364"/>
                    <a:pt x="20" y="345"/>
                  </a:cubicBezTo>
                  <a:cubicBezTo>
                    <a:pt x="6" y="340"/>
                    <a:pt x="0" y="363"/>
                    <a:pt x="14" y="368"/>
                  </a:cubicBezTo>
                </a:path>
              </a:pathLst>
            </a:custGeom>
            <a:solidFill>
              <a:srgbClr val="09A4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3"/>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4"/>
            <p:cNvSpPr>
              <a:spLocks/>
            </p:cNvSpPr>
            <p:nvPr/>
          </p:nvSpPr>
          <p:spPr bwMode="auto">
            <a:xfrm>
              <a:off x="2490788" y="4699000"/>
              <a:ext cx="815975" cy="254000"/>
            </a:xfrm>
            <a:custGeom>
              <a:avLst/>
              <a:gdLst>
                <a:gd name="T0" fmla="*/ 215 w 1410"/>
                <a:gd name="T1" fmla="*/ 0 h 441"/>
                <a:gd name="T2" fmla="*/ 1016 w 1410"/>
                <a:gd name="T3" fmla="*/ 224 h 441"/>
                <a:gd name="T4" fmla="*/ 1238 w 1410"/>
                <a:gd name="T5" fmla="*/ 222 h 441"/>
                <a:gd name="T6" fmla="*/ 1410 w 1410"/>
                <a:gd name="T7" fmla="*/ 347 h 441"/>
                <a:gd name="T8" fmla="*/ 1234 w 1410"/>
                <a:gd name="T9" fmla="*/ 339 h 441"/>
                <a:gd name="T10" fmla="*/ 299 w 1410"/>
                <a:gd name="T11" fmla="*/ 354 h 441"/>
                <a:gd name="T12" fmla="*/ 180 w 1410"/>
                <a:gd name="T13" fmla="*/ 379 h 441"/>
                <a:gd name="T14" fmla="*/ 30 w 1410"/>
                <a:gd name="T15" fmla="*/ 406 h 441"/>
                <a:gd name="T16" fmla="*/ 44 w 1410"/>
                <a:gd name="T17" fmla="*/ 308 h 441"/>
                <a:gd name="T18" fmla="*/ 150 w 1410"/>
                <a:gd name="T19" fmla="*/ 261 h 441"/>
                <a:gd name="T20" fmla="*/ 495 w 1410"/>
                <a:gd name="T21" fmla="*/ 230 h 441"/>
                <a:gd name="T22" fmla="*/ 456 w 1410"/>
                <a:gd name="T23" fmla="*/ 190 h 441"/>
                <a:gd name="T24" fmla="*/ 102 w 1410"/>
                <a:gd name="T25" fmla="*/ 8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0" h="441">
                  <a:moveTo>
                    <a:pt x="215" y="0"/>
                  </a:moveTo>
                  <a:cubicBezTo>
                    <a:pt x="371" y="70"/>
                    <a:pt x="848" y="229"/>
                    <a:pt x="1016" y="224"/>
                  </a:cubicBezTo>
                  <a:cubicBezTo>
                    <a:pt x="1090" y="222"/>
                    <a:pt x="1165" y="210"/>
                    <a:pt x="1238" y="222"/>
                  </a:cubicBezTo>
                  <a:cubicBezTo>
                    <a:pt x="1312" y="234"/>
                    <a:pt x="1386" y="277"/>
                    <a:pt x="1410" y="347"/>
                  </a:cubicBezTo>
                  <a:cubicBezTo>
                    <a:pt x="1351" y="350"/>
                    <a:pt x="1293" y="344"/>
                    <a:pt x="1234" y="339"/>
                  </a:cubicBezTo>
                  <a:cubicBezTo>
                    <a:pt x="923" y="315"/>
                    <a:pt x="609" y="320"/>
                    <a:pt x="299" y="354"/>
                  </a:cubicBezTo>
                  <a:cubicBezTo>
                    <a:pt x="258" y="358"/>
                    <a:pt x="217" y="363"/>
                    <a:pt x="180" y="379"/>
                  </a:cubicBezTo>
                  <a:cubicBezTo>
                    <a:pt x="130" y="401"/>
                    <a:pt x="71" y="441"/>
                    <a:pt x="30" y="406"/>
                  </a:cubicBezTo>
                  <a:cubicBezTo>
                    <a:pt x="0" y="379"/>
                    <a:pt x="14" y="335"/>
                    <a:pt x="44" y="308"/>
                  </a:cubicBezTo>
                  <a:cubicBezTo>
                    <a:pt x="73" y="282"/>
                    <a:pt x="110" y="267"/>
                    <a:pt x="150" y="261"/>
                  </a:cubicBezTo>
                  <a:cubicBezTo>
                    <a:pt x="279" y="242"/>
                    <a:pt x="364" y="232"/>
                    <a:pt x="495" y="230"/>
                  </a:cubicBezTo>
                  <a:cubicBezTo>
                    <a:pt x="503" y="210"/>
                    <a:pt x="477" y="195"/>
                    <a:pt x="456" y="190"/>
                  </a:cubicBezTo>
                  <a:cubicBezTo>
                    <a:pt x="323" y="155"/>
                    <a:pt x="236" y="119"/>
                    <a:pt x="102" y="84"/>
                  </a:cubicBezTo>
                </a:path>
              </a:pathLst>
            </a:custGeom>
            <a:noFill/>
            <a:ln w="4763" cap="flat">
              <a:solidFill>
                <a:srgbClr val="EEA32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5"/>
            <p:cNvSpPr>
              <a:spLocks/>
            </p:cNvSpPr>
            <p:nvPr/>
          </p:nvSpPr>
          <p:spPr bwMode="auto">
            <a:xfrm>
              <a:off x="746125" y="4132263"/>
              <a:ext cx="2254250" cy="703262"/>
            </a:xfrm>
            <a:custGeom>
              <a:avLst/>
              <a:gdLst>
                <a:gd name="T0" fmla="*/ 3899 w 3899"/>
                <a:gd name="T1" fmla="*/ 0 h 1219"/>
                <a:gd name="T2" fmla="*/ 3328 w 3899"/>
                <a:gd name="T3" fmla="*/ 835 h 1219"/>
                <a:gd name="T4" fmla="*/ 3278 w 3899"/>
                <a:gd name="T5" fmla="*/ 875 h 1219"/>
                <a:gd name="T6" fmla="*/ 3250 w 3899"/>
                <a:gd name="T7" fmla="*/ 934 h 1219"/>
                <a:gd name="T8" fmla="*/ 3019 w 3899"/>
                <a:gd name="T9" fmla="*/ 1066 h 1219"/>
                <a:gd name="T10" fmla="*/ 2902 w 3899"/>
                <a:gd name="T11" fmla="*/ 844 h 1219"/>
                <a:gd name="T12" fmla="*/ 2962 w 3899"/>
                <a:gd name="T13" fmla="*/ 741 h 1219"/>
                <a:gd name="T14" fmla="*/ 2545 w 3899"/>
                <a:gd name="T15" fmla="*/ 955 h 1219"/>
                <a:gd name="T16" fmla="*/ 2085 w 3899"/>
                <a:gd name="T17" fmla="*/ 956 h 1219"/>
                <a:gd name="T18" fmla="*/ 2121 w 3899"/>
                <a:gd name="T19" fmla="*/ 827 h 1219"/>
                <a:gd name="T20" fmla="*/ 1720 w 3899"/>
                <a:gd name="T21" fmla="*/ 923 h 1219"/>
                <a:gd name="T22" fmla="*/ 1870 w 3899"/>
                <a:gd name="T23" fmla="*/ 725 h 1219"/>
                <a:gd name="T24" fmla="*/ 1265 w 3899"/>
                <a:gd name="T25" fmla="*/ 950 h 1219"/>
                <a:gd name="T26" fmla="*/ 1475 w 3899"/>
                <a:gd name="T27" fmla="*/ 704 h 1219"/>
                <a:gd name="T28" fmla="*/ 508 w 3899"/>
                <a:gd name="T29" fmla="*/ 1209 h 1219"/>
                <a:gd name="T30" fmla="*/ 556 w 3899"/>
                <a:gd name="T31" fmla="*/ 1104 h 1219"/>
                <a:gd name="T32" fmla="*/ 0 w 3899"/>
                <a:gd name="T33" fmla="*/ 1201 h 1219"/>
                <a:gd name="T34" fmla="*/ 136 w 3899"/>
                <a:gd name="T35" fmla="*/ 1080 h 1219"/>
                <a:gd name="T36" fmla="*/ 69 w 3899"/>
                <a:gd name="T37" fmla="*/ 1057 h 1219"/>
                <a:gd name="T38" fmla="*/ 150 w 3899"/>
                <a:gd name="T39" fmla="*/ 964 h 1219"/>
                <a:gd name="T40" fmla="*/ 979 w 3899"/>
                <a:gd name="T41" fmla="*/ 456 h 1219"/>
                <a:gd name="T42" fmla="*/ 1432 w 3899"/>
                <a:gd name="T43" fmla="*/ 218 h 1219"/>
                <a:gd name="T44" fmla="*/ 3899 w 3899"/>
                <a:gd name="T45"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99" h="1219">
                  <a:moveTo>
                    <a:pt x="3899" y="0"/>
                  </a:moveTo>
                  <a:cubicBezTo>
                    <a:pt x="3616" y="471"/>
                    <a:pt x="3642" y="477"/>
                    <a:pt x="3328" y="835"/>
                  </a:cubicBezTo>
                  <a:cubicBezTo>
                    <a:pt x="3313" y="851"/>
                    <a:pt x="3291" y="858"/>
                    <a:pt x="3278" y="875"/>
                  </a:cubicBezTo>
                  <a:cubicBezTo>
                    <a:pt x="3265" y="892"/>
                    <a:pt x="3259" y="914"/>
                    <a:pt x="3250" y="934"/>
                  </a:cubicBezTo>
                  <a:cubicBezTo>
                    <a:pt x="3213" y="1023"/>
                    <a:pt x="3113" y="1087"/>
                    <a:pt x="3019" y="1066"/>
                  </a:cubicBezTo>
                  <a:cubicBezTo>
                    <a:pt x="2924" y="1046"/>
                    <a:pt x="2858" y="930"/>
                    <a:pt x="2902" y="844"/>
                  </a:cubicBezTo>
                  <a:cubicBezTo>
                    <a:pt x="2921" y="809"/>
                    <a:pt x="2954" y="780"/>
                    <a:pt x="2962" y="741"/>
                  </a:cubicBezTo>
                  <a:cubicBezTo>
                    <a:pt x="2829" y="823"/>
                    <a:pt x="2694" y="906"/>
                    <a:pt x="2545" y="955"/>
                  </a:cubicBezTo>
                  <a:cubicBezTo>
                    <a:pt x="2396" y="1003"/>
                    <a:pt x="2230" y="1015"/>
                    <a:pt x="2085" y="956"/>
                  </a:cubicBezTo>
                  <a:cubicBezTo>
                    <a:pt x="2097" y="913"/>
                    <a:pt x="2109" y="870"/>
                    <a:pt x="2121" y="827"/>
                  </a:cubicBezTo>
                  <a:cubicBezTo>
                    <a:pt x="2003" y="903"/>
                    <a:pt x="1859" y="937"/>
                    <a:pt x="1720" y="923"/>
                  </a:cubicBezTo>
                  <a:cubicBezTo>
                    <a:pt x="1780" y="865"/>
                    <a:pt x="1831" y="798"/>
                    <a:pt x="1870" y="725"/>
                  </a:cubicBezTo>
                  <a:cubicBezTo>
                    <a:pt x="1681" y="832"/>
                    <a:pt x="1482" y="941"/>
                    <a:pt x="1265" y="950"/>
                  </a:cubicBezTo>
                  <a:cubicBezTo>
                    <a:pt x="1339" y="872"/>
                    <a:pt x="1409" y="790"/>
                    <a:pt x="1475" y="704"/>
                  </a:cubicBezTo>
                  <a:cubicBezTo>
                    <a:pt x="1177" y="915"/>
                    <a:pt x="851" y="1085"/>
                    <a:pt x="508" y="1209"/>
                  </a:cubicBezTo>
                  <a:cubicBezTo>
                    <a:pt x="524" y="1174"/>
                    <a:pt x="540" y="1139"/>
                    <a:pt x="556" y="1104"/>
                  </a:cubicBezTo>
                  <a:cubicBezTo>
                    <a:pt x="384" y="1185"/>
                    <a:pt x="189" y="1219"/>
                    <a:pt x="0" y="1201"/>
                  </a:cubicBezTo>
                  <a:cubicBezTo>
                    <a:pt x="26" y="1145"/>
                    <a:pt x="76" y="1100"/>
                    <a:pt x="136" y="1080"/>
                  </a:cubicBezTo>
                  <a:cubicBezTo>
                    <a:pt x="114" y="1073"/>
                    <a:pt x="91" y="1065"/>
                    <a:pt x="69" y="1057"/>
                  </a:cubicBezTo>
                  <a:cubicBezTo>
                    <a:pt x="74" y="1015"/>
                    <a:pt x="114" y="987"/>
                    <a:pt x="150" y="964"/>
                  </a:cubicBezTo>
                  <a:cubicBezTo>
                    <a:pt x="426" y="795"/>
                    <a:pt x="703" y="625"/>
                    <a:pt x="979" y="456"/>
                  </a:cubicBezTo>
                  <a:cubicBezTo>
                    <a:pt x="1432" y="218"/>
                    <a:pt x="1432" y="218"/>
                    <a:pt x="1432" y="218"/>
                  </a:cubicBezTo>
                  <a:lnTo>
                    <a:pt x="3899" y="0"/>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6"/>
            <p:cNvSpPr>
              <a:spLocks/>
            </p:cNvSpPr>
            <p:nvPr/>
          </p:nvSpPr>
          <p:spPr bwMode="auto">
            <a:xfrm>
              <a:off x="738187" y="4121150"/>
              <a:ext cx="2273300" cy="722312"/>
            </a:xfrm>
            <a:custGeom>
              <a:avLst/>
              <a:gdLst>
                <a:gd name="T0" fmla="*/ 3705 w 3932"/>
                <a:gd name="T1" fmla="*/ 350 h 1250"/>
                <a:gd name="T2" fmla="*/ 3362 w 3932"/>
                <a:gd name="T3" fmla="*/ 814 h 1250"/>
                <a:gd name="T4" fmla="*/ 3286 w 3932"/>
                <a:gd name="T5" fmla="*/ 883 h 1250"/>
                <a:gd name="T6" fmla="*/ 3073 w 3932"/>
                <a:gd name="T7" fmla="*/ 1077 h 1250"/>
                <a:gd name="T8" fmla="*/ 2932 w 3932"/>
                <a:gd name="T9" fmla="*/ 861 h 1250"/>
                <a:gd name="T10" fmla="*/ 2971 w 3932"/>
                <a:gd name="T11" fmla="*/ 750 h 1250"/>
                <a:gd name="T12" fmla="*/ 2112 w 3932"/>
                <a:gd name="T13" fmla="*/ 978 h 1250"/>
                <a:gd name="T14" fmla="*/ 2130 w 3932"/>
                <a:gd name="T15" fmla="*/ 836 h 1250"/>
                <a:gd name="T16" fmla="*/ 1743 w 3932"/>
                <a:gd name="T17" fmla="*/ 950 h 1250"/>
                <a:gd name="T18" fmla="*/ 1879 w 3932"/>
                <a:gd name="T19" fmla="*/ 733 h 1250"/>
                <a:gd name="T20" fmla="*/ 1288 w 3932"/>
                <a:gd name="T21" fmla="*/ 978 h 1250"/>
                <a:gd name="T22" fmla="*/ 1484 w 3932"/>
                <a:gd name="T23" fmla="*/ 713 h 1250"/>
                <a:gd name="T24" fmla="*/ 520 w 3932"/>
                <a:gd name="T25" fmla="*/ 1216 h 1250"/>
                <a:gd name="T26" fmla="*/ 581 w 3932"/>
                <a:gd name="T27" fmla="*/ 1129 h 1250"/>
                <a:gd name="T28" fmla="*/ 15 w 3932"/>
                <a:gd name="T29" fmla="*/ 1208 h 1250"/>
                <a:gd name="T30" fmla="*/ 154 w 3932"/>
                <a:gd name="T31" fmla="*/ 1111 h 1250"/>
                <a:gd name="T32" fmla="*/ 87 w 3932"/>
                <a:gd name="T33" fmla="*/ 1065 h 1250"/>
                <a:gd name="T34" fmla="*/ 154 w 3932"/>
                <a:gd name="T35" fmla="*/ 1005 h 1250"/>
                <a:gd name="T36" fmla="*/ 460 w 3932"/>
                <a:gd name="T37" fmla="*/ 816 h 1250"/>
                <a:gd name="T38" fmla="*/ 1061 w 3932"/>
                <a:gd name="T39" fmla="*/ 453 h 1250"/>
                <a:gd name="T40" fmla="*/ 1432 w 3932"/>
                <a:gd name="T41" fmla="*/ 259 h 1250"/>
                <a:gd name="T42" fmla="*/ 1447 w 3932"/>
                <a:gd name="T43" fmla="*/ 249 h 1250"/>
                <a:gd name="T44" fmla="*/ 1642 w 3932"/>
                <a:gd name="T45" fmla="*/ 232 h 1250"/>
                <a:gd name="T46" fmla="*/ 2450 w 3932"/>
                <a:gd name="T47" fmla="*/ 160 h 1250"/>
                <a:gd name="T48" fmla="*/ 3390 w 3932"/>
                <a:gd name="T49" fmla="*/ 77 h 1250"/>
                <a:gd name="T50" fmla="*/ 3906 w 3932"/>
                <a:gd name="T51" fmla="*/ 31 h 1250"/>
                <a:gd name="T52" fmla="*/ 3914 w 3932"/>
                <a:gd name="T53" fmla="*/ 7 h 1250"/>
                <a:gd name="T54" fmla="*/ 3480 w 3932"/>
                <a:gd name="T55" fmla="*/ 45 h 1250"/>
                <a:gd name="T56" fmla="*/ 2555 w 3932"/>
                <a:gd name="T57" fmla="*/ 127 h 1250"/>
                <a:gd name="T58" fmla="*/ 1701 w 3932"/>
                <a:gd name="T59" fmla="*/ 203 h 1250"/>
                <a:gd name="T60" fmla="*/ 1444 w 3932"/>
                <a:gd name="T61" fmla="*/ 226 h 1250"/>
                <a:gd name="T62" fmla="*/ 1333 w 3932"/>
                <a:gd name="T63" fmla="*/ 284 h 1250"/>
                <a:gd name="T64" fmla="*/ 825 w 3932"/>
                <a:gd name="T65" fmla="*/ 564 h 1250"/>
                <a:gd name="T66" fmla="*/ 193 w 3932"/>
                <a:gd name="T67" fmla="*/ 952 h 1250"/>
                <a:gd name="T68" fmla="*/ 81 w 3932"/>
                <a:gd name="T69" fmla="*/ 1087 h 1250"/>
                <a:gd name="T70" fmla="*/ 147 w 3932"/>
                <a:gd name="T71" fmla="*/ 1088 h 1250"/>
                <a:gd name="T72" fmla="*/ 15 w 3932"/>
                <a:gd name="T73" fmla="*/ 1232 h 1250"/>
                <a:gd name="T74" fmla="*/ 561 w 3932"/>
                <a:gd name="T75" fmla="*/ 1117 h 1250"/>
                <a:gd name="T76" fmla="*/ 526 w 3932"/>
                <a:gd name="T77" fmla="*/ 1239 h 1250"/>
                <a:gd name="T78" fmla="*/ 1496 w 3932"/>
                <a:gd name="T79" fmla="*/ 734 h 1250"/>
                <a:gd name="T80" fmla="*/ 1271 w 3932"/>
                <a:gd name="T81" fmla="*/ 961 h 1250"/>
                <a:gd name="T82" fmla="*/ 1891 w 3932"/>
                <a:gd name="T83" fmla="*/ 754 h 1250"/>
                <a:gd name="T84" fmla="*/ 1726 w 3932"/>
                <a:gd name="T85" fmla="*/ 933 h 1250"/>
                <a:gd name="T86" fmla="*/ 2142 w 3932"/>
                <a:gd name="T87" fmla="*/ 856 h 1250"/>
                <a:gd name="T88" fmla="*/ 2089 w 3932"/>
                <a:gd name="T89" fmla="*/ 971 h 1250"/>
                <a:gd name="T90" fmla="*/ 2797 w 3932"/>
                <a:gd name="T91" fmla="*/ 881 h 1250"/>
                <a:gd name="T92" fmla="*/ 2966 w 3932"/>
                <a:gd name="T93" fmla="*/ 757 h 1250"/>
                <a:gd name="T94" fmla="*/ 2892 w 3932"/>
                <a:gd name="T95" fmla="*/ 937 h 1250"/>
                <a:gd name="T96" fmla="*/ 3164 w 3932"/>
                <a:gd name="T97" fmla="*/ 1077 h 1250"/>
                <a:gd name="T98" fmla="*/ 3293 w 3932"/>
                <a:gd name="T99" fmla="*/ 916 h 1250"/>
                <a:gd name="T100" fmla="*/ 3373 w 3932"/>
                <a:gd name="T101" fmla="*/ 838 h 1250"/>
                <a:gd name="T102" fmla="*/ 3548 w 3932"/>
                <a:gd name="T103" fmla="*/ 628 h 1250"/>
                <a:gd name="T104" fmla="*/ 3924 w 3932"/>
                <a:gd name="T105" fmla="*/ 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32" h="1250">
                  <a:moveTo>
                    <a:pt x="3903" y="13"/>
                  </a:moveTo>
                  <a:cubicBezTo>
                    <a:pt x="3836" y="125"/>
                    <a:pt x="3771" y="238"/>
                    <a:pt x="3705" y="350"/>
                  </a:cubicBezTo>
                  <a:cubicBezTo>
                    <a:pt x="3662" y="423"/>
                    <a:pt x="3618" y="494"/>
                    <a:pt x="3569" y="562"/>
                  </a:cubicBezTo>
                  <a:cubicBezTo>
                    <a:pt x="3505" y="650"/>
                    <a:pt x="3433" y="732"/>
                    <a:pt x="3362" y="814"/>
                  </a:cubicBezTo>
                  <a:cubicBezTo>
                    <a:pt x="3350" y="827"/>
                    <a:pt x="3338" y="844"/>
                    <a:pt x="3324" y="855"/>
                  </a:cubicBezTo>
                  <a:cubicBezTo>
                    <a:pt x="3311" y="864"/>
                    <a:pt x="3297" y="871"/>
                    <a:pt x="3286" y="883"/>
                  </a:cubicBezTo>
                  <a:cubicBezTo>
                    <a:pt x="3263" y="910"/>
                    <a:pt x="3258" y="947"/>
                    <a:pt x="3239" y="977"/>
                  </a:cubicBezTo>
                  <a:cubicBezTo>
                    <a:pt x="3204" y="1034"/>
                    <a:pt x="3140" y="1076"/>
                    <a:pt x="3073" y="1077"/>
                  </a:cubicBezTo>
                  <a:cubicBezTo>
                    <a:pt x="3002" y="1079"/>
                    <a:pt x="2940" y="1028"/>
                    <a:pt x="2921" y="961"/>
                  </a:cubicBezTo>
                  <a:cubicBezTo>
                    <a:pt x="2911" y="927"/>
                    <a:pt x="2914" y="892"/>
                    <a:pt x="2932" y="861"/>
                  </a:cubicBezTo>
                  <a:cubicBezTo>
                    <a:pt x="2951" y="828"/>
                    <a:pt x="2980" y="802"/>
                    <a:pt x="2989" y="764"/>
                  </a:cubicBezTo>
                  <a:cubicBezTo>
                    <a:pt x="2991" y="754"/>
                    <a:pt x="2980" y="745"/>
                    <a:pt x="2971" y="750"/>
                  </a:cubicBezTo>
                  <a:cubicBezTo>
                    <a:pt x="2717" y="906"/>
                    <a:pt x="2408" y="1087"/>
                    <a:pt x="2103" y="963"/>
                  </a:cubicBezTo>
                  <a:cubicBezTo>
                    <a:pt x="2106" y="968"/>
                    <a:pt x="2109" y="973"/>
                    <a:pt x="2112" y="978"/>
                  </a:cubicBezTo>
                  <a:cubicBezTo>
                    <a:pt x="2124" y="935"/>
                    <a:pt x="2136" y="892"/>
                    <a:pt x="2148" y="849"/>
                  </a:cubicBezTo>
                  <a:cubicBezTo>
                    <a:pt x="2150" y="839"/>
                    <a:pt x="2139" y="830"/>
                    <a:pt x="2130" y="836"/>
                  </a:cubicBezTo>
                  <a:cubicBezTo>
                    <a:pt x="2013" y="910"/>
                    <a:pt x="1873" y="944"/>
                    <a:pt x="1735" y="930"/>
                  </a:cubicBezTo>
                  <a:cubicBezTo>
                    <a:pt x="1738" y="937"/>
                    <a:pt x="1740" y="943"/>
                    <a:pt x="1743" y="950"/>
                  </a:cubicBezTo>
                  <a:cubicBezTo>
                    <a:pt x="1804" y="892"/>
                    <a:pt x="1856" y="824"/>
                    <a:pt x="1896" y="750"/>
                  </a:cubicBezTo>
                  <a:cubicBezTo>
                    <a:pt x="1901" y="739"/>
                    <a:pt x="1890" y="727"/>
                    <a:pt x="1879" y="733"/>
                  </a:cubicBezTo>
                  <a:cubicBezTo>
                    <a:pt x="1693" y="838"/>
                    <a:pt x="1498" y="947"/>
                    <a:pt x="1280" y="957"/>
                  </a:cubicBezTo>
                  <a:cubicBezTo>
                    <a:pt x="1282" y="964"/>
                    <a:pt x="1285" y="971"/>
                    <a:pt x="1288" y="978"/>
                  </a:cubicBezTo>
                  <a:cubicBezTo>
                    <a:pt x="1363" y="899"/>
                    <a:pt x="1434" y="816"/>
                    <a:pt x="1500" y="729"/>
                  </a:cubicBezTo>
                  <a:cubicBezTo>
                    <a:pt x="1507" y="720"/>
                    <a:pt x="1493" y="707"/>
                    <a:pt x="1484" y="713"/>
                  </a:cubicBezTo>
                  <a:cubicBezTo>
                    <a:pt x="1253" y="876"/>
                    <a:pt x="1005" y="1015"/>
                    <a:pt x="746" y="1127"/>
                  </a:cubicBezTo>
                  <a:cubicBezTo>
                    <a:pt x="672" y="1159"/>
                    <a:pt x="596" y="1189"/>
                    <a:pt x="520" y="1216"/>
                  </a:cubicBezTo>
                  <a:cubicBezTo>
                    <a:pt x="524" y="1222"/>
                    <a:pt x="529" y="1228"/>
                    <a:pt x="533" y="1234"/>
                  </a:cubicBezTo>
                  <a:cubicBezTo>
                    <a:pt x="549" y="1199"/>
                    <a:pt x="565" y="1164"/>
                    <a:pt x="581" y="1129"/>
                  </a:cubicBezTo>
                  <a:cubicBezTo>
                    <a:pt x="586" y="1118"/>
                    <a:pt x="576" y="1108"/>
                    <a:pt x="565" y="1113"/>
                  </a:cubicBezTo>
                  <a:cubicBezTo>
                    <a:pt x="394" y="1193"/>
                    <a:pt x="203" y="1226"/>
                    <a:pt x="15" y="1208"/>
                  </a:cubicBezTo>
                  <a:cubicBezTo>
                    <a:pt x="18" y="1214"/>
                    <a:pt x="22" y="1220"/>
                    <a:pt x="25" y="1226"/>
                  </a:cubicBezTo>
                  <a:cubicBezTo>
                    <a:pt x="51" y="1172"/>
                    <a:pt x="97" y="1131"/>
                    <a:pt x="154" y="1111"/>
                  </a:cubicBezTo>
                  <a:cubicBezTo>
                    <a:pt x="165" y="1107"/>
                    <a:pt x="165" y="1092"/>
                    <a:pt x="154" y="1088"/>
                  </a:cubicBezTo>
                  <a:cubicBezTo>
                    <a:pt x="132" y="1080"/>
                    <a:pt x="110" y="1072"/>
                    <a:pt x="87" y="1065"/>
                  </a:cubicBezTo>
                  <a:cubicBezTo>
                    <a:pt x="90" y="1069"/>
                    <a:pt x="93" y="1074"/>
                    <a:pt x="96" y="1079"/>
                  </a:cubicBezTo>
                  <a:cubicBezTo>
                    <a:pt x="101" y="1045"/>
                    <a:pt x="126" y="1023"/>
                    <a:pt x="154" y="1005"/>
                  </a:cubicBezTo>
                  <a:cubicBezTo>
                    <a:pt x="186" y="983"/>
                    <a:pt x="220" y="964"/>
                    <a:pt x="253" y="944"/>
                  </a:cubicBezTo>
                  <a:cubicBezTo>
                    <a:pt x="322" y="901"/>
                    <a:pt x="391" y="859"/>
                    <a:pt x="460" y="816"/>
                  </a:cubicBezTo>
                  <a:cubicBezTo>
                    <a:pt x="599" y="731"/>
                    <a:pt x="738" y="645"/>
                    <a:pt x="878" y="560"/>
                  </a:cubicBezTo>
                  <a:cubicBezTo>
                    <a:pt x="938" y="523"/>
                    <a:pt x="998" y="486"/>
                    <a:pt x="1061" y="453"/>
                  </a:cubicBezTo>
                  <a:cubicBezTo>
                    <a:pt x="1126" y="419"/>
                    <a:pt x="1192" y="384"/>
                    <a:pt x="1258" y="350"/>
                  </a:cubicBezTo>
                  <a:cubicBezTo>
                    <a:pt x="1316" y="319"/>
                    <a:pt x="1374" y="289"/>
                    <a:pt x="1432" y="259"/>
                  </a:cubicBezTo>
                  <a:cubicBezTo>
                    <a:pt x="1437" y="256"/>
                    <a:pt x="1444" y="253"/>
                    <a:pt x="1449" y="249"/>
                  </a:cubicBezTo>
                  <a:cubicBezTo>
                    <a:pt x="1454" y="246"/>
                    <a:pt x="1451" y="249"/>
                    <a:pt x="1447" y="249"/>
                  </a:cubicBezTo>
                  <a:cubicBezTo>
                    <a:pt x="1451" y="249"/>
                    <a:pt x="1455" y="248"/>
                    <a:pt x="1458" y="248"/>
                  </a:cubicBezTo>
                  <a:cubicBezTo>
                    <a:pt x="1520" y="243"/>
                    <a:pt x="1581" y="237"/>
                    <a:pt x="1642" y="232"/>
                  </a:cubicBezTo>
                  <a:cubicBezTo>
                    <a:pt x="1760" y="221"/>
                    <a:pt x="1878" y="211"/>
                    <a:pt x="1996" y="201"/>
                  </a:cubicBezTo>
                  <a:cubicBezTo>
                    <a:pt x="2147" y="187"/>
                    <a:pt x="2299" y="174"/>
                    <a:pt x="2450" y="160"/>
                  </a:cubicBezTo>
                  <a:cubicBezTo>
                    <a:pt x="2613" y="146"/>
                    <a:pt x="2776" y="131"/>
                    <a:pt x="2939" y="117"/>
                  </a:cubicBezTo>
                  <a:cubicBezTo>
                    <a:pt x="3390" y="77"/>
                    <a:pt x="3390" y="77"/>
                    <a:pt x="3390" y="77"/>
                  </a:cubicBezTo>
                  <a:cubicBezTo>
                    <a:pt x="3505" y="67"/>
                    <a:pt x="3620" y="57"/>
                    <a:pt x="3735" y="46"/>
                  </a:cubicBezTo>
                  <a:cubicBezTo>
                    <a:pt x="3792" y="41"/>
                    <a:pt x="3849" y="37"/>
                    <a:pt x="3906" y="31"/>
                  </a:cubicBezTo>
                  <a:cubicBezTo>
                    <a:pt x="3909" y="31"/>
                    <a:pt x="3911" y="31"/>
                    <a:pt x="3914" y="31"/>
                  </a:cubicBezTo>
                  <a:cubicBezTo>
                    <a:pt x="3929" y="29"/>
                    <a:pt x="3929" y="6"/>
                    <a:pt x="3914" y="7"/>
                  </a:cubicBezTo>
                  <a:cubicBezTo>
                    <a:pt x="3874" y="10"/>
                    <a:pt x="3834" y="14"/>
                    <a:pt x="3794" y="18"/>
                  </a:cubicBezTo>
                  <a:cubicBezTo>
                    <a:pt x="3689" y="27"/>
                    <a:pt x="3585" y="36"/>
                    <a:pt x="3480" y="45"/>
                  </a:cubicBezTo>
                  <a:cubicBezTo>
                    <a:pt x="3335" y="58"/>
                    <a:pt x="3189" y="71"/>
                    <a:pt x="3044" y="84"/>
                  </a:cubicBezTo>
                  <a:cubicBezTo>
                    <a:pt x="2881" y="98"/>
                    <a:pt x="2718" y="113"/>
                    <a:pt x="2555" y="127"/>
                  </a:cubicBezTo>
                  <a:cubicBezTo>
                    <a:pt x="2398" y="141"/>
                    <a:pt x="2241" y="155"/>
                    <a:pt x="2084" y="169"/>
                  </a:cubicBezTo>
                  <a:cubicBezTo>
                    <a:pt x="1956" y="180"/>
                    <a:pt x="1829" y="192"/>
                    <a:pt x="1701" y="203"/>
                  </a:cubicBezTo>
                  <a:cubicBezTo>
                    <a:pt x="1627" y="209"/>
                    <a:pt x="1552" y="216"/>
                    <a:pt x="1477" y="223"/>
                  </a:cubicBezTo>
                  <a:cubicBezTo>
                    <a:pt x="1467" y="224"/>
                    <a:pt x="1454" y="223"/>
                    <a:pt x="1444" y="226"/>
                  </a:cubicBezTo>
                  <a:cubicBezTo>
                    <a:pt x="1432" y="229"/>
                    <a:pt x="1421" y="237"/>
                    <a:pt x="1411" y="243"/>
                  </a:cubicBezTo>
                  <a:cubicBezTo>
                    <a:pt x="1333" y="284"/>
                    <a:pt x="1333" y="284"/>
                    <a:pt x="1333" y="284"/>
                  </a:cubicBezTo>
                  <a:cubicBezTo>
                    <a:pt x="1219" y="344"/>
                    <a:pt x="1103" y="401"/>
                    <a:pt x="990" y="463"/>
                  </a:cubicBezTo>
                  <a:cubicBezTo>
                    <a:pt x="934" y="495"/>
                    <a:pt x="880" y="531"/>
                    <a:pt x="825" y="564"/>
                  </a:cubicBezTo>
                  <a:cubicBezTo>
                    <a:pt x="755" y="608"/>
                    <a:pt x="685" y="651"/>
                    <a:pt x="614" y="694"/>
                  </a:cubicBezTo>
                  <a:cubicBezTo>
                    <a:pt x="474" y="780"/>
                    <a:pt x="333" y="866"/>
                    <a:pt x="193" y="952"/>
                  </a:cubicBezTo>
                  <a:cubicBezTo>
                    <a:pt x="146" y="981"/>
                    <a:pt x="82" y="1012"/>
                    <a:pt x="73" y="1073"/>
                  </a:cubicBezTo>
                  <a:cubicBezTo>
                    <a:pt x="72" y="1080"/>
                    <a:pt x="74" y="1085"/>
                    <a:pt x="81" y="1087"/>
                  </a:cubicBezTo>
                  <a:cubicBezTo>
                    <a:pt x="103" y="1095"/>
                    <a:pt x="125" y="1103"/>
                    <a:pt x="147" y="1111"/>
                  </a:cubicBezTo>
                  <a:cubicBezTo>
                    <a:pt x="147" y="1088"/>
                    <a:pt x="147" y="1088"/>
                    <a:pt x="147" y="1088"/>
                  </a:cubicBezTo>
                  <a:cubicBezTo>
                    <a:pt x="85" y="1110"/>
                    <a:pt x="33" y="1154"/>
                    <a:pt x="4" y="1214"/>
                  </a:cubicBezTo>
                  <a:cubicBezTo>
                    <a:pt x="0" y="1223"/>
                    <a:pt x="5" y="1231"/>
                    <a:pt x="15" y="1232"/>
                  </a:cubicBezTo>
                  <a:cubicBezTo>
                    <a:pt x="207" y="1250"/>
                    <a:pt x="402" y="1215"/>
                    <a:pt x="577" y="1133"/>
                  </a:cubicBezTo>
                  <a:cubicBezTo>
                    <a:pt x="572" y="1128"/>
                    <a:pt x="566" y="1122"/>
                    <a:pt x="561" y="1117"/>
                  </a:cubicBezTo>
                  <a:cubicBezTo>
                    <a:pt x="545" y="1152"/>
                    <a:pt x="529" y="1187"/>
                    <a:pt x="513" y="1222"/>
                  </a:cubicBezTo>
                  <a:cubicBezTo>
                    <a:pt x="509" y="1230"/>
                    <a:pt x="516" y="1243"/>
                    <a:pt x="526" y="1239"/>
                  </a:cubicBezTo>
                  <a:cubicBezTo>
                    <a:pt x="794" y="1142"/>
                    <a:pt x="1051" y="1018"/>
                    <a:pt x="1293" y="868"/>
                  </a:cubicBezTo>
                  <a:cubicBezTo>
                    <a:pt x="1362" y="825"/>
                    <a:pt x="1430" y="780"/>
                    <a:pt x="1496" y="734"/>
                  </a:cubicBezTo>
                  <a:cubicBezTo>
                    <a:pt x="1490" y="728"/>
                    <a:pt x="1485" y="723"/>
                    <a:pt x="1479" y="717"/>
                  </a:cubicBezTo>
                  <a:cubicBezTo>
                    <a:pt x="1414" y="802"/>
                    <a:pt x="1345" y="883"/>
                    <a:pt x="1271" y="961"/>
                  </a:cubicBezTo>
                  <a:cubicBezTo>
                    <a:pt x="1264" y="968"/>
                    <a:pt x="1269" y="982"/>
                    <a:pt x="1280" y="981"/>
                  </a:cubicBezTo>
                  <a:cubicBezTo>
                    <a:pt x="1502" y="971"/>
                    <a:pt x="1702" y="861"/>
                    <a:pt x="1891" y="754"/>
                  </a:cubicBezTo>
                  <a:cubicBezTo>
                    <a:pt x="1886" y="748"/>
                    <a:pt x="1881" y="743"/>
                    <a:pt x="1875" y="738"/>
                  </a:cubicBezTo>
                  <a:cubicBezTo>
                    <a:pt x="1836" y="810"/>
                    <a:pt x="1786" y="876"/>
                    <a:pt x="1726" y="933"/>
                  </a:cubicBezTo>
                  <a:cubicBezTo>
                    <a:pt x="1718" y="941"/>
                    <a:pt x="1725" y="953"/>
                    <a:pt x="1735" y="954"/>
                  </a:cubicBezTo>
                  <a:cubicBezTo>
                    <a:pt x="1877" y="968"/>
                    <a:pt x="2022" y="933"/>
                    <a:pt x="2142" y="856"/>
                  </a:cubicBezTo>
                  <a:cubicBezTo>
                    <a:pt x="2136" y="852"/>
                    <a:pt x="2131" y="847"/>
                    <a:pt x="2125" y="843"/>
                  </a:cubicBezTo>
                  <a:cubicBezTo>
                    <a:pt x="2113" y="886"/>
                    <a:pt x="2101" y="929"/>
                    <a:pt x="2089" y="971"/>
                  </a:cubicBezTo>
                  <a:cubicBezTo>
                    <a:pt x="2087" y="978"/>
                    <a:pt x="2091" y="984"/>
                    <a:pt x="2097" y="986"/>
                  </a:cubicBezTo>
                  <a:cubicBezTo>
                    <a:pt x="2332" y="1081"/>
                    <a:pt x="2587" y="996"/>
                    <a:pt x="2797" y="881"/>
                  </a:cubicBezTo>
                  <a:cubicBezTo>
                    <a:pt x="2860" y="846"/>
                    <a:pt x="2922" y="809"/>
                    <a:pt x="2983" y="771"/>
                  </a:cubicBezTo>
                  <a:cubicBezTo>
                    <a:pt x="2977" y="766"/>
                    <a:pt x="2972" y="762"/>
                    <a:pt x="2966" y="757"/>
                  </a:cubicBezTo>
                  <a:cubicBezTo>
                    <a:pt x="2957" y="795"/>
                    <a:pt x="2927" y="821"/>
                    <a:pt x="2909" y="855"/>
                  </a:cubicBezTo>
                  <a:cubicBezTo>
                    <a:pt x="2895" y="880"/>
                    <a:pt x="2889" y="909"/>
                    <a:pt x="2892" y="937"/>
                  </a:cubicBezTo>
                  <a:cubicBezTo>
                    <a:pt x="2898" y="996"/>
                    <a:pt x="2934" y="1051"/>
                    <a:pt x="2985" y="1079"/>
                  </a:cubicBezTo>
                  <a:cubicBezTo>
                    <a:pt x="3041" y="1111"/>
                    <a:pt x="3109" y="1105"/>
                    <a:pt x="3164" y="1077"/>
                  </a:cubicBezTo>
                  <a:cubicBezTo>
                    <a:pt x="3195" y="1062"/>
                    <a:pt x="3222" y="1039"/>
                    <a:pt x="3243" y="1012"/>
                  </a:cubicBezTo>
                  <a:cubicBezTo>
                    <a:pt x="3267" y="983"/>
                    <a:pt x="3276" y="949"/>
                    <a:pt x="3293" y="916"/>
                  </a:cubicBezTo>
                  <a:cubicBezTo>
                    <a:pt x="3302" y="898"/>
                    <a:pt x="3317" y="889"/>
                    <a:pt x="3333" y="877"/>
                  </a:cubicBezTo>
                  <a:cubicBezTo>
                    <a:pt x="3349" y="866"/>
                    <a:pt x="3360" y="852"/>
                    <a:pt x="3373" y="838"/>
                  </a:cubicBezTo>
                  <a:cubicBezTo>
                    <a:pt x="3396" y="811"/>
                    <a:pt x="3419" y="784"/>
                    <a:pt x="3442" y="758"/>
                  </a:cubicBezTo>
                  <a:cubicBezTo>
                    <a:pt x="3478" y="715"/>
                    <a:pt x="3514" y="672"/>
                    <a:pt x="3548" y="628"/>
                  </a:cubicBezTo>
                  <a:cubicBezTo>
                    <a:pt x="3603" y="558"/>
                    <a:pt x="3652" y="485"/>
                    <a:pt x="3698" y="409"/>
                  </a:cubicBezTo>
                  <a:cubicBezTo>
                    <a:pt x="3775" y="282"/>
                    <a:pt x="3848" y="152"/>
                    <a:pt x="3924" y="25"/>
                  </a:cubicBezTo>
                  <a:cubicBezTo>
                    <a:pt x="3932" y="12"/>
                    <a:pt x="3911" y="0"/>
                    <a:pt x="3903" y="1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7"/>
            <p:cNvSpPr>
              <a:spLocks/>
            </p:cNvSpPr>
            <p:nvPr/>
          </p:nvSpPr>
          <p:spPr bwMode="auto">
            <a:xfrm>
              <a:off x="2505075" y="2455863"/>
              <a:ext cx="1057275" cy="1763712"/>
            </a:xfrm>
            <a:custGeom>
              <a:avLst/>
              <a:gdLst>
                <a:gd name="T0" fmla="*/ 1621 w 1829"/>
                <a:gd name="T1" fmla="*/ 1178 h 3055"/>
                <a:gd name="T2" fmla="*/ 1660 w 1829"/>
                <a:gd name="T3" fmla="*/ 1348 h 3055"/>
                <a:gd name="T4" fmla="*/ 1535 w 1829"/>
                <a:gd name="T5" fmla="*/ 2306 h 3055"/>
                <a:gd name="T6" fmla="*/ 1542 w 1829"/>
                <a:gd name="T7" fmla="*/ 2059 h 3055"/>
                <a:gd name="T8" fmla="*/ 1254 w 1829"/>
                <a:gd name="T9" fmla="*/ 2598 h 3055"/>
                <a:gd name="T10" fmla="*/ 1258 w 1829"/>
                <a:gd name="T11" fmla="*/ 2379 h 3055"/>
                <a:gd name="T12" fmla="*/ 574 w 1829"/>
                <a:gd name="T13" fmla="*/ 3055 h 3055"/>
                <a:gd name="T14" fmla="*/ 0 w 1829"/>
                <a:gd name="T15" fmla="*/ 1425 h 3055"/>
                <a:gd name="T16" fmla="*/ 171 w 1829"/>
                <a:gd name="T17" fmla="*/ 1091 h 3055"/>
                <a:gd name="T18" fmla="*/ 423 w 1829"/>
                <a:gd name="T19" fmla="*/ 534 h 3055"/>
                <a:gd name="T20" fmla="*/ 862 w 1829"/>
                <a:gd name="T21" fmla="*/ 118 h 3055"/>
                <a:gd name="T22" fmla="*/ 1455 w 1829"/>
                <a:gd name="T23" fmla="*/ 74 h 3055"/>
                <a:gd name="T24" fmla="*/ 1812 w 1829"/>
                <a:gd name="T25" fmla="*/ 531 h 3055"/>
                <a:gd name="T26" fmla="*/ 1812 w 1829"/>
                <a:gd name="T27" fmla="*/ 699 h 3055"/>
                <a:gd name="T28" fmla="*/ 1621 w 1829"/>
                <a:gd name="T29" fmla="*/ 1178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9" h="3055">
                  <a:moveTo>
                    <a:pt x="1621" y="1178"/>
                  </a:moveTo>
                  <a:cubicBezTo>
                    <a:pt x="1637" y="1263"/>
                    <a:pt x="1660" y="1348"/>
                    <a:pt x="1660" y="1348"/>
                  </a:cubicBezTo>
                  <a:cubicBezTo>
                    <a:pt x="1756" y="1666"/>
                    <a:pt x="1710" y="2024"/>
                    <a:pt x="1535" y="2306"/>
                  </a:cubicBezTo>
                  <a:cubicBezTo>
                    <a:pt x="1537" y="2224"/>
                    <a:pt x="1540" y="2141"/>
                    <a:pt x="1542" y="2059"/>
                  </a:cubicBezTo>
                  <a:cubicBezTo>
                    <a:pt x="1473" y="2251"/>
                    <a:pt x="1375" y="2434"/>
                    <a:pt x="1254" y="2598"/>
                  </a:cubicBezTo>
                  <a:cubicBezTo>
                    <a:pt x="1256" y="2525"/>
                    <a:pt x="1257" y="2452"/>
                    <a:pt x="1258" y="2379"/>
                  </a:cubicBezTo>
                  <a:cubicBezTo>
                    <a:pt x="1138" y="2678"/>
                    <a:pt x="871" y="2927"/>
                    <a:pt x="574" y="3055"/>
                  </a:cubicBezTo>
                  <a:cubicBezTo>
                    <a:pt x="0" y="1425"/>
                    <a:pt x="0" y="1425"/>
                    <a:pt x="0" y="1425"/>
                  </a:cubicBezTo>
                  <a:cubicBezTo>
                    <a:pt x="89" y="1335"/>
                    <a:pt x="130" y="1210"/>
                    <a:pt x="171" y="1091"/>
                  </a:cubicBezTo>
                  <a:cubicBezTo>
                    <a:pt x="237" y="898"/>
                    <a:pt x="313" y="706"/>
                    <a:pt x="423" y="534"/>
                  </a:cubicBezTo>
                  <a:cubicBezTo>
                    <a:pt x="533" y="362"/>
                    <a:pt x="679" y="209"/>
                    <a:pt x="862" y="118"/>
                  </a:cubicBezTo>
                  <a:cubicBezTo>
                    <a:pt x="1044" y="26"/>
                    <a:pt x="1265" y="0"/>
                    <a:pt x="1455" y="74"/>
                  </a:cubicBezTo>
                  <a:cubicBezTo>
                    <a:pt x="1646" y="147"/>
                    <a:pt x="1798" y="328"/>
                    <a:pt x="1812" y="531"/>
                  </a:cubicBezTo>
                  <a:cubicBezTo>
                    <a:pt x="1812" y="531"/>
                    <a:pt x="1829" y="642"/>
                    <a:pt x="1812" y="699"/>
                  </a:cubicBezTo>
                  <a:lnTo>
                    <a:pt x="1621" y="1178"/>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8"/>
            <p:cNvSpPr>
              <a:spLocks/>
            </p:cNvSpPr>
            <p:nvPr/>
          </p:nvSpPr>
          <p:spPr bwMode="auto">
            <a:xfrm>
              <a:off x="2498725" y="2460625"/>
              <a:ext cx="1068388" cy="1766887"/>
            </a:xfrm>
            <a:custGeom>
              <a:avLst/>
              <a:gdLst>
                <a:gd name="T0" fmla="*/ 1706 w 1848"/>
                <a:gd name="T1" fmla="*/ 1584 h 3060"/>
                <a:gd name="T2" fmla="*/ 1537 w 1848"/>
                <a:gd name="T3" fmla="*/ 2292 h 3060"/>
                <a:gd name="T4" fmla="*/ 1566 w 1848"/>
                <a:gd name="T5" fmla="*/ 2051 h 3060"/>
                <a:gd name="T6" fmla="*/ 1256 w 1848"/>
                <a:gd name="T7" fmla="*/ 2584 h 3060"/>
                <a:gd name="T8" fmla="*/ 1282 w 1848"/>
                <a:gd name="T9" fmla="*/ 2371 h 3060"/>
                <a:gd name="T10" fmla="*/ 766 w 1848"/>
                <a:gd name="T11" fmla="*/ 2938 h 3060"/>
                <a:gd name="T12" fmla="*/ 598 w 1848"/>
                <a:gd name="T13" fmla="*/ 3044 h 3060"/>
                <a:gd name="T14" fmla="*/ 404 w 1848"/>
                <a:gd name="T15" fmla="*/ 2492 h 3060"/>
                <a:gd name="T16" fmla="*/ 95 w 1848"/>
                <a:gd name="T17" fmla="*/ 1615 h 3060"/>
                <a:gd name="T18" fmla="*/ 33 w 1848"/>
                <a:gd name="T19" fmla="*/ 1438 h 3060"/>
                <a:gd name="T20" fmla="*/ 24 w 1848"/>
                <a:gd name="T21" fmla="*/ 1413 h 3060"/>
                <a:gd name="T22" fmla="*/ 205 w 1848"/>
                <a:gd name="T23" fmla="*/ 1055 h 3060"/>
                <a:gd name="T24" fmla="*/ 1017 w 1848"/>
                <a:gd name="T25" fmla="*/ 66 h 3060"/>
                <a:gd name="T26" fmla="*/ 1743 w 1848"/>
                <a:gd name="T27" fmla="*/ 311 h 3060"/>
                <a:gd name="T28" fmla="*/ 1808 w 1848"/>
                <a:gd name="T29" fmla="*/ 698 h 3060"/>
                <a:gd name="T30" fmla="*/ 1625 w 1848"/>
                <a:gd name="T31" fmla="*/ 1157 h 3060"/>
                <a:gd name="T32" fmla="*/ 1644 w 1848"/>
                <a:gd name="T33" fmla="*/ 1173 h 3060"/>
                <a:gd name="T34" fmla="*/ 1824 w 1848"/>
                <a:gd name="T35" fmla="*/ 722 h 3060"/>
                <a:gd name="T36" fmla="*/ 1837 w 1848"/>
                <a:gd name="T37" fmla="*/ 527 h 3060"/>
                <a:gd name="T38" fmla="*/ 1552 w 1848"/>
                <a:gd name="T39" fmla="*/ 93 h 3060"/>
                <a:gd name="T40" fmla="*/ 451 w 1848"/>
                <a:gd name="T41" fmla="*/ 480 h 3060"/>
                <a:gd name="T42" fmla="*/ 157 w 1848"/>
                <a:gd name="T43" fmla="*/ 1120 h 3060"/>
                <a:gd name="T44" fmla="*/ 4 w 1848"/>
                <a:gd name="T45" fmla="*/ 1408 h 3060"/>
                <a:gd name="T46" fmla="*/ 58 w 1848"/>
                <a:gd name="T47" fmla="*/ 1583 h 3060"/>
                <a:gd name="T48" fmla="*/ 361 w 1848"/>
                <a:gd name="T49" fmla="*/ 2442 h 3060"/>
                <a:gd name="T50" fmla="*/ 574 w 1848"/>
                <a:gd name="T51" fmla="*/ 3047 h 3060"/>
                <a:gd name="T52" fmla="*/ 592 w 1848"/>
                <a:gd name="T53" fmla="*/ 3057 h 3060"/>
                <a:gd name="T54" fmla="*/ 1281 w 1848"/>
                <a:gd name="T55" fmla="*/ 2374 h 3060"/>
                <a:gd name="T56" fmla="*/ 1255 w 1848"/>
                <a:gd name="T57" fmla="*/ 2590 h 3060"/>
                <a:gd name="T58" fmla="*/ 1565 w 1848"/>
                <a:gd name="T59" fmla="*/ 2054 h 3060"/>
                <a:gd name="T60" fmla="*/ 1535 w 1848"/>
                <a:gd name="T61" fmla="*/ 2298 h 3060"/>
                <a:gd name="T62" fmla="*/ 1696 w 1848"/>
                <a:gd name="T63" fmla="*/ 1382 h 3060"/>
                <a:gd name="T64" fmla="*/ 1621 w 1848"/>
                <a:gd name="T65" fmla="*/ 1173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8" h="3060">
                  <a:moveTo>
                    <a:pt x="1621" y="1173"/>
                  </a:moveTo>
                  <a:cubicBezTo>
                    <a:pt x="1647" y="1311"/>
                    <a:pt x="1695" y="1444"/>
                    <a:pt x="1706" y="1584"/>
                  </a:cubicBezTo>
                  <a:cubicBezTo>
                    <a:pt x="1718" y="1741"/>
                    <a:pt x="1699" y="1899"/>
                    <a:pt x="1650" y="2049"/>
                  </a:cubicBezTo>
                  <a:cubicBezTo>
                    <a:pt x="1622" y="2134"/>
                    <a:pt x="1584" y="2215"/>
                    <a:pt x="1537" y="2292"/>
                  </a:cubicBezTo>
                  <a:cubicBezTo>
                    <a:pt x="1544" y="2294"/>
                    <a:pt x="1552" y="2296"/>
                    <a:pt x="1559" y="2298"/>
                  </a:cubicBezTo>
                  <a:cubicBezTo>
                    <a:pt x="1561" y="2216"/>
                    <a:pt x="1563" y="2133"/>
                    <a:pt x="1566" y="2051"/>
                  </a:cubicBezTo>
                  <a:cubicBezTo>
                    <a:pt x="1566" y="2037"/>
                    <a:pt x="1547" y="2036"/>
                    <a:pt x="1542" y="2048"/>
                  </a:cubicBezTo>
                  <a:cubicBezTo>
                    <a:pt x="1473" y="2239"/>
                    <a:pt x="1376" y="2420"/>
                    <a:pt x="1256" y="2584"/>
                  </a:cubicBezTo>
                  <a:cubicBezTo>
                    <a:pt x="1264" y="2586"/>
                    <a:pt x="1271" y="2588"/>
                    <a:pt x="1278" y="2590"/>
                  </a:cubicBezTo>
                  <a:cubicBezTo>
                    <a:pt x="1279" y="2517"/>
                    <a:pt x="1281" y="2444"/>
                    <a:pt x="1282" y="2371"/>
                  </a:cubicBezTo>
                  <a:cubicBezTo>
                    <a:pt x="1282" y="2356"/>
                    <a:pt x="1263" y="2356"/>
                    <a:pt x="1259" y="2367"/>
                  </a:cubicBezTo>
                  <a:cubicBezTo>
                    <a:pt x="1163" y="2604"/>
                    <a:pt x="980" y="2802"/>
                    <a:pt x="766" y="2938"/>
                  </a:cubicBezTo>
                  <a:cubicBezTo>
                    <a:pt x="707" y="2976"/>
                    <a:pt x="645" y="3009"/>
                    <a:pt x="580" y="3037"/>
                  </a:cubicBezTo>
                  <a:cubicBezTo>
                    <a:pt x="586" y="3039"/>
                    <a:pt x="592" y="3042"/>
                    <a:pt x="598" y="3044"/>
                  </a:cubicBezTo>
                  <a:cubicBezTo>
                    <a:pt x="579" y="2990"/>
                    <a:pt x="560" y="2935"/>
                    <a:pt x="541" y="2881"/>
                  </a:cubicBezTo>
                  <a:cubicBezTo>
                    <a:pt x="495" y="2751"/>
                    <a:pt x="449" y="2622"/>
                    <a:pt x="404" y="2492"/>
                  </a:cubicBezTo>
                  <a:cubicBezTo>
                    <a:pt x="348" y="2335"/>
                    <a:pt x="293" y="2178"/>
                    <a:pt x="238" y="2022"/>
                  </a:cubicBezTo>
                  <a:cubicBezTo>
                    <a:pt x="190" y="1886"/>
                    <a:pt x="143" y="1750"/>
                    <a:pt x="95" y="1615"/>
                  </a:cubicBezTo>
                  <a:cubicBezTo>
                    <a:pt x="79" y="1570"/>
                    <a:pt x="63" y="1525"/>
                    <a:pt x="47" y="1480"/>
                  </a:cubicBezTo>
                  <a:cubicBezTo>
                    <a:pt x="42" y="1466"/>
                    <a:pt x="38" y="1452"/>
                    <a:pt x="33" y="1438"/>
                  </a:cubicBezTo>
                  <a:cubicBezTo>
                    <a:pt x="30" y="1432"/>
                    <a:pt x="29" y="1422"/>
                    <a:pt x="25" y="1416"/>
                  </a:cubicBezTo>
                  <a:cubicBezTo>
                    <a:pt x="24" y="1416"/>
                    <a:pt x="24" y="1414"/>
                    <a:pt x="24" y="1413"/>
                  </a:cubicBezTo>
                  <a:cubicBezTo>
                    <a:pt x="23" y="1417"/>
                    <a:pt x="22" y="1421"/>
                    <a:pt x="21" y="1425"/>
                  </a:cubicBezTo>
                  <a:cubicBezTo>
                    <a:pt x="120" y="1324"/>
                    <a:pt x="159" y="1185"/>
                    <a:pt x="205" y="1055"/>
                  </a:cubicBezTo>
                  <a:cubicBezTo>
                    <a:pt x="257" y="907"/>
                    <a:pt x="315" y="760"/>
                    <a:pt x="391" y="623"/>
                  </a:cubicBezTo>
                  <a:cubicBezTo>
                    <a:pt x="528" y="375"/>
                    <a:pt x="737" y="148"/>
                    <a:pt x="1017" y="66"/>
                  </a:cubicBezTo>
                  <a:cubicBezTo>
                    <a:pt x="1158" y="25"/>
                    <a:pt x="1312" y="22"/>
                    <a:pt x="1451" y="72"/>
                  </a:cubicBezTo>
                  <a:cubicBezTo>
                    <a:pt x="1572" y="116"/>
                    <a:pt x="1677" y="202"/>
                    <a:pt x="1743" y="311"/>
                  </a:cubicBezTo>
                  <a:cubicBezTo>
                    <a:pt x="1798" y="403"/>
                    <a:pt x="1818" y="509"/>
                    <a:pt x="1820" y="614"/>
                  </a:cubicBezTo>
                  <a:cubicBezTo>
                    <a:pt x="1820" y="643"/>
                    <a:pt x="1819" y="672"/>
                    <a:pt x="1808" y="698"/>
                  </a:cubicBezTo>
                  <a:cubicBezTo>
                    <a:pt x="1799" y="721"/>
                    <a:pt x="1790" y="744"/>
                    <a:pt x="1781" y="766"/>
                  </a:cubicBezTo>
                  <a:cubicBezTo>
                    <a:pt x="1625" y="1157"/>
                    <a:pt x="1625" y="1157"/>
                    <a:pt x="1625" y="1157"/>
                  </a:cubicBezTo>
                  <a:cubicBezTo>
                    <a:pt x="1621" y="1167"/>
                    <a:pt x="1621" y="1167"/>
                    <a:pt x="1621" y="1167"/>
                  </a:cubicBezTo>
                  <a:cubicBezTo>
                    <a:pt x="1616" y="1181"/>
                    <a:pt x="1639" y="1187"/>
                    <a:pt x="1644" y="1173"/>
                  </a:cubicBezTo>
                  <a:cubicBezTo>
                    <a:pt x="1693" y="1051"/>
                    <a:pt x="1742" y="929"/>
                    <a:pt x="1790" y="808"/>
                  </a:cubicBezTo>
                  <a:cubicBezTo>
                    <a:pt x="1802" y="779"/>
                    <a:pt x="1813" y="750"/>
                    <a:pt x="1824" y="722"/>
                  </a:cubicBezTo>
                  <a:cubicBezTo>
                    <a:pt x="1831" y="706"/>
                    <a:pt x="1837" y="691"/>
                    <a:pt x="1840" y="674"/>
                  </a:cubicBezTo>
                  <a:cubicBezTo>
                    <a:pt x="1848" y="625"/>
                    <a:pt x="1842" y="575"/>
                    <a:pt x="1837" y="527"/>
                  </a:cubicBezTo>
                  <a:cubicBezTo>
                    <a:pt x="1830" y="472"/>
                    <a:pt x="1820" y="420"/>
                    <a:pt x="1799" y="369"/>
                  </a:cubicBezTo>
                  <a:cubicBezTo>
                    <a:pt x="1750" y="253"/>
                    <a:pt x="1661" y="156"/>
                    <a:pt x="1552" y="93"/>
                  </a:cubicBezTo>
                  <a:cubicBezTo>
                    <a:pt x="1429" y="22"/>
                    <a:pt x="1281" y="0"/>
                    <a:pt x="1140" y="17"/>
                  </a:cubicBezTo>
                  <a:cubicBezTo>
                    <a:pt x="850" y="52"/>
                    <a:pt x="613" y="245"/>
                    <a:pt x="451" y="480"/>
                  </a:cubicBezTo>
                  <a:cubicBezTo>
                    <a:pt x="362" y="609"/>
                    <a:pt x="295" y="752"/>
                    <a:pt x="238" y="898"/>
                  </a:cubicBezTo>
                  <a:cubicBezTo>
                    <a:pt x="209" y="971"/>
                    <a:pt x="183" y="1046"/>
                    <a:pt x="157" y="1120"/>
                  </a:cubicBezTo>
                  <a:cubicBezTo>
                    <a:pt x="134" y="1189"/>
                    <a:pt x="108" y="1258"/>
                    <a:pt x="71" y="1321"/>
                  </a:cubicBezTo>
                  <a:cubicBezTo>
                    <a:pt x="52" y="1353"/>
                    <a:pt x="30" y="1382"/>
                    <a:pt x="4" y="1408"/>
                  </a:cubicBezTo>
                  <a:cubicBezTo>
                    <a:pt x="1" y="1411"/>
                    <a:pt x="0" y="1416"/>
                    <a:pt x="1" y="1420"/>
                  </a:cubicBezTo>
                  <a:cubicBezTo>
                    <a:pt x="20" y="1474"/>
                    <a:pt x="39" y="1528"/>
                    <a:pt x="58" y="1583"/>
                  </a:cubicBezTo>
                  <a:cubicBezTo>
                    <a:pt x="104" y="1712"/>
                    <a:pt x="150" y="1842"/>
                    <a:pt x="195" y="1972"/>
                  </a:cubicBezTo>
                  <a:cubicBezTo>
                    <a:pt x="250" y="2129"/>
                    <a:pt x="306" y="2285"/>
                    <a:pt x="361" y="2442"/>
                  </a:cubicBezTo>
                  <a:cubicBezTo>
                    <a:pt x="409" y="2578"/>
                    <a:pt x="456" y="2713"/>
                    <a:pt x="504" y="2849"/>
                  </a:cubicBezTo>
                  <a:cubicBezTo>
                    <a:pt x="527" y="2915"/>
                    <a:pt x="547" y="2983"/>
                    <a:pt x="574" y="3047"/>
                  </a:cubicBezTo>
                  <a:cubicBezTo>
                    <a:pt x="574" y="3048"/>
                    <a:pt x="575" y="3049"/>
                    <a:pt x="575" y="3050"/>
                  </a:cubicBezTo>
                  <a:cubicBezTo>
                    <a:pt x="578" y="3058"/>
                    <a:pt x="585" y="3060"/>
                    <a:pt x="592" y="3057"/>
                  </a:cubicBezTo>
                  <a:cubicBezTo>
                    <a:pt x="829" y="2954"/>
                    <a:pt x="1040" y="2782"/>
                    <a:pt x="1182" y="2565"/>
                  </a:cubicBezTo>
                  <a:cubicBezTo>
                    <a:pt x="1221" y="2504"/>
                    <a:pt x="1254" y="2441"/>
                    <a:pt x="1281" y="2374"/>
                  </a:cubicBezTo>
                  <a:cubicBezTo>
                    <a:pt x="1274" y="2373"/>
                    <a:pt x="1266" y="2372"/>
                    <a:pt x="1258" y="2371"/>
                  </a:cubicBezTo>
                  <a:cubicBezTo>
                    <a:pt x="1257" y="2444"/>
                    <a:pt x="1256" y="2517"/>
                    <a:pt x="1255" y="2590"/>
                  </a:cubicBezTo>
                  <a:cubicBezTo>
                    <a:pt x="1254" y="2603"/>
                    <a:pt x="1270" y="2605"/>
                    <a:pt x="1277" y="2596"/>
                  </a:cubicBezTo>
                  <a:cubicBezTo>
                    <a:pt x="1398" y="2430"/>
                    <a:pt x="1495" y="2248"/>
                    <a:pt x="1565" y="2054"/>
                  </a:cubicBezTo>
                  <a:cubicBezTo>
                    <a:pt x="1558" y="2053"/>
                    <a:pt x="1550" y="2052"/>
                    <a:pt x="1542" y="2051"/>
                  </a:cubicBezTo>
                  <a:cubicBezTo>
                    <a:pt x="1540" y="2133"/>
                    <a:pt x="1537" y="2216"/>
                    <a:pt x="1535" y="2298"/>
                  </a:cubicBezTo>
                  <a:cubicBezTo>
                    <a:pt x="1535" y="2310"/>
                    <a:pt x="1551" y="2314"/>
                    <a:pt x="1557" y="2304"/>
                  </a:cubicBezTo>
                  <a:cubicBezTo>
                    <a:pt x="1725" y="2031"/>
                    <a:pt x="1776" y="1691"/>
                    <a:pt x="1696" y="1382"/>
                  </a:cubicBezTo>
                  <a:cubicBezTo>
                    <a:pt x="1677" y="1310"/>
                    <a:pt x="1658" y="1239"/>
                    <a:pt x="1644" y="1167"/>
                  </a:cubicBezTo>
                  <a:cubicBezTo>
                    <a:pt x="1642" y="1152"/>
                    <a:pt x="1619" y="1158"/>
                    <a:pt x="1621" y="1173"/>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9"/>
            <p:cNvSpPr>
              <a:spLocks/>
            </p:cNvSpPr>
            <p:nvPr/>
          </p:nvSpPr>
          <p:spPr bwMode="auto">
            <a:xfrm>
              <a:off x="1077913" y="3208338"/>
              <a:ext cx="2143125" cy="1212850"/>
            </a:xfrm>
            <a:custGeom>
              <a:avLst/>
              <a:gdLst>
                <a:gd name="T0" fmla="*/ 1175 w 3707"/>
                <a:gd name="T1" fmla="*/ 995 h 2099"/>
                <a:gd name="T2" fmla="*/ 2072 w 3707"/>
                <a:gd name="T3" fmla="*/ 308 h 2099"/>
                <a:gd name="T4" fmla="*/ 3130 w 3707"/>
                <a:gd name="T5" fmla="*/ 1 h 2099"/>
                <a:gd name="T6" fmla="*/ 3502 w 3707"/>
                <a:gd name="T7" fmla="*/ 89 h 2099"/>
                <a:gd name="T8" fmla="*/ 3705 w 3707"/>
                <a:gd name="T9" fmla="*/ 526 h 2099"/>
                <a:gd name="T10" fmla="*/ 3577 w 3707"/>
                <a:gd name="T11" fmla="*/ 1007 h 2099"/>
                <a:gd name="T12" fmla="*/ 2708 w 3707"/>
                <a:gd name="T13" fmla="*/ 1951 h 2099"/>
                <a:gd name="T14" fmla="*/ 2734 w 3707"/>
                <a:gd name="T15" fmla="*/ 1782 h 2099"/>
                <a:gd name="T16" fmla="*/ 0 w 3707"/>
                <a:gd name="T17" fmla="*/ 2004 h 2099"/>
                <a:gd name="T18" fmla="*/ 692 w 3707"/>
                <a:gd name="T19" fmla="*/ 1452 h 2099"/>
                <a:gd name="T20" fmla="*/ 1175 w 3707"/>
                <a:gd name="T21" fmla="*/ 99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7" h="2099">
                  <a:moveTo>
                    <a:pt x="1175" y="995"/>
                  </a:moveTo>
                  <a:cubicBezTo>
                    <a:pt x="1539" y="647"/>
                    <a:pt x="1749" y="491"/>
                    <a:pt x="2072" y="308"/>
                  </a:cubicBezTo>
                  <a:cubicBezTo>
                    <a:pt x="2394" y="124"/>
                    <a:pt x="2758" y="3"/>
                    <a:pt x="3130" y="1"/>
                  </a:cubicBezTo>
                  <a:cubicBezTo>
                    <a:pt x="3259" y="0"/>
                    <a:pt x="3395" y="16"/>
                    <a:pt x="3502" y="89"/>
                  </a:cubicBezTo>
                  <a:cubicBezTo>
                    <a:pt x="3640" y="183"/>
                    <a:pt x="3707" y="358"/>
                    <a:pt x="3705" y="526"/>
                  </a:cubicBezTo>
                  <a:cubicBezTo>
                    <a:pt x="3704" y="693"/>
                    <a:pt x="3645" y="854"/>
                    <a:pt x="3577" y="1007"/>
                  </a:cubicBezTo>
                  <a:cubicBezTo>
                    <a:pt x="3404" y="1392"/>
                    <a:pt x="3103" y="1800"/>
                    <a:pt x="2708" y="1951"/>
                  </a:cubicBezTo>
                  <a:cubicBezTo>
                    <a:pt x="2746" y="1877"/>
                    <a:pt x="2725" y="1828"/>
                    <a:pt x="2734" y="1782"/>
                  </a:cubicBezTo>
                  <a:cubicBezTo>
                    <a:pt x="1841" y="1995"/>
                    <a:pt x="913" y="2099"/>
                    <a:pt x="0" y="2004"/>
                  </a:cubicBezTo>
                  <a:cubicBezTo>
                    <a:pt x="259" y="1852"/>
                    <a:pt x="457" y="1639"/>
                    <a:pt x="692" y="1452"/>
                  </a:cubicBezTo>
                  <a:cubicBezTo>
                    <a:pt x="692" y="1452"/>
                    <a:pt x="959" y="1202"/>
                    <a:pt x="1175" y="995"/>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0"/>
            <p:cNvSpPr>
              <a:spLocks/>
            </p:cNvSpPr>
            <p:nvPr/>
          </p:nvSpPr>
          <p:spPr bwMode="auto">
            <a:xfrm>
              <a:off x="1068388" y="3194050"/>
              <a:ext cx="2170113" cy="1204912"/>
            </a:xfrm>
            <a:custGeom>
              <a:avLst/>
              <a:gdLst>
                <a:gd name="T0" fmla="*/ 1200 w 3755"/>
                <a:gd name="T1" fmla="*/ 1029 h 2085"/>
                <a:gd name="T2" fmla="*/ 1898 w 3755"/>
                <a:gd name="T3" fmla="*/ 461 h 2085"/>
                <a:gd name="T4" fmla="*/ 2807 w 3755"/>
                <a:gd name="T5" fmla="*/ 72 h 2085"/>
                <a:gd name="T6" fmla="*/ 3068 w 3755"/>
                <a:gd name="T7" fmla="*/ 40 h 2085"/>
                <a:gd name="T8" fmla="*/ 3325 w 3755"/>
                <a:gd name="T9" fmla="*/ 51 h 2085"/>
                <a:gd name="T10" fmla="*/ 3548 w 3755"/>
                <a:gd name="T11" fmla="*/ 151 h 2085"/>
                <a:gd name="T12" fmla="*/ 3672 w 3755"/>
                <a:gd name="T13" fmla="*/ 333 h 2085"/>
                <a:gd name="T14" fmla="*/ 3663 w 3755"/>
                <a:gd name="T15" fmla="*/ 822 h 2085"/>
                <a:gd name="T16" fmla="*/ 3457 w 3755"/>
                <a:gd name="T17" fmla="*/ 1270 h 2085"/>
                <a:gd name="T18" fmla="*/ 2823 w 3755"/>
                <a:gd name="T19" fmla="*/ 1920 h 2085"/>
                <a:gd name="T20" fmla="*/ 2722 w 3755"/>
                <a:gd name="T21" fmla="*/ 1965 h 2085"/>
                <a:gd name="T22" fmla="*/ 2736 w 3755"/>
                <a:gd name="T23" fmla="*/ 1982 h 2085"/>
                <a:gd name="T24" fmla="*/ 2760 w 3755"/>
                <a:gd name="T25" fmla="*/ 1889 h 2085"/>
                <a:gd name="T26" fmla="*/ 2763 w 3755"/>
                <a:gd name="T27" fmla="*/ 1810 h 2085"/>
                <a:gd name="T28" fmla="*/ 2748 w 3755"/>
                <a:gd name="T29" fmla="*/ 1795 h 2085"/>
                <a:gd name="T30" fmla="*/ 1686 w 3755"/>
                <a:gd name="T31" fmla="*/ 1990 h 2085"/>
                <a:gd name="T32" fmla="*/ 619 w 3755"/>
                <a:gd name="T33" fmla="*/ 2052 h 2085"/>
                <a:gd name="T34" fmla="*/ 17 w 3755"/>
                <a:gd name="T35" fmla="*/ 2017 h 2085"/>
                <a:gd name="T36" fmla="*/ 23 w 3755"/>
                <a:gd name="T37" fmla="*/ 2040 h 2085"/>
                <a:gd name="T38" fmla="*/ 589 w 3755"/>
                <a:gd name="T39" fmla="*/ 1592 h 2085"/>
                <a:gd name="T40" fmla="*/ 748 w 3755"/>
                <a:gd name="T41" fmla="*/ 1457 h 2085"/>
                <a:gd name="T42" fmla="*/ 922 w 3755"/>
                <a:gd name="T43" fmla="*/ 1292 h 2085"/>
                <a:gd name="T44" fmla="*/ 1200 w 3755"/>
                <a:gd name="T45" fmla="*/ 1029 h 2085"/>
                <a:gd name="T46" fmla="*/ 1183 w 3755"/>
                <a:gd name="T47" fmla="*/ 1012 h 2085"/>
                <a:gd name="T48" fmla="*/ 748 w 3755"/>
                <a:gd name="T49" fmla="*/ 1424 h 2085"/>
                <a:gd name="T50" fmla="*/ 613 w 3755"/>
                <a:gd name="T51" fmla="*/ 1541 h 2085"/>
                <a:gd name="T52" fmla="*/ 342 w 3755"/>
                <a:gd name="T53" fmla="*/ 1776 h 2085"/>
                <a:gd name="T54" fmla="*/ 11 w 3755"/>
                <a:gd name="T55" fmla="*/ 2019 h 2085"/>
                <a:gd name="T56" fmla="*/ 17 w 3755"/>
                <a:gd name="T57" fmla="*/ 2041 h 2085"/>
                <a:gd name="T58" fmla="*/ 1092 w 3755"/>
                <a:gd name="T59" fmla="*/ 2066 h 2085"/>
                <a:gd name="T60" fmla="*/ 2159 w 3755"/>
                <a:gd name="T61" fmla="*/ 1942 h 2085"/>
                <a:gd name="T62" fmla="*/ 2754 w 3755"/>
                <a:gd name="T63" fmla="*/ 1818 h 2085"/>
                <a:gd name="T64" fmla="*/ 2740 w 3755"/>
                <a:gd name="T65" fmla="*/ 1804 h 2085"/>
                <a:gd name="T66" fmla="*/ 2737 w 3755"/>
                <a:gd name="T67" fmla="*/ 1873 h 2085"/>
                <a:gd name="T68" fmla="*/ 2715 w 3755"/>
                <a:gd name="T69" fmla="*/ 1970 h 2085"/>
                <a:gd name="T70" fmla="*/ 2728 w 3755"/>
                <a:gd name="T71" fmla="*/ 1988 h 2085"/>
                <a:gd name="T72" fmla="*/ 3418 w 3755"/>
                <a:gd name="T73" fmla="*/ 1378 h 2085"/>
                <a:gd name="T74" fmla="*/ 3640 w 3755"/>
                <a:gd name="T75" fmla="*/ 953 h 2085"/>
                <a:gd name="T76" fmla="*/ 3725 w 3755"/>
                <a:gd name="T77" fmla="*/ 437 h 2085"/>
                <a:gd name="T78" fmla="*/ 3479 w 3755"/>
                <a:gd name="T79" fmla="*/ 77 h 2085"/>
                <a:gd name="T80" fmla="*/ 2976 w 3755"/>
                <a:gd name="T81" fmla="*/ 23 h 2085"/>
                <a:gd name="T82" fmla="*/ 1991 w 3755"/>
                <a:gd name="T83" fmla="*/ 376 h 2085"/>
                <a:gd name="T84" fmla="*/ 1647 w 3755"/>
                <a:gd name="T85" fmla="*/ 606 h 2085"/>
                <a:gd name="T86" fmla="*/ 1289 w 3755"/>
                <a:gd name="T87" fmla="*/ 913 h 2085"/>
                <a:gd name="T88" fmla="*/ 1183 w 3755"/>
                <a:gd name="T89" fmla="*/ 1012 h 2085"/>
                <a:gd name="T90" fmla="*/ 1200 w 3755"/>
                <a:gd name="T91" fmla="*/ 1029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5" h="2085">
                  <a:moveTo>
                    <a:pt x="1200" y="1029"/>
                  </a:moveTo>
                  <a:cubicBezTo>
                    <a:pt x="1417" y="821"/>
                    <a:pt x="1643" y="622"/>
                    <a:pt x="1898" y="461"/>
                  </a:cubicBezTo>
                  <a:cubicBezTo>
                    <a:pt x="2178" y="283"/>
                    <a:pt x="2479" y="136"/>
                    <a:pt x="2807" y="72"/>
                  </a:cubicBezTo>
                  <a:cubicBezTo>
                    <a:pt x="2893" y="55"/>
                    <a:pt x="2980" y="44"/>
                    <a:pt x="3068" y="40"/>
                  </a:cubicBezTo>
                  <a:cubicBezTo>
                    <a:pt x="3154" y="36"/>
                    <a:pt x="3240" y="36"/>
                    <a:pt x="3325" y="51"/>
                  </a:cubicBezTo>
                  <a:cubicBezTo>
                    <a:pt x="3406" y="66"/>
                    <a:pt x="3485" y="96"/>
                    <a:pt x="3548" y="151"/>
                  </a:cubicBezTo>
                  <a:cubicBezTo>
                    <a:pt x="3604" y="200"/>
                    <a:pt x="3645" y="264"/>
                    <a:pt x="3672" y="333"/>
                  </a:cubicBezTo>
                  <a:cubicBezTo>
                    <a:pt x="3732" y="491"/>
                    <a:pt x="3714" y="663"/>
                    <a:pt x="3663" y="822"/>
                  </a:cubicBezTo>
                  <a:cubicBezTo>
                    <a:pt x="3613" y="978"/>
                    <a:pt x="3540" y="1129"/>
                    <a:pt x="3457" y="1270"/>
                  </a:cubicBezTo>
                  <a:cubicBezTo>
                    <a:pt x="3304" y="1531"/>
                    <a:pt x="3096" y="1779"/>
                    <a:pt x="2823" y="1920"/>
                  </a:cubicBezTo>
                  <a:cubicBezTo>
                    <a:pt x="2790" y="1937"/>
                    <a:pt x="2756" y="1952"/>
                    <a:pt x="2722" y="1965"/>
                  </a:cubicBezTo>
                  <a:cubicBezTo>
                    <a:pt x="2727" y="1971"/>
                    <a:pt x="2731" y="1976"/>
                    <a:pt x="2736" y="1982"/>
                  </a:cubicBezTo>
                  <a:cubicBezTo>
                    <a:pt x="2750" y="1953"/>
                    <a:pt x="2759" y="1922"/>
                    <a:pt x="2760" y="1889"/>
                  </a:cubicBezTo>
                  <a:cubicBezTo>
                    <a:pt x="2762" y="1863"/>
                    <a:pt x="2758" y="1836"/>
                    <a:pt x="2763" y="1810"/>
                  </a:cubicBezTo>
                  <a:cubicBezTo>
                    <a:pt x="2764" y="1801"/>
                    <a:pt x="2757" y="1793"/>
                    <a:pt x="2748" y="1795"/>
                  </a:cubicBezTo>
                  <a:cubicBezTo>
                    <a:pt x="2398" y="1879"/>
                    <a:pt x="2044" y="1945"/>
                    <a:pt x="1686" y="1990"/>
                  </a:cubicBezTo>
                  <a:cubicBezTo>
                    <a:pt x="1332" y="2034"/>
                    <a:pt x="976" y="2056"/>
                    <a:pt x="619" y="2052"/>
                  </a:cubicBezTo>
                  <a:cubicBezTo>
                    <a:pt x="418" y="2049"/>
                    <a:pt x="217" y="2038"/>
                    <a:pt x="17" y="2017"/>
                  </a:cubicBezTo>
                  <a:cubicBezTo>
                    <a:pt x="19" y="2025"/>
                    <a:pt x="21" y="2032"/>
                    <a:pt x="23" y="2040"/>
                  </a:cubicBezTo>
                  <a:cubicBezTo>
                    <a:pt x="231" y="1917"/>
                    <a:pt x="407" y="1749"/>
                    <a:pt x="589" y="1592"/>
                  </a:cubicBezTo>
                  <a:cubicBezTo>
                    <a:pt x="642" y="1547"/>
                    <a:pt x="697" y="1504"/>
                    <a:pt x="748" y="1457"/>
                  </a:cubicBezTo>
                  <a:cubicBezTo>
                    <a:pt x="806" y="1402"/>
                    <a:pt x="864" y="1347"/>
                    <a:pt x="922" y="1292"/>
                  </a:cubicBezTo>
                  <a:cubicBezTo>
                    <a:pt x="1015" y="1205"/>
                    <a:pt x="1108" y="1117"/>
                    <a:pt x="1200" y="1029"/>
                  </a:cubicBezTo>
                  <a:cubicBezTo>
                    <a:pt x="1211" y="1018"/>
                    <a:pt x="1194" y="1001"/>
                    <a:pt x="1183" y="1012"/>
                  </a:cubicBezTo>
                  <a:cubicBezTo>
                    <a:pt x="1039" y="1150"/>
                    <a:pt x="894" y="1287"/>
                    <a:pt x="748" y="1424"/>
                  </a:cubicBezTo>
                  <a:cubicBezTo>
                    <a:pt x="704" y="1465"/>
                    <a:pt x="658" y="1502"/>
                    <a:pt x="613" y="1541"/>
                  </a:cubicBezTo>
                  <a:cubicBezTo>
                    <a:pt x="521" y="1618"/>
                    <a:pt x="433" y="1699"/>
                    <a:pt x="342" y="1776"/>
                  </a:cubicBezTo>
                  <a:cubicBezTo>
                    <a:pt x="238" y="1865"/>
                    <a:pt x="129" y="1949"/>
                    <a:pt x="11" y="2019"/>
                  </a:cubicBezTo>
                  <a:cubicBezTo>
                    <a:pt x="0" y="2025"/>
                    <a:pt x="5" y="2040"/>
                    <a:pt x="17" y="2041"/>
                  </a:cubicBezTo>
                  <a:cubicBezTo>
                    <a:pt x="374" y="2078"/>
                    <a:pt x="733" y="2085"/>
                    <a:pt x="1092" y="2066"/>
                  </a:cubicBezTo>
                  <a:cubicBezTo>
                    <a:pt x="1450" y="2048"/>
                    <a:pt x="1806" y="2005"/>
                    <a:pt x="2159" y="1942"/>
                  </a:cubicBezTo>
                  <a:cubicBezTo>
                    <a:pt x="2358" y="1907"/>
                    <a:pt x="2557" y="1865"/>
                    <a:pt x="2754" y="1818"/>
                  </a:cubicBezTo>
                  <a:cubicBezTo>
                    <a:pt x="2749" y="1813"/>
                    <a:pt x="2745" y="1808"/>
                    <a:pt x="2740" y="1804"/>
                  </a:cubicBezTo>
                  <a:cubicBezTo>
                    <a:pt x="2736" y="1827"/>
                    <a:pt x="2737" y="1850"/>
                    <a:pt x="2737" y="1873"/>
                  </a:cubicBezTo>
                  <a:cubicBezTo>
                    <a:pt x="2737" y="1908"/>
                    <a:pt x="2730" y="1939"/>
                    <a:pt x="2715" y="1970"/>
                  </a:cubicBezTo>
                  <a:cubicBezTo>
                    <a:pt x="2711" y="1979"/>
                    <a:pt x="2718" y="1992"/>
                    <a:pt x="2728" y="1988"/>
                  </a:cubicBezTo>
                  <a:cubicBezTo>
                    <a:pt x="3021" y="1875"/>
                    <a:pt x="3249" y="1636"/>
                    <a:pt x="3418" y="1378"/>
                  </a:cubicBezTo>
                  <a:cubicBezTo>
                    <a:pt x="3506" y="1245"/>
                    <a:pt x="3580" y="1102"/>
                    <a:pt x="3640" y="953"/>
                  </a:cubicBezTo>
                  <a:cubicBezTo>
                    <a:pt x="3707" y="791"/>
                    <a:pt x="3755" y="613"/>
                    <a:pt x="3725" y="437"/>
                  </a:cubicBezTo>
                  <a:cubicBezTo>
                    <a:pt x="3699" y="288"/>
                    <a:pt x="3617" y="146"/>
                    <a:pt x="3479" y="77"/>
                  </a:cubicBezTo>
                  <a:cubicBezTo>
                    <a:pt x="3327" y="0"/>
                    <a:pt x="3141" y="6"/>
                    <a:pt x="2976" y="23"/>
                  </a:cubicBezTo>
                  <a:cubicBezTo>
                    <a:pt x="2622" y="59"/>
                    <a:pt x="2294" y="196"/>
                    <a:pt x="1991" y="376"/>
                  </a:cubicBezTo>
                  <a:cubicBezTo>
                    <a:pt x="1872" y="446"/>
                    <a:pt x="1757" y="523"/>
                    <a:pt x="1647" y="606"/>
                  </a:cubicBezTo>
                  <a:cubicBezTo>
                    <a:pt x="1522" y="702"/>
                    <a:pt x="1404" y="806"/>
                    <a:pt x="1289" y="913"/>
                  </a:cubicBezTo>
                  <a:cubicBezTo>
                    <a:pt x="1253" y="945"/>
                    <a:pt x="1218" y="979"/>
                    <a:pt x="1183" y="1012"/>
                  </a:cubicBezTo>
                  <a:cubicBezTo>
                    <a:pt x="1172" y="1023"/>
                    <a:pt x="1189" y="1039"/>
                    <a:pt x="1200" y="1029"/>
                  </a:cubicBezTo>
                </a:path>
              </a:pathLst>
            </a:custGeom>
            <a:solidFill>
              <a:srgbClr val="2E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1"/>
            <p:cNvSpPr>
              <a:spLocks/>
            </p:cNvSpPr>
            <p:nvPr/>
          </p:nvSpPr>
          <p:spPr bwMode="auto">
            <a:xfrm>
              <a:off x="3322638" y="2973388"/>
              <a:ext cx="147638" cy="192087"/>
            </a:xfrm>
            <a:custGeom>
              <a:avLst/>
              <a:gdLst>
                <a:gd name="T0" fmla="*/ 255 w 255"/>
                <a:gd name="T1" fmla="*/ 226 h 331"/>
                <a:gd name="T2" fmla="*/ 90 w 255"/>
                <a:gd name="T3" fmla="*/ 330 h 331"/>
                <a:gd name="T4" fmla="*/ 59 w 255"/>
                <a:gd name="T5" fmla="*/ 320 h 331"/>
                <a:gd name="T6" fmla="*/ 56 w 255"/>
                <a:gd name="T7" fmla="*/ 306 h 331"/>
                <a:gd name="T8" fmla="*/ 33 w 255"/>
                <a:gd name="T9" fmla="*/ 77 h 331"/>
                <a:gd name="T10" fmla="*/ 0 w 255"/>
                <a:gd name="T11" fmla="*/ 0 h 331"/>
                <a:gd name="T12" fmla="*/ 255 w 255"/>
                <a:gd name="T13" fmla="*/ 114 h 331"/>
                <a:gd name="T14" fmla="*/ 255 w 255"/>
                <a:gd name="T15" fmla="*/ 226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331">
                  <a:moveTo>
                    <a:pt x="255" y="226"/>
                  </a:moveTo>
                  <a:cubicBezTo>
                    <a:pt x="220" y="283"/>
                    <a:pt x="157" y="323"/>
                    <a:pt x="90" y="330"/>
                  </a:cubicBezTo>
                  <a:cubicBezTo>
                    <a:pt x="78" y="331"/>
                    <a:pt x="64" y="330"/>
                    <a:pt x="59" y="320"/>
                  </a:cubicBezTo>
                  <a:cubicBezTo>
                    <a:pt x="57" y="316"/>
                    <a:pt x="56" y="311"/>
                    <a:pt x="56" y="306"/>
                  </a:cubicBezTo>
                  <a:cubicBezTo>
                    <a:pt x="52" y="229"/>
                    <a:pt x="44" y="153"/>
                    <a:pt x="33" y="77"/>
                  </a:cubicBezTo>
                  <a:cubicBezTo>
                    <a:pt x="29" y="49"/>
                    <a:pt x="23" y="18"/>
                    <a:pt x="0" y="0"/>
                  </a:cubicBezTo>
                  <a:cubicBezTo>
                    <a:pt x="255" y="114"/>
                    <a:pt x="255" y="114"/>
                    <a:pt x="255" y="114"/>
                  </a:cubicBezTo>
                  <a:lnTo>
                    <a:pt x="255" y="226"/>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2"/>
            <p:cNvSpPr>
              <a:spLocks/>
            </p:cNvSpPr>
            <p:nvPr/>
          </p:nvSpPr>
          <p:spPr bwMode="auto">
            <a:xfrm>
              <a:off x="3311525" y="2965450"/>
              <a:ext cx="168275" cy="215900"/>
            </a:xfrm>
            <a:custGeom>
              <a:avLst/>
              <a:gdLst>
                <a:gd name="T0" fmla="*/ 264 w 293"/>
                <a:gd name="T1" fmla="*/ 235 h 374"/>
                <a:gd name="T2" fmla="*/ 163 w 293"/>
                <a:gd name="T3" fmla="*/ 319 h 374"/>
                <a:gd name="T4" fmla="*/ 104 w 293"/>
                <a:gd name="T5" fmla="*/ 333 h 374"/>
                <a:gd name="T6" fmla="*/ 86 w 293"/>
                <a:gd name="T7" fmla="*/ 313 h 374"/>
                <a:gd name="T8" fmla="*/ 84 w 293"/>
                <a:gd name="T9" fmla="*/ 271 h 374"/>
                <a:gd name="T10" fmla="*/ 67 w 293"/>
                <a:gd name="T11" fmla="*/ 115 h 374"/>
                <a:gd name="T12" fmla="*/ 28 w 293"/>
                <a:gd name="T13" fmla="*/ 7 h 374"/>
                <a:gd name="T14" fmla="*/ 13 w 293"/>
                <a:gd name="T15" fmla="*/ 25 h 374"/>
                <a:gd name="T16" fmla="*/ 268 w 293"/>
                <a:gd name="T17" fmla="*/ 139 h 374"/>
                <a:gd name="T18" fmla="*/ 262 w 293"/>
                <a:gd name="T19" fmla="*/ 129 h 374"/>
                <a:gd name="T20" fmla="*/ 262 w 293"/>
                <a:gd name="T21" fmla="*/ 241 h 374"/>
                <a:gd name="T22" fmla="*/ 286 w 293"/>
                <a:gd name="T23" fmla="*/ 241 h 374"/>
                <a:gd name="T24" fmla="*/ 286 w 293"/>
                <a:gd name="T25" fmla="*/ 129 h 374"/>
                <a:gd name="T26" fmla="*/ 280 w 293"/>
                <a:gd name="T27" fmla="*/ 119 h 374"/>
                <a:gd name="T28" fmla="*/ 25 w 293"/>
                <a:gd name="T29" fmla="*/ 5 h 374"/>
                <a:gd name="T30" fmla="*/ 11 w 293"/>
                <a:gd name="T31" fmla="*/ 24 h 374"/>
                <a:gd name="T32" fmla="*/ 40 w 293"/>
                <a:gd name="T33" fmla="*/ 89 h 374"/>
                <a:gd name="T34" fmla="*/ 52 w 293"/>
                <a:gd name="T35" fmla="*/ 183 h 374"/>
                <a:gd name="T36" fmla="*/ 60 w 293"/>
                <a:gd name="T37" fmla="*/ 275 h 374"/>
                <a:gd name="T38" fmla="*/ 71 w 293"/>
                <a:gd name="T39" fmla="*/ 345 h 374"/>
                <a:gd name="T40" fmla="*/ 183 w 293"/>
                <a:gd name="T41" fmla="*/ 336 h 374"/>
                <a:gd name="T42" fmla="*/ 285 w 293"/>
                <a:gd name="T43" fmla="*/ 247 h 374"/>
                <a:gd name="T44" fmla="*/ 264 w 293"/>
                <a:gd name="T45" fmla="*/ 23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 h="374">
                  <a:moveTo>
                    <a:pt x="264" y="235"/>
                  </a:moveTo>
                  <a:cubicBezTo>
                    <a:pt x="240" y="273"/>
                    <a:pt x="205" y="303"/>
                    <a:pt x="163" y="319"/>
                  </a:cubicBezTo>
                  <a:cubicBezTo>
                    <a:pt x="145" y="326"/>
                    <a:pt x="123" y="334"/>
                    <a:pt x="104" y="333"/>
                  </a:cubicBezTo>
                  <a:cubicBezTo>
                    <a:pt x="88" y="333"/>
                    <a:pt x="87" y="328"/>
                    <a:pt x="86" y="313"/>
                  </a:cubicBezTo>
                  <a:cubicBezTo>
                    <a:pt x="85" y="299"/>
                    <a:pt x="85" y="285"/>
                    <a:pt x="84" y="271"/>
                  </a:cubicBezTo>
                  <a:cubicBezTo>
                    <a:pt x="80" y="219"/>
                    <a:pt x="74" y="167"/>
                    <a:pt x="67" y="115"/>
                  </a:cubicBezTo>
                  <a:cubicBezTo>
                    <a:pt x="62" y="77"/>
                    <a:pt x="59" y="33"/>
                    <a:pt x="28" y="7"/>
                  </a:cubicBezTo>
                  <a:cubicBezTo>
                    <a:pt x="23" y="13"/>
                    <a:pt x="18" y="19"/>
                    <a:pt x="13" y="25"/>
                  </a:cubicBezTo>
                  <a:cubicBezTo>
                    <a:pt x="268" y="139"/>
                    <a:pt x="268" y="139"/>
                    <a:pt x="268" y="139"/>
                  </a:cubicBezTo>
                  <a:cubicBezTo>
                    <a:pt x="266" y="136"/>
                    <a:pt x="264" y="133"/>
                    <a:pt x="262" y="129"/>
                  </a:cubicBezTo>
                  <a:cubicBezTo>
                    <a:pt x="262" y="241"/>
                    <a:pt x="262" y="241"/>
                    <a:pt x="262" y="241"/>
                  </a:cubicBezTo>
                  <a:cubicBezTo>
                    <a:pt x="262" y="256"/>
                    <a:pt x="286" y="256"/>
                    <a:pt x="286" y="241"/>
                  </a:cubicBezTo>
                  <a:cubicBezTo>
                    <a:pt x="286" y="129"/>
                    <a:pt x="286" y="129"/>
                    <a:pt x="286" y="129"/>
                  </a:cubicBezTo>
                  <a:cubicBezTo>
                    <a:pt x="286" y="125"/>
                    <a:pt x="284" y="121"/>
                    <a:pt x="280" y="119"/>
                  </a:cubicBezTo>
                  <a:cubicBezTo>
                    <a:pt x="195" y="81"/>
                    <a:pt x="110" y="43"/>
                    <a:pt x="25" y="5"/>
                  </a:cubicBezTo>
                  <a:cubicBezTo>
                    <a:pt x="14" y="0"/>
                    <a:pt x="0" y="14"/>
                    <a:pt x="11" y="24"/>
                  </a:cubicBezTo>
                  <a:cubicBezTo>
                    <a:pt x="31" y="40"/>
                    <a:pt x="36" y="65"/>
                    <a:pt x="40" y="89"/>
                  </a:cubicBezTo>
                  <a:cubicBezTo>
                    <a:pt x="45" y="120"/>
                    <a:pt x="48" y="152"/>
                    <a:pt x="52" y="183"/>
                  </a:cubicBezTo>
                  <a:cubicBezTo>
                    <a:pt x="55" y="214"/>
                    <a:pt x="58" y="244"/>
                    <a:pt x="60" y="275"/>
                  </a:cubicBezTo>
                  <a:cubicBezTo>
                    <a:pt x="62" y="295"/>
                    <a:pt x="57" y="328"/>
                    <a:pt x="71" y="345"/>
                  </a:cubicBezTo>
                  <a:cubicBezTo>
                    <a:pt x="94" y="374"/>
                    <a:pt x="157" y="349"/>
                    <a:pt x="183" y="336"/>
                  </a:cubicBezTo>
                  <a:cubicBezTo>
                    <a:pt x="225" y="317"/>
                    <a:pt x="260" y="286"/>
                    <a:pt x="285" y="247"/>
                  </a:cubicBezTo>
                  <a:cubicBezTo>
                    <a:pt x="293" y="234"/>
                    <a:pt x="272" y="222"/>
                    <a:pt x="264" y="235"/>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3"/>
            <p:cNvSpPr>
              <a:spLocks/>
            </p:cNvSpPr>
            <p:nvPr/>
          </p:nvSpPr>
          <p:spPr bwMode="auto">
            <a:xfrm>
              <a:off x="3286125" y="2746375"/>
              <a:ext cx="295275" cy="458787"/>
            </a:xfrm>
            <a:custGeom>
              <a:avLst/>
              <a:gdLst>
                <a:gd name="T0" fmla="*/ 434 w 510"/>
                <a:gd name="T1" fmla="*/ 126 h 796"/>
                <a:gd name="T2" fmla="*/ 459 w 510"/>
                <a:gd name="T3" fmla="*/ 625 h 796"/>
                <a:gd name="T4" fmla="*/ 359 w 510"/>
                <a:gd name="T5" fmla="*/ 796 h 796"/>
                <a:gd name="T6" fmla="*/ 303 w 510"/>
                <a:gd name="T7" fmla="*/ 564 h 796"/>
                <a:gd name="T8" fmla="*/ 57 w 510"/>
                <a:gd name="T9" fmla="*/ 378 h 796"/>
                <a:gd name="T10" fmla="*/ 14 w 510"/>
                <a:gd name="T11" fmla="*/ 341 h 796"/>
                <a:gd name="T12" fmla="*/ 2 w 510"/>
                <a:gd name="T13" fmla="*/ 296 h 796"/>
                <a:gd name="T14" fmla="*/ 67 w 510"/>
                <a:gd name="T15" fmla="*/ 149 h 796"/>
                <a:gd name="T16" fmla="*/ 212 w 510"/>
                <a:gd name="T17" fmla="*/ 71 h 796"/>
                <a:gd name="T18" fmla="*/ 434 w 510"/>
                <a:gd name="T19" fmla="*/ 12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796">
                  <a:moveTo>
                    <a:pt x="434" y="126"/>
                  </a:moveTo>
                  <a:cubicBezTo>
                    <a:pt x="510" y="278"/>
                    <a:pt x="503" y="462"/>
                    <a:pt x="459" y="625"/>
                  </a:cubicBezTo>
                  <a:cubicBezTo>
                    <a:pt x="441" y="690"/>
                    <a:pt x="413" y="756"/>
                    <a:pt x="359" y="796"/>
                  </a:cubicBezTo>
                  <a:cubicBezTo>
                    <a:pt x="355" y="716"/>
                    <a:pt x="346" y="632"/>
                    <a:pt x="303" y="564"/>
                  </a:cubicBezTo>
                  <a:cubicBezTo>
                    <a:pt x="247" y="476"/>
                    <a:pt x="146" y="431"/>
                    <a:pt x="57" y="378"/>
                  </a:cubicBezTo>
                  <a:cubicBezTo>
                    <a:pt x="41" y="368"/>
                    <a:pt x="24" y="358"/>
                    <a:pt x="14" y="341"/>
                  </a:cubicBezTo>
                  <a:cubicBezTo>
                    <a:pt x="5" y="328"/>
                    <a:pt x="2" y="312"/>
                    <a:pt x="2" y="296"/>
                  </a:cubicBezTo>
                  <a:cubicBezTo>
                    <a:pt x="0" y="241"/>
                    <a:pt x="27" y="187"/>
                    <a:pt x="67" y="149"/>
                  </a:cubicBezTo>
                  <a:cubicBezTo>
                    <a:pt x="107" y="111"/>
                    <a:pt x="159" y="87"/>
                    <a:pt x="212" y="71"/>
                  </a:cubicBezTo>
                  <a:cubicBezTo>
                    <a:pt x="212" y="71"/>
                    <a:pt x="371" y="0"/>
                    <a:pt x="434" y="126"/>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4"/>
            <p:cNvSpPr>
              <a:spLocks/>
            </p:cNvSpPr>
            <p:nvPr/>
          </p:nvSpPr>
          <p:spPr bwMode="auto">
            <a:xfrm>
              <a:off x="3271838" y="2746375"/>
              <a:ext cx="311150" cy="468312"/>
            </a:xfrm>
            <a:custGeom>
              <a:avLst/>
              <a:gdLst>
                <a:gd name="T0" fmla="*/ 448 w 537"/>
                <a:gd name="T1" fmla="*/ 132 h 812"/>
                <a:gd name="T2" fmla="*/ 499 w 537"/>
                <a:gd name="T3" fmla="*/ 474 h 812"/>
                <a:gd name="T4" fmla="*/ 465 w 537"/>
                <a:gd name="T5" fmla="*/ 643 h 812"/>
                <a:gd name="T6" fmla="*/ 377 w 537"/>
                <a:gd name="T7" fmla="*/ 786 h 812"/>
                <a:gd name="T8" fmla="*/ 395 w 537"/>
                <a:gd name="T9" fmla="*/ 796 h 812"/>
                <a:gd name="T10" fmla="*/ 321 w 537"/>
                <a:gd name="T11" fmla="*/ 536 h 812"/>
                <a:gd name="T12" fmla="*/ 114 w 537"/>
                <a:gd name="T13" fmla="*/ 383 h 812"/>
                <a:gd name="T14" fmla="*/ 54 w 537"/>
                <a:gd name="T15" fmla="*/ 343 h 812"/>
                <a:gd name="T16" fmla="*/ 40 w 537"/>
                <a:gd name="T17" fmla="*/ 261 h 812"/>
                <a:gd name="T18" fmla="*/ 114 w 537"/>
                <a:gd name="T19" fmla="*/ 144 h 812"/>
                <a:gd name="T20" fmla="*/ 275 w 537"/>
                <a:gd name="T21" fmla="*/ 71 h 812"/>
                <a:gd name="T22" fmla="*/ 448 w 537"/>
                <a:gd name="T23" fmla="*/ 132 h 812"/>
                <a:gd name="T24" fmla="*/ 468 w 537"/>
                <a:gd name="T25" fmla="*/ 120 h 812"/>
                <a:gd name="T26" fmla="*/ 162 w 537"/>
                <a:gd name="T27" fmla="*/ 87 h 812"/>
                <a:gd name="T28" fmla="*/ 16 w 537"/>
                <a:gd name="T29" fmla="*/ 313 h 812"/>
                <a:gd name="T30" fmla="*/ 112 w 537"/>
                <a:gd name="T31" fmla="*/ 410 h 812"/>
                <a:gd name="T32" fmla="*/ 233 w 537"/>
                <a:gd name="T33" fmla="*/ 484 h 812"/>
                <a:gd name="T34" fmla="*/ 339 w 537"/>
                <a:gd name="T35" fmla="*/ 615 h 812"/>
                <a:gd name="T36" fmla="*/ 371 w 537"/>
                <a:gd name="T37" fmla="*/ 796 h 812"/>
                <a:gd name="T38" fmla="*/ 389 w 537"/>
                <a:gd name="T39" fmla="*/ 806 h 812"/>
                <a:gd name="T40" fmla="*/ 522 w 537"/>
                <a:gd name="T41" fmla="*/ 488 h 812"/>
                <a:gd name="T42" fmla="*/ 468 w 537"/>
                <a:gd name="T43" fmla="*/ 120 h 812"/>
                <a:gd name="T44" fmla="*/ 448 w 537"/>
                <a:gd name="T45" fmla="*/ 13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7" h="812">
                  <a:moveTo>
                    <a:pt x="448" y="132"/>
                  </a:moveTo>
                  <a:cubicBezTo>
                    <a:pt x="500" y="238"/>
                    <a:pt x="511" y="358"/>
                    <a:pt x="499" y="474"/>
                  </a:cubicBezTo>
                  <a:cubicBezTo>
                    <a:pt x="493" y="531"/>
                    <a:pt x="482" y="589"/>
                    <a:pt x="465" y="643"/>
                  </a:cubicBezTo>
                  <a:cubicBezTo>
                    <a:pt x="448" y="697"/>
                    <a:pt x="423" y="751"/>
                    <a:pt x="377" y="786"/>
                  </a:cubicBezTo>
                  <a:cubicBezTo>
                    <a:pt x="383" y="789"/>
                    <a:pt x="389" y="792"/>
                    <a:pt x="395" y="796"/>
                  </a:cubicBezTo>
                  <a:cubicBezTo>
                    <a:pt x="390" y="705"/>
                    <a:pt x="379" y="610"/>
                    <a:pt x="321" y="536"/>
                  </a:cubicBezTo>
                  <a:cubicBezTo>
                    <a:pt x="268" y="467"/>
                    <a:pt x="188" y="426"/>
                    <a:pt x="114" y="383"/>
                  </a:cubicBezTo>
                  <a:cubicBezTo>
                    <a:pt x="94" y="372"/>
                    <a:pt x="69" y="361"/>
                    <a:pt x="54" y="343"/>
                  </a:cubicBezTo>
                  <a:cubicBezTo>
                    <a:pt x="35" y="321"/>
                    <a:pt x="35" y="288"/>
                    <a:pt x="40" y="261"/>
                  </a:cubicBezTo>
                  <a:cubicBezTo>
                    <a:pt x="50" y="215"/>
                    <a:pt x="78" y="174"/>
                    <a:pt x="114" y="144"/>
                  </a:cubicBezTo>
                  <a:cubicBezTo>
                    <a:pt x="161" y="106"/>
                    <a:pt x="220" y="85"/>
                    <a:pt x="275" y="71"/>
                  </a:cubicBezTo>
                  <a:cubicBezTo>
                    <a:pt x="343" y="53"/>
                    <a:pt x="413" y="66"/>
                    <a:pt x="448" y="132"/>
                  </a:cubicBezTo>
                  <a:cubicBezTo>
                    <a:pt x="455" y="146"/>
                    <a:pt x="475" y="134"/>
                    <a:pt x="468" y="120"/>
                  </a:cubicBezTo>
                  <a:cubicBezTo>
                    <a:pt x="406" y="0"/>
                    <a:pt x="259" y="39"/>
                    <a:pt x="162" y="87"/>
                  </a:cubicBezTo>
                  <a:cubicBezTo>
                    <a:pt x="78" y="127"/>
                    <a:pt x="0" y="213"/>
                    <a:pt x="16" y="313"/>
                  </a:cubicBezTo>
                  <a:cubicBezTo>
                    <a:pt x="24" y="365"/>
                    <a:pt x="71" y="386"/>
                    <a:pt x="112" y="410"/>
                  </a:cubicBezTo>
                  <a:cubicBezTo>
                    <a:pt x="153" y="433"/>
                    <a:pt x="195" y="456"/>
                    <a:pt x="233" y="484"/>
                  </a:cubicBezTo>
                  <a:cubicBezTo>
                    <a:pt x="279" y="518"/>
                    <a:pt x="318" y="561"/>
                    <a:pt x="339" y="615"/>
                  </a:cubicBezTo>
                  <a:cubicBezTo>
                    <a:pt x="362" y="672"/>
                    <a:pt x="368" y="735"/>
                    <a:pt x="371" y="796"/>
                  </a:cubicBezTo>
                  <a:cubicBezTo>
                    <a:pt x="372" y="804"/>
                    <a:pt x="382" y="812"/>
                    <a:pt x="389" y="806"/>
                  </a:cubicBezTo>
                  <a:cubicBezTo>
                    <a:pt x="483" y="734"/>
                    <a:pt x="508" y="599"/>
                    <a:pt x="522" y="488"/>
                  </a:cubicBezTo>
                  <a:cubicBezTo>
                    <a:pt x="537" y="363"/>
                    <a:pt x="524" y="234"/>
                    <a:pt x="468" y="120"/>
                  </a:cubicBezTo>
                  <a:cubicBezTo>
                    <a:pt x="461" y="107"/>
                    <a:pt x="441" y="119"/>
                    <a:pt x="448" y="132"/>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45"/>
            <p:cNvSpPr>
              <a:spLocks noChangeArrowheads="1"/>
            </p:cNvSpPr>
            <p:nvPr/>
          </p:nvSpPr>
          <p:spPr bwMode="auto">
            <a:xfrm>
              <a:off x="2973388" y="2686050"/>
              <a:ext cx="200025" cy="203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6"/>
            <p:cNvSpPr>
              <a:spLocks/>
            </p:cNvSpPr>
            <p:nvPr/>
          </p:nvSpPr>
          <p:spPr bwMode="auto">
            <a:xfrm>
              <a:off x="2959100" y="2668588"/>
              <a:ext cx="222250" cy="234950"/>
            </a:xfrm>
            <a:custGeom>
              <a:avLst/>
              <a:gdLst>
                <a:gd name="T0" fmla="*/ 360 w 384"/>
                <a:gd name="T1" fmla="*/ 205 h 405"/>
                <a:gd name="T2" fmla="*/ 253 w 384"/>
                <a:gd name="T3" fmla="*/ 360 h 405"/>
                <a:gd name="T4" fmla="*/ 74 w 384"/>
                <a:gd name="T5" fmla="*/ 310 h 405"/>
                <a:gd name="T6" fmla="*/ 60 w 384"/>
                <a:gd name="T7" fmla="*/ 121 h 405"/>
                <a:gd name="T8" fmla="*/ 230 w 384"/>
                <a:gd name="T9" fmla="*/ 43 h 405"/>
                <a:gd name="T10" fmla="*/ 360 w 384"/>
                <a:gd name="T11" fmla="*/ 205 h 405"/>
                <a:gd name="T12" fmla="*/ 384 w 384"/>
                <a:gd name="T13" fmla="*/ 205 h 405"/>
                <a:gd name="T14" fmla="*/ 262 w 384"/>
                <a:gd name="T15" fmla="*/ 28 h 405"/>
                <a:gd name="T16" fmla="*/ 54 w 384"/>
                <a:gd name="T17" fmla="*/ 87 h 405"/>
                <a:gd name="T18" fmla="*/ 41 w 384"/>
                <a:gd name="T19" fmla="*/ 303 h 405"/>
                <a:gd name="T20" fmla="*/ 234 w 384"/>
                <a:gd name="T21" fmla="*/ 390 h 405"/>
                <a:gd name="T22" fmla="*/ 384 w 384"/>
                <a:gd name="T23" fmla="*/ 205 h 405"/>
                <a:gd name="T24" fmla="*/ 360 w 384"/>
                <a:gd name="T25" fmla="*/ 2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4" h="405">
                  <a:moveTo>
                    <a:pt x="360" y="205"/>
                  </a:moveTo>
                  <a:cubicBezTo>
                    <a:pt x="359" y="273"/>
                    <a:pt x="318" y="336"/>
                    <a:pt x="253" y="360"/>
                  </a:cubicBezTo>
                  <a:cubicBezTo>
                    <a:pt x="189" y="383"/>
                    <a:pt x="117" y="362"/>
                    <a:pt x="74" y="310"/>
                  </a:cubicBezTo>
                  <a:cubicBezTo>
                    <a:pt x="31" y="257"/>
                    <a:pt x="26" y="180"/>
                    <a:pt x="60" y="121"/>
                  </a:cubicBezTo>
                  <a:cubicBezTo>
                    <a:pt x="94" y="62"/>
                    <a:pt x="163" y="29"/>
                    <a:pt x="230" y="43"/>
                  </a:cubicBezTo>
                  <a:cubicBezTo>
                    <a:pt x="307" y="59"/>
                    <a:pt x="359" y="128"/>
                    <a:pt x="360" y="205"/>
                  </a:cubicBezTo>
                  <a:cubicBezTo>
                    <a:pt x="360" y="220"/>
                    <a:pt x="384" y="220"/>
                    <a:pt x="384" y="205"/>
                  </a:cubicBezTo>
                  <a:cubicBezTo>
                    <a:pt x="383" y="127"/>
                    <a:pt x="336" y="55"/>
                    <a:pt x="262" y="28"/>
                  </a:cubicBezTo>
                  <a:cubicBezTo>
                    <a:pt x="188" y="0"/>
                    <a:pt x="103" y="25"/>
                    <a:pt x="54" y="87"/>
                  </a:cubicBezTo>
                  <a:cubicBezTo>
                    <a:pt x="6" y="148"/>
                    <a:pt x="0" y="236"/>
                    <a:pt x="41" y="303"/>
                  </a:cubicBezTo>
                  <a:cubicBezTo>
                    <a:pt x="80" y="369"/>
                    <a:pt x="158" y="405"/>
                    <a:pt x="234" y="390"/>
                  </a:cubicBezTo>
                  <a:cubicBezTo>
                    <a:pt x="322" y="373"/>
                    <a:pt x="382" y="293"/>
                    <a:pt x="384" y="205"/>
                  </a:cubicBezTo>
                  <a:cubicBezTo>
                    <a:pt x="384" y="190"/>
                    <a:pt x="360" y="190"/>
                    <a:pt x="360" y="2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Oval 47"/>
            <p:cNvSpPr>
              <a:spLocks noChangeArrowheads="1"/>
            </p:cNvSpPr>
            <p:nvPr/>
          </p:nvSpPr>
          <p:spPr bwMode="auto">
            <a:xfrm>
              <a:off x="3022600" y="2735263"/>
              <a:ext cx="103188" cy="104775"/>
            </a:xfrm>
            <a:prstGeom prst="ellipse">
              <a:avLst/>
            </a:pr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48"/>
            <p:cNvSpPr>
              <a:spLocks noChangeArrowheads="1"/>
            </p:cNvSpPr>
            <p:nvPr/>
          </p:nvSpPr>
          <p:spPr bwMode="auto">
            <a:xfrm>
              <a:off x="3073400" y="2774950"/>
              <a:ext cx="23813" cy="238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9"/>
            <p:cNvSpPr>
              <a:spLocks/>
            </p:cNvSpPr>
            <p:nvPr/>
          </p:nvSpPr>
          <p:spPr bwMode="auto">
            <a:xfrm>
              <a:off x="2533650" y="2017713"/>
              <a:ext cx="15875" cy="14287"/>
            </a:xfrm>
            <a:custGeom>
              <a:avLst/>
              <a:gdLst>
                <a:gd name="T0" fmla="*/ 15 w 30"/>
                <a:gd name="T1" fmla="*/ 24 h 24"/>
                <a:gd name="T2" fmla="*/ 15 w 30"/>
                <a:gd name="T3" fmla="*/ 0 h 24"/>
                <a:gd name="T4" fmla="*/ 15 w 30"/>
                <a:gd name="T5" fmla="*/ 24 h 24"/>
              </a:gdLst>
              <a:ahLst/>
              <a:cxnLst>
                <a:cxn ang="0">
                  <a:pos x="T0" y="T1"/>
                </a:cxn>
                <a:cxn ang="0">
                  <a:pos x="T2" y="T3"/>
                </a:cxn>
                <a:cxn ang="0">
                  <a:pos x="T4" y="T5"/>
                </a:cxn>
              </a:cxnLst>
              <a:rect l="0" t="0" r="r" b="b"/>
              <a:pathLst>
                <a:path w="30" h="24">
                  <a:moveTo>
                    <a:pt x="15" y="24"/>
                  </a:moveTo>
                  <a:cubicBezTo>
                    <a:pt x="30" y="24"/>
                    <a:pt x="30" y="0"/>
                    <a:pt x="15" y="0"/>
                  </a:cubicBezTo>
                  <a:cubicBezTo>
                    <a:pt x="0" y="0"/>
                    <a:pt x="0" y="24"/>
                    <a:pt x="15" y="24"/>
                  </a:cubicBezTo>
                </a:path>
              </a:pathLst>
            </a:custGeom>
            <a:solidFill>
              <a:srgbClr val="DC6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8" name="矩形 97"/>
          <p:cNvSpPr/>
          <p:nvPr/>
        </p:nvSpPr>
        <p:spPr>
          <a:xfrm>
            <a:off x="5955613" y="1330744"/>
            <a:ext cx="4204387" cy="4339650"/>
          </a:xfrm>
          <a:prstGeom prst="rect">
            <a:avLst/>
          </a:prstGeom>
          <a:noFill/>
        </p:spPr>
        <p:txBody>
          <a:bodyPr vert="horz" wrap="square" rtlCol="0">
            <a:spAutoFit/>
          </a:bodyPr>
          <a:lstStyle/>
          <a:p>
            <a:r>
              <a:rPr lang="zh-CN" altLang="en-US" sz="13800" dirty="0">
                <a:solidFill>
                  <a:srgbClr val="0C727C"/>
                </a:solidFill>
                <a:latin typeface="方正清刻本悦宋简体" panose="02000000000000000000" pitchFamily="2" charset="-122"/>
                <a:ea typeface="方正清刻本悦宋简体" panose="02000000000000000000" pitchFamily="2" charset="-122"/>
              </a:rPr>
              <a:t>感谢</a:t>
            </a:r>
            <a:endParaRPr lang="en-US" altLang="zh-CN" sz="13800" dirty="0">
              <a:solidFill>
                <a:srgbClr val="0C727C"/>
              </a:solidFill>
              <a:latin typeface="方正清刻本悦宋简体" panose="02000000000000000000" pitchFamily="2" charset="-122"/>
              <a:ea typeface="方正清刻本悦宋简体" panose="02000000000000000000" pitchFamily="2" charset="-122"/>
            </a:endParaRPr>
          </a:p>
          <a:p>
            <a:r>
              <a:rPr lang="zh-CN" altLang="en-US" sz="13800" dirty="0">
                <a:solidFill>
                  <a:srgbClr val="0C727C"/>
                </a:solidFill>
                <a:latin typeface="方正清刻本悦宋简体" panose="02000000000000000000" pitchFamily="2" charset="-122"/>
                <a:ea typeface="方正清刻本悦宋简体" panose="02000000000000000000" pitchFamily="2" charset="-122"/>
              </a:rPr>
              <a:t>聆听 </a:t>
            </a:r>
          </a:p>
        </p:txBody>
      </p:sp>
    </p:spTree>
    <p:extLst>
      <p:ext uri="{BB962C8B-B14F-4D97-AF65-F5344CB8AC3E}">
        <p14:creationId xmlns:p14="http://schemas.microsoft.com/office/powerpoint/2010/main" val="41675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7"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1000"/>
                                        <p:tgtEl>
                                          <p:spTgt spid="98"/>
                                        </p:tgtEl>
                                      </p:cBhvr>
                                    </p:animEffect>
                                    <p:anim calcmode="lin" valueType="num">
                                      <p:cBhvr>
                                        <p:cTn id="16" dur="1000" fill="hold"/>
                                        <p:tgtEl>
                                          <p:spTgt spid="98"/>
                                        </p:tgtEl>
                                        <p:attrNameLst>
                                          <p:attrName>ppt_x</p:attrName>
                                        </p:attrNameLst>
                                      </p:cBhvr>
                                      <p:tavLst>
                                        <p:tav tm="0">
                                          <p:val>
                                            <p:strVal val="#ppt_x"/>
                                          </p:val>
                                        </p:tav>
                                        <p:tav tm="100000">
                                          <p:val>
                                            <p:strVal val="#ppt_x"/>
                                          </p:val>
                                        </p:tav>
                                      </p:tavLst>
                                    </p:anim>
                                    <p:anim calcmode="lin" valueType="num">
                                      <p:cBhvr>
                                        <p:cTn id="1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427007" y="1541774"/>
            <a:ext cx="595035" cy="338554"/>
          </a:xfrm>
          <a:prstGeom prst="rect">
            <a:avLst/>
          </a:prstGeom>
          <a:noFill/>
        </p:spPr>
        <p:txBody>
          <a:bodyPr wrap="none" rtlCol="0">
            <a:spAutoFit/>
          </a:bodyPr>
          <a:lstStyle/>
          <a:p>
            <a:r>
              <a:rPr lang="zh-CN" altLang="en-US" sz="1600" dirty="0">
                <a:solidFill>
                  <a:srgbClr val="0C727C"/>
                </a:solidFill>
                <a:latin typeface="方正清刻本悦宋简体" panose="02000000000000000000" pitchFamily="2" charset="-122"/>
                <a:ea typeface="方正清刻本悦宋简体" panose="02000000000000000000" pitchFamily="2" charset="-122"/>
              </a:rPr>
              <a:t>目录</a:t>
            </a:r>
          </a:p>
        </p:txBody>
      </p:sp>
      <p:sp>
        <p:nvSpPr>
          <p:cNvPr id="8" name="文本框 7"/>
          <p:cNvSpPr txBox="1"/>
          <p:nvPr/>
        </p:nvSpPr>
        <p:spPr>
          <a:xfrm>
            <a:off x="2436533" y="1265365"/>
            <a:ext cx="1052285" cy="366767"/>
          </a:xfrm>
          <a:prstGeom prst="rect">
            <a:avLst/>
          </a:prstGeom>
          <a:noFill/>
        </p:spPr>
        <p:txBody>
          <a:bodyPr vert="horz" wrap="square" rtlCol="0">
            <a:spAutoFit/>
          </a:bodyPr>
          <a:lstStyle/>
          <a:p>
            <a:pPr>
              <a:lnSpc>
                <a:spcPct val="200000"/>
              </a:lnSpc>
            </a:pPr>
            <a:r>
              <a:rPr lang="en-US" altLang="zh-CN" sz="1000" dirty="0">
                <a:solidFill>
                  <a:srgbClr val="0C727C"/>
                </a:solidFill>
                <a:latin typeface="微软雅黑" panose="020B0503020204020204" pitchFamily="34" charset="-122"/>
                <a:ea typeface="微软雅黑" panose="020B0503020204020204" pitchFamily="34" charset="-122"/>
              </a:rPr>
              <a:t>CATALOGUE</a:t>
            </a:r>
            <a:endParaRPr lang="zh-CN" altLang="en-US" sz="1000" dirty="0">
              <a:solidFill>
                <a:srgbClr val="0C727C"/>
              </a:solidFill>
              <a:latin typeface="微软雅黑" panose="020B0503020204020204" pitchFamily="34" charset="-122"/>
              <a:ea typeface="微软雅黑" panose="020B0503020204020204" pitchFamily="34" charset="-122"/>
            </a:endParaRPr>
          </a:p>
        </p:txBody>
      </p:sp>
      <p:sp>
        <p:nvSpPr>
          <p:cNvPr id="9" name="Freeform 30"/>
          <p:cNvSpPr>
            <a:spLocks/>
          </p:cNvSpPr>
          <p:nvPr/>
        </p:nvSpPr>
        <p:spPr bwMode="auto">
          <a:xfrm flipH="1">
            <a:off x="2549879" y="1003426"/>
            <a:ext cx="255233" cy="224776"/>
          </a:xfrm>
          <a:custGeom>
            <a:avLst/>
            <a:gdLst>
              <a:gd name="T0" fmla="*/ 4 w 220"/>
              <a:gd name="T1" fmla="*/ 91 h 194"/>
              <a:gd name="T2" fmla="*/ 0 w 220"/>
              <a:gd name="T3" fmla="*/ 98 h 194"/>
              <a:gd name="T4" fmla="*/ 4 w 220"/>
              <a:gd name="T5" fmla="*/ 104 h 194"/>
              <a:gd name="T6" fmla="*/ 72 w 220"/>
              <a:gd name="T7" fmla="*/ 116 h 194"/>
              <a:gd name="T8" fmla="*/ 92 w 220"/>
              <a:gd name="T9" fmla="*/ 136 h 194"/>
              <a:gd name="T10" fmla="*/ 88 w 220"/>
              <a:gd name="T11" fmla="*/ 138 h 194"/>
              <a:gd name="T12" fmla="*/ 87 w 220"/>
              <a:gd name="T13" fmla="*/ 147 h 194"/>
              <a:gd name="T14" fmla="*/ 92 w 220"/>
              <a:gd name="T15" fmla="*/ 152 h 194"/>
              <a:gd name="T16" fmla="*/ 102 w 220"/>
              <a:gd name="T17" fmla="*/ 155 h 194"/>
              <a:gd name="T18" fmla="*/ 98 w 220"/>
              <a:gd name="T19" fmla="*/ 160 h 194"/>
              <a:gd name="T20" fmla="*/ 99 w 220"/>
              <a:gd name="T21" fmla="*/ 169 h 194"/>
              <a:gd name="T22" fmla="*/ 111 w 220"/>
              <a:gd name="T23" fmla="*/ 170 h 194"/>
              <a:gd name="T24" fmla="*/ 123 w 220"/>
              <a:gd name="T25" fmla="*/ 193 h 194"/>
              <a:gd name="T26" fmla="*/ 139 w 220"/>
              <a:gd name="T27" fmla="*/ 194 h 194"/>
              <a:gd name="T28" fmla="*/ 143 w 220"/>
              <a:gd name="T29" fmla="*/ 188 h 194"/>
              <a:gd name="T30" fmla="*/ 128 w 220"/>
              <a:gd name="T31" fmla="*/ 134 h 194"/>
              <a:gd name="T32" fmla="*/ 177 w 220"/>
              <a:gd name="T33" fmla="*/ 111 h 194"/>
              <a:gd name="T34" fmla="*/ 205 w 220"/>
              <a:gd name="T35" fmla="*/ 139 h 194"/>
              <a:gd name="T36" fmla="*/ 210 w 220"/>
              <a:gd name="T37" fmla="*/ 142 h 194"/>
              <a:gd name="T38" fmla="*/ 219 w 220"/>
              <a:gd name="T39" fmla="*/ 140 h 194"/>
              <a:gd name="T40" fmla="*/ 210 w 220"/>
              <a:gd name="T41" fmla="*/ 108 h 194"/>
              <a:gd name="T42" fmla="*/ 210 w 220"/>
              <a:gd name="T43" fmla="*/ 104 h 194"/>
              <a:gd name="T44" fmla="*/ 216 w 220"/>
              <a:gd name="T45" fmla="*/ 97 h 194"/>
              <a:gd name="T46" fmla="*/ 216 w 220"/>
              <a:gd name="T47" fmla="*/ 96 h 194"/>
              <a:gd name="T48" fmla="*/ 210 w 220"/>
              <a:gd name="T49" fmla="*/ 89 h 194"/>
              <a:gd name="T50" fmla="*/ 210 w 220"/>
              <a:gd name="T51" fmla="*/ 85 h 194"/>
              <a:gd name="T52" fmla="*/ 218 w 220"/>
              <a:gd name="T53" fmla="*/ 53 h 194"/>
              <a:gd name="T54" fmla="*/ 215 w 220"/>
              <a:gd name="T55" fmla="*/ 51 h 194"/>
              <a:gd name="T56" fmla="*/ 205 w 220"/>
              <a:gd name="T57" fmla="*/ 54 h 194"/>
              <a:gd name="T58" fmla="*/ 181 w 220"/>
              <a:gd name="T59" fmla="*/ 83 h 194"/>
              <a:gd name="T60" fmla="*/ 127 w 220"/>
              <a:gd name="T61" fmla="*/ 79 h 194"/>
              <a:gd name="T62" fmla="*/ 127 w 220"/>
              <a:gd name="T63" fmla="*/ 58 h 194"/>
              <a:gd name="T64" fmla="*/ 141 w 220"/>
              <a:gd name="T65" fmla="*/ 1 h 194"/>
              <a:gd name="T66" fmla="*/ 126 w 220"/>
              <a:gd name="T67" fmla="*/ 0 h 194"/>
              <a:gd name="T68" fmla="*/ 121 w 220"/>
              <a:gd name="T69" fmla="*/ 3 h 194"/>
              <a:gd name="T70" fmla="*/ 102 w 220"/>
              <a:gd name="T71" fmla="*/ 24 h 194"/>
              <a:gd name="T72" fmla="*/ 97 w 220"/>
              <a:gd name="T73" fmla="*/ 29 h 194"/>
              <a:gd name="T74" fmla="*/ 99 w 220"/>
              <a:gd name="T75" fmla="*/ 38 h 194"/>
              <a:gd name="T76" fmla="*/ 100 w 220"/>
              <a:gd name="T77" fmla="*/ 42 h 194"/>
              <a:gd name="T78" fmla="*/ 88 w 220"/>
              <a:gd name="T79" fmla="*/ 44 h 194"/>
              <a:gd name="T80" fmla="*/ 86 w 220"/>
              <a:gd name="T81" fmla="*/ 53 h 194"/>
              <a:gd name="T82" fmla="*/ 92 w 220"/>
              <a:gd name="T83" fmla="*/ 58 h 194"/>
              <a:gd name="T84" fmla="*/ 81 w 220"/>
              <a:gd name="T85" fmla="*/ 79 h 194"/>
              <a:gd name="T86" fmla="*/ 33 w 220"/>
              <a:gd name="T87"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194">
                <a:moveTo>
                  <a:pt x="33" y="80"/>
                </a:moveTo>
                <a:cubicBezTo>
                  <a:pt x="20" y="81"/>
                  <a:pt x="9" y="86"/>
                  <a:pt x="4" y="91"/>
                </a:cubicBezTo>
                <a:cubicBezTo>
                  <a:pt x="2" y="93"/>
                  <a:pt x="1" y="95"/>
                  <a:pt x="1" y="96"/>
                </a:cubicBezTo>
                <a:cubicBezTo>
                  <a:pt x="1" y="97"/>
                  <a:pt x="0" y="97"/>
                  <a:pt x="0" y="98"/>
                </a:cubicBezTo>
                <a:cubicBezTo>
                  <a:pt x="0" y="98"/>
                  <a:pt x="1" y="99"/>
                  <a:pt x="1" y="99"/>
                </a:cubicBezTo>
                <a:cubicBezTo>
                  <a:pt x="1" y="101"/>
                  <a:pt x="2" y="103"/>
                  <a:pt x="4" y="104"/>
                </a:cubicBezTo>
                <a:cubicBezTo>
                  <a:pt x="9" y="110"/>
                  <a:pt x="20" y="114"/>
                  <a:pt x="33" y="116"/>
                </a:cubicBezTo>
                <a:cubicBezTo>
                  <a:pt x="43" y="117"/>
                  <a:pt x="55" y="117"/>
                  <a:pt x="72" y="116"/>
                </a:cubicBezTo>
                <a:cubicBezTo>
                  <a:pt x="75" y="116"/>
                  <a:pt x="78" y="116"/>
                  <a:pt x="81" y="116"/>
                </a:cubicBezTo>
                <a:cubicBezTo>
                  <a:pt x="92" y="136"/>
                  <a:pt x="92" y="136"/>
                  <a:pt x="92" y="136"/>
                </a:cubicBezTo>
                <a:cubicBezTo>
                  <a:pt x="92" y="136"/>
                  <a:pt x="92" y="136"/>
                  <a:pt x="92" y="136"/>
                </a:cubicBezTo>
                <a:cubicBezTo>
                  <a:pt x="91" y="136"/>
                  <a:pt x="89" y="137"/>
                  <a:pt x="88" y="138"/>
                </a:cubicBezTo>
                <a:cubicBezTo>
                  <a:pt x="88" y="139"/>
                  <a:pt x="87" y="140"/>
                  <a:pt x="87" y="141"/>
                </a:cubicBezTo>
                <a:cubicBezTo>
                  <a:pt x="87" y="147"/>
                  <a:pt x="87" y="147"/>
                  <a:pt x="87" y="147"/>
                </a:cubicBezTo>
                <a:cubicBezTo>
                  <a:pt x="87" y="148"/>
                  <a:pt x="88" y="150"/>
                  <a:pt x="89" y="151"/>
                </a:cubicBezTo>
                <a:cubicBezTo>
                  <a:pt x="89" y="152"/>
                  <a:pt x="91" y="152"/>
                  <a:pt x="92" y="152"/>
                </a:cubicBezTo>
                <a:cubicBezTo>
                  <a:pt x="101" y="152"/>
                  <a:pt x="101" y="152"/>
                  <a:pt x="101" y="152"/>
                </a:cubicBezTo>
                <a:cubicBezTo>
                  <a:pt x="102" y="155"/>
                  <a:pt x="102" y="155"/>
                  <a:pt x="102" y="155"/>
                </a:cubicBezTo>
                <a:cubicBezTo>
                  <a:pt x="101" y="155"/>
                  <a:pt x="100" y="156"/>
                  <a:pt x="99" y="156"/>
                </a:cubicBezTo>
                <a:cubicBezTo>
                  <a:pt x="98" y="157"/>
                  <a:pt x="98" y="159"/>
                  <a:pt x="98" y="160"/>
                </a:cubicBezTo>
                <a:cubicBezTo>
                  <a:pt x="98" y="166"/>
                  <a:pt x="98" y="166"/>
                  <a:pt x="98" y="166"/>
                </a:cubicBezTo>
                <a:cubicBezTo>
                  <a:pt x="98" y="167"/>
                  <a:pt x="98" y="168"/>
                  <a:pt x="99" y="169"/>
                </a:cubicBezTo>
                <a:cubicBezTo>
                  <a:pt x="100" y="170"/>
                  <a:pt x="102" y="171"/>
                  <a:pt x="103" y="171"/>
                </a:cubicBezTo>
                <a:cubicBezTo>
                  <a:pt x="111" y="170"/>
                  <a:pt x="111" y="170"/>
                  <a:pt x="111" y="170"/>
                </a:cubicBezTo>
                <a:cubicBezTo>
                  <a:pt x="122" y="191"/>
                  <a:pt x="122" y="191"/>
                  <a:pt x="122" y="191"/>
                </a:cubicBezTo>
                <a:cubicBezTo>
                  <a:pt x="122" y="192"/>
                  <a:pt x="123" y="192"/>
                  <a:pt x="123" y="193"/>
                </a:cubicBezTo>
                <a:cubicBezTo>
                  <a:pt x="124" y="194"/>
                  <a:pt x="126" y="194"/>
                  <a:pt x="127" y="194"/>
                </a:cubicBezTo>
                <a:cubicBezTo>
                  <a:pt x="139" y="194"/>
                  <a:pt x="139" y="194"/>
                  <a:pt x="139" y="194"/>
                </a:cubicBezTo>
                <a:cubicBezTo>
                  <a:pt x="140" y="194"/>
                  <a:pt x="141" y="194"/>
                  <a:pt x="142" y="193"/>
                </a:cubicBezTo>
                <a:cubicBezTo>
                  <a:pt x="143" y="192"/>
                  <a:pt x="144" y="190"/>
                  <a:pt x="143" y="188"/>
                </a:cubicBezTo>
                <a:cubicBezTo>
                  <a:pt x="128" y="136"/>
                  <a:pt x="128" y="136"/>
                  <a:pt x="128" y="136"/>
                </a:cubicBezTo>
                <a:cubicBezTo>
                  <a:pt x="128" y="136"/>
                  <a:pt x="128" y="135"/>
                  <a:pt x="128" y="134"/>
                </a:cubicBezTo>
                <a:cubicBezTo>
                  <a:pt x="127" y="115"/>
                  <a:pt x="127" y="115"/>
                  <a:pt x="127" y="115"/>
                </a:cubicBezTo>
                <a:cubicBezTo>
                  <a:pt x="146" y="115"/>
                  <a:pt x="163" y="113"/>
                  <a:pt x="177" y="111"/>
                </a:cubicBezTo>
                <a:cubicBezTo>
                  <a:pt x="179" y="111"/>
                  <a:pt x="180" y="111"/>
                  <a:pt x="181" y="111"/>
                </a:cubicBezTo>
                <a:cubicBezTo>
                  <a:pt x="205" y="139"/>
                  <a:pt x="205" y="139"/>
                  <a:pt x="205" y="139"/>
                </a:cubicBezTo>
                <a:cubicBezTo>
                  <a:pt x="205" y="139"/>
                  <a:pt x="205" y="140"/>
                  <a:pt x="206" y="140"/>
                </a:cubicBezTo>
                <a:cubicBezTo>
                  <a:pt x="207" y="141"/>
                  <a:pt x="208" y="142"/>
                  <a:pt x="210" y="142"/>
                </a:cubicBezTo>
                <a:cubicBezTo>
                  <a:pt x="215" y="142"/>
                  <a:pt x="215" y="142"/>
                  <a:pt x="215" y="142"/>
                </a:cubicBezTo>
                <a:cubicBezTo>
                  <a:pt x="217" y="142"/>
                  <a:pt x="218" y="141"/>
                  <a:pt x="219" y="140"/>
                </a:cubicBezTo>
                <a:cubicBezTo>
                  <a:pt x="220" y="139"/>
                  <a:pt x="220" y="137"/>
                  <a:pt x="220" y="135"/>
                </a:cubicBezTo>
                <a:cubicBezTo>
                  <a:pt x="210" y="108"/>
                  <a:pt x="210" y="108"/>
                  <a:pt x="210" y="108"/>
                </a:cubicBezTo>
                <a:cubicBezTo>
                  <a:pt x="210" y="108"/>
                  <a:pt x="210" y="107"/>
                  <a:pt x="210" y="107"/>
                </a:cubicBezTo>
                <a:cubicBezTo>
                  <a:pt x="210" y="104"/>
                  <a:pt x="210" y="104"/>
                  <a:pt x="210" y="104"/>
                </a:cubicBezTo>
                <a:cubicBezTo>
                  <a:pt x="212" y="103"/>
                  <a:pt x="213" y="102"/>
                  <a:pt x="214" y="101"/>
                </a:cubicBezTo>
                <a:cubicBezTo>
                  <a:pt x="215" y="100"/>
                  <a:pt x="216" y="98"/>
                  <a:pt x="216" y="97"/>
                </a:cubicBezTo>
                <a:cubicBezTo>
                  <a:pt x="216" y="96"/>
                  <a:pt x="216" y="96"/>
                  <a:pt x="216" y="96"/>
                </a:cubicBezTo>
                <a:cubicBezTo>
                  <a:pt x="216" y="96"/>
                  <a:pt x="216" y="96"/>
                  <a:pt x="216" y="96"/>
                </a:cubicBezTo>
                <a:cubicBezTo>
                  <a:pt x="216" y="95"/>
                  <a:pt x="215" y="93"/>
                  <a:pt x="214" y="92"/>
                </a:cubicBezTo>
                <a:cubicBezTo>
                  <a:pt x="213" y="91"/>
                  <a:pt x="212" y="90"/>
                  <a:pt x="210" y="89"/>
                </a:cubicBezTo>
                <a:cubicBezTo>
                  <a:pt x="210" y="86"/>
                  <a:pt x="210" y="86"/>
                  <a:pt x="210" y="86"/>
                </a:cubicBezTo>
                <a:cubicBezTo>
                  <a:pt x="210" y="86"/>
                  <a:pt x="210" y="85"/>
                  <a:pt x="210" y="85"/>
                </a:cubicBezTo>
                <a:cubicBezTo>
                  <a:pt x="219" y="58"/>
                  <a:pt x="219" y="58"/>
                  <a:pt x="219" y="58"/>
                </a:cubicBezTo>
                <a:cubicBezTo>
                  <a:pt x="220" y="56"/>
                  <a:pt x="220" y="54"/>
                  <a:pt x="218" y="53"/>
                </a:cubicBezTo>
                <a:cubicBezTo>
                  <a:pt x="218" y="53"/>
                  <a:pt x="218" y="53"/>
                  <a:pt x="218" y="53"/>
                </a:cubicBezTo>
                <a:cubicBezTo>
                  <a:pt x="217" y="52"/>
                  <a:pt x="216" y="51"/>
                  <a:pt x="215" y="51"/>
                </a:cubicBezTo>
                <a:cubicBezTo>
                  <a:pt x="210" y="52"/>
                  <a:pt x="210" y="52"/>
                  <a:pt x="210" y="52"/>
                </a:cubicBezTo>
                <a:cubicBezTo>
                  <a:pt x="208" y="52"/>
                  <a:pt x="206" y="52"/>
                  <a:pt x="205" y="54"/>
                </a:cubicBezTo>
                <a:cubicBezTo>
                  <a:pt x="205" y="54"/>
                  <a:pt x="205" y="54"/>
                  <a:pt x="205" y="54"/>
                </a:cubicBezTo>
                <a:cubicBezTo>
                  <a:pt x="181" y="83"/>
                  <a:pt x="181" y="83"/>
                  <a:pt x="181" y="83"/>
                </a:cubicBezTo>
                <a:cubicBezTo>
                  <a:pt x="180" y="82"/>
                  <a:pt x="179" y="82"/>
                  <a:pt x="177" y="82"/>
                </a:cubicBezTo>
                <a:cubicBezTo>
                  <a:pt x="163" y="80"/>
                  <a:pt x="146" y="79"/>
                  <a:pt x="127" y="79"/>
                </a:cubicBezTo>
                <a:cubicBezTo>
                  <a:pt x="127" y="60"/>
                  <a:pt x="127" y="60"/>
                  <a:pt x="127" y="60"/>
                </a:cubicBezTo>
                <a:cubicBezTo>
                  <a:pt x="127" y="59"/>
                  <a:pt x="127" y="59"/>
                  <a:pt x="127" y="58"/>
                </a:cubicBezTo>
                <a:cubicBezTo>
                  <a:pt x="142" y="6"/>
                  <a:pt x="142" y="6"/>
                  <a:pt x="142" y="6"/>
                </a:cubicBezTo>
                <a:cubicBezTo>
                  <a:pt x="142" y="4"/>
                  <a:pt x="142" y="2"/>
                  <a:pt x="141" y="1"/>
                </a:cubicBezTo>
                <a:cubicBezTo>
                  <a:pt x="140" y="0"/>
                  <a:pt x="139" y="0"/>
                  <a:pt x="137" y="0"/>
                </a:cubicBezTo>
                <a:cubicBezTo>
                  <a:pt x="126" y="0"/>
                  <a:pt x="126" y="0"/>
                  <a:pt x="126" y="0"/>
                </a:cubicBezTo>
                <a:cubicBezTo>
                  <a:pt x="125" y="0"/>
                  <a:pt x="123" y="0"/>
                  <a:pt x="122" y="2"/>
                </a:cubicBezTo>
                <a:cubicBezTo>
                  <a:pt x="122" y="2"/>
                  <a:pt x="121" y="2"/>
                  <a:pt x="121" y="3"/>
                </a:cubicBezTo>
                <a:cubicBezTo>
                  <a:pt x="110" y="24"/>
                  <a:pt x="110" y="24"/>
                  <a:pt x="110" y="24"/>
                </a:cubicBezTo>
                <a:cubicBezTo>
                  <a:pt x="102" y="24"/>
                  <a:pt x="102" y="24"/>
                  <a:pt x="102" y="24"/>
                </a:cubicBezTo>
                <a:cubicBezTo>
                  <a:pt x="101" y="24"/>
                  <a:pt x="99" y="24"/>
                  <a:pt x="99" y="25"/>
                </a:cubicBezTo>
                <a:cubicBezTo>
                  <a:pt x="98" y="26"/>
                  <a:pt x="97" y="27"/>
                  <a:pt x="97" y="29"/>
                </a:cubicBezTo>
                <a:cubicBezTo>
                  <a:pt x="97" y="35"/>
                  <a:pt x="97" y="35"/>
                  <a:pt x="97" y="35"/>
                </a:cubicBezTo>
                <a:cubicBezTo>
                  <a:pt x="97" y="36"/>
                  <a:pt x="98" y="37"/>
                  <a:pt x="99" y="38"/>
                </a:cubicBezTo>
                <a:cubicBezTo>
                  <a:pt x="99" y="39"/>
                  <a:pt x="100" y="39"/>
                  <a:pt x="102" y="39"/>
                </a:cubicBezTo>
                <a:cubicBezTo>
                  <a:pt x="100" y="42"/>
                  <a:pt x="100" y="42"/>
                  <a:pt x="100" y="42"/>
                </a:cubicBezTo>
                <a:cubicBezTo>
                  <a:pt x="91" y="42"/>
                  <a:pt x="91" y="42"/>
                  <a:pt x="91" y="42"/>
                </a:cubicBezTo>
                <a:cubicBezTo>
                  <a:pt x="90" y="42"/>
                  <a:pt x="89" y="43"/>
                  <a:pt x="88" y="44"/>
                </a:cubicBezTo>
                <a:cubicBezTo>
                  <a:pt x="87" y="45"/>
                  <a:pt x="86" y="46"/>
                  <a:pt x="86" y="47"/>
                </a:cubicBezTo>
                <a:cubicBezTo>
                  <a:pt x="86" y="53"/>
                  <a:pt x="86" y="53"/>
                  <a:pt x="86" y="53"/>
                </a:cubicBezTo>
                <a:cubicBezTo>
                  <a:pt x="86" y="55"/>
                  <a:pt x="87" y="56"/>
                  <a:pt x="88" y="57"/>
                </a:cubicBezTo>
                <a:cubicBezTo>
                  <a:pt x="89" y="58"/>
                  <a:pt x="90" y="58"/>
                  <a:pt x="92" y="58"/>
                </a:cubicBezTo>
                <a:cubicBezTo>
                  <a:pt x="92" y="58"/>
                  <a:pt x="92" y="58"/>
                  <a:pt x="92" y="58"/>
                </a:cubicBezTo>
                <a:cubicBezTo>
                  <a:pt x="81" y="79"/>
                  <a:pt x="81" y="79"/>
                  <a:pt x="81" y="79"/>
                </a:cubicBezTo>
                <a:cubicBezTo>
                  <a:pt x="77" y="79"/>
                  <a:pt x="74" y="79"/>
                  <a:pt x="72" y="79"/>
                </a:cubicBezTo>
                <a:cubicBezTo>
                  <a:pt x="55" y="78"/>
                  <a:pt x="43" y="78"/>
                  <a:pt x="33" y="80"/>
                </a:cubicBezTo>
              </a:path>
            </a:pathLst>
          </a:custGeom>
          <a:solidFill>
            <a:srgbClr val="0C727C"/>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2" name="组合 21"/>
          <p:cNvGrpSpPr/>
          <p:nvPr/>
        </p:nvGrpSpPr>
        <p:grpSpPr>
          <a:xfrm>
            <a:off x="5060043" y="3559112"/>
            <a:ext cx="2423887" cy="2725574"/>
            <a:chOff x="5060043" y="3559112"/>
            <a:chExt cx="2423887" cy="2725574"/>
          </a:xfrm>
        </p:grpSpPr>
        <p:sp>
          <p:nvSpPr>
            <p:cNvPr id="5" name="矩形 4"/>
            <p:cNvSpPr/>
            <p:nvPr/>
          </p:nvSpPr>
          <p:spPr>
            <a:xfrm>
              <a:off x="5060043" y="3559112"/>
              <a:ext cx="2423887" cy="2725574"/>
            </a:xfrm>
            <a:prstGeom prst="rect">
              <a:avLst/>
            </a:prstGeom>
            <a:noFill/>
            <a:ln w="19050">
              <a:solidFill>
                <a:srgbClr val="0A6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68449" y="5906031"/>
              <a:ext cx="249931" cy="249931"/>
            </a:xfrm>
            <a:prstGeom prst="ellipse">
              <a:avLst/>
            </a:prstGeom>
            <a:solidFill>
              <a:srgbClr val="0C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031388" y="5916926"/>
              <a:ext cx="372073" cy="24622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02</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941796" y="3671440"/>
              <a:ext cx="461665" cy="1477328"/>
            </a:xfrm>
            <a:prstGeom prst="rect">
              <a:avLst/>
            </a:prstGeom>
            <a:noFill/>
          </p:spPr>
          <p:txBody>
            <a:bodyPr vert="eaVert" wrap="none" rtlCol="0">
              <a:spAutoFit/>
            </a:bodyPr>
            <a:lstStyle/>
            <a:p>
              <a:r>
                <a:rPr lang="zh-CN" altLang="en-US" dirty="0">
                  <a:solidFill>
                    <a:srgbClr val="0C727C"/>
                  </a:solidFill>
                  <a:latin typeface="方正清刻本悦宋简体" panose="02000000000000000000" pitchFamily="2" charset="-122"/>
                  <a:ea typeface="方正清刻本悦宋简体" panose="02000000000000000000" pitchFamily="2" charset="-122"/>
                </a:rPr>
                <a:t>您的标题内题</a:t>
              </a:r>
            </a:p>
          </p:txBody>
        </p:sp>
        <p:grpSp>
          <p:nvGrpSpPr>
            <p:cNvPr id="114" name="组合 113"/>
            <p:cNvGrpSpPr/>
            <p:nvPr/>
          </p:nvGrpSpPr>
          <p:grpSpPr>
            <a:xfrm>
              <a:off x="6421035" y="4187548"/>
              <a:ext cx="548771" cy="1650513"/>
              <a:chOff x="7985125" y="-2420938"/>
              <a:chExt cx="2281238" cy="6861176"/>
            </a:xfrm>
            <a:solidFill>
              <a:srgbClr val="0C727C"/>
            </a:solidFill>
          </p:grpSpPr>
          <p:sp>
            <p:nvSpPr>
              <p:cNvPr id="115" name="Freeform 102"/>
              <p:cNvSpPr>
                <a:spLocks/>
              </p:cNvSpPr>
              <p:nvPr/>
            </p:nvSpPr>
            <p:spPr bwMode="auto">
              <a:xfrm>
                <a:off x="8148638" y="-1504950"/>
                <a:ext cx="971550" cy="157163"/>
              </a:xfrm>
              <a:custGeom>
                <a:avLst/>
                <a:gdLst>
                  <a:gd name="T0" fmla="*/ 445 w 445"/>
                  <a:gd name="T1" fmla="*/ 72 h 72"/>
                  <a:gd name="T2" fmla="*/ 445 w 445"/>
                  <a:gd name="T3" fmla="*/ 71 h 72"/>
                  <a:gd name="T4" fmla="*/ 3 w 445"/>
                  <a:gd name="T5" fmla="*/ 0 h 72"/>
                  <a:gd name="T6" fmla="*/ 0 w 445"/>
                  <a:gd name="T7" fmla="*/ 23 h 72"/>
                  <a:gd name="T8" fmla="*/ 445 w 445"/>
                  <a:gd name="T9" fmla="*/ 72 h 72"/>
                </a:gdLst>
                <a:ahLst/>
                <a:cxnLst>
                  <a:cxn ang="0">
                    <a:pos x="T0" y="T1"/>
                  </a:cxn>
                  <a:cxn ang="0">
                    <a:pos x="T2" y="T3"/>
                  </a:cxn>
                  <a:cxn ang="0">
                    <a:pos x="T4" y="T5"/>
                  </a:cxn>
                  <a:cxn ang="0">
                    <a:pos x="T6" y="T7"/>
                  </a:cxn>
                  <a:cxn ang="0">
                    <a:pos x="T8" y="T9"/>
                  </a:cxn>
                </a:cxnLst>
                <a:rect l="0" t="0" r="r" b="b"/>
                <a:pathLst>
                  <a:path w="445" h="72">
                    <a:moveTo>
                      <a:pt x="445" y="72"/>
                    </a:moveTo>
                    <a:cubicBezTo>
                      <a:pt x="445" y="71"/>
                      <a:pt x="445" y="71"/>
                      <a:pt x="445" y="71"/>
                    </a:cubicBezTo>
                    <a:cubicBezTo>
                      <a:pt x="297" y="53"/>
                      <a:pt x="149" y="30"/>
                      <a:pt x="3" y="0"/>
                    </a:cubicBezTo>
                    <a:cubicBezTo>
                      <a:pt x="0" y="23"/>
                      <a:pt x="0" y="23"/>
                      <a:pt x="0" y="23"/>
                    </a:cubicBezTo>
                    <a:cubicBezTo>
                      <a:pt x="148" y="45"/>
                      <a:pt x="296" y="62"/>
                      <a:pt x="445" y="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03"/>
              <p:cNvSpPr>
                <a:spLocks/>
              </p:cNvSpPr>
              <p:nvPr/>
            </p:nvSpPr>
            <p:spPr bwMode="auto">
              <a:xfrm>
                <a:off x="8377238" y="-1346200"/>
                <a:ext cx="742950" cy="147638"/>
              </a:xfrm>
              <a:custGeom>
                <a:avLst/>
                <a:gdLst>
                  <a:gd name="T0" fmla="*/ 340 w 340"/>
                  <a:gd name="T1" fmla="*/ 1 h 68"/>
                  <a:gd name="T2" fmla="*/ 339 w 340"/>
                  <a:gd name="T3" fmla="*/ 0 h 68"/>
                  <a:gd name="T4" fmla="*/ 0 w 340"/>
                  <a:gd name="T5" fmla="*/ 50 h 68"/>
                  <a:gd name="T6" fmla="*/ 4 w 340"/>
                  <a:gd name="T7" fmla="*/ 68 h 68"/>
                  <a:gd name="T8" fmla="*/ 340 w 340"/>
                  <a:gd name="T9" fmla="*/ 1 h 68"/>
                </a:gdLst>
                <a:ahLst/>
                <a:cxnLst>
                  <a:cxn ang="0">
                    <a:pos x="T0" y="T1"/>
                  </a:cxn>
                  <a:cxn ang="0">
                    <a:pos x="T2" y="T3"/>
                  </a:cxn>
                  <a:cxn ang="0">
                    <a:pos x="T4" y="T5"/>
                  </a:cxn>
                  <a:cxn ang="0">
                    <a:pos x="T6" y="T7"/>
                  </a:cxn>
                  <a:cxn ang="0">
                    <a:pos x="T8" y="T9"/>
                  </a:cxn>
                </a:cxnLst>
                <a:rect l="0" t="0" r="r" b="b"/>
                <a:pathLst>
                  <a:path w="340" h="68">
                    <a:moveTo>
                      <a:pt x="340" y="1"/>
                    </a:moveTo>
                    <a:cubicBezTo>
                      <a:pt x="339" y="0"/>
                      <a:pt x="339" y="0"/>
                      <a:pt x="339" y="0"/>
                    </a:cubicBezTo>
                    <a:cubicBezTo>
                      <a:pt x="225" y="7"/>
                      <a:pt x="112" y="24"/>
                      <a:pt x="0" y="50"/>
                    </a:cubicBezTo>
                    <a:cubicBezTo>
                      <a:pt x="4" y="68"/>
                      <a:pt x="4" y="68"/>
                      <a:pt x="4" y="68"/>
                    </a:cubicBezTo>
                    <a:cubicBezTo>
                      <a:pt x="114" y="36"/>
                      <a:pt x="227" y="13"/>
                      <a:pt x="34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04"/>
              <p:cNvSpPr>
                <a:spLocks/>
              </p:cNvSpPr>
              <p:nvPr/>
            </p:nvSpPr>
            <p:spPr bwMode="auto">
              <a:xfrm>
                <a:off x="8997950" y="-1323975"/>
                <a:ext cx="142875" cy="841375"/>
              </a:xfrm>
              <a:custGeom>
                <a:avLst/>
                <a:gdLst>
                  <a:gd name="T0" fmla="*/ 66 w 66"/>
                  <a:gd name="T1" fmla="*/ 0 h 387"/>
                  <a:gd name="T2" fmla="*/ 65 w 66"/>
                  <a:gd name="T3" fmla="*/ 0 h 387"/>
                  <a:gd name="T4" fmla="*/ 0 w 66"/>
                  <a:gd name="T5" fmla="*/ 383 h 387"/>
                  <a:gd name="T6" fmla="*/ 19 w 66"/>
                  <a:gd name="T7" fmla="*/ 387 h 387"/>
                  <a:gd name="T8" fmla="*/ 66 w 66"/>
                  <a:gd name="T9" fmla="*/ 0 h 387"/>
                </a:gdLst>
                <a:ahLst/>
                <a:cxnLst>
                  <a:cxn ang="0">
                    <a:pos x="T0" y="T1"/>
                  </a:cxn>
                  <a:cxn ang="0">
                    <a:pos x="T2" y="T3"/>
                  </a:cxn>
                  <a:cxn ang="0">
                    <a:pos x="T4" y="T5"/>
                  </a:cxn>
                  <a:cxn ang="0">
                    <a:pos x="T6" y="T7"/>
                  </a:cxn>
                  <a:cxn ang="0">
                    <a:pos x="T8" y="T9"/>
                  </a:cxn>
                </a:cxnLst>
                <a:rect l="0" t="0" r="r" b="b"/>
                <a:pathLst>
                  <a:path w="66" h="387">
                    <a:moveTo>
                      <a:pt x="66" y="0"/>
                    </a:moveTo>
                    <a:cubicBezTo>
                      <a:pt x="65" y="0"/>
                      <a:pt x="65" y="0"/>
                      <a:pt x="65" y="0"/>
                    </a:cubicBezTo>
                    <a:cubicBezTo>
                      <a:pt x="50" y="129"/>
                      <a:pt x="28" y="258"/>
                      <a:pt x="0" y="383"/>
                    </a:cubicBezTo>
                    <a:cubicBezTo>
                      <a:pt x="6" y="385"/>
                      <a:pt x="13" y="386"/>
                      <a:pt x="19" y="387"/>
                    </a:cubicBezTo>
                    <a:cubicBezTo>
                      <a:pt x="42" y="258"/>
                      <a:pt x="57" y="129"/>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05"/>
              <p:cNvSpPr>
                <a:spLocks/>
              </p:cNvSpPr>
              <p:nvPr/>
            </p:nvSpPr>
            <p:spPr bwMode="auto">
              <a:xfrm>
                <a:off x="8313738" y="-1335088"/>
                <a:ext cx="809625" cy="446088"/>
              </a:xfrm>
              <a:custGeom>
                <a:avLst/>
                <a:gdLst>
                  <a:gd name="T0" fmla="*/ 370 w 371"/>
                  <a:gd name="T1" fmla="*/ 1 h 205"/>
                  <a:gd name="T2" fmla="*/ 371 w 371"/>
                  <a:gd name="T3" fmla="*/ 0 h 205"/>
                  <a:gd name="T4" fmla="*/ 0 w 371"/>
                  <a:gd name="T5" fmla="*/ 186 h 205"/>
                  <a:gd name="T6" fmla="*/ 10 w 371"/>
                  <a:gd name="T7" fmla="*/ 205 h 205"/>
                  <a:gd name="T8" fmla="*/ 370 w 371"/>
                  <a:gd name="T9" fmla="*/ 1 h 205"/>
                </a:gdLst>
                <a:ahLst/>
                <a:cxnLst>
                  <a:cxn ang="0">
                    <a:pos x="T0" y="T1"/>
                  </a:cxn>
                  <a:cxn ang="0">
                    <a:pos x="T2" y="T3"/>
                  </a:cxn>
                  <a:cxn ang="0">
                    <a:pos x="T4" y="T5"/>
                  </a:cxn>
                  <a:cxn ang="0">
                    <a:pos x="T6" y="T7"/>
                  </a:cxn>
                  <a:cxn ang="0">
                    <a:pos x="T8" y="T9"/>
                  </a:cxn>
                </a:cxnLst>
                <a:rect l="0" t="0" r="r" b="b"/>
                <a:pathLst>
                  <a:path w="371" h="205">
                    <a:moveTo>
                      <a:pt x="370" y="1"/>
                    </a:moveTo>
                    <a:cubicBezTo>
                      <a:pt x="371" y="0"/>
                      <a:pt x="371" y="0"/>
                      <a:pt x="371" y="0"/>
                    </a:cubicBezTo>
                    <a:cubicBezTo>
                      <a:pt x="252" y="70"/>
                      <a:pt x="128" y="132"/>
                      <a:pt x="0" y="186"/>
                    </a:cubicBezTo>
                    <a:cubicBezTo>
                      <a:pt x="10" y="205"/>
                      <a:pt x="10" y="205"/>
                      <a:pt x="10" y="205"/>
                    </a:cubicBezTo>
                    <a:cubicBezTo>
                      <a:pt x="135" y="145"/>
                      <a:pt x="255" y="77"/>
                      <a:pt x="37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06"/>
              <p:cNvSpPr>
                <a:spLocks/>
              </p:cNvSpPr>
              <p:nvPr/>
            </p:nvSpPr>
            <p:spPr bwMode="auto">
              <a:xfrm>
                <a:off x="8591550" y="-1330325"/>
                <a:ext cx="536575" cy="581025"/>
              </a:xfrm>
              <a:custGeom>
                <a:avLst/>
                <a:gdLst>
                  <a:gd name="T0" fmla="*/ 246 w 246"/>
                  <a:gd name="T1" fmla="*/ 0 h 267"/>
                  <a:gd name="T2" fmla="*/ 245 w 246"/>
                  <a:gd name="T3" fmla="*/ 1 h 267"/>
                  <a:gd name="T4" fmla="*/ 0 w 246"/>
                  <a:gd name="T5" fmla="*/ 255 h 267"/>
                  <a:gd name="T6" fmla="*/ 14 w 246"/>
                  <a:gd name="T7" fmla="*/ 267 h 267"/>
                  <a:gd name="T8" fmla="*/ 246 w 246"/>
                  <a:gd name="T9" fmla="*/ 0 h 267"/>
                </a:gdLst>
                <a:ahLst/>
                <a:cxnLst>
                  <a:cxn ang="0">
                    <a:pos x="T0" y="T1"/>
                  </a:cxn>
                  <a:cxn ang="0">
                    <a:pos x="T2" y="T3"/>
                  </a:cxn>
                  <a:cxn ang="0">
                    <a:pos x="T4" y="T5"/>
                  </a:cxn>
                  <a:cxn ang="0">
                    <a:pos x="T6" y="T7"/>
                  </a:cxn>
                  <a:cxn ang="0">
                    <a:pos x="T8" y="T9"/>
                  </a:cxn>
                </a:cxnLst>
                <a:rect l="0" t="0" r="r" b="b"/>
                <a:pathLst>
                  <a:path w="246" h="267">
                    <a:moveTo>
                      <a:pt x="246" y="0"/>
                    </a:moveTo>
                    <a:cubicBezTo>
                      <a:pt x="245" y="1"/>
                      <a:pt x="245" y="1"/>
                      <a:pt x="245" y="1"/>
                    </a:cubicBezTo>
                    <a:cubicBezTo>
                      <a:pt x="165" y="88"/>
                      <a:pt x="83" y="173"/>
                      <a:pt x="0" y="255"/>
                    </a:cubicBezTo>
                    <a:cubicBezTo>
                      <a:pt x="4" y="260"/>
                      <a:pt x="9" y="263"/>
                      <a:pt x="14" y="267"/>
                    </a:cubicBezTo>
                    <a:cubicBezTo>
                      <a:pt x="93" y="180"/>
                      <a:pt x="171" y="91"/>
                      <a:pt x="2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07"/>
              <p:cNvSpPr>
                <a:spLocks/>
              </p:cNvSpPr>
              <p:nvPr/>
            </p:nvSpPr>
            <p:spPr bwMode="auto">
              <a:xfrm>
                <a:off x="8748713" y="-1327150"/>
                <a:ext cx="385763" cy="868363"/>
              </a:xfrm>
              <a:custGeom>
                <a:avLst/>
                <a:gdLst>
                  <a:gd name="T0" fmla="*/ 177 w 177"/>
                  <a:gd name="T1" fmla="*/ 0 h 399"/>
                  <a:gd name="T2" fmla="*/ 176 w 177"/>
                  <a:gd name="T3" fmla="*/ 0 h 399"/>
                  <a:gd name="T4" fmla="*/ 0 w 177"/>
                  <a:gd name="T5" fmla="*/ 390 h 399"/>
                  <a:gd name="T6" fmla="*/ 21 w 177"/>
                  <a:gd name="T7" fmla="*/ 399 h 399"/>
                  <a:gd name="T8" fmla="*/ 177 w 177"/>
                  <a:gd name="T9" fmla="*/ 0 h 399"/>
                </a:gdLst>
                <a:ahLst/>
                <a:cxnLst>
                  <a:cxn ang="0">
                    <a:pos x="T0" y="T1"/>
                  </a:cxn>
                  <a:cxn ang="0">
                    <a:pos x="T2" y="T3"/>
                  </a:cxn>
                  <a:cxn ang="0">
                    <a:pos x="T4" y="T5"/>
                  </a:cxn>
                  <a:cxn ang="0">
                    <a:pos x="T6" y="T7"/>
                  </a:cxn>
                  <a:cxn ang="0">
                    <a:pos x="T8" y="T9"/>
                  </a:cxn>
                </a:cxnLst>
                <a:rect l="0" t="0" r="r" b="b"/>
                <a:pathLst>
                  <a:path w="177" h="399">
                    <a:moveTo>
                      <a:pt x="177" y="0"/>
                    </a:moveTo>
                    <a:cubicBezTo>
                      <a:pt x="176" y="0"/>
                      <a:pt x="176" y="0"/>
                      <a:pt x="176" y="0"/>
                    </a:cubicBezTo>
                    <a:cubicBezTo>
                      <a:pt x="113" y="127"/>
                      <a:pt x="54" y="258"/>
                      <a:pt x="0" y="390"/>
                    </a:cubicBezTo>
                    <a:cubicBezTo>
                      <a:pt x="21" y="399"/>
                      <a:pt x="21" y="399"/>
                      <a:pt x="21" y="399"/>
                    </a:cubicBezTo>
                    <a:cubicBezTo>
                      <a:pt x="68" y="264"/>
                      <a:pt x="120" y="131"/>
                      <a:pt x="17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08"/>
              <p:cNvSpPr>
                <a:spLocks/>
              </p:cNvSpPr>
              <p:nvPr/>
            </p:nvSpPr>
            <p:spPr bwMode="auto">
              <a:xfrm>
                <a:off x="8934450" y="-547688"/>
                <a:ext cx="185738" cy="136525"/>
              </a:xfrm>
              <a:custGeom>
                <a:avLst/>
                <a:gdLst>
                  <a:gd name="T0" fmla="*/ 85 w 85"/>
                  <a:gd name="T1" fmla="*/ 34 h 63"/>
                  <a:gd name="T2" fmla="*/ 48 w 85"/>
                  <a:gd name="T3" fmla="*/ 2 h 63"/>
                  <a:gd name="T4" fmla="*/ 4 w 85"/>
                  <a:gd name="T5" fmla="*/ 24 h 63"/>
                  <a:gd name="T6" fmla="*/ 40 w 85"/>
                  <a:gd name="T7" fmla="*/ 61 h 63"/>
                  <a:gd name="T8" fmla="*/ 85 w 85"/>
                  <a:gd name="T9" fmla="*/ 34 h 63"/>
                </a:gdLst>
                <a:ahLst/>
                <a:cxnLst>
                  <a:cxn ang="0">
                    <a:pos x="T0" y="T1"/>
                  </a:cxn>
                  <a:cxn ang="0">
                    <a:pos x="T2" y="T3"/>
                  </a:cxn>
                  <a:cxn ang="0">
                    <a:pos x="T4" y="T5"/>
                  </a:cxn>
                  <a:cxn ang="0">
                    <a:pos x="T6" y="T7"/>
                  </a:cxn>
                  <a:cxn ang="0">
                    <a:pos x="T8" y="T9"/>
                  </a:cxn>
                </a:cxnLst>
                <a:rect l="0" t="0" r="r" b="b"/>
                <a:pathLst>
                  <a:path w="85" h="63">
                    <a:moveTo>
                      <a:pt x="85" y="34"/>
                    </a:moveTo>
                    <a:cubicBezTo>
                      <a:pt x="85" y="18"/>
                      <a:pt x="68" y="4"/>
                      <a:pt x="48" y="2"/>
                    </a:cubicBezTo>
                    <a:cubicBezTo>
                      <a:pt x="28" y="0"/>
                      <a:pt x="8" y="7"/>
                      <a:pt x="4" y="24"/>
                    </a:cubicBezTo>
                    <a:cubicBezTo>
                      <a:pt x="0" y="39"/>
                      <a:pt x="16" y="58"/>
                      <a:pt x="40" y="61"/>
                    </a:cubicBezTo>
                    <a:cubicBezTo>
                      <a:pt x="65" y="63"/>
                      <a:pt x="85" y="50"/>
                      <a:pt x="8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9"/>
              <p:cNvSpPr>
                <a:spLocks/>
              </p:cNvSpPr>
              <p:nvPr/>
            </p:nvSpPr>
            <p:spPr bwMode="auto">
              <a:xfrm>
                <a:off x="8567738" y="-531813"/>
                <a:ext cx="315913" cy="242888"/>
              </a:xfrm>
              <a:custGeom>
                <a:avLst/>
                <a:gdLst>
                  <a:gd name="T0" fmla="*/ 139 w 145"/>
                  <a:gd name="T1" fmla="*/ 76 h 112"/>
                  <a:gd name="T2" fmla="*/ 92 w 145"/>
                  <a:gd name="T3" fmla="*/ 14 h 112"/>
                  <a:gd name="T4" fmla="*/ 13 w 145"/>
                  <a:gd name="T5" fmla="*/ 22 h 112"/>
                  <a:gd name="T6" fmla="*/ 57 w 145"/>
                  <a:gd name="T7" fmla="*/ 93 h 112"/>
                  <a:gd name="T8" fmla="*/ 139 w 145"/>
                  <a:gd name="T9" fmla="*/ 76 h 112"/>
                </a:gdLst>
                <a:ahLst/>
                <a:cxnLst>
                  <a:cxn ang="0">
                    <a:pos x="T0" y="T1"/>
                  </a:cxn>
                  <a:cxn ang="0">
                    <a:pos x="T2" y="T3"/>
                  </a:cxn>
                  <a:cxn ang="0">
                    <a:pos x="T4" y="T5"/>
                  </a:cxn>
                  <a:cxn ang="0">
                    <a:pos x="T6" y="T7"/>
                  </a:cxn>
                  <a:cxn ang="0">
                    <a:pos x="T8" y="T9"/>
                  </a:cxn>
                </a:cxnLst>
                <a:rect l="0" t="0" r="r" b="b"/>
                <a:pathLst>
                  <a:path w="145" h="112">
                    <a:moveTo>
                      <a:pt x="139" y="76"/>
                    </a:moveTo>
                    <a:cubicBezTo>
                      <a:pt x="145" y="53"/>
                      <a:pt x="122" y="30"/>
                      <a:pt x="92" y="14"/>
                    </a:cubicBezTo>
                    <a:cubicBezTo>
                      <a:pt x="61" y="0"/>
                      <a:pt x="26" y="3"/>
                      <a:pt x="13" y="22"/>
                    </a:cubicBezTo>
                    <a:cubicBezTo>
                      <a:pt x="0" y="43"/>
                      <a:pt x="19" y="75"/>
                      <a:pt x="57" y="93"/>
                    </a:cubicBezTo>
                    <a:cubicBezTo>
                      <a:pt x="94" y="112"/>
                      <a:pt x="133" y="99"/>
                      <a:pt x="139"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0"/>
              <p:cNvSpPr>
                <a:spLocks/>
              </p:cNvSpPr>
              <p:nvPr/>
            </p:nvSpPr>
            <p:spPr bwMode="auto">
              <a:xfrm>
                <a:off x="8477250" y="-881063"/>
                <a:ext cx="200025" cy="196850"/>
              </a:xfrm>
              <a:custGeom>
                <a:avLst/>
                <a:gdLst>
                  <a:gd name="T0" fmla="*/ 79 w 91"/>
                  <a:gd name="T1" fmla="*/ 74 h 90"/>
                  <a:gd name="T2" fmla="*/ 70 w 91"/>
                  <a:gd name="T3" fmla="*/ 20 h 90"/>
                  <a:gd name="T4" fmla="*/ 16 w 91"/>
                  <a:gd name="T5" fmla="*/ 12 h 90"/>
                  <a:gd name="T6" fmla="*/ 20 w 91"/>
                  <a:gd name="T7" fmla="*/ 70 h 90"/>
                  <a:gd name="T8" fmla="*/ 79 w 91"/>
                  <a:gd name="T9" fmla="*/ 74 h 90"/>
                </a:gdLst>
                <a:ahLst/>
                <a:cxnLst>
                  <a:cxn ang="0">
                    <a:pos x="T0" y="T1"/>
                  </a:cxn>
                  <a:cxn ang="0">
                    <a:pos x="T2" y="T3"/>
                  </a:cxn>
                  <a:cxn ang="0">
                    <a:pos x="T4" y="T5"/>
                  </a:cxn>
                  <a:cxn ang="0">
                    <a:pos x="T6" y="T7"/>
                  </a:cxn>
                  <a:cxn ang="0">
                    <a:pos x="T8" y="T9"/>
                  </a:cxn>
                </a:cxnLst>
                <a:rect l="0" t="0" r="r" b="b"/>
                <a:pathLst>
                  <a:path w="91" h="90">
                    <a:moveTo>
                      <a:pt x="79" y="74"/>
                    </a:moveTo>
                    <a:cubicBezTo>
                      <a:pt x="91" y="58"/>
                      <a:pt x="85" y="36"/>
                      <a:pt x="70" y="20"/>
                    </a:cubicBezTo>
                    <a:cubicBezTo>
                      <a:pt x="56" y="4"/>
                      <a:pt x="31" y="0"/>
                      <a:pt x="16" y="12"/>
                    </a:cubicBezTo>
                    <a:cubicBezTo>
                      <a:pt x="0" y="23"/>
                      <a:pt x="2" y="50"/>
                      <a:pt x="20" y="70"/>
                    </a:cubicBezTo>
                    <a:cubicBezTo>
                      <a:pt x="39" y="90"/>
                      <a:pt x="68" y="89"/>
                      <a:pt x="79"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1"/>
              <p:cNvSpPr>
                <a:spLocks/>
              </p:cNvSpPr>
              <p:nvPr/>
            </p:nvSpPr>
            <p:spPr bwMode="auto">
              <a:xfrm>
                <a:off x="8202613" y="-1008063"/>
                <a:ext cx="201613" cy="242888"/>
              </a:xfrm>
              <a:custGeom>
                <a:avLst/>
                <a:gdLst>
                  <a:gd name="T0" fmla="*/ 75 w 92"/>
                  <a:gd name="T1" fmla="*/ 101 h 112"/>
                  <a:gd name="T2" fmla="*/ 79 w 92"/>
                  <a:gd name="T3" fmla="*/ 38 h 112"/>
                  <a:gd name="T4" fmla="*/ 25 w 92"/>
                  <a:gd name="T5" fmla="*/ 7 h 112"/>
                  <a:gd name="T6" fmla="*/ 17 w 92"/>
                  <a:gd name="T7" fmla="*/ 72 h 112"/>
                  <a:gd name="T8" fmla="*/ 75 w 92"/>
                  <a:gd name="T9" fmla="*/ 101 h 112"/>
                </a:gdLst>
                <a:ahLst/>
                <a:cxnLst>
                  <a:cxn ang="0">
                    <a:pos x="T0" y="T1"/>
                  </a:cxn>
                  <a:cxn ang="0">
                    <a:pos x="T2" y="T3"/>
                  </a:cxn>
                  <a:cxn ang="0">
                    <a:pos x="T4" y="T5"/>
                  </a:cxn>
                  <a:cxn ang="0">
                    <a:pos x="T6" y="T7"/>
                  </a:cxn>
                  <a:cxn ang="0">
                    <a:pos x="T8" y="T9"/>
                  </a:cxn>
                </a:cxnLst>
                <a:rect l="0" t="0" r="r" b="b"/>
                <a:pathLst>
                  <a:path w="92" h="112">
                    <a:moveTo>
                      <a:pt x="75" y="101"/>
                    </a:moveTo>
                    <a:cubicBezTo>
                      <a:pt x="90" y="89"/>
                      <a:pt x="92" y="61"/>
                      <a:pt x="79" y="38"/>
                    </a:cubicBezTo>
                    <a:cubicBezTo>
                      <a:pt x="64" y="15"/>
                      <a:pt x="43" y="0"/>
                      <a:pt x="25" y="7"/>
                    </a:cubicBezTo>
                    <a:cubicBezTo>
                      <a:pt x="6" y="14"/>
                      <a:pt x="0" y="44"/>
                      <a:pt x="17" y="72"/>
                    </a:cubicBezTo>
                    <a:cubicBezTo>
                      <a:pt x="32" y="100"/>
                      <a:pt x="59" y="112"/>
                      <a:pt x="75"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12"/>
              <p:cNvSpPr>
                <a:spLocks/>
              </p:cNvSpPr>
              <p:nvPr/>
            </p:nvSpPr>
            <p:spPr bwMode="auto">
              <a:xfrm>
                <a:off x="8278813" y="-1333500"/>
                <a:ext cx="212725" cy="252413"/>
              </a:xfrm>
              <a:custGeom>
                <a:avLst/>
                <a:gdLst>
                  <a:gd name="T0" fmla="*/ 64 w 97"/>
                  <a:gd name="T1" fmla="*/ 107 h 116"/>
                  <a:gd name="T2" fmla="*/ 96 w 97"/>
                  <a:gd name="T3" fmla="*/ 46 h 116"/>
                  <a:gd name="T4" fmla="*/ 45 w 97"/>
                  <a:gd name="T5" fmla="*/ 0 h 116"/>
                  <a:gd name="T6" fmla="*/ 6 w 97"/>
                  <a:gd name="T7" fmla="*/ 62 h 116"/>
                  <a:gd name="T8" fmla="*/ 64 w 97"/>
                  <a:gd name="T9" fmla="*/ 107 h 116"/>
                </a:gdLst>
                <a:ahLst/>
                <a:cxnLst>
                  <a:cxn ang="0">
                    <a:pos x="T0" y="T1"/>
                  </a:cxn>
                  <a:cxn ang="0">
                    <a:pos x="T2" y="T3"/>
                  </a:cxn>
                  <a:cxn ang="0">
                    <a:pos x="T4" y="T5"/>
                  </a:cxn>
                  <a:cxn ang="0">
                    <a:pos x="T6" y="T7"/>
                  </a:cxn>
                  <a:cxn ang="0">
                    <a:pos x="T8" y="T9"/>
                  </a:cxn>
                </a:cxnLst>
                <a:rect l="0" t="0" r="r" b="b"/>
                <a:pathLst>
                  <a:path w="97" h="116">
                    <a:moveTo>
                      <a:pt x="64" y="107"/>
                    </a:moveTo>
                    <a:cubicBezTo>
                      <a:pt x="89" y="98"/>
                      <a:pt x="97" y="72"/>
                      <a:pt x="96" y="46"/>
                    </a:cubicBezTo>
                    <a:cubicBezTo>
                      <a:pt x="92" y="21"/>
                      <a:pt x="69" y="0"/>
                      <a:pt x="45" y="0"/>
                    </a:cubicBezTo>
                    <a:cubicBezTo>
                      <a:pt x="19" y="0"/>
                      <a:pt x="0" y="28"/>
                      <a:pt x="6" y="62"/>
                    </a:cubicBezTo>
                    <a:cubicBezTo>
                      <a:pt x="9" y="97"/>
                      <a:pt x="42" y="116"/>
                      <a:pt x="64"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13"/>
              <p:cNvSpPr>
                <a:spLocks/>
              </p:cNvSpPr>
              <p:nvPr/>
            </p:nvSpPr>
            <p:spPr bwMode="auto">
              <a:xfrm>
                <a:off x="7985125" y="-1752600"/>
                <a:ext cx="304800" cy="460375"/>
              </a:xfrm>
              <a:custGeom>
                <a:avLst/>
                <a:gdLst>
                  <a:gd name="T0" fmla="*/ 64 w 140"/>
                  <a:gd name="T1" fmla="*/ 209 h 212"/>
                  <a:gd name="T2" fmla="*/ 131 w 140"/>
                  <a:gd name="T3" fmla="*/ 120 h 212"/>
                  <a:gd name="T4" fmla="*/ 96 w 140"/>
                  <a:gd name="T5" fmla="*/ 15 h 212"/>
                  <a:gd name="T6" fmla="*/ 9 w 140"/>
                  <a:gd name="T7" fmla="*/ 100 h 212"/>
                  <a:gd name="T8" fmla="*/ 64 w 140"/>
                  <a:gd name="T9" fmla="*/ 209 h 212"/>
                </a:gdLst>
                <a:ahLst/>
                <a:cxnLst>
                  <a:cxn ang="0">
                    <a:pos x="T0" y="T1"/>
                  </a:cxn>
                  <a:cxn ang="0">
                    <a:pos x="T2" y="T3"/>
                  </a:cxn>
                  <a:cxn ang="0">
                    <a:pos x="T4" y="T5"/>
                  </a:cxn>
                  <a:cxn ang="0">
                    <a:pos x="T6" y="T7"/>
                  </a:cxn>
                  <a:cxn ang="0">
                    <a:pos x="T8" y="T9"/>
                  </a:cxn>
                </a:cxnLst>
                <a:rect l="0" t="0" r="r" b="b"/>
                <a:pathLst>
                  <a:path w="140" h="212">
                    <a:moveTo>
                      <a:pt x="64" y="209"/>
                    </a:moveTo>
                    <a:cubicBezTo>
                      <a:pt x="98" y="206"/>
                      <a:pt x="125" y="166"/>
                      <a:pt x="131" y="120"/>
                    </a:cubicBezTo>
                    <a:cubicBezTo>
                      <a:pt x="140" y="75"/>
                      <a:pt x="126" y="28"/>
                      <a:pt x="96" y="15"/>
                    </a:cubicBezTo>
                    <a:cubicBezTo>
                      <a:pt x="64" y="0"/>
                      <a:pt x="22" y="38"/>
                      <a:pt x="9" y="100"/>
                    </a:cubicBezTo>
                    <a:cubicBezTo>
                      <a:pt x="0" y="163"/>
                      <a:pt x="30" y="212"/>
                      <a:pt x="64" y="2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14"/>
              <p:cNvSpPr>
                <a:spLocks/>
              </p:cNvSpPr>
              <p:nvPr/>
            </p:nvSpPr>
            <p:spPr bwMode="auto">
              <a:xfrm>
                <a:off x="8128000" y="-1181100"/>
                <a:ext cx="57150" cy="85725"/>
              </a:xfrm>
              <a:custGeom>
                <a:avLst/>
                <a:gdLst>
                  <a:gd name="T0" fmla="*/ 18 w 26"/>
                  <a:gd name="T1" fmla="*/ 38 h 39"/>
                  <a:gd name="T2" fmla="*/ 25 w 26"/>
                  <a:gd name="T3" fmla="*/ 17 h 39"/>
                  <a:gd name="T4" fmla="*/ 11 w 26"/>
                  <a:gd name="T5" fmla="*/ 1 h 39"/>
                  <a:gd name="T6" fmla="*/ 2 w 26"/>
                  <a:gd name="T7" fmla="*/ 22 h 39"/>
                  <a:gd name="T8" fmla="*/ 18 w 26"/>
                  <a:gd name="T9" fmla="*/ 38 h 39"/>
                </a:gdLst>
                <a:ahLst/>
                <a:cxnLst>
                  <a:cxn ang="0">
                    <a:pos x="T0" y="T1"/>
                  </a:cxn>
                  <a:cxn ang="0">
                    <a:pos x="T2" y="T3"/>
                  </a:cxn>
                  <a:cxn ang="0">
                    <a:pos x="T4" y="T5"/>
                  </a:cxn>
                  <a:cxn ang="0">
                    <a:pos x="T6" y="T7"/>
                  </a:cxn>
                  <a:cxn ang="0">
                    <a:pos x="T8" y="T9"/>
                  </a:cxn>
                </a:cxnLst>
                <a:rect l="0" t="0" r="r" b="b"/>
                <a:pathLst>
                  <a:path w="26" h="39">
                    <a:moveTo>
                      <a:pt x="18" y="38"/>
                    </a:moveTo>
                    <a:cubicBezTo>
                      <a:pt x="24" y="36"/>
                      <a:pt x="26" y="27"/>
                      <a:pt x="25" y="17"/>
                    </a:cubicBezTo>
                    <a:cubicBezTo>
                      <a:pt x="23" y="7"/>
                      <a:pt x="17" y="0"/>
                      <a:pt x="11" y="1"/>
                    </a:cubicBezTo>
                    <a:cubicBezTo>
                      <a:pt x="4" y="2"/>
                      <a:pt x="0" y="12"/>
                      <a:pt x="2" y="22"/>
                    </a:cubicBezTo>
                    <a:cubicBezTo>
                      <a:pt x="3" y="32"/>
                      <a:pt x="11" y="39"/>
                      <a:pt x="18"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15"/>
              <p:cNvSpPr>
                <a:spLocks/>
              </p:cNvSpPr>
              <p:nvPr/>
            </p:nvSpPr>
            <p:spPr bwMode="auto">
              <a:xfrm>
                <a:off x="8277225" y="-760413"/>
                <a:ext cx="161925" cy="173038"/>
              </a:xfrm>
              <a:custGeom>
                <a:avLst/>
                <a:gdLst>
                  <a:gd name="T0" fmla="*/ 65 w 74"/>
                  <a:gd name="T1" fmla="*/ 70 h 80"/>
                  <a:gd name="T2" fmla="*/ 56 w 74"/>
                  <a:gd name="T3" fmla="*/ 23 h 80"/>
                  <a:gd name="T4" fmla="*/ 11 w 74"/>
                  <a:gd name="T5" fmla="*/ 8 h 80"/>
                  <a:gd name="T6" fmla="*/ 18 w 74"/>
                  <a:gd name="T7" fmla="*/ 56 h 80"/>
                  <a:gd name="T8" fmla="*/ 65 w 74"/>
                  <a:gd name="T9" fmla="*/ 70 h 80"/>
                </a:gdLst>
                <a:ahLst/>
                <a:cxnLst>
                  <a:cxn ang="0">
                    <a:pos x="T0" y="T1"/>
                  </a:cxn>
                  <a:cxn ang="0">
                    <a:pos x="T2" y="T3"/>
                  </a:cxn>
                  <a:cxn ang="0">
                    <a:pos x="T4" y="T5"/>
                  </a:cxn>
                  <a:cxn ang="0">
                    <a:pos x="T6" y="T7"/>
                  </a:cxn>
                  <a:cxn ang="0">
                    <a:pos x="T8" y="T9"/>
                  </a:cxn>
                </a:cxnLst>
                <a:rect l="0" t="0" r="r" b="b"/>
                <a:pathLst>
                  <a:path w="74" h="80">
                    <a:moveTo>
                      <a:pt x="65" y="70"/>
                    </a:moveTo>
                    <a:cubicBezTo>
                      <a:pt x="74" y="60"/>
                      <a:pt x="70" y="39"/>
                      <a:pt x="56" y="23"/>
                    </a:cubicBezTo>
                    <a:cubicBezTo>
                      <a:pt x="42" y="7"/>
                      <a:pt x="22" y="0"/>
                      <a:pt x="11" y="8"/>
                    </a:cubicBezTo>
                    <a:cubicBezTo>
                      <a:pt x="0" y="16"/>
                      <a:pt x="2" y="38"/>
                      <a:pt x="18" y="56"/>
                    </a:cubicBezTo>
                    <a:cubicBezTo>
                      <a:pt x="34" y="74"/>
                      <a:pt x="55" y="80"/>
                      <a:pt x="65"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16"/>
              <p:cNvSpPr>
                <a:spLocks/>
              </p:cNvSpPr>
              <p:nvPr/>
            </p:nvSpPr>
            <p:spPr bwMode="auto">
              <a:xfrm>
                <a:off x="9190038" y="-569913"/>
                <a:ext cx="115888" cy="68263"/>
              </a:xfrm>
              <a:custGeom>
                <a:avLst/>
                <a:gdLst>
                  <a:gd name="T0" fmla="*/ 53 w 53"/>
                  <a:gd name="T1" fmla="*/ 18 h 31"/>
                  <a:gd name="T2" fmla="*/ 29 w 53"/>
                  <a:gd name="T3" fmla="*/ 1 h 31"/>
                  <a:gd name="T4" fmla="*/ 1 w 53"/>
                  <a:gd name="T5" fmla="*/ 11 h 31"/>
                  <a:gd name="T6" fmla="*/ 25 w 53"/>
                  <a:gd name="T7" fmla="*/ 30 h 31"/>
                  <a:gd name="T8" fmla="*/ 53 w 53"/>
                  <a:gd name="T9" fmla="*/ 18 h 31"/>
                </a:gdLst>
                <a:ahLst/>
                <a:cxnLst>
                  <a:cxn ang="0">
                    <a:pos x="T0" y="T1"/>
                  </a:cxn>
                  <a:cxn ang="0">
                    <a:pos x="T2" y="T3"/>
                  </a:cxn>
                  <a:cxn ang="0">
                    <a:pos x="T4" y="T5"/>
                  </a:cxn>
                  <a:cxn ang="0">
                    <a:pos x="T6" y="T7"/>
                  </a:cxn>
                  <a:cxn ang="0">
                    <a:pos x="T8" y="T9"/>
                  </a:cxn>
                </a:cxnLst>
                <a:rect l="0" t="0" r="r" b="b"/>
                <a:pathLst>
                  <a:path w="53" h="31">
                    <a:moveTo>
                      <a:pt x="53" y="18"/>
                    </a:moveTo>
                    <a:cubicBezTo>
                      <a:pt x="53" y="9"/>
                      <a:pt x="43" y="2"/>
                      <a:pt x="29" y="1"/>
                    </a:cubicBezTo>
                    <a:cubicBezTo>
                      <a:pt x="15" y="0"/>
                      <a:pt x="3" y="3"/>
                      <a:pt x="1" y="11"/>
                    </a:cubicBezTo>
                    <a:cubicBezTo>
                      <a:pt x="0" y="18"/>
                      <a:pt x="10" y="29"/>
                      <a:pt x="25" y="30"/>
                    </a:cubicBezTo>
                    <a:cubicBezTo>
                      <a:pt x="40" y="31"/>
                      <a:pt x="52" y="26"/>
                      <a:pt x="53"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17"/>
              <p:cNvSpPr>
                <a:spLocks/>
              </p:cNvSpPr>
              <p:nvPr/>
            </p:nvSpPr>
            <p:spPr bwMode="auto">
              <a:xfrm>
                <a:off x="9151938" y="-1327150"/>
                <a:ext cx="393700" cy="909638"/>
              </a:xfrm>
              <a:custGeom>
                <a:avLst/>
                <a:gdLst>
                  <a:gd name="T0" fmla="*/ 0 w 180"/>
                  <a:gd name="T1" fmla="*/ 0 h 418"/>
                  <a:gd name="T2" fmla="*/ 0 w 180"/>
                  <a:gd name="T3" fmla="*/ 0 h 418"/>
                  <a:gd name="T4" fmla="*/ 158 w 180"/>
                  <a:gd name="T5" fmla="*/ 418 h 418"/>
                  <a:gd name="T6" fmla="*/ 180 w 180"/>
                  <a:gd name="T7" fmla="*/ 410 h 418"/>
                  <a:gd name="T8" fmla="*/ 0 w 180"/>
                  <a:gd name="T9" fmla="*/ 0 h 418"/>
                </a:gdLst>
                <a:ahLst/>
                <a:cxnLst>
                  <a:cxn ang="0">
                    <a:pos x="T0" y="T1"/>
                  </a:cxn>
                  <a:cxn ang="0">
                    <a:pos x="T2" y="T3"/>
                  </a:cxn>
                  <a:cxn ang="0">
                    <a:pos x="T4" y="T5"/>
                  </a:cxn>
                  <a:cxn ang="0">
                    <a:pos x="T6" y="T7"/>
                  </a:cxn>
                  <a:cxn ang="0">
                    <a:pos x="T8" y="T9"/>
                  </a:cxn>
                </a:cxnLst>
                <a:rect l="0" t="0" r="r" b="b"/>
                <a:pathLst>
                  <a:path w="180" h="418">
                    <a:moveTo>
                      <a:pt x="0" y="0"/>
                    </a:moveTo>
                    <a:cubicBezTo>
                      <a:pt x="0" y="0"/>
                      <a:pt x="0" y="0"/>
                      <a:pt x="0" y="0"/>
                    </a:cubicBezTo>
                    <a:cubicBezTo>
                      <a:pt x="58" y="137"/>
                      <a:pt x="111" y="277"/>
                      <a:pt x="158" y="418"/>
                    </a:cubicBezTo>
                    <a:cubicBezTo>
                      <a:pt x="180" y="410"/>
                      <a:pt x="180" y="410"/>
                      <a:pt x="180" y="410"/>
                    </a:cubicBezTo>
                    <a:cubicBezTo>
                      <a:pt x="126" y="272"/>
                      <a:pt x="66" y="13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18"/>
              <p:cNvSpPr>
                <a:spLocks/>
              </p:cNvSpPr>
              <p:nvPr/>
            </p:nvSpPr>
            <p:spPr bwMode="auto">
              <a:xfrm>
                <a:off x="9156700" y="-1328738"/>
                <a:ext cx="490538" cy="587375"/>
              </a:xfrm>
              <a:custGeom>
                <a:avLst/>
                <a:gdLst>
                  <a:gd name="T0" fmla="*/ 0 w 225"/>
                  <a:gd name="T1" fmla="*/ 0 h 270"/>
                  <a:gd name="T2" fmla="*/ 0 w 225"/>
                  <a:gd name="T3" fmla="*/ 1 h 270"/>
                  <a:gd name="T4" fmla="*/ 212 w 225"/>
                  <a:gd name="T5" fmla="*/ 270 h 270"/>
                  <a:gd name="T6" fmla="*/ 225 w 225"/>
                  <a:gd name="T7" fmla="*/ 258 h 270"/>
                  <a:gd name="T8" fmla="*/ 0 w 225"/>
                  <a:gd name="T9" fmla="*/ 0 h 270"/>
                </a:gdLst>
                <a:ahLst/>
                <a:cxnLst>
                  <a:cxn ang="0">
                    <a:pos x="T0" y="T1"/>
                  </a:cxn>
                  <a:cxn ang="0">
                    <a:pos x="T2" y="T3"/>
                  </a:cxn>
                  <a:cxn ang="0">
                    <a:pos x="T4" y="T5"/>
                  </a:cxn>
                  <a:cxn ang="0">
                    <a:pos x="T6" y="T7"/>
                  </a:cxn>
                  <a:cxn ang="0">
                    <a:pos x="T8" y="T9"/>
                  </a:cxn>
                </a:cxnLst>
                <a:rect l="0" t="0" r="r" b="b"/>
                <a:pathLst>
                  <a:path w="225" h="270">
                    <a:moveTo>
                      <a:pt x="0" y="0"/>
                    </a:moveTo>
                    <a:cubicBezTo>
                      <a:pt x="0" y="1"/>
                      <a:pt x="0" y="1"/>
                      <a:pt x="0" y="1"/>
                    </a:cubicBezTo>
                    <a:cubicBezTo>
                      <a:pt x="63" y="97"/>
                      <a:pt x="134" y="187"/>
                      <a:pt x="212" y="270"/>
                    </a:cubicBezTo>
                    <a:cubicBezTo>
                      <a:pt x="225" y="258"/>
                      <a:pt x="225" y="258"/>
                      <a:pt x="225" y="258"/>
                    </a:cubicBezTo>
                    <a:cubicBezTo>
                      <a:pt x="143" y="178"/>
                      <a:pt x="67" y="9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19"/>
              <p:cNvSpPr>
                <a:spLocks/>
              </p:cNvSpPr>
              <p:nvPr/>
            </p:nvSpPr>
            <p:spPr bwMode="auto">
              <a:xfrm>
                <a:off x="9163050" y="-1689100"/>
                <a:ext cx="795338" cy="331788"/>
              </a:xfrm>
              <a:custGeom>
                <a:avLst/>
                <a:gdLst>
                  <a:gd name="T0" fmla="*/ 0 w 364"/>
                  <a:gd name="T1" fmla="*/ 153 h 153"/>
                  <a:gd name="T2" fmla="*/ 0 w 364"/>
                  <a:gd name="T3" fmla="*/ 153 h 153"/>
                  <a:gd name="T4" fmla="*/ 364 w 364"/>
                  <a:gd name="T5" fmla="*/ 19 h 153"/>
                  <a:gd name="T6" fmla="*/ 358 w 364"/>
                  <a:gd name="T7" fmla="*/ 0 h 153"/>
                  <a:gd name="T8" fmla="*/ 0 w 364"/>
                  <a:gd name="T9" fmla="*/ 153 h 153"/>
                </a:gdLst>
                <a:ahLst/>
                <a:cxnLst>
                  <a:cxn ang="0">
                    <a:pos x="T0" y="T1"/>
                  </a:cxn>
                  <a:cxn ang="0">
                    <a:pos x="T2" y="T3"/>
                  </a:cxn>
                  <a:cxn ang="0">
                    <a:pos x="T4" y="T5"/>
                  </a:cxn>
                  <a:cxn ang="0">
                    <a:pos x="T6" y="T7"/>
                  </a:cxn>
                  <a:cxn ang="0">
                    <a:pos x="T8" y="T9"/>
                  </a:cxn>
                </a:cxnLst>
                <a:rect l="0" t="0" r="r" b="b"/>
                <a:pathLst>
                  <a:path w="364" h="153">
                    <a:moveTo>
                      <a:pt x="0" y="153"/>
                    </a:moveTo>
                    <a:cubicBezTo>
                      <a:pt x="0" y="153"/>
                      <a:pt x="0" y="153"/>
                      <a:pt x="0" y="153"/>
                    </a:cubicBezTo>
                    <a:cubicBezTo>
                      <a:pt x="119" y="102"/>
                      <a:pt x="240" y="57"/>
                      <a:pt x="364" y="19"/>
                    </a:cubicBezTo>
                    <a:cubicBezTo>
                      <a:pt x="358" y="0"/>
                      <a:pt x="358" y="0"/>
                      <a:pt x="358" y="0"/>
                    </a:cubicBezTo>
                    <a:cubicBezTo>
                      <a:pt x="237" y="44"/>
                      <a:pt x="117" y="95"/>
                      <a:pt x="0"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0"/>
              <p:cNvSpPr>
                <a:spLocks/>
              </p:cNvSpPr>
              <p:nvPr/>
            </p:nvSpPr>
            <p:spPr bwMode="auto">
              <a:xfrm>
                <a:off x="9161463" y="-1336675"/>
                <a:ext cx="782638" cy="495300"/>
              </a:xfrm>
              <a:custGeom>
                <a:avLst/>
                <a:gdLst>
                  <a:gd name="T0" fmla="*/ 1 w 359"/>
                  <a:gd name="T1" fmla="*/ 0 h 228"/>
                  <a:gd name="T2" fmla="*/ 0 w 359"/>
                  <a:gd name="T3" fmla="*/ 1 h 228"/>
                  <a:gd name="T4" fmla="*/ 347 w 359"/>
                  <a:gd name="T5" fmla="*/ 228 h 228"/>
                  <a:gd name="T6" fmla="*/ 359 w 359"/>
                  <a:gd name="T7" fmla="*/ 211 h 228"/>
                  <a:gd name="T8" fmla="*/ 1 w 359"/>
                  <a:gd name="T9" fmla="*/ 0 h 228"/>
                </a:gdLst>
                <a:ahLst/>
                <a:cxnLst>
                  <a:cxn ang="0">
                    <a:pos x="T0" y="T1"/>
                  </a:cxn>
                  <a:cxn ang="0">
                    <a:pos x="T2" y="T3"/>
                  </a:cxn>
                  <a:cxn ang="0">
                    <a:pos x="T4" y="T5"/>
                  </a:cxn>
                  <a:cxn ang="0">
                    <a:pos x="T6" y="T7"/>
                  </a:cxn>
                  <a:cxn ang="0">
                    <a:pos x="T8" y="T9"/>
                  </a:cxn>
                </a:cxnLst>
                <a:rect l="0" t="0" r="r" b="b"/>
                <a:pathLst>
                  <a:path w="359" h="228">
                    <a:moveTo>
                      <a:pt x="1" y="0"/>
                    </a:moveTo>
                    <a:cubicBezTo>
                      <a:pt x="0" y="1"/>
                      <a:pt x="0" y="1"/>
                      <a:pt x="0" y="1"/>
                    </a:cubicBezTo>
                    <a:cubicBezTo>
                      <a:pt x="121" y="69"/>
                      <a:pt x="237" y="145"/>
                      <a:pt x="347" y="228"/>
                    </a:cubicBezTo>
                    <a:cubicBezTo>
                      <a:pt x="352" y="223"/>
                      <a:pt x="356" y="217"/>
                      <a:pt x="359" y="211"/>
                    </a:cubicBezTo>
                    <a:cubicBezTo>
                      <a:pt x="244" y="132"/>
                      <a:pt x="124" y="62"/>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21"/>
              <p:cNvSpPr>
                <a:spLocks/>
              </p:cNvSpPr>
              <p:nvPr/>
            </p:nvSpPr>
            <p:spPr bwMode="auto">
              <a:xfrm>
                <a:off x="9163050" y="-1341438"/>
                <a:ext cx="760413" cy="184150"/>
              </a:xfrm>
              <a:custGeom>
                <a:avLst/>
                <a:gdLst>
                  <a:gd name="T0" fmla="*/ 1 w 348"/>
                  <a:gd name="T1" fmla="*/ 0 h 85"/>
                  <a:gd name="T2" fmla="*/ 0 w 348"/>
                  <a:gd name="T3" fmla="*/ 0 h 85"/>
                  <a:gd name="T4" fmla="*/ 343 w 348"/>
                  <a:gd name="T5" fmla="*/ 85 h 85"/>
                  <a:gd name="T6" fmla="*/ 348 w 348"/>
                  <a:gd name="T7" fmla="*/ 67 h 85"/>
                  <a:gd name="T8" fmla="*/ 1 w 348"/>
                  <a:gd name="T9" fmla="*/ 0 h 85"/>
                </a:gdLst>
                <a:ahLst/>
                <a:cxnLst>
                  <a:cxn ang="0">
                    <a:pos x="T0" y="T1"/>
                  </a:cxn>
                  <a:cxn ang="0">
                    <a:pos x="T2" y="T3"/>
                  </a:cxn>
                  <a:cxn ang="0">
                    <a:pos x="T4" y="T5"/>
                  </a:cxn>
                  <a:cxn ang="0">
                    <a:pos x="T6" y="T7"/>
                  </a:cxn>
                  <a:cxn ang="0">
                    <a:pos x="T8" y="T9"/>
                  </a:cxn>
                </a:cxnLst>
                <a:rect l="0" t="0" r="r" b="b"/>
                <a:pathLst>
                  <a:path w="348" h="85">
                    <a:moveTo>
                      <a:pt x="1" y="0"/>
                    </a:moveTo>
                    <a:cubicBezTo>
                      <a:pt x="0" y="0"/>
                      <a:pt x="0" y="0"/>
                      <a:pt x="0" y="0"/>
                    </a:cubicBezTo>
                    <a:cubicBezTo>
                      <a:pt x="115" y="25"/>
                      <a:pt x="229" y="54"/>
                      <a:pt x="343" y="85"/>
                    </a:cubicBezTo>
                    <a:cubicBezTo>
                      <a:pt x="348" y="67"/>
                      <a:pt x="348" y="67"/>
                      <a:pt x="348" y="67"/>
                    </a:cubicBezTo>
                    <a:cubicBezTo>
                      <a:pt x="233" y="42"/>
                      <a:pt x="117" y="19"/>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22"/>
              <p:cNvSpPr>
                <a:spLocks/>
              </p:cNvSpPr>
              <p:nvPr/>
            </p:nvSpPr>
            <p:spPr bwMode="auto">
              <a:xfrm>
                <a:off x="9163050" y="-1489075"/>
                <a:ext cx="931863" cy="141288"/>
              </a:xfrm>
              <a:custGeom>
                <a:avLst/>
                <a:gdLst>
                  <a:gd name="T0" fmla="*/ 0 w 427"/>
                  <a:gd name="T1" fmla="*/ 65 h 65"/>
                  <a:gd name="T2" fmla="*/ 1 w 427"/>
                  <a:gd name="T3" fmla="*/ 65 h 65"/>
                  <a:gd name="T4" fmla="*/ 427 w 427"/>
                  <a:gd name="T5" fmla="*/ 22 h 65"/>
                  <a:gd name="T6" fmla="*/ 423 w 427"/>
                  <a:gd name="T7" fmla="*/ 0 h 65"/>
                  <a:gd name="T8" fmla="*/ 0 w 427"/>
                  <a:gd name="T9" fmla="*/ 65 h 65"/>
                </a:gdLst>
                <a:ahLst/>
                <a:cxnLst>
                  <a:cxn ang="0">
                    <a:pos x="T0" y="T1"/>
                  </a:cxn>
                  <a:cxn ang="0">
                    <a:pos x="T2" y="T3"/>
                  </a:cxn>
                  <a:cxn ang="0">
                    <a:pos x="T4" y="T5"/>
                  </a:cxn>
                  <a:cxn ang="0">
                    <a:pos x="T6" y="T7"/>
                  </a:cxn>
                  <a:cxn ang="0">
                    <a:pos x="T8" y="T9"/>
                  </a:cxn>
                </a:cxnLst>
                <a:rect l="0" t="0" r="r" b="b"/>
                <a:pathLst>
                  <a:path w="427" h="65">
                    <a:moveTo>
                      <a:pt x="0" y="65"/>
                    </a:moveTo>
                    <a:cubicBezTo>
                      <a:pt x="1" y="65"/>
                      <a:pt x="1" y="65"/>
                      <a:pt x="1" y="65"/>
                    </a:cubicBezTo>
                    <a:cubicBezTo>
                      <a:pt x="143" y="56"/>
                      <a:pt x="285" y="41"/>
                      <a:pt x="427" y="22"/>
                    </a:cubicBezTo>
                    <a:cubicBezTo>
                      <a:pt x="423" y="0"/>
                      <a:pt x="423" y="0"/>
                      <a:pt x="423" y="0"/>
                    </a:cubicBezTo>
                    <a:cubicBezTo>
                      <a:pt x="283" y="27"/>
                      <a:pt x="142" y="48"/>
                      <a:pt x="0" y="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3"/>
              <p:cNvSpPr>
                <a:spLocks/>
              </p:cNvSpPr>
              <p:nvPr/>
            </p:nvSpPr>
            <p:spPr bwMode="auto">
              <a:xfrm>
                <a:off x="9877425" y="-1779588"/>
                <a:ext cx="152400" cy="190500"/>
              </a:xfrm>
              <a:custGeom>
                <a:avLst/>
                <a:gdLst>
                  <a:gd name="T0" fmla="*/ 16 w 70"/>
                  <a:gd name="T1" fmla="*/ 7 h 87"/>
                  <a:gd name="T2" fmla="*/ 7 w 70"/>
                  <a:gd name="T3" fmla="*/ 55 h 87"/>
                  <a:gd name="T4" fmla="*/ 48 w 70"/>
                  <a:gd name="T5" fmla="*/ 82 h 87"/>
                  <a:gd name="T6" fmla="*/ 61 w 70"/>
                  <a:gd name="T7" fmla="*/ 32 h 87"/>
                  <a:gd name="T8" fmla="*/ 16 w 70"/>
                  <a:gd name="T9" fmla="*/ 7 h 87"/>
                </a:gdLst>
                <a:ahLst/>
                <a:cxnLst>
                  <a:cxn ang="0">
                    <a:pos x="T0" y="T1"/>
                  </a:cxn>
                  <a:cxn ang="0">
                    <a:pos x="T2" y="T3"/>
                  </a:cxn>
                  <a:cxn ang="0">
                    <a:pos x="T4" y="T5"/>
                  </a:cxn>
                  <a:cxn ang="0">
                    <a:pos x="T6" y="T7"/>
                  </a:cxn>
                  <a:cxn ang="0">
                    <a:pos x="T8" y="T9"/>
                  </a:cxn>
                </a:cxnLst>
                <a:rect l="0" t="0" r="r" b="b"/>
                <a:pathLst>
                  <a:path w="70" h="87">
                    <a:moveTo>
                      <a:pt x="16" y="7"/>
                    </a:moveTo>
                    <a:cubicBezTo>
                      <a:pt x="2" y="16"/>
                      <a:pt x="0" y="36"/>
                      <a:pt x="7" y="55"/>
                    </a:cubicBezTo>
                    <a:cubicBezTo>
                      <a:pt x="14" y="74"/>
                      <a:pt x="32" y="87"/>
                      <a:pt x="48" y="82"/>
                    </a:cubicBezTo>
                    <a:cubicBezTo>
                      <a:pt x="63" y="78"/>
                      <a:pt x="70" y="55"/>
                      <a:pt x="61" y="32"/>
                    </a:cubicBezTo>
                    <a:cubicBezTo>
                      <a:pt x="53" y="10"/>
                      <a:pt x="30" y="0"/>
                      <a:pt x="16"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24"/>
              <p:cNvSpPr>
                <a:spLocks/>
              </p:cNvSpPr>
              <p:nvPr/>
            </p:nvSpPr>
            <p:spPr bwMode="auto">
              <a:xfrm>
                <a:off x="10056813" y="-1617663"/>
                <a:ext cx="209550" cy="312738"/>
              </a:xfrm>
              <a:custGeom>
                <a:avLst/>
                <a:gdLst>
                  <a:gd name="T0" fmla="*/ 35 w 96"/>
                  <a:gd name="T1" fmla="*/ 7 h 144"/>
                  <a:gd name="T2" fmla="*/ 4 w 96"/>
                  <a:gd name="T3" fmla="*/ 79 h 144"/>
                  <a:gd name="T4" fmla="*/ 49 w 96"/>
                  <a:gd name="T5" fmla="*/ 143 h 144"/>
                  <a:gd name="T6" fmla="*/ 89 w 96"/>
                  <a:gd name="T7" fmla="*/ 70 h 144"/>
                  <a:gd name="T8" fmla="*/ 35 w 96"/>
                  <a:gd name="T9" fmla="*/ 7 h 144"/>
                </a:gdLst>
                <a:ahLst/>
                <a:cxnLst>
                  <a:cxn ang="0">
                    <a:pos x="T0" y="T1"/>
                  </a:cxn>
                  <a:cxn ang="0">
                    <a:pos x="T2" y="T3"/>
                  </a:cxn>
                  <a:cxn ang="0">
                    <a:pos x="T4" y="T5"/>
                  </a:cxn>
                  <a:cxn ang="0">
                    <a:pos x="T6" y="T7"/>
                  </a:cxn>
                  <a:cxn ang="0">
                    <a:pos x="T8" y="T9"/>
                  </a:cxn>
                </a:cxnLst>
                <a:rect l="0" t="0" r="r" b="b"/>
                <a:pathLst>
                  <a:path w="96" h="144">
                    <a:moveTo>
                      <a:pt x="35" y="7"/>
                    </a:moveTo>
                    <a:cubicBezTo>
                      <a:pt x="13" y="13"/>
                      <a:pt x="0" y="45"/>
                      <a:pt x="4" y="79"/>
                    </a:cubicBezTo>
                    <a:cubicBezTo>
                      <a:pt x="10" y="112"/>
                      <a:pt x="24" y="141"/>
                      <a:pt x="49" y="143"/>
                    </a:cubicBezTo>
                    <a:cubicBezTo>
                      <a:pt x="71" y="144"/>
                      <a:pt x="96" y="111"/>
                      <a:pt x="89" y="70"/>
                    </a:cubicBezTo>
                    <a:cubicBezTo>
                      <a:pt x="84" y="28"/>
                      <a:pt x="58" y="0"/>
                      <a:pt x="35"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25"/>
              <p:cNvSpPr>
                <a:spLocks/>
              </p:cNvSpPr>
              <p:nvPr/>
            </p:nvSpPr>
            <p:spPr bwMode="auto">
              <a:xfrm>
                <a:off x="9829800" y="-1239838"/>
                <a:ext cx="174625" cy="209550"/>
              </a:xfrm>
              <a:custGeom>
                <a:avLst/>
                <a:gdLst>
                  <a:gd name="T0" fmla="*/ 49 w 80"/>
                  <a:gd name="T1" fmla="*/ 2 h 96"/>
                  <a:gd name="T2" fmla="*/ 5 w 80"/>
                  <a:gd name="T3" fmla="*/ 36 h 96"/>
                  <a:gd name="T4" fmla="*/ 25 w 80"/>
                  <a:gd name="T5" fmla="*/ 88 h 96"/>
                  <a:gd name="T6" fmla="*/ 73 w 80"/>
                  <a:gd name="T7" fmla="*/ 55 h 96"/>
                  <a:gd name="T8" fmla="*/ 49 w 80"/>
                  <a:gd name="T9" fmla="*/ 2 h 96"/>
                </a:gdLst>
                <a:ahLst/>
                <a:cxnLst>
                  <a:cxn ang="0">
                    <a:pos x="T0" y="T1"/>
                  </a:cxn>
                  <a:cxn ang="0">
                    <a:pos x="T2" y="T3"/>
                  </a:cxn>
                  <a:cxn ang="0">
                    <a:pos x="T4" y="T5"/>
                  </a:cxn>
                  <a:cxn ang="0">
                    <a:pos x="T6" y="T7"/>
                  </a:cxn>
                  <a:cxn ang="0">
                    <a:pos x="T8" y="T9"/>
                  </a:cxn>
                </a:cxnLst>
                <a:rect l="0" t="0" r="r" b="b"/>
                <a:pathLst>
                  <a:path w="80" h="96">
                    <a:moveTo>
                      <a:pt x="49" y="2"/>
                    </a:moveTo>
                    <a:cubicBezTo>
                      <a:pt x="30" y="0"/>
                      <a:pt x="10" y="15"/>
                      <a:pt x="5" y="36"/>
                    </a:cubicBezTo>
                    <a:cubicBezTo>
                      <a:pt x="0" y="58"/>
                      <a:pt x="8" y="80"/>
                      <a:pt x="25" y="88"/>
                    </a:cubicBezTo>
                    <a:cubicBezTo>
                      <a:pt x="44" y="96"/>
                      <a:pt x="67" y="82"/>
                      <a:pt x="73" y="55"/>
                    </a:cubicBezTo>
                    <a:cubicBezTo>
                      <a:pt x="80" y="28"/>
                      <a:pt x="69" y="4"/>
                      <a:pt x="49"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26"/>
              <p:cNvSpPr>
                <a:spLocks/>
              </p:cNvSpPr>
              <p:nvPr/>
            </p:nvSpPr>
            <p:spPr bwMode="auto">
              <a:xfrm>
                <a:off x="9856788" y="-974725"/>
                <a:ext cx="201613" cy="242888"/>
              </a:xfrm>
              <a:custGeom>
                <a:avLst/>
                <a:gdLst>
                  <a:gd name="T0" fmla="*/ 70 w 92"/>
                  <a:gd name="T1" fmla="*/ 8 h 111"/>
                  <a:gd name="T2" fmla="*/ 17 w 92"/>
                  <a:gd name="T3" fmla="*/ 37 h 111"/>
                  <a:gd name="T4" fmla="*/ 16 w 92"/>
                  <a:gd name="T5" fmla="*/ 98 h 111"/>
                  <a:gd name="T6" fmla="*/ 77 w 92"/>
                  <a:gd name="T7" fmla="*/ 74 h 111"/>
                  <a:gd name="T8" fmla="*/ 70 w 92"/>
                  <a:gd name="T9" fmla="*/ 8 h 111"/>
                </a:gdLst>
                <a:ahLst/>
                <a:cxnLst>
                  <a:cxn ang="0">
                    <a:pos x="T0" y="T1"/>
                  </a:cxn>
                  <a:cxn ang="0">
                    <a:pos x="T2" y="T3"/>
                  </a:cxn>
                  <a:cxn ang="0">
                    <a:pos x="T4" y="T5"/>
                  </a:cxn>
                  <a:cxn ang="0">
                    <a:pos x="T6" y="T7"/>
                  </a:cxn>
                  <a:cxn ang="0">
                    <a:pos x="T8" y="T9"/>
                  </a:cxn>
                </a:cxnLst>
                <a:rect l="0" t="0" r="r" b="b"/>
                <a:pathLst>
                  <a:path w="92" h="111">
                    <a:moveTo>
                      <a:pt x="70" y="8"/>
                    </a:moveTo>
                    <a:cubicBezTo>
                      <a:pt x="53" y="0"/>
                      <a:pt x="29" y="14"/>
                      <a:pt x="17" y="37"/>
                    </a:cubicBezTo>
                    <a:cubicBezTo>
                      <a:pt x="2" y="59"/>
                      <a:pt x="0" y="86"/>
                      <a:pt x="16" y="98"/>
                    </a:cubicBezTo>
                    <a:cubicBezTo>
                      <a:pt x="31" y="111"/>
                      <a:pt x="59" y="100"/>
                      <a:pt x="77" y="74"/>
                    </a:cubicBezTo>
                    <a:cubicBezTo>
                      <a:pt x="92" y="46"/>
                      <a:pt x="88" y="16"/>
                      <a:pt x="7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27"/>
              <p:cNvSpPr>
                <a:spLocks/>
              </p:cNvSpPr>
              <p:nvPr/>
            </p:nvSpPr>
            <p:spPr bwMode="auto">
              <a:xfrm>
                <a:off x="9507538" y="-881063"/>
                <a:ext cx="255588" cy="246063"/>
              </a:xfrm>
              <a:custGeom>
                <a:avLst/>
                <a:gdLst>
                  <a:gd name="T0" fmla="*/ 97 w 117"/>
                  <a:gd name="T1" fmla="*/ 16 h 113"/>
                  <a:gd name="T2" fmla="*/ 28 w 117"/>
                  <a:gd name="T3" fmla="*/ 19 h 113"/>
                  <a:gd name="T4" fmla="*/ 12 w 117"/>
                  <a:gd name="T5" fmla="*/ 86 h 113"/>
                  <a:gd name="T6" fmla="*/ 86 w 117"/>
                  <a:gd name="T7" fmla="*/ 89 h 113"/>
                  <a:gd name="T8" fmla="*/ 97 w 117"/>
                  <a:gd name="T9" fmla="*/ 16 h 113"/>
                </a:gdLst>
                <a:ahLst/>
                <a:cxnLst>
                  <a:cxn ang="0">
                    <a:pos x="T0" y="T1"/>
                  </a:cxn>
                  <a:cxn ang="0">
                    <a:pos x="T2" y="T3"/>
                  </a:cxn>
                  <a:cxn ang="0">
                    <a:pos x="T4" y="T5"/>
                  </a:cxn>
                  <a:cxn ang="0">
                    <a:pos x="T6" y="T7"/>
                  </a:cxn>
                  <a:cxn ang="0">
                    <a:pos x="T8" y="T9"/>
                  </a:cxn>
                </a:cxnLst>
                <a:rect l="0" t="0" r="r" b="b"/>
                <a:pathLst>
                  <a:path w="117" h="113">
                    <a:moveTo>
                      <a:pt x="97" y="16"/>
                    </a:moveTo>
                    <a:cubicBezTo>
                      <a:pt x="78" y="0"/>
                      <a:pt x="48" y="3"/>
                      <a:pt x="28" y="19"/>
                    </a:cubicBezTo>
                    <a:cubicBezTo>
                      <a:pt x="9" y="37"/>
                      <a:pt x="0" y="63"/>
                      <a:pt x="12" y="86"/>
                    </a:cubicBezTo>
                    <a:cubicBezTo>
                      <a:pt x="24" y="107"/>
                      <a:pt x="61" y="113"/>
                      <a:pt x="86" y="89"/>
                    </a:cubicBezTo>
                    <a:cubicBezTo>
                      <a:pt x="114" y="66"/>
                      <a:pt x="117" y="32"/>
                      <a:pt x="97"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28"/>
              <p:cNvSpPr>
                <a:spLocks/>
              </p:cNvSpPr>
              <p:nvPr/>
            </p:nvSpPr>
            <p:spPr bwMode="auto">
              <a:xfrm>
                <a:off x="9283700" y="-557213"/>
                <a:ext cx="449263" cy="334963"/>
              </a:xfrm>
              <a:custGeom>
                <a:avLst/>
                <a:gdLst>
                  <a:gd name="T0" fmla="*/ 187 w 206"/>
                  <a:gd name="T1" fmla="*/ 29 h 154"/>
                  <a:gd name="T2" fmla="*/ 77 w 206"/>
                  <a:gd name="T3" fmla="*/ 15 h 154"/>
                  <a:gd name="T4" fmla="*/ 3 w 206"/>
                  <a:gd name="T5" fmla="*/ 98 h 154"/>
                  <a:gd name="T6" fmla="*/ 121 w 206"/>
                  <a:gd name="T7" fmla="*/ 131 h 154"/>
                  <a:gd name="T8" fmla="*/ 187 w 206"/>
                  <a:gd name="T9" fmla="*/ 29 h 154"/>
                </a:gdLst>
                <a:ahLst/>
                <a:cxnLst>
                  <a:cxn ang="0">
                    <a:pos x="T0" y="T1"/>
                  </a:cxn>
                  <a:cxn ang="0">
                    <a:pos x="T2" y="T3"/>
                  </a:cxn>
                  <a:cxn ang="0">
                    <a:pos x="T4" y="T5"/>
                  </a:cxn>
                  <a:cxn ang="0">
                    <a:pos x="T6" y="T7"/>
                  </a:cxn>
                  <a:cxn ang="0">
                    <a:pos x="T8" y="T9"/>
                  </a:cxn>
                </a:cxnLst>
                <a:rect l="0" t="0" r="r" b="b"/>
                <a:pathLst>
                  <a:path w="206" h="154">
                    <a:moveTo>
                      <a:pt x="187" y="29"/>
                    </a:moveTo>
                    <a:cubicBezTo>
                      <a:pt x="167" y="0"/>
                      <a:pt x="121" y="1"/>
                      <a:pt x="77" y="15"/>
                    </a:cubicBezTo>
                    <a:cubicBezTo>
                      <a:pt x="34" y="33"/>
                      <a:pt x="0" y="64"/>
                      <a:pt x="3" y="98"/>
                    </a:cubicBezTo>
                    <a:cubicBezTo>
                      <a:pt x="7" y="132"/>
                      <a:pt x="61" y="154"/>
                      <a:pt x="121" y="131"/>
                    </a:cubicBezTo>
                    <a:cubicBezTo>
                      <a:pt x="180" y="111"/>
                      <a:pt x="206" y="56"/>
                      <a:pt x="187"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29"/>
              <p:cNvSpPr>
                <a:spLocks/>
              </p:cNvSpPr>
              <p:nvPr/>
            </p:nvSpPr>
            <p:spPr bwMode="auto">
              <a:xfrm>
                <a:off x="9774238" y="-639763"/>
                <a:ext cx="80963" cy="74613"/>
              </a:xfrm>
              <a:custGeom>
                <a:avLst/>
                <a:gdLst>
                  <a:gd name="T0" fmla="*/ 32 w 37"/>
                  <a:gd name="T1" fmla="*/ 4 h 34"/>
                  <a:gd name="T2" fmla="*/ 10 w 37"/>
                  <a:gd name="T3" fmla="*/ 8 h 34"/>
                  <a:gd name="T4" fmla="*/ 4 w 37"/>
                  <a:gd name="T5" fmla="*/ 29 h 34"/>
                  <a:gd name="T6" fmla="*/ 26 w 37"/>
                  <a:gd name="T7" fmla="*/ 25 h 34"/>
                  <a:gd name="T8" fmla="*/ 32 w 37"/>
                  <a:gd name="T9" fmla="*/ 4 h 34"/>
                </a:gdLst>
                <a:ahLst/>
                <a:cxnLst>
                  <a:cxn ang="0">
                    <a:pos x="T0" y="T1"/>
                  </a:cxn>
                  <a:cxn ang="0">
                    <a:pos x="T2" y="T3"/>
                  </a:cxn>
                  <a:cxn ang="0">
                    <a:pos x="T4" y="T5"/>
                  </a:cxn>
                  <a:cxn ang="0">
                    <a:pos x="T6" y="T7"/>
                  </a:cxn>
                  <a:cxn ang="0">
                    <a:pos x="T8" y="T9"/>
                  </a:cxn>
                </a:cxnLst>
                <a:rect l="0" t="0" r="r" b="b"/>
                <a:pathLst>
                  <a:path w="37" h="34">
                    <a:moveTo>
                      <a:pt x="32" y="4"/>
                    </a:moveTo>
                    <a:cubicBezTo>
                      <a:pt x="28" y="0"/>
                      <a:pt x="18" y="1"/>
                      <a:pt x="10" y="8"/>
                    </a:cubicBezTo>
                    <a:cubicBezTo>
                      <a:pt x="3" y="15"/>
                      <a:pt x="0" y="24"/>
                      <a:pt x="4" y="29"/>
                    </a:cubicBezTo>
                    <a:cubicBezTo>
                      <a:pt x="8" y="34"/>
                      <a:pt x="18" y="33"/>
                      <a:pt x="26" y="25"/>
                    </a:cubicBezTo>
                    <a:cubicBezTo>
                      <a:pt x="34" y="18"/>
                      <a:pt x="37" y="9"/>
                      <a:pt x="3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0"/>
              <p:cNvSpPr>
                <a:spLocks/>
              </p:cNvSpPr>
              <p:nvPr/>
            </p:nvSpPr>
            <p:spPr bwMode="auto">
              <a:xfrm>
                <a:off x="10052050" y="-1098550"/>
                <a:ext cx="134938" cy="187325"/>
              </a:xfrm>
              <a:custGeom>
                <a:avLst/>
                <a:gdLst>
                  <a:gd name="T0" fmla="*/ 42 w 62"/>
                  <a:gd name="T1" fmla="*/ 4 h 86"/>
                  <a:gd name="T2" fmla="*/ 7 w 62"/>
                  <a:gd name="T3" fmla="*/ 35 h 86"/>
                  <a:gd name="T4" fmla="*/ 15 w 62"/>
                  <a:gd name="T5" fmla="*/ 80 h 86"/>
                  <a:gd name="T6" fmla="*/ 55 w 62"/>
                  <a:gd name="T7" fmla="*/ 51 h 86"/>
                  <a:gd name="T8" fmla="*/ 42 w 62"/>
                  <a:gd name="T9" fmla="*/ 4 h 86"/>
                </a:gdLst>
                <a:ahLst/>
                <a:cxnLst>
                  <a:cxn ang="0">
                    <a:pos x="T0" y="T1"/>
                  </a:cxn>
                  <a:cxn ang="0">
                    <a:pos x="T2" y="T3"/>
                  </a:cxn>
                  <a:cxn ang="0">
                    <a:pos x="T4" y="T5"/>
                  </a:cxn>
                  <a:cxn ang="0">
                    <a:pos x="T6" y="T7"/>
                  </a:cxn>
                  <a:cxn ang="0">
                    <a:pos x="T8" y="T9"/>
                  </a:cxn>
                </a:cxnLst>
                <a:rect l="0" t="0" r="r" b="b"/>
                <a:pathLst>
                  <a:path w="62" h="86">
                    <a:moveTo>
                      <a:pt x="42" y="4"/>
                    </a:moveTo>
                    <a:cubicBezTo>
                      <a:pt x="29" y="0"/>
                      <a:pt x="13" y="14"/>
                      <a:pt x="7" y="35"/>
                    </a:cubicBezTo>
                    <a:cubicBezTo>
                      <a:pt x="0" y="54"/>
                      <a:pt x="2" y="74"/>
                      <a:pt x="15" y="80"/>
                    </a:cubicBezTo>
                    <a:cubicBezTo>
                      <a:pt x="27" y="86"/>
                      <a:pt x="46" y="74"/>
                      <a:pt x="55" y="51"/>
                    </a:cubicBezTo>
                    <a:cubicBezTo>
                      <a:pt x="62" y="28"/>
                      <a:pt x="55" y="7"/>
                      <a:pt x="4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31"/>
              <p:cNvSpPr>
                <a:spLocks/>
              </p:cNvSpPr>
              <p:nvPr/>
            </p:nvSpPr>
            <p:spPr bwMode="auto">
              <a:xfrm>
                <a:off x="10140950" y="-1827213"/>
                <a:ext cx="80963" cy="120650"/>
              </a:xfrm>
              <a:custGeom>
                <a:avLst/>
                <a:gdLst>
                  <a:gd name="T0" fmla="*/ 9 w 37"/>
                  <a:gd name="T1" fmla="*/ 4 h 55"/>
                  <a:gd name="T2" fmla="*/ 5 w 37"/>
                  <a:gd name="T3" fmla="*/ 33 h 55"/>
                  <a:gd name="T4" fmla="*/ 27 w 37"/>
                  <a:gd name="T5" fmla="*/ 52 h 55"/>
                  <a:gd name="T6" fmla="*/ 32 w 37"/>
                  <a:gd name="T7" fmla="*/ 22 h 55"/>
                  <a:gd name="T8" fmla="*/ 9 w 37"/>
                  <a:gd name="T9" fmla="*/ 4 h 55"/>
                </a:gdLst>
                <a:ahLst/>
                <a:cxnLst>
                  <a:cxn ang="0">
                    <a:pos x="T0" y="T1"/>
                  </a:cxn>
                  <a:cxn ang="0">
                    <a:pos x="T2" y="T3"/>
                  </a:cxn>
                  <a:cxn ang="0">
                    <a:pos x="T4" y="T5"/>
                  </a:cxn>
                  <a:cxn ang="0">
                    <a:pos x="T6" y="T7"/>
                  </a:cxn>
                  <a:cxn ang="0">
                    <a:pos x="T8" y="T9"/>
                  </a:cxn>
                </a:cxnLst>
                <a:rect l="0" t="0" r="r" b="b"/>
                <a:pathLst>
                  <a:path w="37" h="55">
                    <a:moveTo>
                      <a:pt x="9" y="4"/>
                    </a:moveTo>
                    <a:cubicBezTo>
                      <a:pt x="2" y="7"/>
                      <a:pt x="0" y="20"/>
                      <a:pt x="5" y="33"/>
                    </a:cubicBezTo>
                    <a:cubicBezTo>
                      <a:pt x="9" y="46"/>
                      <a:pt x="19" y="55"/>
                      <a:pt x="27" y="52"/>
                    </a:cubicBezTo>
                    <a:cubicBezTo>
                      <a:pt x="35" y="49"/>
                      <a:pt x="37" y="36"/>
                      <a:pt x="32" y="22"/>
                    </a:cubicBezTo>
                    <a:cubicBezTo>
                      <a:pt x="27" y="8"/>
                      <a:pt x="16" y="0"/>
                      <a:pt x="9"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32"/>
              <p:cNvSpPr>
                <a:spLocks/>
              </p:cNvSpPr>
              <p:nvPr/>
            </p:nvSpPr>
            <p:spPr bwMode="auto">
              <a:xfrm>
                <a:off x="9155113" y="-2147888"/>
                <a:ext cx="617538" cy="784225"/>
              </a:xfrm>
              <a:custGeom>
                <a:avLst/>
                <a:gdLst>
                  <a:gd name="T0" fmla="*/ 0 w 283"/>
                  <a:gd name="T1" fmla="*/ 360 h 361"/>
                  <a:gd name="T2" fmla="*/ 0 w 283"/>
                  <a:gd name="T3" fmla="*/ 361 h 361"/>
                  <a:gd name="T4" fmla="*/ 283 w 283"/>
                  <a:gd name="T5" fmla="*/ 14 h 361"/>
                  <a:gd name="T6" fmla="*/ 265 w 283"/>
                  <a:gd name="T7" fmla="*/ 0 h 361"/>
                  <a:gd name="T8" fmla="*/ 0 w 283"/>
                  <a:gd name="T9" fmla="*/ 360 h 361"/>
                </a:gdLst>
                <a:ahLst/>
                <a:cxnLst>
                  <a:cxn ang="0">
                    <a:pos x="T0" y="T1"/>
                  </a:cxn>
                  <a:cxn ang="0">
                    <a:pos x="T2" y="T3"/>
                  </a:cxn>
                  <a:cxn ang="0">
                    <a:pos x="T4" y="T5"/>
                  </a:cxn>
                  <a:cxn ang="0">
                    <a:pos x="T6" y="T7"/>
                  </a:cxn>
                  <a:cxn ang="0">
                    <a:pos x="T8" y="T9"/>
                  </a:cxn>
                </a:cxnLst>
                <a:rect l="0" t="0" r="r" b="b"/>
                <a:pathLst>
                  <a:path w="283" h="361">
                    <a:moveTo>
                      <a:pt x="0" y="360"/>
                    </a:moveTo>
                    <a:cubicBezTo>
                      <a:pt x="0" y="361"/>
                      <a:pt x="0" y="361"/>
                      <a:pt x="0" y="361"/>
                    </a:cubicBezTo>
                    <a:cubicBezTo>
                      <a:pt x="90" y="242"/>
                      <a:pt x="184" y="126"/>
                      <a:pt x="283" y="14"/>
                    </a:cubicBezTo>
                    <a:cubicBezTo>
                      <a:pt x="265" y="0"/>
                      <a:pt x="265" y="0"/>
                      <a:pt x="265" y="0"/>
                    </a:cubicBezTo>
                    <a:cubicBezTo>
                      <a:pt x="172" y="116"/>
                      <a:pt x="83" y="237"/>
                      <a:pt x="0" y="3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33"/>
              <p:cNvSpPr>
                <a:spLocks/>
              </p:cNvSpPr>
              <p:nvPr/>
            </p:nvSpPr>
            <p:spPr bwMode="auto">
              <a:xfrm>
                <a:off x="9150350" y="-2074863"/>
                <a:ext cx="279400" cy="709613"/>
              </a:xfrm>
              <a:custGeom>
                <a:avLst/>
                <a:gdLst>
                  <a:gd name="T0" fmla="*/ 0 w 128"/>
                  <a:gd name="T1" fmla="*/ 326 h 326"/>
                  <a:gd name="T2" fmla="*/ 1 w 128"/>
                  <a:gd name="T3" fmla="*/ 325 h 326"/>
                  <a:gd name="T4" fmla="*/ 128 w 128"/>
                  <a:gd name="T5" fmla="*/ 6 h 326"/>
                  <a:gd name="T6" fmla="*/ 111 w 128"/>
                  <a:gd name="T7" fmla="*/ 0 h 326"/>
                  <a:gd name="T8" fmla="*/ 0 w 128"/>
                  <a:gd name="T9" fmla="*/ 326 h 326"/>
                </a:gdLst>
                <a:ahLst/>
                <a:cxnLst>
                  <a:cxn ang="0">
                    <a:pos x="T0" y="T1"/>
                  </a:cxn>
                  <a:cxn ang="0">
                    <a:pos x="T2" y="T3"/>
                  </a:cxn>
                  <a:cxn ang="0">
                    <a:pos x="T4" y="T5"/>
                  </a:cxn>
                  <a:cxn ang="0">
                    <a:pos x="T6" y="T7"/>
                  </a:cxn>
                  <a:cxn ang="0">
                    <a:pos x="T8" y="T9"/>
                  </a:cxn>
                </a:cxnLst>
                <a:rect l="0" t="0" r="r" b="b"/>
                <a:pathLst>
                  <a:path w="128" h="326">
                    <a:moveTo>
                      <a:pt x="0" y="326"/>
                    </a:moveTo>
                    <a:cubicBezTo>
                      <a:pt x="1" y="325"/>
                      <a:pt x="1" y="325"/>
                      <a:pt x="1" y="325"/>
                    </a:cubicBezTo>
                    <a:cubicBezTo>
                      <a:pt x="52" y="223"/>
                      <a:pt x="95" y="116"/>
                      <a:pt x="128" y="6"/>
                    </a:cubicBezTo>
                    <a:cubicBezTo>
                      <a:pt x="122" y="4"/>
                      <a:pt x="117" y="1"/>
                      <a:pt x="111" y="0"/>
                    </a:cubicBezTo>
                    <a:cubicBezTo>
                      <a:pt x="84" y="111"/>
                      <a:pt x="46" y="221"/>
                      <a:pt x="0" y="3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34"/>
              <p:cNvSpPr>
                <a:spLocks/>
              </p:cNvSpPr>
              <p:nvPr/>
            </p:nvSpPr>
            <p:spPr bwMode="auto">
              <a:xfrm>
                <a:off x="8445500" y="-1900238"/>
                <a:ext cx="681038" cy="541338"/>
              </a:xfrm>
              <a:custGeom>
                <a:avLst/>
                <a:gdLst>
                  <a:gd name="T0" fmla="*/ 310 w 312"/>
                  <a:gd name="T1" fmla="*/ 249 h 249"/>
                  <a:gd name="T2" fmla="*/ 312 w 312"/>
                  <a:gd name="T3" fmla="*/ 249 h 249"/>
                  <a:gd name="T4" fmla="*/ 12 w 312"/>
                  <a:gd name="T5" fmla="*/ 0 h 249"/>
                  <a:gd name="T6" fmla="*/ 0 w 312"/>
                  <a:gd name="T7" fmla="*/ 16 h 249"/>
                  <a:gd name="T8" fmla="*/ 310 w 312"/>
                  <a:gd name="T9" fmla="*/ 249 h 249"/>
                </a:gdLst>
                <a:ahLst/>
                <a:cxnLst>
                  <a:cxn ang="0">
                    <a:pos x="T0" y="T1"/>
                  </a:cxn>
                  <a:cxn ang="0">
                    <a:pos x="T2" y="T3"/>
                  </a:cxn>
                  <a:cxn ang="0">
                    <a:pos x="T4" y="T5"/>
                  </a:cxn>
                  <a:cxn ang="0">
                    <a:pos x="T6" y="T7"/>
                  </a:cxn>
                  <a:cxn ang="0">
                    <a:pos x="T8" y="T9"/>
                  </a:cxn>
                </a:cxnLst>
                <a:rect l="0" t="0" r="r" b="b"/>
                <a:pathLst>
                  <a:path w="312" h="249">
                    <a:moveTo>
                      <a:pt x="310" y="249"/>
                    </a:moveTo>
                    <a:cubicBezTo>
                      <a:pt x="312" y="249"/>
                      <a:pt x="312" y="249"/>
                      <a:pt x="312" y="249"/>
                    </a:cubicBezTo>
                    <a:cubicBezTo>
                      <a:pt x="208" y="172"/>
                      <a:pt x="108" y="89"/>
                      <a:pt x="12" y="0"/>
                    </a:cubicBezTo>
                    <a:cubicBezTo>
                      <a:pt x="0" y="16"/>
                      <a:pt x="0" y="16"/>
                      <a:pt x="0" y="16"/>
                    </a:cubicBezTo>
                    <a:cubicBezTo>
                      <a:pt x="99" y="99"/>
                      <a:pt x="203" y="177"/>
                      <a:pt x="310" y="2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35"/>
              <p:cNvSpPr>
                <a:spLocks/>
              </p:cNvSpPr>
              <p:nvPr/>
            </p:nvSpPr>
            <p:spPr bwMode="auto">
              <a:xfrm>
                <a:off x="9121775" y="-2273300"/>
                <a:ext cx="71438" cy="903288"/>
              </a:xfrm>
              <a:custGeom>
                <a:avLst/>
                <a:gdLst>
                  <a:gd name="T0" fmla="*/ 9 w 33"/>
                  <a:gd name="T1" fmla="*/ 414 h 415"/>
                  <a:gd name="T2" fmla="*/ 9 w 33"/>
                  <a:gd name="T3" fmla="*/ 415 h 415"/>
                  <a:gd name="T4" fmla="*/ 33 w 33"/>
                  <a:gd name="T5" fmla="*/ 2 h 415"/>
                  <a:gd name="T6" fmla="*/ 11 w 33"/>
                  <a:gd name="T7" fmla="*/ 0 h 415"/>
                  <a:gd name="T8" fmla="*/ 9 w 33"/>
                  <a:gd name="T9" fmla="*/ 414 h 415"/>
                </a:gdLst>
                <a:ahLst/>
                <a:cxnLst>
                  <a:cxn ang="0">
                    <a:pos x="T0" y="T1"/>
                  </a:cxn>
                  <a:cxn ang="0">
                    <a:pos x="T2" y="T3"/>
                  </a:cxn>
                  <a:cxn ang="0">
                    <a:pos x="T4" y="T5"/>
                  </a:cxn>
                  <a:cxn ang="0">
                    <a:pos x="T6" y="T7"/>
                  </a:cxn>
                  <a:cxn ang="0">
                    <a:pos x="T8" y="T9"/>
                  </a:cxn>
                </a:cxnLst>
                <a:rect l="0" t="0" r="r" b="b"/>
                <a:pathLst>
                  <a:path w="33" h="415">
                    <a:moveTo>
                      <a:pt x="9" y="414"/>
                    </a:moveTo>
                    <a:cubicBezTo>
                      <a:pt x="9" y="415"/>
                      <a:pt x="9" y="415"/>
                      <a:pt x="9" y="415"/>
                    </a:cubicBezTo>
                    <a:cubicBezTo>
                      <a:pt x="8" y="277"/>
                      <a:pt x="16" y="139"/>
                      <a:pt x="33" y="2"/>
                    </a:cubicBezTo>
                    <a:cubicBezTo>
                      <a:pt x="11" y="0"/>
                      <a:pt x="11" y="0"/>
                      <a:pt x="11" y="0"/>
                    </a:cubicBezTo>
                    <a:cubicBezTo>
                      <a:pt x="1" y="138"/>
                      <a:pt x="0" y="275"/>
                      <a:pt x="9" y="4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36"/>
              <p:cNvSpPr>
                <a:spLocks/>
              </p:cNvSpPr>
              <p:nvPr/>
            </p:nvSpPr>
            <p:spPr bwMode="auto">
              <a:xfrm>
                <a:off x="8883650" y="-2106613"/>
                <a:ext cx="250825" cy="738188"/>
              </a:xfrm>
              <a:custGeom>
                <a:avLst/>
                <a:gdLst>
                  <a:gd name="T0" fmla="*/ 115 w 115"/>
                  <a:gd name="T1" fmla="*/ 340 h 340"/>
                  <a:gd name="T2" fmla="*/ 115 w 115"/>
                  <a:gd name="T3" fmla="*/ 340 h 340"/>
                  <a:gd name="T4" fmla="*/ 18 w 115"/>
                  <a:gd name="T5" fmla="*/ 0 h 340"/>
                  <a:gd name="T6" fmla="*/ 0 w 115"/>
                  <a:gd name="T7" fmla="*/ 6 h 340"/>
                  <a:gd name="T8" fmla="*/ 115 w 115"/>
                  <a:gd name="T9" fmla="*/ 340 h 340"/>
                </a:gdLst>
                <a:ahLst/>
                <a:cxnLst>
                  <a:cxn ang="0">
                    <a:pos x="T0" y="T1"/>
                  </a:cxn>
                  <a:cxn ang="0">
                    <a:pos x="T2" y="T3"/>
                  </a:cxn>
                  <a:cxn ang="0">
                    <a:pos x="T4" y="T5"/>
                  </a:cxn>
                  <a:cxn ang="0">
                    <a:pos x="T6" y="T7"/>
                  </a:cxn>
                  <a:cxn ang="0">
                    <a:pos x="T8" y="T9"/>
                  </a:cxn>
                </a:cxnLst>
                <a:rect l="0" t="0" r="r" b="b"/>
                <a:pathLst>
                  <a:path w="115" h="340">
                    <a:moveTo>
                      <a:pt x="115" y="340"/>
                    </a:moveTo>
                    <a:cubicBezTo>
                      <a:pt x="115" y="340"/>
                      <a:pt x="115" y="340"/>
                      <a:pt x="115" y="340"/>
                    </a:cubicBezTo>
                    <a:cubicBezTo>
                      <a:pt x="80" y="228"/>
                      <a:pt x="47" y="115"/>
                      <a:pt x="18" y="0"/>
                    </a:cubicBezTo>
                    <a:cubicBezTo>
                      <a:pt x="0" y="6"/>
                      <a:pt x="0" y="6"/>
                      <a:pt x="0" y="6"/>
                    </a:cubicBezTo>
                    <a:cubicBezTo>
                      <a:pt x="35" y="118"/>
                      <a:pt x="74" y="230"/>
                      <a:pt x="115" y="3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37"/>
              <p:cNvSpPr>
                <a:spLocks/>
              </p:cNvSpPr>
              <p:nvPr/>
            </p:nvSpPr>
            <p:spPr bwMode="auto">
              <a:xfrm>
                <a:off x="8545513" y="-2122488"/>
                <a:ext cx="582613" cy="757238"/>
              </a:xfrm>
              <a:custGeom>
                <a:avLst/>
                <a:gdLst>
                  <a:gd name="T0" fmla="*/ 267 w 267"/>
                  <a:gd name="T1" fmla="*/ 348 h 348"/>
                  <a:gd name="T2" fmla="*/ 267 w 267"/>
                  <a:gd name="T3" fmla="*/ 348 h 348"/>
                  <a:gd name="T4" fmla="*/ 17 w 267"/>
                  <a:gd name="T5" fmla="*/ 0 h 348"/>
                  <a:gd name="T6" fmla="*/ 0 w 267"/>
                  <a:gd name="T7" fmla="*/ 14 h 348"/>
                  <a:gd name="T8" fmla="*/ 267 w 267"/>
                  <a:gd name="T9" fmla="*/ 348 h 348"/>
                </a:gdLst>
                <a:ahLst/>
                <a:cxnLst>
                  <a:cxn ang="0">
                    <a:pos x="T0" y="T1"/>
                  </a:cxn>
                  <a:cxn ang="0">
                    <a:pos x="T2" y="T3"/>
                  </a:cxn>
                  <a:cxn ang="0">
                    <a:pos x="T4" y="T5"/>
                  </a:cxn>
                  <a:cxn ang="0">
                    <a:pos x="T6" y="T7"/>
                  </a:cxn>
                  <a:cxn ang="0">
                    <a:pos x="T8" y="T9"/>
                  </a:cxn>
                </a:cxnLst>
                <a:rect l="0" t="0" r="r" b="b"/>
                <a:pathLst>
                  <a:path w="267" h="348">
                    <a:moveTo>
                      <a:pt x="267" y="348"/>
                    </a:moveTo>
                    <a:cubicBezTo>
                      <a:pt x="267" y="348"/>
                      <a:pt x="267" y="348"/>
                      <a:pt x="267" y="348"/>
                    </a:cubicBezTo>
                    <a:cubicBezTo>
                      <a:pt x="188" y="229"/>
                      <a:pt x="104" y="113"/>
                      <a:pt x="17" y="0"/>
                    </a:cubicBezTo>
                    <a:cubicBezTo>
                      <a:pt x="0" y="14"/>
                      <a:pt x="0" y="14"/>
                      <a:pt x="0" y="14"/>
                    </a:cubicBezTo>
                    <a:cubicBezTo>
                      <a:pt x="93" y="122"/>
                      <a:pt x="182" y="234"/>
                      <a:pt x="267" y="3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38"/>
              <p:cNvSpPr>
                <a:spLocks/>
              </p:cNvSpPr>
              <p:nvPr/>
            </p:nvSpPr>
            <p:spPr bwMode="auto">
              <a:xfrm>
                <a:off x="8362950" y="-1970088"/>
                <a:ext cx="163513" cy="182563"/>
              </a:xfrm>
              <a:custGeom>
                <a:avLst/>
                <a:gdLst>
                  <a:gd name="T0" fmla="*/ 14 w 75"/>
                  <a:gd name="T1" fmla="*/ 76 h 84"/>
                  <a:gd name="T2" fmla="*/ 62 w 75"/>
                  <a:gd name="T3" fmla="*/ 61 h 84"/>
                  <a:gd name="T4" fmla="*/ 63 w 75"/>
                  <a:gd name="T5" fmla="*/ 12 h 84"/>
                  <a:gd name="T6" fmla="*/ 15 w 75"/>
                  <a:gd name="T7" fmla="*/ 26 h 84"/>
                  <a:gd name="T8" fmla="*/ 14 w 75"/>
                  <a:gd name="T9" fmla="*/ 76 h 84"/>
                </a:gdLst>
                <a:ahLst/>
                <a:cxnLst>
                  <a:cxn ang="0">
                    <a:pos x="T0" y="T1"/>
                  </a:cxn>
                  <a:cxn ang="0">
                    <a:pos x="T2" y="T3"/>
                  </a:cxn>
                  <a:cxn ang="0">
                    <a:pos x="T4" y="T5"/>
                  </a:cxn>
                  <a:cxn ang="0">
                    <a:pos x="T6" y="T7"/>
                  </a:cxn>
                  <a:cxn ang="0">
                    <a:pos x="T8" y="T9"/>
                  </a:cxn>
                </a:cxnLst>
                <a:rect l="0" t="0" r="r" b="b"/>
                <a:pathLst>
                  <a:path w="75" h="84">
                    <a:moveTo>
                      <a:pt x="14" y="76"/>
                    </a:moveTo>
                    <a:cubicBezTo>
                      <a:pt x="28" y="84"/>
                      <a:pt x="49" y="78"/>
                      <a:pt x="62" y="61"/>
                    </a:cubicBezTo>
                    <a:cubicBezTo>
                      <a:pt x="74" y="45"/>
                      <a:pt x="75" y="23"/>
                      <a:pt x="63" y="12"/>
                    </a:cubicBezTo>
                    <a:cubicBezTo>
                      <a:pt x="52" y="0"/>
                      <a:pt x="30" y="6"/>
                      <a:pt x="15" y="26"/>
                    </a:cubicBezTo>
                    <a:cubicBezTo>
                      <a:pt x="0" y="45"/>
                      <a:pt x="0" y="68"/>
                      <a:pt x="14"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39"/>
              <p:cNvSpPr>
                <a:spLocks/>
              </p:cNvSpPr>
              <p:nvPr/>
            </p:nvSpPr>
            <p:spPr bwMode="auto">
              <a:xfrm>
                <a:off x="8388350" y="-2297113"/>
                <a:ext cx="301625" cy="261938"/>
              </a:xfrm>
              <a:custGeom>
                <a:avLst/>
                <a:gdLst>
                  <a:gd name="T0" fmla="*/ 17 w 138"/>
                  <a:gd name="T1" fmla="*/ 103 h 120"/>
                  <a:gd name="T2" fmla="*/ 94 w 138"/>
                  <a:gd name="T3" fmla="*/ 93 h 120"/>
                  <a:gd name="T4" fmla="*/ 128 w 138"/>
                  <a:gd name="T5" fmla="*/ 23 h 120"/>
                  <a:gd name="T6" fmla="*/ 44 w 138"/>
                  <a:gd name="T7" fmla="*/ 24 h 120"/>
                  <a:gd name="T8" fmla="*/ 17 w 138"/>
                  <a:gd name="T9" fmla="*/ 103 h 120"/>
                </a:gdLst>
                <a:ahLst/>
                <a:cxnLst>
                  <a:cxn ang="0">
                    <a:pos x="T0" y="T1"/>
                  </a:cxn>
                  <a:cxn ang="0">
                    <a:pos x="T2" y="T3"/>
                  </a:cxn>
                  <a:cxn ang="0">
                    <a:pos x="T4" y="T5"/>
                  </a:cxn>
                  <a:cxn ang="0">
                    <a:pos x="T6" y="T7"/>
                  </a:cxn>
                  <a:cxn ang="0">
                    <a:pos x="T8" y="T9"/>
                  </a:cxn>
                </a:cxnLst>
                <a:rect l="0" t="0" r="r" b="b"/>
                <a:pathLst>
                  <a:path w="138" h="120">
                    <a:moveTo>
                      <a:pt x="17" y="103"/>
                    </a:moveTo>
                    <a:cubicBezTo>
                      <a:pt x="34" y="120"/>
                      <a:pt x="68" y="114"/>
                      <a:pt x="94" y="93"/>
                    </a:cubicBezTo>
                    <a:cubicBezTo>
                      <a:pt x="122" y="74"/>
                      <a:pt x="138" y="44"/>
                      <a:pt x="128" y="23"/>
                    </a:cubicBezTo>
                    <a:cubicBezTo>
                      <a:pt x="117" y="2"/>
                      <a:pt x="78" y="0"/>
                      <a:pt x="44" y="24"/>
                    </a:cubicBezTo>
                    <a:cubicBezTo>
                      <a:pt x="11" y="50"/>
                      <a:pt x="0" y="87"/>
                      <a:pt x="17" y="1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40"/>
              <p:cNvSpPr>
                <a:spLocks/>
              </p:cNvSpPr>
              <p:nvPr/>
            </p:nvSpPr>
            <p:spPr bwMode="auto">
              <a:xfrm>
                <a:off x="8826500" y="-2206625"/>
                <a:ext cx="207963" cy="177800"/>
              </a:xfrm>
              <a:custGeom>
                <a:avLst/>
                <a:gdLst>
                  <a:gd name="T0" fmla="*/ 7 w 95"/>
                  <a:gd name="T1" fmla="*/ 56 h 82"/>
                  <a:gd name="T2" fmla="*/ 59 w 95"/>
                  <a:gd name="T3" fmla="*/ 76 h 82"/>
                  <a:gd name="T4" fmla="*/ 93 w 95"/>
                  <a:gd name="T5" fmla="*/ 33 h 82"/>
                  <a:gd name="T6" fmla="*/ 40 w 95"/>
                  <a:gd name="T7" fmla="*/ 7 h 82"/>
                  <a:gd name="T8" fmla="*/ 7 w 95"/>
                  <a:gd name="T9" fmla="*/ 56 h 82"/>
                </a:gdLst>
                <a:ahLst/>
                <a:cxnLst>
                  <a:cxn ang="0">
                    <a:pos x="T0" y="T1"/>
                  </a:cxn>
                  <a:cxn ang="0">
                    <a:pos x="T2" y="T3"/>
                  </a:cxn>
                  <a:cxn ang="0">
                    <a:pos x="T4" y="T5"/>
                  </a:cxn>
                  <a:cxn ang="0">
                    <a:pos x="T6" y="T7"/>
                  </a:cxn>
                  <a:cxn ang="0">
                    <a:pos x="T8" y="T9"/>
                  </a:cxn>
                </a:cxnLst>
                <a:rect l="0" t="0" r="r" b="b"/>
                <a:pathLst>
                  <a:path w="95" h="82">
                    <a:moveTo>
                      <a:pt x="7" y="56"/>
                    </a:moveTo>
                    <a:cubicBezTo>
                      <a:pt x="15" y="74"/>
                      <a:pt x="38" y="82"/>
                      <a:pt x="59" y="76"/>
                    </a:cubicBezTo>
                    <a:cubicBezTo>
                      <a:pt x="79" y="69"/>
                      <a:pt x="95" y="53"/>
                      <a:pt x="93" y="33"/>
                    </a:cubicBezTo>
                    <a:cubicBezTo>
                      <a:pt x="91" y="15"/>
                      <a:pt x="66" y="0"/>
                      <a:pt x="40" y="7"/>
                    </a:cubicBezTo>
                    <a:cubicBezTo>
                      <a:pt x="14" y="16"/>
                      <a:pt x="0" y="38"/>
                      <a:pt x="7"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41"/>
              <p:cNvSpPr>
                <a:spLocks/>
              </p:cNvSpPr>
              <p:nvPr/>
            </p:nvSpPr>
            <p:spPr bwMode="auto">
              <a:xfrm>
                <a:off x="9040813" y="-2379663"/>
                <a:ext cx="244475" cy="161925"/>
              </a:xfrm>
              <a:custGeom>
                <a:avLst/>
                <a:gdLst>
                  <a:gd name="T0" fmla="*/ 3 w 112"/>
                  <a:gd name="T1" fmla="*/ 40 h 74"/>
                  <a:gd name="T2" fmla="*/ 55 w 112"/>
                  <a:gd name="T3" fmla="*/ 73 h 74"/>
                  <a:gd name="T4" fmla="*/ 108 w 112"/>
                  <a:gd name="T5" fmla="*/ 41 h 74"/>
                  <a:gd name="T6" fmla="*/ 56 w 112"/>
                  <a:gd name="T7" fmla="*/ 3 h 74"/>
                  <a:gd name="T8" fmla="*/ 3 w 112"/>
                  <a:gd name="T9" fmla="*/ 40 h 74"/>
                </a:gdLst>
                <a:ahLst/>
                <a:cxnLst>
                  <a:cxn ang="0">
                    <a:pos x="T0" y="T1"/>
                  </a:cxn>
                  <a:cxn ang="0">
                    <a:pos x="T2" y="T3"/>
                  </a:cxn>
                  <a:cxn ang="0">
                    <a:pos x="T4" y="T5"/>
                  </a:cxn>
                  <a:cxn ang="0">
                    <a:pos x="T6" y="T7"/>
                  </a:cxn>
                  <a:cxn ang="0">
                    <a:pos x="T8" y="T9"/>
                  </a:cxn>
                </a:cxnLst>
                <a:rect l="0" t="0" r="r" b="b"/>
                <a:pathLst>
                  <a:path w="112" h="74">
                    <a:moveTo>
                      <a:pt x="3" y="40"/>
                    </a:moveTo>
                    <a:cubicBezTo>
                      <a:pt x="5" y="60"/>
                      <a:pt x="28" y="71"/>
                      <a:pt x="55" y="73"/>
                    </a:cubicBezTo>
                    <a:cubicBezTo>
                      <a:pt x="81" y="74"/>
                      <a:pt x="105" y="61"/>
                      <a:pt x="108" y="41"/>
                    </a:cubicBezTo>
                    <a:cubicBezTo>
                      <a:pt x="112" y="22"/>
                      <a:pt x="88" y="4"/>
                      <a:pt x="56" y="3"/>
                    </a:cubicBezTo>
                    <a:cubicBezTo>
                      <a:pt x="24" y="0"/>
                      <a:pt x="0" y="21"/>
                      <a:pt x="3"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42"/>
              <p:cNvSpPr>
                <a:spLocks/>
              </p:cNvSpPr>
              <p:nvPr/>
            </p:nvSpPr>
            <p:spPr bwMode="auto">
              <a:xfrm>
                <a:off x="9278938" y="-2179638"/>
                <a:ext cx="261938" cy="233363"/>
              </a:xfrm>
              <a:custGeom>
                <a:avLst/>
                <a:gdLst>
                  <a:gd name="T0" fmla="*/ 4 w 120"/>
                  <a:gd name="T1" fmla="*/ 39 h 107"/>
                  <a:gd name="T2" fmla="*/ 42 w 120"/>
                  <a:gd name="T3" fmla="*/ 96 h 107"/>
                  <a:gd name="T4" fmla="*/ 107 w 120"/>
                  <a:gd name="T5" fmla="*/ 77 h 107"/>
                  <a:gd name="T6" fmla="*/ 73 w 120"/>
                  <a:gd name="T7" fmla="*/ 10 h 107"/>
                  <a:gd name="T8" fmla="*/ 4 w 120"/>
                  <a:gd name="T9" fmla="*/ 39 h 107"/>
                </a:gdLst>
                <a:ahLst/>
                <a:cxnLst>
                  <a:cxn ang="0">
                    <a:pos x="T0" y="T1"/>
                  </a:cxn>
                  <a:cxn ang="0">
                    <a:pos x="T2" y="T3"/>
                  </a:cxn>
                  <a:cxn ang="0">
                    <a:pos x="T4" y="T5"/>
                  </a:cxn>
                  <a:cxn ang="0">
                    <a:pos x="T6" y="T7"/>
                  </a:cxn>
                  <a:cxn ang="0">
                    <a:pos x="T8" y="T9"/>
                  </a:cxn>
                </a:cxnLst>
                <a:rect l="0" t="0" r="r" b="b"/>
                <a:pathLst>
                  <a:path w="120" h="107">
                    <a:moveTo>
                      <a:pt x="4" y="39"/>
                    </a:moveTo>
                    <a:cubicBezTo>
                      <a:pt x="0" y="64"/>
                      <a:pt x="17" y="89"/>
                      <a:pt x="42" y="96"/>
                    </a:cubicBezTo>
                    <a:cubicBezTo>
                      <a:pt x="65" y="107"/>
                      <a:pt x="94" y="98"/>
                      <a:pt x="107" y="77"/>
                    </a:cubicBezTo>
                    <a:cubicBezTo>
                      <a:pt x="120" y="55"/>
                      <a:pt x="105" y="24"/>
                      <a:pt x="73" y="10"/>
                    </a:cubicBezTo>
                    <a:cubicBezTo>
                      <a:pt x="40" y="0"/>
                      <a:pt x="9" y="14"/>
                      <a:pt x="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43"/>
              <p:cNvSpPr>
                <a:spLocks/>
              </p:cNvSpPr>
              <p:nvPr/>
            </p:nvSpPr>
            <p:spPr bwMode="auto">
              <a:xfrm>
                <a:off x="9577388" y="-2322513"/>
                <a:ext cx="422275" cy="393700"/>
              </a:xfrm>
              <a:custGeom>
                <a:avLst/>
                <a:gdLst>
                  <a:gd name="T0" fmla="*/ 14 w 193"/>
                  <a:gd name="T1" fmla="*/ 34 h 181"/>
                  <a:gd name="T2" fmla="*/ 57 w 193"/>
                  <a:gd name="T3" fmla="*/ 136 h 181"/>
                  <a:gd name="T4" fmla="*/ 166 w 193"/>
                  <a:gd name="T5" fmla="*/ 159 h 181"/>
                  <a:gd name="T6" fmla="*/ 136 w 193"/>
                  <a:gd name="T7" fmla="*/ 41 h 181"/>
                  <a:gd name="T8" fmla="*/ 14 w 193"/>
                  <a:gd name="T9" fmla="*/ 34 h 181"/>
                </a:gdLst>
                <a:ahLst/>
                <a:cxnLst>
                  <a:cxn ang="0">
                    <a:pos x="T0" y="T1"/>
                  </a:cxn>
                  <a:cxn ang="0">
                    <a:pos x="T2" y="T3"/>
                  </a:cxn>
                  <a:cxn ang="0">
                    <a:pos x="T4" y="T5"/>
                  </a:cxn>
                  <a:cxn ang="0">
                    <a:pos x="T6" y="T7"/>
                  </a:cxn>
                  <a:cxn ang="0">
                    <a:pos x="T8" y="T9"/>
                  </a:cxn>
                </a:cxnLst>
                <a:rect l="0" t="0" r="r" b="b"/>
                <a:pathLst>
                  <a:path w="193" h="181">
                    <a:moveTo>
                      <a:pt x="14" y="34"/>
                    </a:moveTo>
                    <a:cubicBezTo>
                      <a:pt x="0" y="65"/>
                      <a:pt x="22" y="106"/>
                      <a:pt x="57" y="136"/>
                    </a:cubicBezTo>
                    <a:cubicBezTo>
                      <a:pt x="94" y="164"/>
                      <a:pt x="137" y="181"/>
                      <a:pt x="166" y="159"/>
                    </a:cubicBezTo>
                    <a:cubicBezTo>
                      <a:pt x="193" y="140"/>
                      <a:pt x="186" y="80"/>
                      <a:pt x="136" y="41"/>
                    </a:cubicBezTo>
                    <a:cubicBezTo>
                      <a:pt x="87" y="0"/>
                      <a:pt x="29" y="3"/>
                      <a:pt x="14"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44"/>
              <p:cNvSpPr>
                <a:spLocks/>
              </p:cNvSpPr>
              <p:nvPr/>
            </p:nvSpPr>
            <p:spPr bwMode="auto">
              <a:xfrm>
                <a:off x="9410700" y="-2332038"/>
                <a:ext cx="87313" cy="61913"/>
              </a:xfrm>
              <a:custGeom>
                <a:avLst/>
                <a:gdLst>
                  <a:gd name="T0" fmla="*/ 2 w 40"/>
                  <a:gd name="T1" fmla="*/ 10 h 28"/>
                  <a:gd name="T2" fmla="*/ 16 w 40"/>
                  <a:gd name="T3" fmla="*/ 26 h 28"/>
                  <a:gd name="T4" fmla="*/ 38 w 40"/>
                  <a:gd name="T5" fmla="*/ 20 h 28"/>
                  <a:gd name="T6" fmla="*/ 24 w 40"/>
                  <a:gd name="T7" fmla="*/ 3 h 28"/>
                  <a:gd name="T8" fmla="*/ 2 w 40"/>
                  <a:gd name="T9" fmla="*/ 10 h 28"/>
                </a:gdLst>
                <a:ahLst/>
                <a:cxnLst>
                  <a:cxn ang="0">
                    <a:pos x="T0" y="T1"/>
                  </a:cxn>
                  <a:cxn ang="0">
                    <a:pos x="T2" y="T3"/>
                  </a:cxn>
                  <a:cxn ang="0">
                    <a:pos x="T4" y="T5"/>
                  </a:cxn>
                  <a:cxn ang="0">
                    <a:pos x="T6" y="T7"/>
                  </a:cxn>
                  <a:cxn ang="0">
                    <a:pos x="T8" y="T9"/>
                  </a:cxn>
                </a:cxnLst>
                <a:rect l="0" t="0" r="r" b="b"/>
                <a:pathLst>
                  <a:path w="40" h="28">
                    <a:moveTo>
                      <a:pt x="2" y="10"/>
                    </a:moveTo>
                    <a:cubicBezTo>
                      <a:pt x="0" y="16"/>
                      <a:pt x="7" y="23"/>
                      <a:pt x="16" y="26"/>
                    </a:cubicBezTo>
                    <a:cubicBezTo>
                      <a:pt x="26" y="28"/>
                      <a:pt x="36" y="26"/>
                      <a:pt x="38" y="20"/>
                    </a:cubicBezTo>
                    <a:cubicBezTo>
                      <a:pt x="40" y="14"/>
                      <a:pt x="34" y="6"/>
                      <a:pt x="24" y="3"/>
                    </a:cubicBezTo>
                    <a:cubicBezTo>
                      <a:pt x="13" y="0"/>
                      <a:pt x="4" y="3"/>
                      <a:pt x="2"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45"/>
              <p:cNvSpPr>
                <a:spLocks/>
              </p:cNvSpPr>
              <p:nvPr/>
            </p:nvSpPr>
            <p:spPr bwMode="auto">
              <a:xfrm>
                <a:off x="8855075" y="-2420938"/>
                <a:ext cx="185738" cy="120650"/>
              </a:xfrm>
              <a:custGeom>
                <a:avLst/>
                <a:gdLst>
                  <a:gd name="T0" fmla="*/ 4 w 85"/>
                  <a:gd name="T1" fmla="*/ 37 h 55"/>
                  <a:gd name="T2" fmla="*/ 48 w 85"/>
                  <a:gd name="T3" fmla="*/ 53 h 55"/>
                  <a:gd name="T4" fmla="*/ 84 w 85"/>
                  <a:gd name="T5" fmla="*/ 22 h 55"/>
                  <a:gd name="T6" fmla="*/ 39 w 85"/>
                  <a:gd name="T7" fmla="*/ 4 h 55"/>
                  <a:gd name="T8" fmla="*/ 4 w 85"/>
                  <a:gd name="T9" fmla="*/ 37 h 55"/>
                </a:gdLst>
                <a:ahLst/>
                <a:cxnLst>
                  <a:cxn ang="0">
                    <a:pos x="T0" y="T1"/>
                  </a:cxn>
                  <a:cxn ang="0">
                    <a:pos x="T2" y="T3"/>
                  </a:cxn>
                  <a:cxn ang="0">
                    <a:pos x="T4" y="T5"/>
                  </a:cxn>
                  <a:cxn ang="0">
                    <a:pos x="T6" y="T7"/>
                  </a:cxn>
                  <a:cxn ang="0">
                    <a:pos x="T8" y="T9"/>
                  </a:cxn>
                </a:cxnLst>
                <a:rect l="0" t="0" r="r" b="b"/>
                <a:pathLst>
                  <a:path w="85" h="55">
                    <a:moveTo>
                      <a:pt x="4" y="37"/>
                    </a:moveTo>
                    <a:cubicBezTo>
                      <a:pt x="8" y="50"/>
                      <a:pt x="27" y="55"/>
                      <a:pt x="48" y="53"/>
                    </a:cubicBezTo>
                    <a:cubicBezTo>
                      <a:pt x="69" y="49"/>
                      <a:pt x="85" y="36"/>
                      <a:pt x="84" y="22"/>
                    </a:cubicBezTo>
                    <a:cubicBezTo>
                      <a:pt x="83" y="9"/>
                      <a:pt x="62" y="0"/>
                      <a:pt x="39" y="4"/>
                    </a:cubicBezTo>
                    <a:cubicBezTo>
                      <a:pt x="15" y="7"/>
                      <a:pt x="0" y="24"/>
                      <a:pt x="4"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46"/>
              <p:cNvSpPr>
                <a:spLocks/>
              </p:cNvSpPr>
              <p:nvPr/>
            </p:nvSpPr>
            <p:spPr bwMode="auto">
              <a:xfrm>
                <a:off x="8208963" y="-2087563"/>
                <a:ext cx="98425" cy="111125"/>
              </a:xfrm>
              <a:custGeom>
                <a:avLst/>
                <a:gdLst>
                  <a:gd name="T0" fmla="*/ 7 w 45"/>
                  <a:gd name="T1" fmla="*/ 46 h 51"/>
                  <a:gd name="T2" fmla="*/ 34 w 45"/>
                  <a:gd name="T3" fmla="*/ 35 h 51"/>
                  <a:gd name="T4" fmla="*/ 38 w 45"/>
                  <a:gd name="T5" fmla="*/ 5 h 51"/>
                  <a:gd name="T6" fmla="*/ 11 w 45"/>
                  <a:gd name="T7" fmla="*/ 17 h 51"/>
                  <a:gd name="T8" fmla="*/ 7 w 45"/>
                  <a:gd name="T9" fmla="*/ 46 h 51"/>
                </a:gdLst>
                <a:ahLst/>
                <a:cxnLst>
                  <a:cxn ang="0">
                    <a:pos x="T0" y="T1"/>
                  </a:cxn>
                  <a:cxn ang="0">
                    <a:pos x="T2" y="T3"/>
                  </a:cxn>
                  <a:cxn ang="0">
                    <a:pos x="T4" y="T5"/>
                  </a:cxn>
                  <a:cxn ang="0">
                    <a:pos x="T6" y="T7"/>
                  </a:cxn>
                  <a:cxn ang="0">
                    <a:pos x="T8" y="T9"/>
                  </a:cxn>
                </a:cxnLst>
                <a:rect l="0" t="0" r="r" b="b"/>
                <a:pathLst>
                  <a:path w="45" h="51">
                    <a:moveTo>
                      <a:pt x="7" y="46"/>
                    </a:moveTo>
                    <a:cubicBezTo>
                      <a:pt x="13" y="51"/>
                      <a:pt x="26" y="46"/>
                      <a:pt x="34" y="35"/>
                    </a:cubicBezTo>
                    <a:cubicBezTo>
                      <a:pt x="42" y="24"/>
                      <a:pt x="45" y="11"/>
                      <a:pt x="38" y="5"/>
                    </a:cubicBezTo>
                    <a:cubicBezTo>
                      <a:pt x="32" y="0"/>
                      <a:pt x="20" y="5"/>
                      <a:pt x="11" y="17"/>
                    </a:cubicBezTo>
                    <a:cubicBezTo>
                      <a:pt x="2" y="28"/>
                      <a:pt x="0" y="42"/>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47"/>
              <p:cNvSpPr>
                <a:spLocks/>
              </p:cNvSpPr>
              <p:nvPr/>
            </p:nvSpPr>
            <p:spPr bwMode="auto">
              <a:xfrm>
                <a:off x="8104188" y="-454025"/>
                <a:ext cx="1570038" cy="4894263"/>
              </a:xfrm>
              <a:custGeom>
                <a:avLst/>
                <a:gdLst>
                  <a:gd name="T0" fmla="*/ 399 w 719"/>
                  <a:gd name="T1" fmla="*/ 1917 h 2250"/>
                  <a:gd name="T2" fmla="*/ 496 w 719"/>
                  <a:gd name="T3" fmla="*/ 4 h 2250"/>
                  <a:gd name="T4" fmla="*/ 474 w 719"/>
                  <a:gd name="T5" fmla="*/ 0 h 2250"/>
                  <a:gd name="T6" fmla="*/ 380 w 719"/>
                  <a:gd name="T7" fmla="*/ 1906 h 2250"/>
                  <a:gd name="T8" fmla="*/ 0 w 719"/>
                  <a:gd name="T9" fmla="*/ 2230 h 2250"/>
                  <a:gd name="T10" fmla="*/ 0 w 719"/>
                  <a:gd name="T11" fmla="*/ 2230 h 2250"/>
                  <a:gd name="T12" fmla="*/ 9 w 719"/>
                  <a:gd name="T13" fmla="*/ 2250 h 2250"/>
                  <a:gd name="T14" fmla="*/ 399 w 719"/>
                  <a:gd name="T15" fmla="*/ 1917 h 2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9" h="2250">
                    <a:moveTo>
                      <a:pt x="399" y="1917"/>
                    </a:moveTo>
                    <a:cubicBezTo>
                      <a:pt x="719" y="1393"/>
                      <a:pt x="396" y="576"/>
                      <a:pt x="496" y="4"/>
                    </a:cubicBezTo>
                    <a:cubicBezTo>
                      <a:pt x="474" y="0"/>
                      <a:pt x="474" y="0"/>
                      <a:pt x="474" y="0"/>
                    </a:cubicBezTo>
                    <a:cubicBezTo>
                      <a:pt x="374" y="583"/>
                      <a:pt x="694" y="1397"/>
                      <a:pt x="380" y="1906"/>
                    </a:cubicBezTo>
                    <a:cubicBezTo>
                      <a:pt x="301" y="2036"/>
                      <a:pt x="180" y="2147"/>
                      <a:pt x="0" y="2230"/>
                    </a:cubicBezTo>
                    <a:cubicBezTo>
                      <a:pt x="0" y="2230"/>
                      <a:pt x="0" y="2230"/>
                      <a:pt x="0" y="2230"/>
                    </a:cubicBezTo>
                    <a:cubicBezTo>
                      <a:pt x="9" y="2250"/>
                      <a:pt x="9" y="2250"/>
                      <a:pt x="9" y="2250"/>
                    </a:cubicBezTo>
                    <a:cubicBezTo>
                      <a:pt x="193" y="2165"/>
                      <a:pt x="317" y="2051"/>
                      <a:pt x="399" y="19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0" name="组合 19"/>
          <p:cNvGrpSpPr/>
          <p:nvPr/>
        </p:nvGrpSpPr>
        <p:grpSpPr>
          <a:xfrm>
            <a:off x="5060043" y="812800"/>
            <a:ext cx="4194628" cy="2598057"/>
            <a:chOff x="5060043" y="812800"/>
            <a:chExt cx="4194628" cy="2598057"/>
          </a:xfrm>
        </p:grpSpPr>
        <p:sp>
          <p:nvSpPr>
            <p:cNvPr id="3" name="矩形 2"/>
            <p:cNvSpPr/>
            <p:nvPr/>
          </p:nvSpPr>
          <p:spPr>
            <a:xfrm>
              <a:off x="5060043" y="812800"/>
              <a:ext cx="4194628" cy="2598057"/>
            </a:xfrm>
            <a:prstGeom prst="rect">
              <a:avLst/>
            </a:prstGeom>
            <a:noFill/>
            <a:ln w="19050">
              <a:solidFill>
                <a:srgbClr val="0A6A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869817" y="3064164"/>
              <a:ext cx="249931" cy="249931"/>
            </a:xfrm>
            <a:prstGeom prst="ellipse">
              <a:avLst/>
            </a:prstGeom>
            <a:solidFill>
              <a:srgbClr val="0C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832756" y="3075059"/>
              <a:ext cx="372073" cy="24622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02</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743164" y="896248"/>
              <a:ext cx="461665" cy="1477328"/>
            </a:xfrm>
            <a:prstGeom prst="rect">
              <a:avLst/>
            </a:prstGeom>
            <a:noFill/>
          </p:spPr>
          <p:txBody>
            <a:bodyPr vert="eaVert" wrap="none" rtlCol="0">
              <a:spAutoFit/>
            </a:bodyPr>
            <a:lstStyle/>
            <a:p>
              <a:r>
                <a:rPr lang="zh-CN" altLang="en-US" dirty="0">
                  <a:solidFill>
                    <a:srgbClr val="0C727C"/>
                  </a:solidFill>
                  <a:latin typeface="方正清刻本悦宋简体" panose="02000000000000000000" pitchFamily="2" charset="-122"/>
                  <a:ea typeface="方正清刻本悦宋简体" panose="02000000000000000000" pitchFamily="2" charset="-122"/>
                </a:rPr>
                <a:t>您的标题内题</a:t>
              </a:r>
            </a:p>
          </p:txBody>
        </p:sp>
        <p:grpSp>
          <p:nvGrpSpPr>
            <p:cNvPr id="208" name="组合 207"/>
            <p:cNvGrpSpPr/>
            <p:nvPr/>
          </p:nvGrpSpPr>
          <p:grpSpPr>
            <a:xfrm>
              <a:off x="8129261" y="1327413"/>
              <a:ext cx="617952" cy="1619159"/>
              <a:chOff x="6657976" y="1208088"/>
              <a:chExt cx="1116011" cy="2924175"/>
            </a:xfrm>
            <a:solidFill>
              <a:srgbClr val="0C727C"/>
            </a:solidFill>
          </p:grpSpPr>
          <p:sp>
            <p:nvSpPr>
              <p:cNvPr id="209" name="Freeform 53"/>
              <p:cNvSpPr>
                <a:spLocks/>
              </p:cNvSpPr>
              <p:nvPr/>
            </p:nvSpPr>
            <p:spPr bwMode="auto">
              <a:xfrm>
                <a:off x="7296150" y="1673225"/>
                <a:ext cx="409575" cy="58738"/>
              </a:xfrm>
              <a:custGeom>
                <a:avLst/>
                <a:gdLst>
                  <a:gd name="T0" fmla="*/ 0 w 388"/>
                  <a:gd name="T1" fmla="*/ 1 h 56"/>
                  <a:gd name="T2" fmla="*/ 0 w 388"/>
                  <a:gd name="T3" fmla="*/ 0 h 56"/>
                  <a:gd name="T4" fmla="*/ 388 w 388"/>
                  <a:gd name="T5" fmla="*/ 36 h 56"/>
                  <a:gd name="T6" fmla="*/ 385 w 388"/>
                  <a:gd name="T7" fmla="*/ 56 h 56"/>
                  <a:gd name="T8" fmla="*/ 0 w 388"/>
                  <a:gd name="T9" fmla="*/ 1 h 56"/>
                </a:gdLst>
                <a:ahLst/>
                <a:cxnLst>
                  <a:cxn ang="0">
                    <a:pos x="T0" y="T1"/>
                  </a:cxn>
                  <a:cxn ang="0">
                    <a:pos x="T2" y="T3"/>
                  </a:cxn>
                  <a:cxn ang="0">
                    <a:pos x="T4" y="T5"/>
                  </a:cxn>
                  <a:cxn ang="0">
                    <a:pos x="T6" y="T7"/>
                  </a:cxn>
                  <a:cxn ang="0">
                    <a:pos x="T8" y="T9"/>
                  </a:cxn>
                </a:cxnLst>
                <a:rect l="0" t="0" r="r" b="b"/>
                <a:pathLst>
                  <a:path w="388" h="56">
                    <a:moveTo>
                      <a:pt x="0" y="1"/>
                    </a:moveTo>
                    <a:cubicBezTo>
                      <a:pt x="0" y="0"/>
                      <a:pt x="0" y="0"/>
                      <a:pt x="0" y="0"/>
                    </a:cubicBezTo>
                    <a:cubicBezTo>
                      <a:pt x="129" y="17"/>
                      <a:pt x="259" y="29"/>
                      <a:pt x="388" y="36"/>
                    </a:cubicBezTo>
                    <a:cubicBezTo>
                      <a:pt x="385" y="56"/>
                      <a:pt x="385" y="56"/>
                      <a:pt x="385" y="56"/>
                    </a:cubicBezTo>
                    <a:cubicBezTo>
                      <a:pt x="256" y="43"/>
                      <a:pt x="127" y="24"/>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54"/>
              <p:cNvSpPr>
                <a:spLocks/>
              </p:cNvSpPr>
              <p:nvPr/>
            </p:nvSpPr>
            <p:spPr bwMode="auto">
              <a:xfrm>
                <a:off x="7294563" y="1674813"/>
                <a:ext cx="292100" cy="134938"/>
              </a:xfrm>
              <a:custGeom>
                <a:avLst/>
                <a:gdLst>
                  <a:gd name="T0" fmla="*/ 0 w 276"/>
                  <a:gd name="T1" fmla="*/ 0 h 129"/>
                  <a:gd name="T2" fmla="*/ 2 w 276"/>
                  <a:gd name="T3" fmla="*/ 0 h 129"/>
                  <a:gd name="T4" fmla="*/ 276 w 276"/>
                  <a:gd name="T5" fmla="*/ 115 h 129"/>
                  <a:gd name="T6" fmla="*/ 269 w 276"/>
                  <a:gd name="T7" fmla="*/ 129 h 129"/>
                  <a:gd name="T8" fmla="*/ 0 w 276"/>
                  <a:gd name="T9" fmla="*/ 0 h 129"/>
                </a:gdLst>
                <a:ahLst/>
                <a:cxnLst>
                  <a:cxn ang="0">
                    <a:pos x="T0" y="T1"/>
                  </a:cxn>
                  <a:cxn ang="0">
                    <a:pos x="T2" y="T3"/>
                  </a:cxn>
                  <a:cxn ang="0">
                    <a:pos x="T4" y="T5"/>
                  </a:cxn>
                  <a:cxn ang="0">
                    <a:pos x="T6" y="T7"/>
                  </a:cxn>
                  <a:cxn ang="0">
                    <a:pos x="T8" y="T9"/>
                  </a:cxn>
                </a:cxnLst>
                <a:rect l="0" t="0" r="r" b="b"/>
                <a:pathLst>
                  <a:path w="276" h="129">
                    <a:moveTo>
                      <a:pt x="0" y="0"/>
                    </a:moveTo>
                    <a:cubicBezTo>
                      <a:pt x="2" y="0"/>
                      <a:pt x="2" y="0"/>
                      <a:pt x="2" y="0"/>
                    </a:cubicBezTo>
                    <a:cubicBezTo>
                      <a:pt x="96" y="31"/>
                      <a:pt x="188" y="69"/>
                      <a:pt x="276" y="115"/>
                    </a:cubicBezTo>
                    <a:cubicBezTo>
                      <a:pt x="269" y="129"/>
                      <a:pt x="269" y="129"/>
                      <a:pt x="269" y="129"/>
                    </a:cubicBezTo>
                    <a:cubicBezTo>
                      <a:pt x="183" y="79"/>
                      <a:pt x="93" y="35"/>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55"/>
              <p:cNvSpPr>
                <a:spLocks/>
              </p:cNvSpPr>
              <p:nvPr/>
            </p:nvSpPr>
            <p:spPr bwMode="auto">
              <a:xfrm>
                <a:off x="7237413" y="1681163"/>
                <a:ext cx="47625" cy="354013"/>
              </a:xfrm>
              <a:custGeom>
                <a:avLst/>
                <a:gdLst>
                  <a:gd name="T0" fmla="*/ 45 w 45"/>
                  <a:gd name="T1" fmla="*/ 0 h 337"/>
                  <a:gd name="T2" fmla="*/ 45 w 45"/>
                  <a:gd name="T3" fmla="*/ 0 h 337"/>
                  <a:gd name="T4" fmla="*/ 17 w 45"/>
                  <a:gd name="T5" fmla="*/ 337 h 337"/>
                  <a:gd name="T6" fmla="*/ 0 w 45"/>
                  <a:gd name="T7" fmla="*/ 335 h 337"/>
                  <a:gd name="T8" fmla="*/ 45 w 45"/>
                  <a:gd name="T9" fmla="*/ 0 h 337"/>
                </a:gdLst>
                <a:ahLst/>
                <a:cxnLst>
                  <a:cxn ang="0">
                    <a:pos x="T0" y="T1"/>
                  </a:cxn>
                  <a:cxn ang="0">
                    <a:pos x="T2" y="T3"/>
                  </a:cxn>
                  <a:cxn ang="0">
                    <a:pos x="T4" y="T5"/>
                  </a:cxn>
                  <a:cxn ang="0">
                    <a:pos x="T6" y="T7"/>
                  </a:cxn>
                  <a:cxn ang="0">
                    <a:pos x="T8" y="T9"/>
                  </a:cxn>
                </a:cxnLst>
                <a:rect l="0" t="0" r="r" b="b"/>
                <a:pathLst>
                  <a:path w="45" h="337">
                    <a:moveTo>
                      <a:pt x="45" y="0"/>
                    </a:moveTo>
                    <a:cubicBezTo>
                      <a:pt x="45" y="0"/>
                      <a:pt x="45" y="0"/>
                      <a:pt x="45" y="0"/>
                    </a:cubicBezTo>
                    <a:cubicBezTo>
                      <a:pt x="30" y="112"/>
                      <a:pt x="20" y="225"/>
                      <a:pt x="17" y="337"/>
                    </a:cubicBezTo>
                    <a:cubicBezTo>
                      <a:pt x="11" y="337"/>
                      <a:pt x="6" y="336"/>
                      <a:pt x="0" y="335"/>
                    </a:cubicBezTo>
                    <a:cubicBezTo>
                      <a:pt x="9" y="223"/>
                      <a:pt x="24" y="111"/>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56"/>
              <p:cNvSpPr>
                <a:spLocks/>
              </p:cNvSpPr>
              <p:nvPr/>
            </p:nvSpPr>
            <p:spPr bwMode="auto">
              <a:xfrm>
                <a:off x="7292975" y="1677988"/>
                <a:ext cx="287337" cy="263525"/>
              </a:xfrm>
              <a:custGeom>
                <a:avLst/>
                <a:gdLst>
                  <a:gd name="T0" fmla="*/ 1 w 272"/>
                  <a:gd name="T1" fmla="*/ 1 h 251"/>
                  <a:gd name="T2" fmla="*/ 0 w 272"/>
                  <a:gd name="T3" fmla="*/ 0 h 251"/>
                  <a:gd name="T4" fmla="*/ 272 w 272"/>
                  <a:gd name="T5" fmla="*/ 238 h 251"/>
                  <a:gd name="T6" fmla="*/ 260 w 272"/>
                  <a:gd name="T7" fmla="*/ 251 h 251"/>
                  <a:gd name="T8" fmla="*/ 1 w 272"/>
                  <a:gd name="T9" fmla="*/ 1 h 251"/>
                </a:gdLst>
                <a:ahLst/>
                <a:cxnLst>
                  <a:cxn ang="0">
                    <a:pos x="T0" y="T1"/>
                  </a:cxn>
                  <a:cxn ang="0">
                    <a:pos x="T2" y="T3"/>
                  </a:cxn>
                  <a:cxn ang="0">
                    <a:pos x="T4" y="T5"/>
                  </a:cxn>
                  <a:cxn ang="0">
                    <a:pos x="T6" y="T7"/>
                  </a:cxn>
                  <a:cxn ang="0">
                    <a:pos x="T8" y="T9"/>
                  </a:cxn>
                </a:cxnLst>
                <a:rect l="0" t="0" r="r" b="b"/>
                <a:pathLst>
                  <a:path w="272" h="251">
                    <a:moveTo>
                      <a:pt x="1" y="1"/>
                    </a:moveTo>
                    <a:cubicBezTo>
                      <a:pt x="0" y="0"/>
                      <a:pt x="0" y="0"/>
                      <a:pt x="0" y="0"/>
                    </a:cubicBezTo>
                    <a:cubicBezTo>
                      <a:pt x="85" y="85"/>
                      <a:pt x="176" y="164"/>
                      <a:pt x="272" y="238"/>
                    </a:cubicBezTo>
                    <a:cubicBezTo>
                      <a:pt x="260" y="251"/>
                      <a:pt x="260" y="251"/>
                      <a:pt x="260" y="251"/>
                    </a:cubicBezTo>
                    <a:cubicBezTo>
                      <a:pt x="168" y="174"/>
                      <a:pt x="81" y="90"/>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7"/>
              <p:cNvSpPr>
                <a:spLocks/>
              </p:cNvSpPr>
              <p:nvPr/>
            </p:nvSpPr>
            <p:spPr bwMode="auto">
              <a:xfrm>
                <a:off x="7291388" y="1679575"/>
                <a:ext cx="160337" cy="288925"/>
              </a:xfrm>
              <a:custGeom>
                <a:avLst/>
                <a:gdLst>
                  <a:gd name="T0" fmla="*/ 0 w 152"/>
                  <a:gd name="T1" fmla="*/ 0 h 275"/>
                  <a:gd name="T2" fmla="*/ 1 w 152"/>
                  <a:gd name="T3" fmla="*/ 0 h 275"/>
                  <a:gd name="T4" fmla="*/ 152 w 152"/>
                  <a:gd name="T5" fmla="*/ 268 h 275"/>
                  <a:gd name="T6" fmla="*/ 138 w 152"/>
                  <a:gd name="T7" fmla="*/ 275 h 275"/>
                  <a:gd name="T8" fmla="*/ 0 w 152"/>
                  <a:gd name="T9" fmla="*/ 0 h 275"/>
                </a:gdLst>
                <a:ahLst/>
                <a:cxnLst>
                  <a:cxn ang="0">
                    <a:pos x="T0" y="T1"/>
                  </a:cxn>
                  <a:cxn ang="0">
                    <a:pos x="T2" y="T3"/>
                  </a:cxn>
                  <a:cxn ang="0">
                    <a:pos x="T4" y="T5"/>
                  </a:cxn>
                  <a:cxn ang="0">
                    <a:pos x="T6" y="T7"/>
                  </a:cxn>
                  <a:cxn ang="0">
                    <a:pos x="T8" y="T9"/>
                  </a:cxn>
                </a:cxnLst>
                <a:rect l="0" t="0" r="r" b="b"/>
                <a:pathLst>
                  <a:path w="152" h="275">
                    <a:moveTo>
                      <a:pt x="0" y="0"/>
                    </a:moveTo>
                    <a:cubicBezTo>
                      <a:pt x="1" y="0"/>
                      <a:pt x="1" y="0"/>
                      <a:pt x="1" y="0"/>
                    </a:cubicBezTo>
                    <a:cubicBezTo>
                      <a:pt x="49" y="91"/>
                      <a:pt x="100" y="180"/>
                      <a:pt x="152" y="268"/>
                    </a:cubicBezTo>
                    <a:cubicBezTo>
                      <a:pt x="148" y="271"/>
                      <a:pt x="143" y="273"/>
                      <a:pt x="138" y="275"/>
                    </a:cubicBezTo>
                    <a:cubicBezTo>
                      <a:pt x="90" y="185"/>
                      <a:pt x="44" y="9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58"/>
              <p:cNvSpPr>
                <a:spLocks/>
              </p:cNvSpPr>
              <p:nvPr/>
            </p:nvSpPr>
            <p:spPr bwMode="auto">
              <a:xfrm>
                <a:off x="7288213" y="1679575"/>
                <a:ext cx="66675" cy="390525"/>
              </a:xfrm>
              <a:custGeom>
                <a:avLst/>
                <a:gdLst>
                  <a:gd name="T0" fmla="*/ 0 w 64"/>
                  <a:gd name="T1" fmla="*/ 0 h 371"/>
                  <a:gd name="T2" fmla="*/ 1 w 64"/>
                  <a:gd name="T3" fmla="*/ 1 h 371"/>
                  <a:gd name="T4" fmla="*/ 64 w 64"/>
                  <a:gd name="T5" fmla="*/ 367 h 371"/>
                  <a:gd name="T6" fmla="*/ 45 w 64"/>
                  <a:gd name="T7" fmla="*/ 371 h 371"/>
                  <a:gd name="T8" fmla="*/ 0 w 64"/>
                  <a:gd name="T9" fmla="*/ 0 h 371"/>
                </a:gdLst>
                <a:ahLst/>
                <a:cxnLst>
                  <a:cxn ang="0">
                    <a:pos x="T0" y="T1"/>
                  </a:cxn>
                  <a:cxn ang="0">
                    <a:pos x="T2" y="T3"/>
                  </a:cxn>
                  <a:cxn ang="0">
                    <a:pos x="T4" y="T5"/>
                  </a:cxn>
                  <a:cxn ang="0">
                    <a:pos x="T6" y="T7"/>
                  </a:cxn>
                  <a:cxn ang="0">
                    <a:pos x="T8" y="T9"/>
                  </a:cxn>
                </a:cxnLst>
                <a:rect l="0" t="0" r="r" b="b"/>
                <a:pathLst>
                  <a:path w="64" h="371">
                    <a:moveTo>
                      <a:pt x="0" y="0"/>
                    </a:moveTo>
                    <a:cubicBezTo>
                      <a:pt x="1" y="1"/>
                      <a:pt x="1" y="1"/>
                      <a:pt x="1" y="1"/>
                    </a:cubicBezTo>
                    <a:cubicBezTo>
                      <a:pt x="27" y="122"/>
                      <a:pt x="48" y="244"/>
                      <a:pt x="64" y="367"/>
                    </a:cubicBezTo>
                    <a:cubicBezTo>
                      <a:pt x="45" y="371"/>
                      <a:pt x="45" y="371"/>
                      <a:pt x="45" y="371"/>
                    </a:cubicBezTo>
                    <a:cubicBezTo>
                      <a:pt x="35" y="247"/>
                      <a:pt x="20" y="1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59"/>
              <p:cNvSpPr>
                <a:spLocks/>
              </p:cNvSpPr>
              <p:nvPr/>
            </p:nvSpPr>
            <p:spPr bwMode="auto">
              <a:xfrm>
                <a:off x="7200900" y="2005013"/>
                <a:ext cx="77787" cy="61913"/>
              </a:xfrm>
              <a:custGeom>
                <a:avLst/>
                <a:gdLst>
                  <a:gd name="T0" fmla="*/ 3 w 74"/>
                  <a:gd name="T1" fmla="*/ 22 h 58"/>
                  <a:gd name="T2" fmla="*/ 41 w 74"/>
                  <a:gd name="T3" fmla="*/ 4 h 58"/>
                  <a:gd name="T4" fmla="*/ 73 w 74"/>
                  <a:gd name="T5" fmla="*/ 31 h 58"/>
                  <a:gd name="T6" fmla="*/ 35 w 74"/>
                  <a:gd name="T7" fmla="*/ 54 h 58"/>
                  <a:gd name="T8" fmla="*/ 3 w 74"/>
                  <a:gd name="T9" fmla="*/ 22 h 58"/>
                </a:gdLst>
                <a:ahLst/>
                <a:cxnLst>
                  <a:cxn ang="0">
                    <a:pos x="T0" y="T1"/>
                  </a:cxn>
                  <a:cxn ang="0">
                    <a:pos x="T2" y="T3"/>
                  </a:cxn>
                  <a:cxn ang="0">
                    <a:pos x="T4" y="T5"/>
                  </a:cxn>
                  <a:cxn ang="0">
                    <a:pos x="T6" y="T7"/>
                  </a:cxn>
                  <a:cxn ang="0">
                    <a:pos x="T8" y="T9"/>
                  </a:cxn>
                </a:cxnLst>
                <a:rect l="0" t="0" r="r" b="b"/>
                <a:pathLst>
                  <a:path w="74" h="58">
                    <a:moveTo>
                      <a:pt x="3" y="22"/>
                    </a:moveTo>
                    <a:cubicBezTo>
                      <a:pt x="7" y="9"/>
                      <a:pt x="24" y="0"/>
                      <a:pt x="41" y="4"/>
                    </a:cubicBezTo>
                    <a:cubicBezTo>
                      <a:pt x="59" y="6"/>
                      <a:pt x="74" y="16"/>
                      <a:pt x="73" y="31"/>
                    </a:cubicBezTo>
                    <a:cubicBezTo>
                      <a:pt x="73" y="45"/>
                      <a:pt x="56" y="58"/>
                      <a:pt x="35" y="54"/>
                    </a:cubicBezTo>
                    <a:cubicBezTo>
                      <a:pt x="14" y="51"/>
                      <a:pt x="0" y="36"/>
                      <a:pt x="3"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60"/>
              <p:cNvSpPr>
                <a:spLocks/>
              </p:cNvSpPr>
              <p:nvPr/>
            </p:nvSpPr>
            <p:spPr bwMode="auto">
              <a:xfrm>
                <a:off x="7292975" y="2049463"/>
                <a:ext cx="133350" cy="90488"/>
              </a:xfrm>
              <a:custGeom>
                <a:avLst/>
                <a:gdLst>
                  <a:gd name="T0" fmla="*/ 1 w 125"/>
                  <a:gd name="T1" fmla="*/ 48 h 87"/>
                  <a:gd name="T2" fmla="*/ 54 w 125"/>
                  <a:gd name="T3" fmla="*/ 6 h 87"/>
                  <a:gd name="T4" fmla="*/ 118 w 125"/>
                  <a:gd name="T5" fmla="*/ 29 h 87"/>
                  <a:gd name="T6" fmla="*/ 66 w 125"/>
                  <a:gd name="T7" fmla="*/ 79 h 87"/>
                  <a:gd name="T8" fmla="*/ 1 w 125"/>
                  <a:gd name="T9" fmla="*/ 48 h 87"/>
                </a:gdLst>
                <a:ahLst/>
                <a:cxnLst>
                  <a:cxn ang="0">
                    <a:pos x="T0" y="T1"/>
                  </a:cxn>
                  <a:cxn ang="0">
                    <a:pos x="T2" y="T3"/>
                  </a:cxn>
                  <a:cxn ang="0">
                    <a:pos x="T4" y="T5"/>
                  </a:cxn>
                  <a:cxn ang="0">
                    <a:pos x="T6" y="T7"/>
                  </a:cxn>
                  <a:cxn ang="0">
                    <a:pos x="T8" y="T9"/>
                  </a:cxn>
                </a:cxnLst>
                <a:rect l="0" t="0" r="r" b="b"/>
                <a:pathLst>
                  <a:path w="125" h="87">
                    <a:moveTo>
                      <a:pt x="1" y="48"/>
                    </a:moveTo>
                    <a:cubicBezTo>
                      <a:pt x="1" y="26"/>
                      <a:pt x="25" y="12"/>
                      <a:pt x="54" y="6"/>
                    </a:cubicBezTo>
                    <a:cubicBezTo>
                      <a:pt x="83" y="0"/>
                      <a:pt x="111" y="11"/>
                      <a:pt x="118" y="29"/>
                    </a:cubicBezTo>
                    <a:cubicBezTo>
                      <a:pt x="125" y="49"/>
                      <a:pt x="102" y="72"/>
                      <a:pt x="66" y="79"/>
                    </a:cubicBezTo>
                    <a:cubicBezTo>
                      <a:pt x="30" y="87"/>
                      <a:pt x="0" y="67"/>
                      <a:pt x="1"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61"/>
              <p:cNvSpPr>
                <a:spLocks/>
              </p:cNvSpPr>
              <p:nvPr/>
            </p:nvSpPr>
            <p:spPr bwMode="auto">
              <a:xfrm>
                <a:off x="7413625" y="1922463"/>
                <a:ext cx="88900" cy="79375"/>
              </a:xfrm>
              <a:custGeom>
                <a:avLst/>
                <a:gdLst>
                  <a:gd name="T0" fmla="*/ 7 w 84"/>
                  <a:gd name="T1" fmla="*/ 54 h 76"/>
                  <a:gd name="T2" fmla="*/ 26 w 84"/>
                  <a:gd name="T3" fmla="*/ 10 h 76"/>
                  <a:gd name="T4" fmla="*/ 73 w 84"/>
                  <a:gd name="T5" fmla="*/ 15 h 76"/>
                  <a:gd name="T6" fmla="*/ 57 w 84"/>
                  <a:gd name="T7" fmla="*/ 63 h 76"/>
                  <a:gd name="T8" fmla="*/ 7 w 84"/>
                  <a:gd name="T9" fmla="*/ 54 h 76"/>
                </a:gdLst>
                <a:ahLst/>
                <a:cxnLst>
                  <a:cxn ang="0">
                    <a:pos x="T0" y="T1"/>
                  </a:cxn>
                  <a:cxn ang="0">
                    <a:pos x="T2" y="T3"/>
                  </a:cxn>
                  <a:cxn ang="0">
                    <a:pos x="T4" y="T5"/>
                  </a:cxn>
                  <a:cxn ang="0">
                    <a:pos x="T6" y="T7"/>
                  </a:cxn>
                  <a:cxn ang="0">
                    <a:pos x="T8" y="T9"/>
                  </a:cxn>
                </a:cxnLst>
                <a:rect l="0" t="0" r="r" b="b"/>
                <a:pathLst>
                  <a:path w="84" h="76">
                    <a:moveTo>
                      <a:pt x="7" y="54"/>
                    </a:moveTo>
                    <a:cubicBezTo>
                      <a:pt x="0" y="37"/>
                      <a:pt x="10" y="21"/>
                      <a:pt x="26" y="10"/>
                    </a:cubicBezTo>
                    <a:cubicBezTo>
                      <a:pt x="41" y="0"/>
                      <a:pt x="63" y="2"/>
                      <a:pt x="73" y="15"/>
                    </a:cubicBezTo>
                    <a:cubicBezTo>
                      <a:pt x="84" y="28"/>
                      <a:pt x="77" y="50"/>
                      <a:pt x="57" y="63"/>
                    </a:cubicBezTo>
                    <a:cubicBezTo>
                      <a:pt x="37" y="76"/>
                      <a:pt x="13" y="69"/>
                      <a:pt x="7"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62"/>
              <p:cNvSpPr>
                <a:spLocks/>
              </p:cNvSpPr>
              <p:nvPr/>
            </p:nvSpPr>
            <p:spPr bwMode="auto">
              <a:xfrm>
                <a:off x="7534275" y="1897063"/>
                <a:ext cx="92075" cy="96838"/>
              </a:xfrm>
              <a:custGeom>
                <a:avLst/>
                <a:gdLst>
                  <a:gd name="T0" fmla="*/ 10 w 87"/>
                  <a:gd name="T1" fmla="*/ 77 h 91"/>
                  <a:gd name="T2" fmla="*/ 21 w 87"/>
                  <a:gd name="T3" fmla="*/ 24 h 91"/>
                  <a:gd name="T4" fmla="*/ 73 w 87"/>
                  <a:gd name="T5" fmla="*/ 10 h 91"/>
                  <a:gd name="T6" fmla="*/ 65 w 87"/>
                  <a:gd name="T7" fmla="*/ 66 h 91"/>
                  <a:gd name="T8" fmla="*/ 10 w 87"/>
                  <a:gd name="T9" fmla="*/ 77 h 91"/>
                </a:gdLst>
                <a:ahLst/>
                <a:cxnLst>
                  <a:cxn ang="0">
                    <a:pos x="T0" y="T1"/>
                  </a:cxn>
                  <a:cxn ang="0">
                    <a:pos x="T2" y="T3"/>
                  </a:cxn>
                  <a:cxn ang="0">
                    <a:pos x="T4" y="T5"/>
                  </a:cxn>
                  <a:cxn ang="0">
                    <a:pos x="T6" y="T7"/>
                  </a:cxn>
                  <a:cxn ang="0">
                    <a:pos x="T8" y="T9"/>
                  </a:cxn>
                </a:cxnLst>
                <a:rect l="0" t="0" r="r" b="b"/>
                <a:pathLst>
                  <a:path w="87" h="91">
                    <a:moveTo>
                      <a:pt x="10" y="77"/>
                    </a:moveTo>
                    <a:cubicBezTo>
                      <a:pt x="0" y="64"/>
                      <a:pt x="5" y="41"/>
                      <a:pt x="21" y="24"/>
                    </a:cubicBezTo>
                    <a:cubicBezTo>
                      <a:pt x="38" y="8"/>
                      <a:pt x="59" y="0"/>
                      <a:pt x="73" y="10"/>
                    </a:cubicBezTo>
                    <a:cubicBezTo>
                      <a:pt x="87" y="20"/>
                      <a:pt x="86" y="46"/>
                      <a:pt x="65" y="66"/>
                    </a:cubicBezTo>
                    <a:cubicBezTo>
                      <a:pt x="46" y="86"/>
                      <a:pt x="21" y="91"/>
                      <a:pt x="10"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63"/>
              <p:cNvSpPr>
                <a:spLocks/>
              </p:cNvSpPr>
              <p:nvPr/>
            </p:nvSpPr>
            <p:spPr bwMode="auto">
              <a:xfrm>
                <a:off x="7534275" y="1751013"/>
                <a:ext cx="96837" cy="107950"/>
              </a:xfrm>
              <a:custGeom>
                <a:avLst/>
                <a:gdLst>
                  <a:gd name="T0" fmla="*/ 20 w 92"/>
                  <a:gd name="T1" fmla="*/ 91 h 103"/>
                  <a:gd name="T2" fmla="*/ 7 w 92"/>
                  <a:gd name="T3" fmla="*/ 33 h 103"/>
                  <a:gd name="T4" fmla="*/ 60 w 92"/>
                  <a:gd name="T5" fmla="*/ 5 h 103"/>
                  <a:gd name="T6" fmla="*/ 80 w 92"/>
                  <a:gd name="T7" fmla="*/ 66 h 103"/>
                  <a:gd name="T8" fmla="*/ 20 w 92"/>
                  <a:gd name="T9" fmla="*/ 91 h 103"/>
                </a:gdLst>
                <a:ahLst/>
                <a:cxnLst>
                  <a:cxn ang="0">
                    <a:pos x="T0" y="T1"/>
                  </a:cxn>
                  <a:cxn ang="0">
                    <a:pos x="T2" y="T3"/>
                  </a:cxn>
                  <a:cxn ang="0">
                    <a:pos x="T4" y="T5"/>
                  </a:cxn>
                  <a:cxn ang="0">
                    <a:pos x="T6" y="T7"/>
                  </a:cxn>
                  <a:cxn ang="0">
                    <a:pos x="T8" y="T9"/>
                  </a:cxn>
                </a:cxnLst>
                <a:rect l="0" t="0" r="r" b="b"/>
                <a:pathLst>
                  <a:path w="92" h="103">
                    <a:moveTo>
                      <a:pt x="20" y="91"/>
                    </a:moveTo>
                    <a:cubicBezTo>
                      <a:pt x="1" y="78"/>
                      <a:pt x="0" y="55"/>
                      <a:pt x="7" y="33"/>
                    </a:cubicBezTo>
                    <a:cubicBezTo>
                      <a:pt x="16" y="13"/>
                      <a:pt x="40" y="0"/>
                      <a:pt x="60" y="5"/>
                    </a:cubicBezTo>
                    <a:cubicBezTo>
                      <a:pt x="82" y="11"/>
                      <a:pt x="92" y="38"/>
                      <a:pt x="80" y="66"/>
                    </a:cubicBezTo>
                    <a:cubicBezTo>
                      <a:pt x="69" y="95"/>
                      <a:pt x="37" y="103"/>
                      <a:pt x="20"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64"/>
              <p:cNvSpPr>
                <a:spLocks/>
              </p:cNvSpPr>
              <p:nvPr/>
            </p:nvSpPr>
            <p:spPr bwMode="auto">
              <a:xfrm>
                <a:off x="7651750" y="1612900"/>
                <a:ext cx="122237" cy="195263"/>
              </a:xfrm>
              <a:custGeom>
                <a:avLst/>
                <a:gdLst>
                  <a:gd name="T0" fmla="*/ 42 w 115"/>
                  <a:gd name="T1" fmla="*/ 176 h 186"/>
                  <a:gd name="T2" fmla="*/ 5 w 115"/>
                  <a:gd name="T3" fmla="*/ 87 h 186"/>
                  <a:gd name="T4" fmla="*/ 57 w 115"/>
                  <a:gd name="T5" fmla="*/ 5 h 186"/>
                  <a:gd name="T6" fmla="*/ 112 w 115"/>
                  <a:gd name="T7" fmla="*/ 96 h 186"/>
                  <a:gd name="T8" fmla="*/ 42 w 115"/>
                  <a:gd name="T9" fmla="*/ 176 h 186"/>
                </a:gdLst>
                <a:ahLst/>
                <a:cxnLst>
                  <a:cxn ang="0">
                    <a:pos x="T0" y="T1"/>
                  </a:cxn>
                  <a:cxn ang="0">
                    <a:pos x="T2" y="T3"/>
                  </a:cxn>
                  <a:cxn ang="0">
                    <a:pos x="T4" y="T5"/>
                  </a:cxn>
                  <a:cxn ang="0">
                    <a:pos x="T6" y="T7"/>
                  </a:cxn>
                  <a:cxn ang="0">
                    <a:pos x="T8" y="T9"/>
                  </a:cxn>
                </a:cxnLst>
                <a:rect l="0" t="0" r="r" b="b"/>
                <a:pathLst>
                  <a:path w="115" h="186">
                    <a:moveTo>
                      <a:pt x="42" y="176"/>
                    </a:moveTo>
                    <a:cubicBezTo>
                      <a:pt x="14" y="166"/>
                      <a:pt x="0" y="126"/>
                      <a:pt x="5" y="87"/>
                    </a:cubicBezTo>
                    <a:cubicBezTo>
                      <a:pt x="7" y="46"/>
                      <a:pt x="29" y="10"/>
                      <a:pt x="57" y="5"/>
                    </a:cubicBezTo>
                    <a:cubicBezTo>
                      <a:pt x="87" y="0"/>
                      <a:pt x="115" y="41"/>
                      <a:pt x="112" y="96"/>
                    </a:cubicBezTo>
                    <a:cubicBezTo>
                      <a:pt x="106" y="151"/>
                      <a:pt x="70" y="186"/>
                      <a:pt x="42" y="1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65"/>
              <p:cNvSpPr>
                <a:spLocks/>
              </p:cNvSpPr>
              <p:nvPr/>
            </p:nvSpPr>
            <p:spPr bwMode="auto">
              <a:xfrm>
                <a:off x="7653338" y="1841500"/>
                <a:ext cx="25400" cy="36513"/>
              </a:xfrm>
              <a:custGeom>
                <a:avLst/>
                <a:gdLst>
                  <a:gd name="T0" fmla="*/ 5 w 25"/>
                  <a:gd name="T1" fmla="*/ 32 h 35"/>
                  <a:gd name="T2" fmla="*/ 3 w 25"/>
                  <a:gd name="T3" fmla="*/ 13 h 35"/>
                  <a:gd name="T4" fmla="*/ 19 w 25"/>
                  <a:gd name="T5" fmla="*/ 3 h 35"/>
                  <a:gd name="T6" fmla="*/ 21 w 25"/>
                  <a:gd name="T7" fmla="*/ 22 h 35"/>
                  <a:gd name="T8" fmla="*/ 5 w 25"/>
                  <a:gd name="T9" fmla="*/ 32 h 35"/>
                </a:gdLst>
                <a:ahLst/>
                <a:cxnLst>
                  <a:cxn ang="0">
                    <a:pos x="T0" y="T1"/>
                  </a:cxn>
                  <a:cxn ang="0">
                    <a:pos x="T2" y="T3"/>
                  </a:cxn>
                  <a:cxn ang="0">
                    <a:pos x="T4" y="T5"/>
                  </a:cxn>
                  <a:cxn ang="0">
                    <a:pos x="T6" y="T7"/>
                  </a:cxn>
                  <a:cxn ang="0">
                    <a:pos x="T8" y="T9"/>
                  </a:cxn>
                </a:cxnLst>
                <a:rect l="0" t="0" r="r" b="b"/>
                <a:pathLst>
                  <a:path w="25" h="35">
                    <a:moveTo>
                      <a:pt x="5" y="32"/>
                    </a:moveTo>
                    <a:cubicBezTo>
                      <a:pt x="0" y="29"/>
                      <a:pt x="0" y="21"/>
                      <a:pt x="3" y="13"/>
                    </a:cubicBezTo>
                    <a:cubicBezTo>
                      <a:pt x="6" y="5"/>
                      <a:pt x="13" y="0"/>
                      <a:pt x="19" y="3"/>
                    </a:cubicBezTo>
                    <a:cubicBezTo>
                      <a:pt x="24" y="5"/>
                      <a:pt x="25" y="14"/>
                      <a:pt x="21" y="22"/>
                    </a:cubicBezTo>
                    <a:cubicBezTo>
                      <a:pt x="18" y="30"/>
                      <a:pt x="10" y="35"/>
                      <a:pt x="5"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66"/>
              <p:cNvSpPr>
                <a:spLocks/>
              </p:cNvSpPr>
              <p:nvPr/>
            </p:nvSpPr>
            <p:spPr bwMode="auto">
              <a:xfrm>
                <a:off x="7497763" y="1995488"/>
                <a:ext cx="77787" cy="63500"/>
              </a:xfrm>
              <a:custGeom>
                <a:avLst/>
                <a:gdLst>
                  <a:gd name="T0" fmla="*/ 6 w 73"/>
                  <a:gd name="T1" fmla="*/ 49 h 60"/>
                  <a:gd name="T2" fmla="*/ 23 w 73"/>
                  <a:gd name="T3" fmla="*/ 12 h 60"/>
                  <a:gd name="T4" fmla="*/ 65 w 73"/>
                  <a:gd name="T5" fmla="*/ 9 h 60"/>
                  <a:gd name="T6" fmla="*/ 48 w 73"/>
                  <a:gd name="T7" fmla="*/ 47 h 60"/>
                  <a:gd name="T8" fmla="*/ 6 w 73"/>
                  <a:gd name="T9" fmla="*/ 49 h 60"/>
                </a:gdLst>
                <a:ahLst/>
                <a:cxnLst>
                  <a:cxn ang="0">
                    <a:pos x="T0" y="T1"/>
                  </a:cxn>
                  <a:cxn ang="0">
                    <a:pos x="T2" y="T3"/>
                  </a:cxn>
                  <a:cxn ang="0">
                    <a:pos x="T4" y="T5"/>
                  </a:cxn>
                  <a:cxn ang="0">
                    <a:pos x="T6" y="T7"/>
                  </a:cxn>
                  <a:cxn ang="0">
                    <a:pos x="T8" y="T9"/>
                  </a:cxn>
                </a:cxnLst>
                <a:rect l="0" t="0" r="r" b="b"/>
                <a:pathLst>
                  <a:path w="73" h="60">
                    <a:moveTo>
                      <a:pt x="6" y="49"/>
                    </a:moveTo>
                    <a:cubicBezTo>
                      <a:pt x="0" y="39"/>
                      <a:pt x="8" y="22"/>
                      <a:pt x="23" y="12"/>
                    </a:cubicBezTo>
                    <a:cubicBezTo>
                      <a:pt x="39" y="1"/>
                      <a:pt x="57" y="0"/>
                      <a:pt x="65" y="9"/>
                    </a:cubicBezTo>
                    <a:cubicBezTo>
                      <a:pt x="73" y="18"/>
                      <a:pt x="66" y="36"/>
                      <a:pt x="48" y="47"/>
                    </a:cubicBezTo>
                    <a:cubicBezTo>
                      <a:pt x="31" y="59"/>
                      <a:pt x="12" y="60"/>
                      <a:pt x="6"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67"/>
              <p:cNvSpPr>
                <a:spLocks/>
              </p:cNvSpPr>
              <p:nvPr/>
            </p:nvSpPr>
            <p:spPr bwMode="auto">
              <a:xfrm>
                <a:off x="7132638" y="1974850"/>
                <a:ext cx="50800" cy="30163"/>
              </a:xfrm>
              <a:custGeom>
                <a:avLst/>
                <a:gdLst>
                  <a:gd name="T0" fmla="*/ 2 w 47"/>
                  <a:gd name="T1" fmla="*/ 11 h 29"/>
                  <a:gd name="T2" fmla="*/ 25 w 47"/>
                  <a:gd name="T3" fmla="*/ 2 h 29"/>
                  <a:gd name="T4" fmla="*/ 46 w 47"/>
                  <a:gd name="T5" fmla="*/ 16 h 29"/>
                  <a:gd name="T6" fmla="*/ 22 w 47"/>
                  <a:gd name="T7" fmla="*/ 27 h 29"/>
                  <a:gd name="T8" fmla="*/ 2 w 47"/>
                  <a:gd name="T9" fmla="*/ 11 h 29"/>
                </a:gdLst>
                <a:ahLst/>
                <a:cxnLst>
                  <a:cxn ang="0">
                    <a:pos x="T0" y="T1"/>
                  </a:cxn>
                  <a:cxn ang="0">
                    <a:pos x="T2" y="T3"/>
                  </a:cxn>
                  <a:cxn ang="0">
                    <a:pos x="T4" y="T5"/>
                  </a:cxn>
                  <a:cxn ang="0">
                    <a:pos x="T6" y="T7"/>
                  </a:cxn>
                  <a:cxn ang="0">
                    <a:pos x="T8" y="T9"/>
                  </a:cxn>
                </a:cxnLst>
                <a:rect l="0" t="0" r="r" b="b"/>
                <a:pathLst>
                  <a:path w="47" h="29">
                    <a:moveTo>
                      <a:pt x="2" y="11"/>
                    </a:moveTo>
                    <a:cubicBezTo>
                      <a:pt x="3" y="4"/>
                      <a:pt x="13" y="0"/>
                      <a:pt x="25" y="2"/>
                    </a:cubicBezTo>
                    <a:cubicBezTo>
                      <a:pt x="37" y="4"/>
                      <a:pt x="47" y="9"/>
                      <a:pt x="46" y="16"/>
                    </a:cubicBezTo>
                    <a:cubicBezTo>
                      <a:pt x="46" y="23"/>
                      <a:pt x="35" y="29"/>
                      <a:pt x="22" y="27"/>
                    </a:cubicBezTo>
                    <a:cubicBezTo>
                      <a:pt x="10" y="25"/>
                      <a:pt x="0" y="18"/>
                      <a:pt x="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68"/>
              <p:cNvSpPr>
                <a:spLocks/>
              </p:cNvSpPr>
              <p:nvPr/>
            </p:nvSpPr>
            <p:spPr bwMode="auto">
              <a:xfrm>
                <a:off x="7026275" y="1679575"/>
                <a:ext cx="255587" cy="333375"/>
              </a:xfrm>
              <a:custGeom>
                <a:avLst/>
                <a:gdLst>
                  <a:gd name="T0" fmla="*/ 240 w 241"/>
                  <a:gd name="T1" fmla="*/ 0 h 318"/>
                  <a:gd name="T2" fmla="*/ 241 w 241"/>
                  <a:gd name="T3" fmla="*/ 0 h 318"/>
                  <a:gd name="T4" fmla="*/ 17 w 241"/>
                  <a:gd name="T5" fmla="*/ 318 h 318"/>
                  <a:gd name="T6" fmla="*/ 0 w 241"/>
                  <a:gd name="T7" fmla="*/ 306 h 318"/>
                  <a:gd name="T8" fmla="*/ 240 w 241"/>
                  <a:gd name="T9" fmla="*/ 0 h 318"/>
                </a:gdLst>
                <a:ahLst/>
                <a:cxnLst>
                  <a:cxn ang="0">
                    <a:pos x="T0" y="T1"/>
                  </a:cxn>
                  <a:cxn ang="0">
                    <a:pos x="T2" y="T3"/>
                  </a:cxn>
                  <a:cxn ang="0">
                    <a:pos x="T4" y="T5"/>
                  </a:cxn>
                  <a:cxn ang="0">
                    <a:pos x="T6" y="T7"/>
                  </a:cxn>
                  <a:cxn ang="0">
                    <a:pos x="T8" y="T9"/>
                  </a:cxn>
                </a:cxnLst>
                <a:rect l="0" t="0" r="r" b="b"/>
                <a:pathLst>
                  <a:path w="241" h="318">
                    <a:moveTo>
                      <a:pt x="240" y="0"/>
                    </a:moveTo>
                    <a:cubicBezTo>
                      <a:pt x="241" y="0"/>
                      <a:pt x="241" y="0"/>
                      <a:pt x="241" y="0"/>
                    </a:cubicBezTo>
                    <a:cubicBezTo>
                      <a:pt x="162" y="103"/>
                      <a:pt x="87" y="209"/>
                      <a:pt x="17" y="318"/>
                    </a:cubicBezTo>
                    <a:cubicBezTo>
                      <a:pt x="0" y="306"/>
                      <a:pt x="0" y="306"/>
                      <a:pt x="0" y="306"/>
                    </a:cubicBezTo>
                    <a:cubicBezTo>
                      <a:pt x="76" y="202"/>
                      <a:pt x="156" y="99"/>
                      <a:pt x="2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69"/>
              <p:cNvSpPr>
                <a:spLocks/>
              </p:cNvSpPr>
              <p:nvPr/>
            </p:nvSpPr>
            <p:spPr bwMode="auto">
              <a:xfrm>
                <a:off x="7019925" y="1677988"/>
                <a:ext cx="258762" cy="190500"/>
              </a:xfrm>
              <a:custGeom>
                <a:avLst/>
                <a:gdLst>
                  <a:gd name="T0" fmla="*/ 245 w 245"/>
                  <a:gd name="T1" fmla="*/ 0 h 181"/>
                  <a:gd name="T2" fmla="*/ 245 w 245"/>
                  <a:gd name="T3" fmla="*/ 1 h 181"/>
                  <a:gd name="T4" fmla="*/ 8 w 245"/>
                  <a:gd name="T5" fmla="*/ 181 h 181"/>
                  <a:gd name="T6" fmla="*/ 0 w 245"/>
                  <a:gd name="T7" fmla="*/ 168 h 181"/>
                  <a:gd name="T8" fmla="*/ 245 w 245"/>
                  <a:gd name="T9" fmla="*/ 0 h 181"/>
                </a:gdLst>
                <a:ahLst/>
                <a:cxnLst>
                  <a:cxn ang="0">
                    <a:pos x="T0" y="T1"/>
                  </a:cxn>
                  <a:cxn ang="0">
                    <a:pos x="T2" y="T3"/>
                  </a:cxn>
                  <a:cxn ang="0">
                    <a:pos x="T4" y="T5"/>
                  </a:cxn>
                  <a:cxn ang="0">
                    <a:pos x="T6" y="T7"/>
                  </a:cxn>
                  <a:cxn ang="0">
                    <a:pos x="T8" y="T9"/>
                  </a:cxn>
                </a:cxnLst>
                <a:rect l="0" t="0" r="r" b="b"/>
                <a:pathLst>
                  <a:path w="245" h="181">
                    <a:moveTo>
                      <a:pt x="245" y="0"/>
                    </a:moveTo>
                    <a:cubicBezTo>
                      <a:pt x="245" y="1"/>
                      <a:pt x="245" y="1"/>
                      <a:pt x="245" y="1"/>
                    </a:cubicBezTo>
                    <a:cubicBezTo>
                      <a:pt x="171" y="68"/>
                      <a:pt x="91" y="128"/>
                      <a:pt x="8" y="181"/>
                    </a:cubicBezTo>
                    <a:cubicBezTo>
                      <a:pt x="0" y="168"/>
                      <a:pt x="0" y="168"/>
                      <a:pt x="0" y="168"/>
                    </a:cubicBezTo>
                    <a:cubicBezTo>
                      <a:pt x="86" y="119"/>
                      <a:pt x="168" y="63"/>
                      <a:pt x="2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70"/>
              <p:cNvSpPr>
                <a:spLocks/>
              </p:cNvSpPr>
              <p:nvPr/>
            </p:nvSpPr>
            <p:spPr bwMode="auto">
              <a:xfrm>
                <a:off x="6986588" y="1447800"/>
                <a:ext cx="292100" cy="217488"/>
              </a:xfrm>
              <a:custGeom>
                <a:avLst/>
                <a:gdLst>
                  <a:gd name="T0" fmla="*/ 277 w 277"/>
                  <a:gd name="T1" fmla="*/ 206 h 206"/>
                  <a:gd name="T2" fmla="*/ 277 w 277"/>
                  <a:gd name="T3" fmla="*/ 206 h 206"/>
                  <a:gd name="T4" fmla="*/ 0 w 277"/>
                  <a:gd name="T5" fmla="*/ 15 h 206"/>
                  <a:gd name="T6" fmla="*/ 9 w 277"/>
                  <a:gd name="T7" fmla="*/ 0 h 206"/>
                  <a:gd name="T8" fmla="*/ 277 w 277"/>
                  <a:gd name="T9" fmla="*/ 206 h 206"/>
                </a:gdLst>
                <a:ahLst/>
                <a:cxnLst>
                  <a:cxn ang="0">
                    <a:pos x="T0" y="T1"/>
                  </a:cxn>
                  <a:cxn ang="0">
                    <a:pos x="T2" y="T3"/>
                  </a:cxn>
                  <a:cxn ang="0">
                    <a:pos x="T4" y="T5"/>
                  </a:cxn>
                  <a:cxn ang="0">
                    <a:pos x="T6" y="T7"/>
                  </a:cxn>
                  <a:cxn ang="0">
                    <a:pos x="T8" y="T9"/>
                  </a:cxn>
                </a:cxnLst>
                <a:rect l="0" t="0" r="r" b="b"/>
                <a:pathLst>
                  <a:path w="277" h="206">
                    <a:moveTo>
                      <a:pt x="277" y="206"/>
                    </a:moveTo>
                    <a:cubicBezTo>
                      <a:pt x="277" y="206"/>
                      <a:pt x="277" y="206"/>
                      <a:pt x="277" y="206"/>
                    </a:cubicBezTo>
                    <a:cubicBezTo>
                      <a:pt x="188" y="138"/>
                      <a:pt x="96" y="74"/>
                      <a:pt x="0" y="15"/>
                    </a:cubicBezTo>
                    <a:cubicBezTo>
                      <a:pt x="9" y="0"/>
                      <a:pt x="9" y="0"/>
                      <a:pt x="9" y="0"/>
                    </a:cubicBezTo>
                    <a:cubicBezTo>
                      <a:pt x="102" y="63"/>
                      <a:pt x="192" y="132"/>
                      <a:pt x="277" y="2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71"/>
              <p:cNvSpPr>
                <a:spLocks/>
              </p:cNvSpPr>
              <p:nvPr/>
            </p:nvSpPr>
            <p:spPr bwMode="auto">
              <a:xfrm>
                <a:off x="6910388" y="1673225"/>
                <a:ext cx="368300" cy="123825"/>
              </a:xfrm>
              <a:custGeom>
                <a:avLst/>
                <a:gdLst>
                  <a:gd name="T0" fmla="*/ 347 w 348"/>
                  <a:gd name="T1" fmla="*/ 0 h 117"/>
                  <a:gd name="T2" fmla="*/ 348 w 348"/>
                  <a:gd name="T3" fmla="*/ 0 h 117"/>
                  <a:gd name="T4" fmla="*/ 6 w 348"/>
                  <a:gd name="T5" fmla="*/ 117 h 117"/>
                  <a:gd name="T6" fmla="*/ 0 w 348"/>
                  <a:gd name="T7" fmla="*/ 99 h 117"/>
                  <a:gd name="T8" fmla="*/ 347 w 348"/>
                  <a:gd name="T9" fmla="*/ 0 h 117"/>
                </a:gdLst>
                <a:ahLst/>
                <a:cxnLst>
                  <a:cxn ang="0">
                    <a:pos x="T0" y="T1"/>
                  </a:cxn>
                  <a:cxn ang="0">
                    <a:pos x="T2" y="T3"/>
                  </a:cxn>
                  <a:cxn ang="0">
                    <a:pos x="T4" y="T5"/>
                  </a:cxn>
                  <a:cxn ang="0">
                    <a:pos x="T6" y="T7"/>
                  </a:cxn>
                  <a:cxn ang="0">
                    <a:pos x="T8" y="T9"/>
                  </a:cxn>
                </a:cxnLst>
                <a:rect l="0" t="0" r="r" b="b"/>
                <a:pathLst>
                  <a:path w="348" h="117">
                    <a:moveTo>
                      <a:pt x="347" y="0"/>
                    </a:moveTo>
                    <a:cubicBezTo>
                      <a:pt x="348" y="0"/>
                      <a:pt x="348" y="0"/>
                      <a:pt x="348" y="0"/>
                    </a:cubicBezTo>
                    <a:cubicBezTo>
                      <a:pt x="231" y="32"/>
                      <a:pt x="117" y="71"/>
                      <a:pt x="6" y="117"/>
                    </a:cubicBezTo>
                    <a:cubicBezTo>
                      <a:pt x="4" y="111"/>
                      <a:pt x="1" y="106"/>
                      <a:pt x="0" y="99"/>
                    </a:cubicBezTo>
                    <a:cubicBezTo>
                      <a:pt x="114" y="59"/>
                      <a:pt x="230" y="25"/>
                      <a:pt x="3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72"/>
              <p:cNvSpPr>
                <a:spLocks/>
              </p:cNvSpPr>
              <p:nvPr/>
            </p:nvSpPr>
            <p:spPr bwMode="auto">
              <a:xfrm>
                <a:off x="6953250" y="1651000"/>
                <a:ext cx="325437" cy="20638"/>
              </a:xfrm>
              <a:custGeom>
                <a:avLst/>
                <a:gdLst>
                  <a:gd name="T0" fmla="*/ 306 w 307"/>
                  <a:gd name="T1" fmla="*/ 18 h 19"/>
                  <a:gd name="T2" fmla="*/ 307 w 307"/>
                  <a:gd name="T3" fmla="*/ 19 h 19"/>
                  <a:gd name="T4" fmla="*/ 0 w 307"/>
                  <a:gd name="T5" fmla="*/ 16 h 19"/>
                  <a:gd name="T6" fmla="*/ 0 w 307"/>
                  <a:gd name="T7" fmla="*/ 0 h 19"/>
                  <a:gd name="T8" fmla="*/ 306 w 307"/>
                  <a:gd name="T9" fmla="*/ 18 h 19"/>
                </a:gdLst>
                <a:ahLst/>
                <a:cxnLst>
                  <a:cxn ang="0">
                    <a:pos x="T0" y="T1"/>
                  </a:cxn>
                  <a:cxn ang="0">
                    <a:pos x="T2" y="T3"/>
                  </a:cxn>
                  <a:cxn ang="0">
                    <a:pos x="T4" y="T5"/>
                  </a:cxn>
                  <a:cxn ang="0">
                    <a:pos x="T6" y="T7"/>
                  </a:cxn>
                  <a:cxn ang="0">
                    <a:pos x="T8" y="T9"/>
                  </a:cxn>
                </a:cxnLst>
                <a:rect l="0" t="0" r="r" b="b"/>
                <a:pathLst>
                  <a:path w="307" h="19">
                    <a:moveTo>
                      <a:pt x="306" y="18"/>
                    </a:moveTo>
                    <a:cubicBezTo>
                      <a:pt x="307" y="19"/>
                      <a:pt x="307" y="19"/>
                      <a:pt x="307" y="19"/>
                    </a:cubicBezTo>
                    <a:cubicBezTo>
                      <a:pt x="204" y="15"/>
                      <a:pt x="102" y="15"/>
                      <a:pt x="0" y="16"/>
                    </a:cubicBezTo>
                    <a:cubicBezTo>
                      <a:pt x="0" y="0"/>
                      <a:pt x="0" y="0"/>
                      <a:pt x="0" y="0"/>
                    </a:cubicBezTo>
                    <a:cubicBezTo>
                      <a:pt x="102" y="4"/>
                      <a:pt x="204" y="10"/>
                      <a:pt x="306"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73"/>
              <p:cNvSpPr>
                <a:spLocks/>
              </p:cNvSpPr>
              <p:nvPr/>
            </p:nvSpPr>
            <p:spPr bwMode="auto">
              <a:xfrm>
                <a:off x="6908800" y="1514475"/>
                <a:ext cx="369887" cy="153988"/>
              </a:xfrm>
              <a:custGeom>
                <a:avLst/>
                <a:gdLst>
                  <a:gd name="T0" fmla="*/ 349 w 349"/>
                  <a:gd name="T1" fmla="*/ 146 h 146"/>
                  <a:gd name="T2" fmla="*/ 348 w 349"/>
                  <a:gd name="T3" fmla="*/ 146 h 146"/>
                  <a:gd name="T4" fmla="*/ 0 w 349"/>
                  <a:gd name="T5" fmla="*/ 18 h 146"/>
                  <a:gd name="T6" fmla="*/ 7 w 349"/>
                  <a:gd name="T7" fmla="*/ 0 h 146"/>
                  <a:gd name="T8" fmla="*/ 349 w 349"/>
                  <a:gd name="T9" fmla="*/ 146 h 146"/>
                </a:gdLst>
                <a:ahLst/>
                <a:cxnLst>
                  <a:cxn ang="0">
                    <a:pos x="T0" y="T1"/>
                  </a:cxn>
                  <a:cxn ang="0">
                    <a:pos x="T2" y="T3"/>
                  </a:cxn>
                  <a:cxn ang="0">
                    <a:pos x="T4" y="T5"/>
                  </a:cxn>
                  <a:cxn ang="0">
                    <a:pos x="T6" y="T7"/>
                  </a:cxn>
                  <a:cxn ang="0">
                    <a:pos x="T8" y="T9"/>
                  </a:cxn>
                </a:cxnLst>
                <a:rect l="0" t="0" r="r" b="b"/>
                <a:pathLst>
                  <a:path w="349" h="146">
                    <a:moveTo>
                      <a:pt x="349" y="146"/>
                    </a:moveTo>
                    <a:cubicBezTo>
                      <a:pt x="348" y="146"/>
                      <a:pt x="348" y="146"/>
                      <a:pt x="348" y="146"/>
                    </a:cubicBezTo>
                    <a:cubicBezTo>
                      <a:pt x="231" y="108"/>
                      <a:pt x="114" y="65"/>
                      <a:pt x="0" y="18"/>
                    </a:cubicBezTo>
                    <a:cubicBezTo>
                      <a:pt x="7" y="0"/>
                      <a:pt x="7" y="0"/>
                      <a:pt x="7" y="0"/>
                    </a:cubicBezTo>
                    <a:cubicBezTo>
                      <a:pt x="119" y="53"/>
                      <a:pt x="234" y="102"/>
                      <a:pt x="349"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74"/>
              <p:cNvSpPr>
                <a:spLocks/>
              </p:cNvSpPr>
              <p:nvPr/>
            </p:nvSpPr>
            <p:spPr bwMode="auto">
              <a:xfrm>
                <a:off x="6958013" y="1411288"/>
                <a:ext cx="69850" cy="77788"/>
              </a:xfrm>
              <a:custGeom>
                <a:avLst/>
                <a:gdLst>
                  <a:gd name="T0" fmla="*/ 56 w 66"/>
                  <a:gd name="T1" fmla="*/ 10 h 73"/>
                  <a:gd name="T2" fmla="*/ 53 w 66"/>
                  <a:gd name="T3" fmla="*/ 52 h 73"/>
                  <a:gd name="T4" fmla="*/ 13 w 66"/>
                  <a:gd name="T5" fmla="*/ 66 h 73"/>
                  <a:gd name="T6" fmla="*/ 12 w 66"/>
                  <a:gd name="T7" fmla="*/ 21 h 73"/>
                  <a:gd name="T8" fmla="*/ 56 w 66"/>
                  <a:gd name="T9" fmla="*/ 10 h 73"/>
                </a:gdLst>
                <a:ahLst/>
                <a:cxnLst>
                  <a:cxn ang="0">
                    <a:pos x="T0" y="T1"/>
                  </a:cxn>
                  <a:cxn ang="0">
                    <a:pos x="T2" y="T3"/>
                  </a:cxn>
                  <a:cxn ang="0">
                    <a:pos x="T4" y="T5"/>
                  </a:cxn>
                  <a:cxn ang="0">
                    <a:pos x="T6" y="T7"/>
                  </a:cxn>
                  <a:cxn ang="0">
                    <a:pos x="T8" y="T9"/>
                  </a:cxn>
                </a:cxnLst>
                <a:rect l="0" t="0" r="r" b="b"/>
                <a:pathLst>
                  <a:path w="66" h="73">
                    <a:moveTo>
                      <a:pt x="56" y="10"/>
                    </a:moveTo>
                    <a:cubicBezTo>
                      <a:pt x="66" y="20"/>
                      <a:pt x="63" y="37"/>
                      <a:pt x="53" y="52"/>
                    </a:cubicBezTo>
                    <a:cubicBezTo>
                      <a:pt x="43" y="67"/>
                      <a:pt x="25" y="73"/>
                      <a:pt x="13" y="66"/>
                    </a:cubicBezTo>
                    <a:cubicBezTo>
                      <a:pt x="1" y="59"/>
                      <a:pt x="0" y="38"/>
                      <a:pt x="12" y="21"/>
                    </a:cubicBezTo>
                    <a:cubicBezTo>
                      <a:pt x="24" y="4"/>
                      <a:pt x="46" y="0"/>
                      <a:pt x="56"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75"/>
              <p:cNvSpPr>
                <a:spLocks/>
              </p:cNvSpPr>
              <p:nvPr/>
            </p:nvSpPr>
            <p:spPr bwMode="auto">
              <a:xfrm>
                <a:off x="6832600" y="1452563"/>
                <a:ext cx="100012" cy="133350"/>
              </a:xfrm>
              <a:custGeom>
                <a:avLst/>
                <a:gdLst>
                  <a:gd name="T0" fmla="*/ 74 w 95"/>
                  <a:gd name="T1" fmla="*/ 11 h 126"/>
                  <a:gd name="T2" fmla="*/ 84 w 95"/>
                  <a:gd name="T3" fmla="*/ 78 h 126"/>
                  <a:gd name="T4" fmla="*/ 33 w 95"/>
                  <a:gd name="T5" fmla="*/ 122 h 126"/>
                  <a:gd name="T6" fmla="*/ 15 w 95"/>
                  <a:gd name="T7" fmla="*/ 52 h 126"/>
                  <a:gd name="T8" fmla="*/ 74 w 95"/>
                  <a:gd name="T9" fmla="*/ 11 h 126"/>
                </a:gdLst>
                <a:ahLst/>
                <a:cxnLst>
                  <a:cxn ang="0">
                    <a:pos x="T0" y="T1"/>
                  </a:cxn>
                  <a:cxn ang="0">
                    <a:pos x="T2" y="T3"/>
                  </a:cxn>
                  <a:cxn ang="0">
                    <a:pos x="T4" y="T5"/>
                  </a:cxn>
                  <a:cxn ang="0">
                    <a:pos x="T6" y="T7"/>
                  </a:cxn>
                  <a:cxn ang="0">
                    <a:pos x="T8" y="T9"/>
                  </a:cxn>
                </a:cxnLst>
                <a:rect l="0" t="0" r="r" b="b"/>
                <a:pathLst>
                  <a:path w="95" h="126">
                    <a:moveTo>
                      <a:pt x="74" y="11"/>
                    </a:moveTo>
                    <a:cubicBezTo>
                      <a:pt x="91" y="21"/>
                      <a:pt x="95" y="51"/>
                      <a:pt x="84" y="78"/>
                    </a:cubicBezTo>
                    <a:cubicBezTo>
                      <a:pt x="72" y="105"/>
                      <a:pt x="54" y="126"/>
                      <a:pt x="33" y="122"/>
                    </a:cubicBezTo>
                    <a:cubicBezTo>
                      <a:pt x="14" y="119"/>
                      <a:pt x="0" y="86"/>
                      <a:pt x="15" y="52"/>
                    </a:cubicBezTo>
                    <a:cubicBezTo>
                      <a:pt x="28" y="18"/>
                      <a:pt x="56" y="0"/>
                      <a:pt x="7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76"/>
              <p:cNvSpPr>
                <a:spLocks/>
              </p:cNvSpPr>
              <p:nvPr/>
            </p:nvSpPr>
            <p:spPr bwMode="auto">
              <a:xfrm>
                <a:off x="6918325" y="1631950"/>
                <a:ext cx="65087" cy="87313"/>
              </a:xfrm>
              <a:custGeom>
                <a:avLst/>
                <a:gdLst>
                  <a:gd name="T0" fmla="*/ 32 w 62"/>
                  <a:gd name="T1" fmla="*/ 3 h 83"/>
                  <a:gd name="T2" fmla="*/ 62 w 62"/>
                  <a:gd name="T3" fmla="*/ 41 h 83"/>
                  <a:gd name="T4" fmla="*/ 33 w 62"/>
                  <a:gd name="T5" fmla="*/ 80 h 83"/>
                  <a:gd name="T6" fmla="*/ 0 w 62"/>
                  <a:gd name="T7" fmla="*/ 42 h 83"/>
                  <a:gd name="T8" fmla="*/ 32 w 62"/>
                  <a:gd name="T9" fmla="*/ 3 h 83"/>
                </a:gdLst>
                <a:ahLst/>
                <a:cxnLst>
                  <a:cxn ang="0">
                    <a:pos x="T0" y="T1"/>
                  </a:cxn>
                  <a:cxn ang="0">
                    <a:pos x="T2" y="T3"/>
                  </a:cxn>
                  <a:cxn ang="0">
                    <a:pos x="T4" y="T5"/>
                  </a:cxn>
                  <a:cxn ang="0">
                    <a:pos x="T6" y="T7"/>
                  </a:cxn>
                  <a:cxn ang="0">
                    <a:pos x="T8" y="T9"/>
                  </a:cxn>
                </a:cxnLst>
                <a:rect l="0" t="0" r="r" b="b"/>
                <a:pathLst>
                  <a:path w="62" h="83">
                    <a:moveTo>
                      <a:pt x="32" y="3"/>
                    </a:moveTo>
                    <a:cubicBezTo>
                      <a:pt x="48" y="5"/>
                      <a:pt x="62" y="22"/>
                      <a:pt x="62" y="41"/>
                    </a:cubicBezTo>
                    <a:cubicBezTo>
                      <a:pt x="61" y="60"/>
                      <a:pt x="50" y="77"/>
                      <a:pt x="33" y="80"/>
                    </a:cubicBezTo>
                    <a:cubicBezTo>
                      <a:pt x="16" y="83"/>
                      <a:pt x="0" y="66"/>
                      <a:pt x="0" y="42"/>
                    </a:cubicBezTo>
                    <a:cubicBezTo>
                      <a:pt x="1" y="18"/>
                      <a:pt x="15" y="0"/>
                      <a:pt x="3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77"/>
              <p:cNvSpPr>
                <a:spLocks/>
              </p:cNvSpPr>
              <p:nvPr/>
            </p:nvSpPr>
            <p:spPr bwMode="auto">
              <a:xfrm>
                <a:off x="6864350" y="1738313"/>
                <a:ext cx="76200" cy="101600"/>
              </a:xfrm>
              <a:custGeom>
                <a:avLst/>
                <a:gdLst>
                  <a:gd name="T0" fmla="*/ 26 w 73"/>
                  <a:gd name="T1" fmla="*/ 2 h 97"/>
                  <a:gd name="T2" fmla="*/ 65 w 73"/>
                  <a:gd name="T3" fmla="*/ 38 h 97"/>
                  <a:gd name="T4" fmla="*/ 53 w 73"/>
                  <a:gd name="T5" fmla="*/ 90 h 97"/>
                  <a:gd name="T6" fmla="*/ 7 w 73"/>
                  <a:gd name="T7" fmla="*/ 56 h 97"/>
                  <a:gd name="T8" fmla="*/ 26 w 73"/>
                  <a:gd name="T9" fmla="*/ 2 h 97"/>
                </a:gdLst>
                <a:ahLst/>
                <a:cxnLst>
                  <a:cxn ang="0">
                    <a:pos x="T0" y="T1"/>
                  </a:cxn>
                  <a:cxn ang="0">
                    <a:pos x="T2" y="T3"/>
                  </a:cxn>
                  <a:cxn ang="0">
                    <a:pos x="T4" y="T5"/>
                  </a:cxn>
                  <a:cxn ang="0">
                    <a:pos x="T6" y="T7"/>
                  </a:cxn>
                  <a:cxn ang="0">
                    <a:pos x="T8" y="T9"/>
                  </a:cxn>
                </a:cxnLst>
                <a:rect l="0" t="0" r="r" b="b"/>
                <a:pathLst>
                  <a:path w="73" h="97">
                    <a:moveTo>
                      <a:pt x="26" y="2"/>
                    </a:moveTo>
                    <a:cubicBezTo>
                      <a:pt x="43" y="0"/>
                      <a:pt x="60" y="16"/>
                      <a:pt x="65" y="38"/>
                    </a:cubicBezTo>
                    <a:cubicBezTo>
                      <a:pt x="73" y="60"/>
                      <a:pt x="68" y="83"/>
                      <a:pt x="53" y="90"/>
                    </a:cubicBezTo>
                    <a:cubicBezTo>
                      <a:pt x="38" y="97"/>
                      <a:pt x="16" y="82"/>
                      <a:pt x="7" y="56"/>
                    </a:cubicBezTo>
                    <a:cubicBezTo>
                      <a:pt x="0" y="29"/>
                      <a:pt x="10" y="5"/>
                      <a:pt x="26"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78"/>
              <p:cNvSpPr>
                <a:spLocks/>
              </p:cNvSpPr>
              <p:nvPr/>
            </p:nvSpPr>
            <p:spPr bwMode="auto">
              <a:xfrm>
                <a:off x="6972300" y="1806575"/>
                <a:ext cx="101600" cy="106363"/>
              </a:xfrm>
              <a:custGeom>
                <a:avLst/>
                <a:gdLst>
                  <a:gd name="T0" fmla="*/ 25 w 96"/>
                  <a:gd name="T1" fmla="*/ 9 h 101"/>
                  <a:gd name="T2" fmla="*/ 82 w 96"/>
                  <a:gd name="T3" fmla="*/ 26 h 101"/>
                  <a:gd name="T4" fmla="*/ 81 w 96"/>
                  <a:gd name="T5" fmla="*/ 86 h 101"/>
                  <a:gd name="T6" fmla="*/ 18 w 96"/>
                  <a:gd name="T7" fmla="*/ 72 h 101"/>
                  <a:gd name="T8" fmla="*/ 25 w 96"/>
                  <a:gd name="T9" fmla="*/ 9 h 101"/>
                </a:gdLst>
                <a:ahLst/>
                <a:cxnLst>
                  <a:cxn ang="0">
                    <a:pos x="T0" y="T1"/>
                  </a:cxn>
                  <a:cxn ang="0">
                    <a:pos x="T2" y="T3"/>
                  </a:cxn>
                  <a:cxn ang="0">
                    <a:pos x="T4" y="T5"/>
                  </a:cxn>
                  <a:cxn ang="0">
                    <a:pos x="T6" y="T7"/>
                  </a:cxn>
                  <a:cxn ang="0">
                    <a:pos x="T8" y="T9"/>
                  </a:cxn>
                </a:cxnLst>
                <a:rect l="0" t="0" r="r" b="b"/>
                <a:pathLst>
                  <a:path w="96" h="101">
                    <a:moveTo>
                      <a:pt x="25" y="9"/>
                    </a:moveTo>
                    <a:cubicBezTo>
                      <a:pt x="44" y="0"/>
                      <a:pt x="69" y="8"/>
                      <a:pt x="82" y="26"/>
                    </a:cubicBezTo>
                    <a:cubicBezTo>
                      <a:pt x="94" y="46"/>
                      <a:pt x="96" y="70"/>
                      <a:pt x="81" y="86"/>
                    </a:cubicBezTo>
                    <a:cubicBezTo>
                      <a:pt x="66" y="101"/>
                      <a:pt x="34" y="98"/>
                      <a:pt x="18" y="72"/>
                    </a:cubicBezTo>
                    <a:cubicBezTo>
                      <a:pt x="0" y="48"/>
                      <a:pt x="5" y="18"/>
                      <a:pt x="25"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79"/>
              <p:cNvSpPr>
                <a:spLocks/>
              </p:cNvSpPr>
              <p:nvPr/>
            </p:nvSpPr>
            <p:spPr bwMode="auto">
              <a:xfrm>
                <a:off x="6950075" y="1939925"/>
                <a:ext cx="182562" cy="161925"/>
              </a:xfrm>
              <a:custGeom>
                <a:avLst/>
                <a:gdLst>
                  <a:gd name="T0" fmla="*/ 21 w 172"/>
                  <a:gd name="T1" fmla="*/ 20 h 153"/>
                  <a:gd name="T2" fmla="*/ 117 w 172"/>
                  <a:gd name="T3" fmla="*/ 32 h 153"/>
                  <a:gd name="T4" fmla="*/ 161 w 172"/>
                  <a:gd name="T5" fmla="*/ 118 h 153"/>
                  <a:gd name="T6" fmla="*/ 55 w 172"/>
                  <a:gd name="T7" fmla="*/ 120 h 153"/>
                  <a:gd name="T8" fmla="*/ 21 w 172"/>
                  <a:gd name="T9" fmla="*/ 20 h 153"/>
                </a:gdLst>
                <a:ahLst/>
                <a:cxnLst>
                  <a:cxn ang="0">
                    <a:pos x="T0" y="T1"/>
                  </a:cxn>
                  <a:cxn ang="0">
                    <a:pos x="T2" y="T3"/>
                  </a:cxn>
                  <a:cxn ang="0">
                    <a:pos x="T4" y="T5"/>
                  </a:cxn>
                  <a:cxn ang="0">
                    <a:pos x="T6" y="T7"/>
                  </a:cxn>
                  <a:cxn ang="0">
                    <a:pos x="T8" y="T9"/>
                  </a:cxn>
                </a:cxnLst>
                <a:rect l="0" t="0" r="r" b="b"/>
                <a:pathLst>
                  <a:path w="172" h="153">
                    <a:moveTo>
                      <a:pt x="21" y="20"/>
                    </a:moveTo>
                    <a:cubicBezTo>
                      <a:pt x="45" y="0"/>
                      <a:pt x="83" y="11"/>
                      <a:pt x="117" y="32"/>
                    </a:cubicBezTo>
                    <a:cubicBezTo>
                      <a:pt x="149" y="56"/>
                      <a:pt x="172" y="90"/>
                      <a:pt x="161" y="118"/>
                    </a:cubicBezTo>
                    <a:cubicBezTo>
                      <a:pt x="151" y="145"/>
                      <a:pt x="100" y="153"/>
                      <a:pt x="55" y="120"/>
                    </a:cubicBezTo>
                    <a:cubicBezTo>
                      <a:pt x="9" y="90"/>
                      <a:pt x="0" y="38"/>
                      <a:pt x="21"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80"/>
              <p:cNvSpPr>
                <a:spLocks/>
              </p:cNvSpPr>
              <p:nvPr/>
            </p:nvSpPr>
            <p:spPr bwMode="auto">
              <a:xfrm>
                <a:off x="6919913" y="1887538"/>
                <a:ext cx="30162" cy="34925"/>
              </a:xfrm>
              <a:custGeom>
                <a:avLst/>
                <a:gdLst>
                  <a:gd name="T0" fmla="*/ 5 w 28"/>
                  <a:gd name="T1" fmla="*/ 3 h 33"/>
                  <a:gd name="T2" fmla="*/ 23 w 28"/>
                  <a:gd name="T3" fmla="*/ 11 h 33"/>
                  <a:gd name="T4" fmla="*/ 23 w 28"/>
                  <a:gd name="T5" fmla="*/ 30 h 33"/>
                  <a:gd name="T6" fmla="*/ 6 w 28"/>
                  <a:gd name="T7" fmla="*/ 22 h 33"/>
                  <a:gd name="T8" fmla="*/ 5 w 28"/>
                  <a:gd name="T9" fmla="*/ 3 h 33"/>
                </a:gdLst>
                <a:ahLst/>
                <a:cxnLst>
                  <a:cxn ang="0">
                    <a:pos x="T0" y="T1"/>
                  </a:cxn>
                  <a:cxn ang="0">
                    <a:pos x="T2" y="T3"/>
                  </a:cxn>
                  <a:cxn ang="0">
                    <a:pos x="T4" y="T5"/>
                  </a:cxn>
                  <a:cxn ang="0">
                    <a:pos x="T6" y="T7"/>
                  </a:cxn>
                  <a:cxn ang="0">
                    <a:pos x="T8" y="T9"/>
                  </a:cxn>
                </a:cxnLst>
                <a:rect l="0" t="0" r="r" b="b"/>
                <a:pathLst>
                  <a:path w="28" h="33">
                    <a:moveTo>
                      <a:pt x="5" y="3"/>
                    </a:moveTo>
                    <a:cubicBezTo>
                      <a:pt x="10" y="0"/>
                      <a:pt x="18" y="4"/>
                      <a:pt x="23" y="11"/>
                    </a:cubicBezTo>
                    <a:cubicBezTo>
                      <a:pt x="27" y="18"/>
                      <a:pt x="28" y="27"/>
                      <a:pt x="23" y="30"/>
                    </a:cubicBezTo>
                    <a:cubicBezTo>
                      <a:pt x="19" y="33"/>
                      <a:pt x="11" y="30"/>
                      <a:pt x="6" y="22"/>
                    </a:cubicBezTo>
                    <a:cubicBezTo>
                      <a:pt x="0" y="14"/>
                      <a:pt x="0" y="6"/>
                      <a:pt x="5"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81"/>
              <p:cNvSpPr>
                <a:spLocks/>
              </p:cNvSpPr>
              <p:nvPr/>
            </p:nvSpPr>
            <p:spPr bwMode="auto">
              <a:xfrm>
                <a:off x="6829425" y="1671638"/>
                <a:ext cx="47625" cy="76200"/>
              </a:xfrm>
              <a:custGeom>
                <a:avLst/>
                <a:gdLst>
                  <a:gd name="T0" fmla="*/ 22 w 46"/>
                  <a:gd name="T1" fmla="*/ 0 h 73"/>
                  <a:gd name="T2" fmla="*/ 44 w 46"/>
                  <a:gd name="T3" fmla="*/ 34 h 73"/>
                  <a:gd name="T4" fmla="*/ 28 w 46"/>
                  <a:gd name="T5" fmla="*/ 71 h 73"/>
                  <a:gd name="T6" fmla="*/ 1 w 46"/>
                  <a:gd name="T7" fmla="*/ 38 h 73"/>
                  <a:gd name="T8" fmla="*/ 22 w 46"/>
                  <a:gd name="T9" fmla="*/ 0 h 73"/>
                </a:gdLst>
                <a:ahLst/>
                <a:cxnLst>
                  <a:cxn ang="0">
                    <a:pos x="T0" y="T1"/>
                  </a:cxn>
                  <a:cxn ang="0">
                    <a:pos x="T2" y="T3"/>
                  </a:cxn>
                  <a:cxn ang="0">
                    <a:pos x="T4" y="T5"/>
                  </a:cxn>
                  <a:cxn ang="0">
                    <a:pos x="T6" y="T7"/>
                  </a:cxn>
                  <a:cxn ang="0">
                    <a:pos x="T8" y="T9"/>
                  </a:cxn>
                </a:cxnLst>
                <a:rect l="0" t="0" r="r" b="b"/>
                <a:pathLst>
                  <a:path w="46" h="73">
                    <a:moveTo>
                      <a:pt x="22" y="0"/>
                    </a:moveTo>
                    <a:cubicBezTo>
                      <a:pt x="34" y="0"/>
                      <a:pt x="43" y="15"/>
                      <a:pt x="44" y="34"/>
                    </a:cubicBezTo>
                    <a:cubicBezTo>
                      <a:pt x="46" y="52"/>
                      <a:pt x="40" y="68"/>
                      <a:pt x="28" y="71"/>
                    </a:cubicBezTo>
                    <a:cubicBezTo>
                      <a:pt x="16" y="73"/>
                      <a:pt x="3" y="58"/>
                      <a:pt x="1" y="38"/>
                    </a:cubicBezTo>
                    <a:cubicBezTo>
                      <a:pt x="0" y="17"/>
                      <a:pt x="10" y="0"/>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82"/>
              <p:cNvSpPr>
                <a:spLocks/>
              </p:cNvSpPr>
              <p:nvPr/>
            </p:nvSpPr>
            <p:spPr bwMode="auto">
              <a:xfrm>
                <a:off x="6888163" y="1368425"/>
                <a:ext cx="39687" cy="47625"/>
              </a:xfrm>
              <a:custGeom>
                <a:avLst/>
                <a:gdLst>
                  <a:gd name="T0" fmla="*/ 32 w 37"/>
                  <a:gd name="T1" fmla="*/ 5 h 45"/>
                  <a:gd name="T2" fmla="*/ 29 w 37"/>
                  <a:gd name="T3" fmla="*/ 30 h 45"/>
                  <a:gd name="T4" fmla="*/ 6 w 37"/>
                  <a:gd name="T5" fmla="*/ 41 h 45"/>
                  <a:gd name="T6" fmla="*/ 8 w 37"/>
                  <a:gd name="T7" fmla="*/ 15 h 45"/>
                  <a:gd name="T8" fmla="*/ 32 w 37"/>
                  <a:gd name="T9" fmla="*/ 5 h 45"/>
                </a:gdLst>
                <a:ahLst/>
                <a:cxnLst>
                  <a:cxn ang="0">
                    <a:pos x="T0" y="T1"/>
                  </a:cxn>
                  <a:cxn ang="0">
                    <a:pos x="T2" y="T3"/>
                  </a:cxn>
                  <a:cxn ang="0">
                    <a:pos x="T4" y="T5"/>
                  </a:cxn>
                  <a:cxn ang="0">
                    <a:pos x="T6" y="T7"/>
                  </a:cxn>
                  <a:cxn ang="0">
                    <a:pos x="T8" y="T9"/>
                  </a:cxn>
                </a:cxnLst>
                <a:rect l="0" t="0" r="r" b="b"/>
                <a:pathLst>
                  <a:path w="37" h="45">
                    <a:moveTo>
                      <a:pt x="32" y="5"/>
                    </a:moveTo>
                    <a:cubicBezTo>
                      <a:pt x="37" y="9"/>
                      <a:pt x="36" y="20"/>
                      <a:pt x="29" y="30"/>
                    </a:cubicBezTo>
                    <a:cubicBezTo>
                      <a:pt x="22" y="40"/>
                      <a:pt x="12" y="45"/>
                      <a:pt x="6" y="41"/>
                    </a:cubicBezTo>
                    <a:cubicBezTo>
                      <a:pt x="0" y="37"/>
                      <a:pt x="1" y="26"/>
                      <a:pt x="8" y="15"/>
                    </a:cubicBezTo>
                    <a:cubicBezTo>
                      <a:pt x="15" y="4"/>
                      <a:pt x="26" y="0"/>
                      <a:pt x="32"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83"/>
              <p:cNvSpPr>
                <a:spLocks/>
              </p:cNvSpPr>
              <p:nvPr/>
            </p:nvSpPr>
            <p:spPr bwMode="auto">
              <a:xfrm>
                <a:off x="7110413" y="1282700"/>
                <a:ext cx="173037" cy="381000"/>
              </a:xfrm>
              <a:custGeom>
                <a:avLst/>
                <a:gdLst>
                  <a:gd name="T0" fmla="*/ 163 w 163"/>
                  <a:gd name="T1" fmla="*/ 361 h 361"/>
                  <a:gd name="T2" fmla="*/ 163 w 163"/>
                  <a:gd name="T3" fmla="*/ 361 h 361"/>
                  <a:gd name="T4" fmla="*/ 0 w 163"/>
                  <a:gd name="T5" fmla="*/ 8 h 361"/>
                  <a:gd name="T6" fmla="*/ 19 w 163"/>
                  <a:gd name="T7" fmla="*/ 0 h 361"/>
                  <a:gd name="T8" fmla="*/ 163 w 163"/>
                  <a:gd name="T9" fmla="*/ 361 h 361"/>
                </a:gdLst>
                <a:ahLst/>
                <a:cxnLst>
                  <a:cxn ang="0">
                    <a:pos x="T0" y="T1"/>
                  </a:cxn>
                  <a:cxn ang="0">
                    <a:pos x="T2" y="T3"/>
                  </a:cxn>
                  <a:cxn ang="0">
                    <a:pos x="T4" y="T5"/>
                  </a:cxn>
                  <a:cxn ang="0">
                    <a:pos x="T6" y="T7"/>
                  </a:cxn>
                  <a:cxn ang="0">
                    <a:pos x="T8" y="T9"/>
                  </a:cxn>
                </a:cxnLst>
                <a:rect l="0" t="0" r="r" b="b"/>
                <a:pathLst>
                  <a:path w="163" h="361">
                    <a:moveTo>
                      <a:pt x="163" y="361"/>
                    </a:moveTo>
                    <a:cubicBezTo>
                      <a:pt x="163" y="361"/>
                      <a:pt x="163" y="361"/>
                      <a:pt x="163" y="361"/>
                    </a:cubicBezTo>
                    <a:cubicBezTo>
                      <a:pt x="113" y="242"/>
                      <a:pt x="59" y="124"/>
                      <a:pt x="0" y="8"/>
                    </a:cubicBezTo>
                    <a:cubicBezTo>
                      <a:pt x="19" y="0"/>
                      <a:pt x="19" y="0"/>
                      <a:pt x="19" y="0"/>
                    </a:cubicBezTo>
                    <a:cubicBezTo>
                      <a:pt x="72" y="118"/>
                      <a:pt x="120" y="239"/>
                      <a:pt x="163" y="3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84"/>
              <p:cNvSpPr>
                <a:spLocks/>
              </p:cNvSpPr>
              <p:nvPr/>
            </p:nvSpPr>
            <p:spPr bwMode="auto">
              <a:xfrm>
                <a:off x="7245350" y="1349375"/>
                <a:ext cx="39687" cy="314325"/>
              </a:xfrm>
              <a:custGeom>
                <a:avLst/>
                <a:gdLst>
                  <a:gd name="T0" fmla="*/ 38 w 38"/>
                  <a:gd name="T1" fmla="*/ 299 h 299"/>
                  <a:gd name="T2" fmla="*/ 37 w 38"/>
                  <a:gd name="T3" fmla="*/ 298 h 299"/>
                  <a:gd name="T4" fmla="*/ 0 w 38"/>
                  <a:gd name="T5" fmla="*/ 2 h 299"/>
                  <a:gd name="T6" fmla="*/ 15 w 38"/>
                  <a:gd name="T7" fmla="*/ 1 h 299"/>
                  <a:gd name="T8" fmla="*/ 38 w 38"/>
                  <a:gd name="T9" fmla="*/ 299 h 299"/>
                </a:gdLst>
                <a:ahLst/>
                <a:cxnLst>
                  <a:cxn ang="0">
                    <a:pos x="T0" y="T1"/>
                  </a:cxn>
                  <a:cxn ang="0">
                    <a:pos x="T2" y="T3"/>
                  </a:cxn>
                  <a:cxn ang="0">
                    <a:pos x="T4" y="T5"/>
                  </a:cxn>
                  <a:cxn ang="0">
                    <a:pos x="T6" y="T7"/>
                  </a:cxn>
                  <a:cxn ang="0">
                    <a:pos x="T8" y="T9"/>
                  </a:cxn>
                </a:cxnLst>
                <a:rect l="0" t="0" r="r" b="b"/>
                <a:pathLst>
                  <a:path w="38" h="299">
                    <a:moveTo>
                      <a:pt x="38" y="299"/>
                    </a:moveTo>
                    <a:cubicBezTo>
                      <a:pt x="37" y="298"/>
                      <a:pt x="37" y="298"/>
                      <a:pt x="37" y="298"/>
                    </a:cubicBezTo>
                    <a:cubicBezTo>
                      <a:pt x="17" y="201"/>
                      <a:pt x="4" y="102"/>
                      <a:pt x="0" y="2"/>
                    </a:cubicBezTo>
                    <a:cubicBezTo>
                      <a:pt x="5" y="1"/>
                      <a:pt x="10" y="0"/>
                      <a:pt x="15" y="1"/>
                    </a:cubicBezTo>
                    <a:cubicBezTo>
                      <a:pt x="14" y="100"/>
                      <a:pt x="22" y="201"/>
                      <a:pt x="38" y="2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85"/>
              <p:cNvSpPr>
                <a:spLocks/>
              </p:cNvSpPr>
              <p:nvPr/>
            </p:nvSpPr>
            <p:spPr bwMode="auto">
              <a:xfrm>
                <a:off x="7294563" y="1517650"/>
                <a:ext cx="331787" cy="150813"/>
              </a:xfrm>
              <a:custGeom>
                <a:avLst/>
                <a:gdLst>
                  <a:gd name="T0" fmla="*/ 1 w 313"/>
                  <a:gd name="T1" fmla="*/ 144 h 144"/>
                  <a:gd name="T2" fmla="*/ 0 w 313"/>
                  <a:gd name="T3" fmla="*/ 144 h 144"/>
                  <a:gd name="T4" fmla="*/ 306 w 313"/>
                  <a:gd name="T5" fmla="*/ 0 h 144"/>
                  <a:gd name="T6" fmla="*/ 313 w 313"/>
                  <a:gd name="T7" fmla="*/ 15 h 144"/>
                  <a:gd name="T8" fmla="*/ 1 w 313"/>
                  <a:gd name="T9" fmla="*/ 144 h 144"/>
                </a:gdLst>
                <a:ahLst/>
                <a:cxnLst>
                  <a:cxn ang="0">
                    <a:pos x="T0" y="T1"/>
                  </a:cxn>
                  <a:cxn ang="0">
                    <a:pos x="T2" y="T3"/>
                  </a:cxn>
                  <a:cxn ang="0">
                    <a:pos x="T4" y="T5"/>
                  </a:cxn>
                  <a:cxn ang="0">
                    <a:pos x="T6" y="T7"/>
                  </a:cxn>
                  <a:cxn ang="0">
                    <a:pos x="T8" y="T9"/>
                  </a:cxn>
                </a:cxnLst>
                <a:rect l="0" t="0" r="r" b="b"/>
                <a:pathLst>
                  <a:path w="313" h="144">
                    <a:moveTo>
                      <a:pt x="1" y="144"/>
                    </a:moveTo>
                    <a:cubicBezTo>
                      <a:pt x="0" y="144"/>
                      <a:pt x="0" y="144"/>
                      <a:pt x="0" y="144"/>
                    </a:cubicBezTo>
                    <a:cubicBezTo>
                      <a:pt x="104" y="101"/>
                      <a:pt x="206" y="53"/>
                      <a:pt x="306" y="0"/>
                    </a:cubicBezTo>
                    <a:cubicBezTo>
                      <a:pt x="313" y="15"/>
                      <a:pt x="313" y="15"/>
                      <a:pt x="313" y="15"/>
                    </a:cubicBezTo>
                    <a:cubicBezTo>
                      <a:pt x="211" y="64"/>
                      <a:pt x="107" y="107"/>
                      <a:pt x="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86"/>
              <p:cNvSpPr>
                <a:spLocks/>
              </p:cNvSpPr>
              <p:nvPr/>
            </p:nvSpPr>
            <p:spPr bwMode="auto">
              <a:xfrm>
                <a:off x="7288213" y="1290638"/>
                <a:ext cx="93662" cy="371475"/>
              </a:xfrm>
              <a:custGeom>
                <a:avLst/>
                <a:gdLst>
                  <a:gd name="T0" fmla="*/ 1 w 89"/>
                  <a:gd name="T1" fmla="*/ 353 h 353"/>
                  <a:gd name="T2" fmla="*/ 0 w 89"/>
                  <a:gd name="T3" fmla="*/ 353 h 353"/>
                  <a:gd name="T4" fmla="*/ 70 w 89"/>
                  <a:gd name="T5" fmla="*/ 0 h 353"/>
                  <a:gd name="T6" fmla="*/ 89 w 89"/>
                  <a:gd name="T7" fmla="*/ 3 h 353"/>
                  <a:gd name="T8" fmla="*/ 1 w 89"/>
                  <a:gd name="T9" fmla="*/ 353 h 353"/>
                </a:gdLst>
                <a:ahLst/>
                <a:cxnLst>
                  <a:cxn ang="0">
                    <a:pos x="T0" y="T1"/>
                  </a:cxn>
                  <a:cxn ang="0">
                    <a:pos x="T2" y="T3"/>
                  </a:cxn>
                  <a:cxn ang="0">
                    <a:pos x="T4" y="T5"/>
                  </a:cxn>
                  <a:cxn ang="0">
                    <a:pos x="T6" y="T7"/>
                  </a:cxn>
                  <a:cxn ang="0">
                    <a:pos x="T8" y="T9"/>
                  </a:cxn>
                </a:cxnLst>
                <a:rect l="0" t="0" r="r" b="b"/>
                <a:pathLst>
                  <a:path w="89" h="353">
                    <a:moveTo>
                      <a:pt x="1" y="353"/>
                    </a:moveTo>
                    <a:cubicBezTo>
                      <a:pt x="0" y="353"/>
                      <a:pt x="0" y="353"/>
                      <a:pt x="0" y="353"/>
                    </a:cubicBezTo>
                    <a:cubicBezTo>
                      <a:pt x="32" y="238"/>
                      <a:pt x="55" y="120"/>
                      <a:pt x="70" y="0"/>
                    </a:cubicBezTo>
                    <a:cubicBezTo>
                      <a:pt x="89" y="3"/>
                      <a:pt x="89" y="3"/>
                      <a:pt x="89" y="3"/>
                    </a:cubicBezTo>
                    <a:cubicBezTo>
                      <a:pt x="67" y="122"/>
                      <a:pt x="38" y="238"/>
                      <a:pt x="1" y="3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87"/>
              <p:cNvSpPr>
                <a:spLocks/>
              </p:cNvSpPr>
              <p:nvPr/>
            </p:nvSpPr>
            <p:spPr bwMode="auto">
              <a:xfrm>
                <a:off x="7291388" y="1385888"/>
                <a:ext cx="179387" cy="277813"/>
              </a:xfrm>
              <a:custGeom>
                <a:avLst/>
                <a:gdLst>
                  <a:gd name="T0" fmla="*/ 0 w 169"/>
                  <a:gd name="T1" fmla="*/ 265 h 265"/>
                  <a:gd name="T2" fmla="*/ 0 w 169"/>
                  <a:gd name="T3" fmla="*/ 265 h 265"/>
                  <a:gd name="T4" fmla="*/ 156 w 169"/>
                  <a:gd name="T5" fmla="*/ 0 h 265"/>
                  <a:gd name="T6" fmla="*/ 169 w 169"/>
                  <a:gd name="T7" fmla="*/ 8 h 265"/>
                  <a:gd name="T8" fmla="*/ 0 w 169"/>
                  <a:gd name="T9" fmla="*/ 265 h 265"/>
                </a:gdLst>
                <a:ahLst/>
                <a:cxnLst>
                  <a:cxn ang="0">
                    <a:pos x="T0" y="T1"/>
                  </a:cxn>
                  <a:cxn ang="0">
                    <a:pos x="T2" y="T3"/>
                  </a:cxn>
                  <a:cxn ang="0">
                    <a:pos x="T4" y="T5"/>
                  </a:cxn>
                  <a:cxn ang="0">
                    <a:pos x="T6" y="T7"/>
                  </a:cxn>
                  <a:cxn ang="0">
                    <a:pos x="T8" y="T9"/>
                  </a:cxn>
                </a:cxnLst>
                <a:rect l="0" t="0" r="r" b="b"/>
                <a:pathLst>
                  <a:path w="169" h="265">
                    <a:moveTo>
                      <a:pt x="0" y="265"/>
                    </a:moveTo>
                    <a:cubicBezTo>
                      <a:pt x="0" y="265"/>
                      <a:pt x="0" y="265"/>
                      <a:pt x="0" y="265"/>
                    </a:cubicBezTo>
                    <a:cubicBezTo>
                      <a:pt x="54" y="178"/>
                      <a:pt x="106" y="90"/>
                      <a:pt x="156" y="0"/>
                    </a:cubicBezTo>
                    <a:cubicBezTo>
                      <a:pt x="169" y="8"/>
                      <a:pt x="169" y="8"/>
                      <a:pt x="169" y="8"/>
                    </a:cubicBezTo>
                    <a:cubicBezTo>
                      <a:pt x="115" y="95"/>
                      <a:pt x="59" y="181"/>
                      <a:pt x="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88"/>
              <p:cNvSpPr>
                <a:spLocks/>
              </p:cNvSpPr>
              <p:nvPr/>
            </p:nvSpPr>
            <p:spPr bwMode="auto">
              <a:xfrm>
                <a:off x="7292975" y="1414463"/>
                <a:ext cx="315912" cy="250825"/>
              </a:xfrm>
              <a:custGeom>
                <a:avLst/>
                <a:gdLst>
                  <a:gd name="T0" fmla="*/ 0 w 298"/>
                  <a:gd name="T1" fmla="*/ 239 h 239"/>
                  <a:gd name="T2" fmla="*/ 0 w 298"/>
                  <a:gd name="T3" fmla="*/ 239 h 239"/>
                  <a:gd name="T4" fmla="*/ 287 w 298"/>
                  <a:gd name="T5" fmla="*/ 0 h 239"/>
                  <a:gd name="T6" fmla="*/ 298 w 298"/>
                  <a:gd name="T7" fmla="*/ 16 h 239"/>
                  <a:gd name="T8" fmla="*/ 0 w 298"/>
                  <a:gd name="T9" fmla="*/ 239 h 239"/>
                </a:gdLst>
                <a:ahLst/>
                <a:cxnLst>
                  <a:cxn ang="0">
                    <a:pos x="T0" y="T1"/>
                  </a:cxn>
                  <a:cxn ang="0">
                    <a:pos x="T2" y="T3"/>
                  </a:cxn>
                  <a:cxn ang="0">
                    <a:pos x="T4" y="T5"/>
                  </a:cxn>
                  <a:cxn ang="0">
                    <a:pos x="T6" y="T7"/>
                  </a:cxn>
                  <a:cxn ang="0">
                    <a:pos x="T8" y="T9"/>
                  </a:cxn>
                </a:cxnLst>
                <a:rect l="0" t="0" r="r" b="b"/>
                <a:pathLst>
                  <a:path w="298" h="239">
                    <a:moveTo>
                      <a:pt x="0" y="239"/>
                    </a:moveTo>
                    <a:cubicBezTo>
                      <a:pt x="0" y="239"/>
                      <a:pt x="0" y="239"/>
                      <a:pt x="0" y="239"/>
                    </a:cubicBezTo>
                    <a:cubicBezTo>
                      <a:pt x="93" y="156"/>
                      <a:pt x="188" y="76"/>
                      <a:pt x="287" y="0"/>
                    </a:cubicBezTo>
                    <a:cubicBezTo>
                      <a:pt x="298" y="16"/>
                      <a:pt x="298" y="16"/>
                      <a:pt x="298" y="16"/>
                    </a:cubicBezTo>
                    <a:cubicBezTo>
                      <a:pt x="196" y="87"/>
                      <a:pt x="97" y="161"/>
                      <a:pt x="0" y="2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89"/>
              <p:cNvSpPr>
                <a:spLocks/>
              </p:cNvSpPr>
              <p:nvPr/>
            </p:nvSpPr>
            <p:spPr bwMode="auto">
              <a:xfrm>
                <a:off x="7594600" y="1487488"/>
                <a:ext cx="65087" cy="79375"/>
              </a:xfrm>
              <a:custGeom>
                <a:avLst/>
                <a:gdLst>
                  <a:gd name="T0" fmla="*/ 44 w 62"/>
                  <a:gd name="T1" fmla="*/ 72 h 76"/>
                  <a:gd name="T2" fmla="*/ 7 w 62"/>
                  <a:gd name="T3" fmla="*/ 49 h 76"/>
                  <a:gd name="T4" fmla="*/ 16 w 62"/>
                  <a:gd name="T5" fmla="*/ 7 h 76"/>
                  <a:gd name="T6" fmla="*/ 54 w 62"/>
                  <a:gd name="T7" fmla="*/ 30 h 76"/>
                  <a:gd name="T8" fmla="*/ 44 w 62"/>
                  <a:gd name="T9" fmla="*/ 72 h 76"/>
                </a:gdLst>
                <a:ahLst/>
                <a:cxnLst>
                  <a:cxn ang="0">
                    <a:pos x="T0" y="T1"/>
                  </a:cxn>
                  <a:cxn ang="0">
                    <a:pos x="T2" y="T3"/>
                  </a:cxn>
                  <a:cxn ang="0">
                    <a:pos x="T4" y="T5"/>
                  </a:cxn>
                  <a:cxn ang="0">
                    <a:pos x="T6" y="T7"/>
                  </a:cxn>
                  <a:cxn ang="0">
                    <a:pos x="T8" y="T9"/>
                  </a:cxn>
                </a:cxnLst>
                <a:rect l="0" t="0" r="r" b="b"/>
                <a:pathLst>
                  <a:path w="62" h="76">
                    <a:moveTo>
                      <a:pt x="44" y="72"/>
                    </a:moveTo>
                    <a:cubicBezTo>
                      <a:pt x="30" y="76"/>
                      <a:pt x="14" y="66"/>
                      <a:pt x="7" y="49"/>
                    </a:cubicBezTo>
                    <a:cubicBezTo>
                      <a:pt x="0" y="33"/>
                      <a:pt x="4" y="14"/>
                      <a:pt x="16" y="7"/>
                    </a:cubicBezTo>
                    <a:cubicBezTo>
                      <a:pt x="29" y="0"/>
                      <a:pt x="46" y="10"/>
                      <a:pt x="54" y="30"/>
                    </a:cubicBezTo>
                    <a:cubicBezTo>
                      <a:pt x="62" y="49"/>
                      <a:pt x="57" y="68"/>
                      <a:pt x="44" y="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90"/>
              <p:cNvSpPr>
                <a:spLocks/>
              </p:cNvSpPr>
              <p:nvPr/>
            </p:nvSpPr>
            <p:spPr bwMode="auto">
              <a:xfrm>
                <a:off x="7561263" y="1338263"/>
                <a:ext cx="112712" cy="123825"/>
              </a:xfrm>
              <a:custGeom>
                <a:avLst/>
                <a:gdLst>
                  <a:gd name="T0" fmla="*/ 89 w 107"/>
                  <a:gd name="T1" fmla="*/ 108 h 118"/>
                  <a:gd name="T2" fmla="*/ 26 w 107"/>
                  <a:gd name="T3" fmla="*/ 82 h 118"/>
                  <a:gd name="T4" fmla="*/ 13 w 107"/>
                  <a:gd name="T5" fmla="*/ 16 h 118"/>
                  <a:gd name="T6" fmla="*/ 84 w 107"/>
                  <a:gd name="T7" fmla="*/ 35 h 118"/>
                  <a:gd name="T8" fmla="*/ 89 w 107"/>
                  <a:gd name="T9" fmla="*/ 108 h 118"/>
                </a:gdLst>
                <a:ahLst/>
                <a:cxnLst>
                  <a:cxn ang="0">
                    <a:pos x="T0" y="T1"/>
                  </a:cxn>
                  <a:cxn ang="0">
                    <a:pos x="T2" y="T3"/>
                  </a:cxn>
                  <a:cxn ang="0">
                    <a:pos x="T4" y="T5"/>
                  </a:cxn>
                  <a:cxn ang="0">
                    <a:pos x="T6" y="T7"/>
                  </a:cxn>
                  <a:cxn ang="0">
                    <a:pos x="T8" y="T9"/>
                  </a:cxn>
                </a:cxnLst>
                <a:rect l="0" t="0" r="r" b="b"/>
                <a:pathLst>
                  <a:path w="107" h="118">
                    <a:moveTo>
                      <a:pt x="89" y="108"/>
                    </a:moveTo>
                    <a:cubicBezTo>
                      <a:pt x="71" y="118"/>
                      <a:pt x="44" y="106"/>
                      <a:pt x="26" y="82"/>
                    </a:cubicBezTo>
                    <a:cubicBezTo>
                      <a:pt x="7" y="60"/>
                      <a:pt x="0" y="31"/>
                      <a:pt x="13" y="16"/>
                    </a:cubicBezTo>
                    <a:cubicBezTo>
                      <a:pt x="26" y="0"/>
                      <a:pt x="60" y="7"/>
                      <a:pt x="84" y="35"/>
                    </a:cubicBezTo>
                    <a:cubicBezTo>
                      <a:pt x="106" y="64"/>
                      <a:pt x="107" y="98"/>
                      <a:pt x="89"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91"/>
              <p:cNvSpPr>
                <a:spLocks/>
              </p:cNvSpPr>
              <p:nvPr/>
            </p:nvSpPr>
            <p:spPr bwMode="auto">
              <a:xfrm>
                <a:off x="7408863" y="1339850"/>
                <a:ext cx="88900" cy="79375"/>
              </a:xfrm>
              <a:custGeom>
                <a:avLst/>
                <a:gdLst>
                  <a:gd name="T0" fmla="*/ 73 w 84"/>
                  <a:gd name="T1" fmla="*/ 60 h 76"/>
                  <a:gd name="T2" fmla="*/ 26 w 84"/>
                  <a:gd name="T3" fmla="*/ 65 h 76"/>
                  <a:gd name="T4" fmla="*/ 6 w 84"/>
                  <a:gd name="T5" fmla="*/ 22 h 76"/>
                  <a:gd name="T6" fmla="*/ 56 w 84"/>
                  <a:gd name="T7" fmla="*/ 12 h 76"/>
                  <a:gd name="T8" fmla="*/ 73 w 84"/>
                  <a:gd name="T9" fmla="*/ 60 h 76"/>
                </a:gdLst>
                <a:ahLst/>
                <a:cxnLst>
                  <a:cxn ang="0">
                    <a:pos x="T0" y="T1"/>
                  </a:cxn>
                  <a:cxn ang="0">
                    <a:pos x="T2" y="T3"/>
                  </a:cxn>
                  <a:cxn ang="0">
                    <a:pos x="T4" y="T5"/>
                  </a:cxn>
                  <a:cxn ang="0">
                    <a:pos x="T6" y="T7"/>
                  </a:cxn>
                  <a:cxn ang="0">
                    <a:pos x="T8" y="T9"/>
                  </a:cxn>
                </a:cxnLst>
                <a:rect l="0" t="0" r="r" b="b"/>
                <a:pathLst>
                  <a:path w="84" h="76">
                    <a:moveTo>
                      <a:pt x="73" y="60"/>
                    </a:moveTo>
                    <a:cubicBezTo>
                      <a:pt x="63" y="73"/>
                      <a:pt x="42" y="76"/>
                      <a:pt x="26" y="65"/>
                    </a:cubicBezTo>
                    <a:cubicBezTo>
                      <a:pt x="10" y="56"/>
                      <a:pt x="0" y="39"/>
                      <a:pt x="6" y="22"/>
                    </a:cubicBezTo>
                    <a:cubicBezTo>
                      <a:pt x="12" y="7"/>
                      <a:pt x="36" y="0"/>
                      <a:pt x="56" y="12"/>
                    </a:cubicBezTo>
                    <a:cubicBezTo>
                      <a:pt x="76" y="24"/>
                      <a:pt x="84" y="46"/>
                      <a:pt x="73" y="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92"/>
              <p:cNvSpPr>
                <a:spLocks/>
              </p:cNvSpPr>
              <p:nvPr/>
            </p:nvSpPr>
            <p:spPr bwMode="auto">
              <a:xfrm>
                <a:off x="7327900" y="1246188"/>
                <a:ext cx="103187" cy="71438"/>
              </a:xfrm>
              <a:custGeom>
                <a:avLst/>
                <a:gdLst>
                  <a:gd name="T0" fmla="*/ 91 w 97"/>
                  <a:gd name="T1" fmla="*/ 49 h 69"/>
                  <a:gd name="T2" fmla="*/ 40 w 97"/>
                  <a:gd name="T3" fmla="*/ 65 h 69"/>
                  <a:gd name="T4" fmla="*/ 2 w 97"/>
                  <a:gd name="T5" fmla="*/ 27 h 69"/>
                  <a:gd name="T6" fmla="*/ 54 w 97"/>
                  <a:gd name="T7" fmla="*/ 6 h 69"/>
                  <a:gd name="T8" fmla="*/ 91 w 97"/>
                  <a:gd name="T9" fmla="*/ 49 h 69"/>
                </a:gdLst>
                <a:ahLst/>
                <a:cxnLst>
                  <a:cxn ang="0">
                    <a:pos x="T0" y="T1"/>
                  </a:cxn>
                  <a:cxn ang="0">
                    <a:pos x="T2" y="T3"/>
                  </a:cxn>
                  <a:cxn ang="0">
                    <a:pos x="T4" y="T5"/>
                  </a:cxn>
                  <a:cxn ang="0">
                    <a:pos x="T6" y="T7"/>
                  </a:cxn>
                  <a:cxn ang="0">
                    <a:pos x="T8" y="T9"/>
                  </a:cxn>
                </a:cxnLst>
                <a:rect l="0" t="0" r="r" b="b"/>
                <a:pathLst>
                  <a:path w="97" h="69">
                    <a:moveTo>
                      <a:pt x="91" y="49"/>
                    </a:moveTo>
                    <a:cubicBezTo>
                      <a:pt x="85" y="65"/>
                      <a:pt x="63" y="69"/>
                      <a:pt x="40" y="65"/>
                    </a:cubicBezTo>
                    <a:cubicBezTo>
                      <a:pt x="18" y="61"/>
                      <a:pt x="0" y="44"/>
                      <a:pt x="2" y="27"/>
                    </a:cubicBezTo>
                    <a:cubicBezTo>
                      <a:pt x="3" y="10"/>
                      <a:pt x="27" y="0"/>
                      <a:pt x="54" y="6"/>
                    </a:cubicBezTo>
                    <a:cubicBezTo>
                      <a:pt x="82" y="11"/>
                      <a:pt x="97" y="33"/>
                      <a:pt x="91"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93"/>
              <p:cNvSpPr>
                <a:spLocks/>
              </p:cNvSpPr>
              <p:nvPr/>
            </p:nvSpPr>
            <p:spPr bwMode="auto">
              <a:xfrm>
                <a:off x="7199313" y="1309688"/>
                <a:ext cx="107950" cy="88900"/>
              </a:xfrm>
              <a:custGeom>
                <a:avLst/>
                <a:gdLst>
                  <a:gd name="T0" fmla="*/ 101 w 103"/>
                  <a:gd name="T1" fmla="*/ 40 h 84"/>
                  <a:gd name="T2" fmla="*/ 57 w 103"/>
                  <a:gd name="T3" fmla="*/ 80 h 84"/>
                  <a:gd name="T4" fmla="*/ 6 w 103"/>
                  <a:gd name="T5" fmla="*/ 50 h 84"/>
                  <a:gd name="T6" fmla="*/ 49 w 103"/>
                  <a:gd name="T7" fmla="*/ 1 h 84"/>
                  <a:gd name="T8" fmla="*/ 101 w 103"/>
                  <a:gd name="T9" fmla="*/ 40 h 84"/>
                </a:gdLst>
                <a:ahLst/>
                <a:cxnLst>
                  <a:cxn ang="0">
                    <a:pos x="T0" y="T1"/>
                  </a:cxn>
                  <a:cxn ang="0">
                    <a:pos x="T2" y="T3"/>
                  </a:cxn>
                  <a:cxn ang="0">
                    <a:pos x="T4" y="T5"/>
                  </a:cxn>
                  <a:cxn ang="0">
                    <a:pos x="T6" y="T7"/>
                  </a:cxn>
                  <a:cxn ang="0">
                    <a:pos x="T8" y="T9"/>
                  </a:cxn>
                </a:cxnLst>
                <a:rect l="0" t="0" r="r" b="b"/>
                <a:pathLst>
                  <a:path w="103" h="84">
                    <a:moveTo>
                      <a:pt x="101" y="40"/>
                    </a:moveTo>
                    <a:cubicBezTo>
                      <a:pt x="99" y="62"/>
                      <a:pt x="80" y="80"/>
                      <a:pt x="57" y="80"/>
                    </a:cubicBezTo>
                    <a:cubicBezTo>
                      <a:pt x="35" y="84"/>
                      <a:pt x="13" y="71"/>
                      <a:pt x="6" y="50"/>
                    </a:cubicBezTo>
                    <a:cubicBezTo>
                      <a:pt x="0" y="29"/>
                      <a:pt x="19" y="6"/>
                      <a:pt x="49" y="1"/>
                    </a:cubicBezTo>
                    <a:cubicBezTo>
                      <a:pt x="80" y="0"/>
                      <a:pt x="103" y="18"/>
                      <a:pt x="101"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94"/>
              <p:cNvSpPr>
                <a:spLocks/>
              </p:cNvSpPr>
              <p:nvPr/>
            </p:nvSpPr>
            <p:spPr bwMode="auto">
              <a:xfrm>
                <a:off x="7008813" y="1208088"/>
                <a:ext cx="187325" cy="149225"/>
              </a:xfrm>
              <a:custGeom>
                <a:avLst/>
                <a:gdLst>
                  <a:gd name="T0" fmla="*/ 173 w 178"/>
                  <a:gd name="T1" fmla="*/ 45 h 141"/>
                  <a:gd name="T2" fmla="*/ 115 w 178"/>
                  <a:gd name="T3" fmla="*/ 122 h 141"/>
                  <a:gd name="T4" fmla="*/ 18 w 178"/>
                  <a:gd name="T5" fmla="*/ 117 h 141"/>
                  <a:gd name="T6" fmla="*/ 69 w 178"/>
                  <a:gd name="T7" fmla="*/ 24 h 141"/>
                  <a:gd name="T8" fmla="*/ 173 w 178"/>
                  <a:gd name="T9" fmla="*/ 45 h 141"/>
                </a:gdLst>
                <a:ahLst/>
                <a:cxnLst>
                  <a:cxn ang="0">
                    <a:pos x="T0" y="T1"/>
                  </a:cxn>
                  <a:cxn ang="0">
                    <a:pos x="T2" y="T3"/>
                  </a:cxn>
                  <a:cxn ang="0">
                    <a:pos x="T4" y="T5"/>
                  </a:cxn>
                  <a:cxn ang="0">
                    <a:pos x="T6" y="T7"/>
                  </a:cxn>
                  <a:cxn ang="0">
                    <a:pos x="T8" y="T9"/>
                  </a:cxn>
                </a:cxnLst>
                <a:rect l="0" t="0" r="r" b="b"/>
                <a:pathLst>
                  <a:path w="178" h="141">
                    <a:moveTo>
                      <a:pt x="173" y="45"/>
                    </a:moveTo>
                    <a:cubicBezTo>
                      <a:pt x="178" y="74"/>
                      <a:pt x="151" y="104"/>
                      <a:pt x="115" y="122"/>
                    </a:cubicBezTo>
                    <a:cubicBezTo>
                      <a:pt x="78" y="137"/>
                      <a:pt x="38" y="141"/>
                      <a:pt x="18" y="117"/>
                    </a:cubicBezTo>
                    <a:cubicBezTo>
                      <a:pt x="0" y="96"/>
                      <a:pt x="19" y="46"/>
                      <a:pt x="69" y="24"/>
                    </a:cubicBezTo>
                    <a:cubicBezTo>
                      <a:pt x="119" y="0"/>
                      <a:pt x="167" y="16"/>
                      <a:pt x="173"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95"/>
              <p:cNvSpPr>
                <a:spLocks/>
              </p:cNvSpPr>
              <p:nvPr/>
            </p:nvSpPr>
            <p:spPr bwMode="auto">
              <a:xfrm>
                <a:off x="7242175" y="1239838"/>
                <a:ext cx="34925" cy="22225"/>
              </a:xfrm>
              <a:custGeom>
                <a:avLst/>
                <a:gdLst>
                  <a:gd name="T0" fmla="*/ 33 w 33"/>
                  <a:gd name="T1" fmla="*/ 10 h 21"/>
                  <a:gd name="T2" fmla="*/ 18 w 33"/>
                  <a:gd name="T3" fmla="*/ 21 h 21"/>
                  <a:gd name="T4" fmla="*/ 1 w 33"/>
                  <a:gd name="T5" fmla="*/ 11 h 21"/>
                  <a:gd name="T6" fmla="*/ 16 w 33"/>
                  <a:gd name="T7" fmla="*/ 0 h 21"/>
                  <a:gd name="T8" fmla="*/ 33 w 33"/>
                  <a:gd name="T9" fmla="*/ 10 h 21"/>
                </a:gdLst>
                <a:ahLst/>
                <a:cxnLst>
                  <a:cxn ang="0">
                    <a:pos x="T0" y="T1"/>
                  </a:cxn>
                  <a:cxn ang="0">
                    <a:pos x="T2" y="T3"/>
                  </a:cxn>
                  <a:cxn ang="0">
                    <a:pos x="T4" y="T5"/>
                  </a:cxn>
                  <a:cxn ang="0">
                    <a:pos x="T6" y="T7"/>
                  </a:cxn>
                  <a:cxn ang="0">
                    <a:pos x="T8" y="T9"/>
                  </a:cxn>
                </a:cxnLst>
                <a:rect l="0" t="0" r="r" b="b"/>
                <a:pathLst>
                  <a:path w="33" h="21">
                    <a:moveTo>
                      <a:pt x="33" y="10"/>
                    </a:moveTo>
                    <a:cubicBezTo>
                      <a:pt x="33" y="16"/>
                      <a:pt x="26" y="20"/>
                      <a:pt x="18" y="21"/>
                    </a:cubicBezTo>
                    <a:cubicBezTo>
                      <a:pt x="9" y="21"/>
                      <a:pt x="1" y="17"/>
                      <a:pt x="1" y="11"/>
                    </a:cubicBezTo>
                    <a:cubicBezTo>
                      <a:pt x="0" y="5"/>
                      <a:pt x="7" y="0"/>
                      <a:pt x="16" y="0"/>
                    </a:cubicBezTo>
                    <a:cubicBezTo>
                      <a:pt x="26" y="0"/>
                      <a:pt x="33" y="5"/>
                      <a:pt x="33"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96"/>
              <p:cNvSpPr>
                <a:spLocks/>
              </p:cNvSpPr>
              <p:nvPr/>
            </p:nvSpPr>
            <p:spPr bwMode="auto">
              <a:xfrm>
                <a:off x="7432675" y="1249363"/>
                <a:ext cx="77787" cy="58738"/>
              </a:xfrm>
              <a:custGeom>
                <a:avLst/>
                <a:gdLst>
                  <a:gd name="T0" fmla="*/ 68 w 74"/>
                  <a:gd name="T1" fmla="*/ 44 h 55"/>
                  <a:gd name="T2" fmla="*/ 28 w 74"/>
                  <a:gd name="T3" fmla="*/ 48 h 55"/>
                  <a:gd name="T4" fmla="*/ 4 w 74"/>
                  <a:gd name="T5" fmla="*/ 15 h 55"/>
                  <a:gd name="T6" fmla="*/ 46 w 74"/>
                  <a:gd name="T7" fmla="*/ 9 h 55"/>
                  <a:gd name="T8" fmla="*/ 68 w 74"/>
                  <a:gd name="T9" fmla="*/ 44 h 55"/>
                </a:gdLst>
                <a:ahLst/>
                <a:cxnLst>
                  <a:cxn ang="0">
                    <a:pos x="T0" y="T1"/>
                  </a:cxn>
                  <a:cxn ang="0">
                    <a:pos x="T2" y="T3"/>
                  </a:cxn>
                  <a:cxn ang="0">
                    <a:pos x="T4" y="T5"/>
                  </a:cxn>
                  <a:cxn ang="0">
                    <a:pos x="T6" y="T7"/>
                  </a:cxn>
                  <a:cxn ang="0">
                    <a:pos x="T8" y="T9"/>
                  </a:cxn>
                </a:cxnLst>
                <a:rect l="0" t="0" r="r" b="b"/>
                <a:pathLst>
                  <a:path w="74" h="55">
                    <a:moveTo>
                      <a:pt x="68" y="44"/>
                    </a:moveTo>
                    <a:cubicBezTo>
                      <a:pt x="62" y="55"/>
                      <a:pt x="45" y="55"/>
                      <a:pt x="28" y="48"/>
                    </a:cubicBezTo>
                    <a:cubicBezTo>
                      <a:pt x="11" y="41"/>
                      <a:pt x="0" y="26"/>
                      <a:pt x="4" y="15"/>
                    </a:cubicBezTo>
                    <a:cubicBezTo>
                      <a:pt x="8" y="3"/>
                      <a:pt x="27" y="0"/>
                      <a:pt x="46" y="9"/>
                    </a:cubicBezTo>
                    <a:cubicBezTo>
                      <a:pt x="66" y="16"/>
                      <a:pt x="74" y="34"/>
                      <a:pt x="6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97"/>
              <p:cNvSpPr>
                <a:spLocks/>
              </p:cNvSpPr>
              <p:nvPr/>
            </p:nvSpPr>
            <p:spPr bwMode="auto">
              <a:xfrm>
                <a:off x="7700963" y="1460500"/>
                <a:ext cx="34925" cy="49213"/>
              </a:xfrm>
              <a:custGeom>
                <a:avLst/>
                <a:gdLst>
                  <a:gd name="T0" fmla="*/ 25 w 33"/>
                  <a:gd name="T1" fmla="*/ 44 h 47"/>
                  <a:gd name="T2" fmla="*/ 5 w 33"/>
                  <a:gd name="T3" fmla="*/ 29 h 47"/>
                  <a:gd name="T4" fmla="*/ 7 w 33"/>
                  <a:gd name="T5" fmla="*/ 3 h 47"/>
                  <a:gd name="T6" fmla="*/ 28 w 33"/>
                  <a:gd name="T7" fmla="*/ 18 h 47"/>
                  <a:gd name="T8" fmla="*/ 25 w 33"/>
                  <a:gd name="T9" fmla="*/ 44 h 47"/>
                </a:gdLst>
                <a:ahLst/>
                <a:cxnLst>
                  <a:cxn ang="0">
                    <a:pos x="T0" y="T1"/>
                  </a:cxn>
                  <a:cxn ang="0">
                    <a:pos x="T2" y="T3"/>
                  </a:cxn>
                  <a:cxn ang="0">
                    <a:pos x="T4" y="T5"/>
                  </a:cxn>
                  <a:cxn ang="0">
                    <a:pos x="T6" y="T7"/>
                  </a:cxn>
                  <a:cxn ang="0">
                    <a:pos x="T8" y="T9"/>
                  </a:cxn>
                </a:cxnLst>
                <a:rect l="0" t="0" r="r" b="b"/>
                <a:pathLst>
                  <a:path w="33" h="47">
                    <a:moveTo>
                      <a:pt x="25" y="44"/>
                    </a:moveTo>
                    <a:cubicBezTo>
                      <a:pt x="18" y="47"/>
                      <a:pt x="9" y="40"/>
                      <a:pt x="5" y="29"/>
                    </a:cubicBezTo>
                    <a:cubicBezTo>
                      <a:pt x="0" y="18"/>
                      <a:pt x="1" y="6"/>
                      <a:pt x="7" y="3"/>
                    </a:cubicBezTo>
                    <a:cubicBezTo>
                      <a:pt x="14" y="0"/>
                      <a:pt x="23" y="7"/>
                      <a:pt x="28" y="18"/>
                    </a:cubicBezTo>
                    <a:cubicBezTo>
                      <a:pt x="33" y="30"/>
                      <a:pt x="32" y="42"/>
                      <a:pt x="25"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98"/>
              <p:cNvSpPr>
                <a:spLocks/>
              </p:cNvSpPr>
              <p:nvPr/>
            </p:nvSpPr>
            <p:spPr bwMode="auto">
              <a:xfrm>
                <a:off x="6657976" y="2033588"/>
                <a:ext cx="536575" cy="2098675"/>
              </a:xfrm>
              <a:custGeom>
                <a:avLst/>
                <a:gdLst>
                  <a:gd name="T0" fmla="*/ 156 w 508"/>
                  <a:gd name="T1" fmla="*/ 1631 h 1995"/>
                  <a:gd name="T2" fmla="*/ 489 w 508"/>
                  <a:gd name="T3" fmla="*/ 0 h 1995"/>
                  <a:gd name="T4" fmla="*/ 508 w 508"/>
                  <a:gd name="T5" fmla="*/ 1 h 1995"/>
                  <a:gd name="T6" fmla="*/ 174 w 508"/>
                  <a:gd name="T7" fmla="*/ 1625 h 1995"/>
                  <a:gd name="T8" fmla="*/ 425 w 508"/>
                  <a:gd name="T9" fmla="*/ 1980 h 1995"/>
                  <a:gd name="T10" fmla="*/ 425 w 508"/>
                  <a:gd name="T11" fmla="*/ 1980 h 1995"/>
                  <a:gd name="T12" fmla="*/ 413 w 508"/>
                  <a:gd name="T13" fmla="*/ 1995 h 1995"/>
                  <a:gd name="T14" fmla="*/ 156 w 508"/>
                  <a:gd name="T15" fmla="*/ 1631 h 19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1995">
                    <a:moveTo>
                      <a:pt x="156" y="1631"/>
                    </a:moveTo>
                    <a:cubicBezTo>
                      <a:pt x="0" y="1120"/>
                      <a:pt x="449" y="503"/>
                      <a:pt x="489" y="0"/>
                    </a:cubicBezTo>
                    <a:cubicBezTo>
                      <a:pt x="508" y="1"/>
                      <a:pt x="508" y="1"/>
                      <a:pt x="508" y="1"/>
                    </a:cubicBezTo>
                    <a:cubicBezTo>
                      <a:pt x="465" y="513"/>
                      <a:pt x="20" y="1129"/>
                      <a:pt x="174" y="1625"/>
                    </a:cubicBezTo>
                    <a:cubicBezTo>
                      <a:pt x="213" y="1752"/>
                      <a:pt x="291" y="1871"/>
                      <a:pt x="425" y="1980"/>
                    </a:cubicBezTo>
                    <a:cubicBezTo>
                      <a:pt x="425" y="1980"/>
                      <a:pt x="425" y="1980"/>
                      <a:pt x="425" y="1980"/>
                    </a:cubicBezTo>
                    <a:cubicBezTo>
                      <a:pt x="413" y="1995"/>
                      <a:pt x="413" y="1995"/>
                      <a:pt x="413" y="1995"/>
                    </a:cubicBezTo>
                    <a:cubicBezTo>
                      <a:pt x="276" y="1884"/>
                      <a:pt x="196" y="1761"/>
                      <a:pt x="156" y="16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 name="组合 1"/>
          <p:cNvGrpSpPr/>
          <p:nvPr/>
        </p:nvGrpSpPr>
        <p:grpSpPr>
          <a:xfrm>
            <a:off x="2397861" y="2589768"/>
            <a:ext cx="2502525" cy="2255824"/>
            <a:chOff x="2397861" y="2589768"/>
            <a:chExt cx="2502525" cy="2255824"/>
          </a:xfrm>
        </p:grpSpPr>
        <p:sp>
          <p:nvSpPr>
            <p:cNvPr id="4" name="矩形 3"/>
            <p:cNvSpPr/>
            <p:nvPr/>
          </p:nvSpPr>
          <p:spPr>
            <a:xfrm>
              <a:off x="2491015" y="2589768"/>
              <a:ext cx="2409371" cy="132908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97861" y="4360844"/>
              <a:ext cx="2358289" cy="484748"/>
            </a:xfrm>
            <a:prstGeom prst="rect">
              <a:avLst/>
            </a:prstGeom>
          </p:spPr>
          <p:txBody>
            <a:bodyPr wrap="square">
              <a:spAutoFit/>
            </a:bodyPr>
            <a:lstStyle/>
            <a:p>
              <a:pPr>
                <a:lnSpc>
                  <a:spcPct val="150000"/>
                </a:lnSpc>
              </a:pPr>
              <a:r>
                <a:rPr lang="en-US" altLang="zh-CN" sz="500" dirty="0">
                  <a:latin typeface="Microsoft Yi Baiti" panose="03000500000000000000" pitchFamily="66" charset="0"/>
                  <a:ea typeface="Microsoft Yi Baiti" panose="03000500000000000000" pitchFamily="66" charset="0"/>
                </a:rPr>
                <a:t>BUDS CALLED SPRING TO WAKE, MORE DYE A TREE</a:t>
              </a:r>
            </a:p>
            <a:p>
              <a:pPr>
                <a:lnSpc>
                  <a:spcPct val="150000"/>
                </a:lnSpc>
              </a:pPr>
              <a:r>
                <a:rPr lang="en-US" altLang="zh-CN" sz="500" dirty="0">
                  <a:latin typeface="Microsoft Yi Baiti" panose="03000500000000000000" pitchFamily="66" charset="0"/>
                  <a:ea typeface="Microsoft Yi Baiti" panose="03000500000000000000" pitchFamily="66" charset="0"/>
                </a:rPr>
                <a:t> YESTERDAY FIRST BUDS WITH SPRING, A CITY NIGHT SWEET TORU,</a:t>
              </a:r>
              <a:r>
                <a:rPr lang="en-US" altLang="zh-CN" sz="600" dirty="0">
                  <a:latin typeface="Microsoft Yi Baiti" panose="03000500000000000000" pitchFamily="66" charset="0"/>
                  <a:ea typeface="Microsoft Yi Baiti" panose="03000500000000000000" pitchFamily="66" charset="0"/>
                </a:rPr>
                <a:t> BUDS CALLED SPRING TO WAKE</a:t>
              </a:r>
              <a:endParaRPr lang="zh-CN" altLang="en-US" sz="600" dirty="0">
                <a:solidFill>
                  <a:schemeClr val="tx1">
                    <a:lumMod val="75000"/>
                    <a:lumOff val="25000"/>
                  </a:schemeClr>
                </a:solidFill>
                <a:latin typeface="Microsoft Yi Baiti" panose="03000500000000000000" pitchFamily="66" charset="0"/>
                <a:cs typeface="Angsana New" panose="02020603050405020304" pitchFamily="18" charset="-34"/>
              </a:endParaRPr>
            </a:p>
          </p:txBody>
        </p:sp>
        <p:sp>
          <p:nvSpPr>
            <p:cNvPr id="10" name="椭圆 9"/>
            <p:cNvSpPr/>
            <p:nvPr/>
          </p:nvSpPr>
          <p:spPr>
            <a:xfrm>
              <a:off x="4602840" y="3697230"/>
              <a:ext cx="155638" cy="155638"/>
            </a:xfrm>
            <a:prstGeom prst="ellipse">
              <a:avLst/>
            </a:prstGeom>
            <a:solidFill>
              <a:srgbClr val="0C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32425" y="3671440"/>
              <a:ext cx="324051" cy="200055"/>
            </a:xfrm>
            <a:prstGeom prst="rect">
              <a:avLst/>
            </a:prstGeom>
            <a:noFill/>
          </p:spPr>
          <p:txBody>
            <a:bodyPr wrap="square" rtlCol="0">
              <a:spAutoFit/>
            </a:bodyPr>
            <a:lstStyle/>
            <a:p>
              <a:r>
                <a:rPr lang="en-US" altLang="zh-CN" sz="700" dirty="0">
                  <a:solidFill>
                    <a:schemeClr val="bg1"/>
                  </a:solidFill>
                  <a:latin typeface="微软雅黑" panose="020B0503020204020204" pitchFamily="34" charset="-122"/>
                  <a:ea typeface="微软雅黑" panose="020B0503020204020204" pitchFamily="34" charset="-122"/>
                </a:rPr>
                <a:t>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506522" y="2625411"/>
              <a:ext cx="346249" cy="900246"/>
            </a:xfrm>
            <a:prstGeom prst="rect">
              <a:avLst/>
            </a:prstGeom>
            <a:noFill/>
          </p:spPr>
          <p:txBody>
            <a:bodyPr vert="eaVert" wrap="none" rtlCol="0">
              <a:spAutoFit/>
            </a:bodyPr>
            <a:lstStyle/>
            <a:p>
              <a:r>
                <a:rPr lang="zh-CN" altLang="en-US" sz="1050" dirty="0">
                  <a:solidFill>
                    <a:srgbClr val="0C727C"/>
                  </a:solidFill>
                  <a:latin typeface="方正清刻本悦宋简体" panose="02000000000000000000" pitchFamily="2" charset="-122"/>
                  <a:ea typeface="方正清刻本悦宋简体" panose="02000000000000000000" pitchFamily="2" charset="-122"/>
                </a:rPr>
                <a:t>您的标题内题</a:t>
              </a:r>
            </a:p>
          </p:txBody>
        </p:sp>
        <p:grpSp>
          <p:nvGrpSpPr>
            <p:cNvPr id="255" name="组合 254"/>
            <p:cNvGrpSpPr/>
            <p:nvPr/>
          </p:nvGrpSpPr>
          <p:grpSpPr>
            <a:xfrm>
              <a:off x="3981993" y="2741618"/>
              <a:ext cx="548771" cy="1650513"/>
              <a:chOff x="7985125" y="-2420938"/>
              <a:chExt cx="2281238" cy="6861176"/>
            </a:xfrm>
          </p:grpSpPr>
          <p:sp>
            <p:nvSpPr>
              <p:cNvPr id="256" name="Freeform 102"/>
              <p:cNvSpPr>
                <a:spLocks/>
              </p:cNvSpPr>
              <p:nvPr/>
            </p:nvSpPr>
            <p:spPr bwMode="auto">
              <a:xfrm>
                <a:off x="8148638" y="-1504950"/>
                <a:ext cx="971550" cy="157163"/>
              </a:xfrm>
              <a:custGeom>
                <a:avLst/>
                <a:gdLst>
                  <a:gd name="T0" fmla="*/ 445 w 445"/>
                  <a:gd name="T1" fmla="*/ 72 h 72"/>
                  <a:gd name="T2" fmla="*/ 445 w 445"/>
                  <a:gd name="T3" fmla="*/ 71 h 72"/>
                  <a:gd name="T4" fmla="*/ 3 w 445"/>
                  <a:gd name="T5" fmla="*/ 0 h 72"/>
                  <a:gd name="T6" fmla="*/ 0 w 445"/>
                  <a:gd name="T7" fmla="*/ 23 h 72"/>
                  <a:gd name="T8" fmla="*/ 445 w 445"/>
                  <a:gd name="T9" fmla="*/ 72 h 72"/>
                </a:gdLst>
                <a:ahLst/>
                <a:cxnLst>
                  <a:cxn ang="0">
                    <a:pos x="T0" y="T1"/>
                  </a:cxn>
                  <a:cxn ang="0">
                    <a:pos x="T2" y="T3"/>
                  </a:cxn>
                  <a:cxn ang="0">
                    <a:pos x="T4" y="T5"/>
                  </a:cxn>
                  <a:cxn ang="0">
                    <a:pos x="T6" y="T7"/>
                  </a:cxn>
                  <a:cxn ang="0">
                    <a:pos x="T8" y="T9"/>
                  </a:cxn>
                </a:cxnLst>
                <a:rect l="0" t="0" r="r" b="b"/>
                <a:pathLst>
                  <a:path w="445" h="72">
                    <a:moveTo>
                      <a:pt x="445" y="72"/>
                    </a:moveTo>
                    <a:cubicBezTo>
                      <a:pt x="445" y="71"/>
                      <a:pt x="445" y="71"/>
                      <a:pt x="445" y="71"/>
                    </a:cubicBezTo>
                    <a:cubicBezTo>
                      <a:pt x="297" y="53"/>
                      <a:pt x="149" y="30"/>
                      <a:pt x="3" y="0"/>
                    </a:cubicBezTo>
                    <a:cubicBezTo>
                      <a:pt x="0" y="23"/>
                      <a:pt x="0" y="23"/>
                      <a:pt x="0" y="23"/>
                    </a:cubicBezTo>
                    <a:cubicBezTo>
                      <a:pt x="148" y="45"/>
                      <a:pt x="296" y="62"/>
                      <a:pt x="445" y="7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03"/>
              <p:cNvSpPr>
                <a:spLocks/>
              </p:cNvSpPr>
              <p:nvPr/>
            </p:nvSpPr>
            <p:spPr bwMode="auto">
              <a:xfrm>
                <a:off x="8377238" y="-1346200"/>
                <a:ext cx="742950" cy="147638"/>
              </a:xfrm>
              <a:custGeom>
                <a:avLst/>
                <a:gdLst>
                  <a:gd name="T0" fmla="*/ 340 w 340"/>
                  <a:gd name="T1" fmla="*/ 1 h 68"/>
                  <a:gd name="T2" fmla="*/ 339 w 340"/>
                  <a:gd name="T3" fmla="*/ 0 h 68"/>
                  <a:gd name="T4" fmla="*/ 0 w 340"/>
                  <a:gd name="T5" fmla="*/ 50 h 68"/>
                  <a:gd name="T6" fmla="*/ 4 w 340"/>
                  <a:gd name="T7" fmla="*/ 68 h 68"/>
                  <a:gd name="T8" fmla="*/ 340 w 340"/>
                  <a:gd name="T9" fmla="*/ 1 h 68"/>
                </a:gdLst>
                <a:ahLst/>
                <a:cxnLst>
                  <a:cxn ang="0">
                    <a:pos x="T0" y="T1"/>
                  </a:cxn>
                  <a:cxn ang="0">
                    <a:pos x="T2" y="T3"/>
                  </a:cxn>
                  <a:cxn ang="0">
                    <a:pos x="T4" y="T5"/>
                  </a:cxn>
                  <a:cxn ang="0">
                    <a:pos x="T6" y="T7"/>
                  </a:cxn>
                  <a:cxn ang="0">
                    <a:pos x="T8" y="T9"/>
                  </a:cxn>
                </a:cxnLst>
                <a:rect l="0" t="0" r="r" b="b"/>
                <a:pathLst>
                  <a:path w="340" h="68">
                    <a:moveTo>
                      <a:pt x="340" y="1"/>
                    </a:moveTo>
                    <a:cubicBezTo>
                      <a:pt x="339" y="0"/>
                      <a:pt x="339" y="0"/>
                      <a:pt x="339" y="0"/>
                    </a:cubicBezTo>
                    <a:cubicBezTo>
                      <a:pt x="225" y="7"/>
                      <a:pt x="112" y="24"/>
                      <a:pt x="0" y="50"/>
                    </a:cubicBezTo>
                    <a:cubicBezTo>
                      <a:pt x="4" y="68"/>
                      <a:pt x="4" y="68"/>
                      <a:pt x="4" y="68"/>
                    </a:cubicBezTo>
                    <a:cubicBezTo>
                      <a:pt x="114" y="36"/>
                      <a:pt x="227" y="13"/>
                      <a:pt x="34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04"/>
              <p:cNvSpPr>
                <a:spLocks/>
              </p:cNvSpPr>
              <p:nvPr/>
            </p:nvSpPr>
            <p:spPr bwMode="auto">
              <a:xfrm>
                <a:off x="8997950" y="-1323975"/>
                <a:ext cx="142875" cy="841375"/>
              </a:xfrm>
              <a:custGeom>
                <a:avLst/>
                <a:gdLst>
                  <a:gd name="T0" fmla="*/ 66 w 66"/>
                  <a:gd name="T1" fmla="*/ 0 h 387"/>
                  <a:gd name="T2" fmla="*/ 65 w 66"/>
                  <a:gd name="T3" fmla="*/ 0 h 387"/>
                  <a:gd name="T4" fmla="*/ 0 w 66"/>
                  <a:gd name="T5" fmla="*/ 383 h 387"/>
                  <a:gd name="T6" fmla="*/ 19 w 66"/>
                  <a:gd name="T7" fmla="*/ 387 h 387"/>
                  <a:gd name="T8" fmla="*/ 66 w 66"/>
                  <a:gd name="T9" fmla="*/ 0 h 387"/>
                </a:gdLst>
                <a:ahLst/>
                <a:cxnLst>
                  <a:cxn ang="0">
                    <a:pos x="T0" y="T1"/>
                  </a:cxn>
                  <a:cxn ang="0">
                    <a:pos x="T2" y="T3"/>
                  </a:cxn>
                  <a:cxn ang="0">
                    <a:pos x="T4" y="T5"/>
                  </a:cxn>
                  <a:cxn ang="0">
                    <a:pos x="T6" y="T7"/>
                  </a:cxn>
                  <a:cxn ang="0">
                    <a:pos x="T8" y="T9"/>
                  </a:cxn>
                </a:cxnLst>
                <a:rect l="0" t="0" r="r" b="b"/>
                <a:pathLst>
                  <a:path w="66" h="387">
                    <a:moveTo>
                      <a:pt x="66" y="0"/>
                    </a:moveTo>
                    <a:cubicBezTo>
                      <a:pt x="65" y="0"/>
                      <a:pt x="65" y="0"/>
                      <a:pt x="65" y="0"/>
                    </a:cubicBezTo>
                    <a:cubicBezTo>
                      <a:pt x="50" y="129"/>
                      <a:pt x="28" y="258"/>
                      <a:pt x="0" y="383"/>
                    </a:cubicBezTo>
                    <a:cubicBezTo>
                      <a:pt x="6" y="385"/>
                      <a:pt x="13" y="386"/>
                      <a:pt x="19" y="387"/>
                    </a:cubicBezTo>
                    <a:cubicBezTo>
                      <a:pt x="42" y="258"/>
                      <a:pt x="57" y="129"/>
                      <a:pt x="66"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05"/>
              <p:cNvSpPr>
                <a:spLocks/>
              </p:cNvSpPr>
              <p:nvPr/>
            </p:nvSpPr>
            <p:spPr bwMode="auto">
              <a:xfrm>
                <a:off x="8313738" y="-1335088"/>
                <a:ext cx="809625" cy="446088"/>
              </a:xfrm>
              <a:custGeom>
                <a:avLst/>
                <a:gdLst>
                  <a:gd name="T0" fmla="*/ 370 w 371"/>
                  <a:gd name="T1" fmla="*/ 1 h 205"/>
                  <a:gd name="T2" fmla="*/ 371 w 371"/>
                  <a:gd name="T3" fmla="*/ 0 h 205"/>
                  <a:gd name="T4" fmla="*/ 0 w 371"/>
                  <a:gd name="T5" fmla="*/ 186 h 205"/>
                  <a:gd name="T6" fmla="*/ 10 w 371"/>
                  <a:gd name="T7" fmla="*/ 205 h 205"/>
                  <a:gd name="T8" fmla="*/ 370 w 371"/>
                  <a:gd name="T9" fmla="*/ 1 h 205"/>
                </a:gdLst>
                <a:ahLst/>
                <a:cxnLst>
                  <a:cxn ang="0">
                    <a:pos x="T0" y="T1"/>
                  </a:cxn>
                  <a:cxn ang="0">
                    <a:pos x="T2" y="T3"/>
                  </a:cxn>
                  <a:cxn ang="0">
                    <a:pos x="T4" y="T5"/>
                  </a:cxn>
                  <a:cxn ang="0">
                    <a:pos x="T6" y="T7"/>
                  </a:cxn>
                  <a:cxn ang="0">
                    <a:pos x="T8" y="T9"/>
                  </a:cxn>
                </a:cxnLst>
                <a:rect l="0" t="0" r="r" b="b"/>
                <a:pathLst>
                  <a:path w="371" h="205">
                    <a:moveTo>
                      <a:pt x="370" y="1"/>
                    </a:moveTo>
                    <a:cubicBezTo>
                      <a:pt x="371" y="0"/>
                      <a:pt x="371" y="0"/>
                      <a:pt x="371" y="0"/>
                    </a:cubicBezTo>
                    <a:cubicBezTo>
                      <a:pt x="252" y="70"/>
                      <a:pt x="128" y="132"/>
                      <a:pt x="0" y="186"/>
                    </a:cubicBezTo>
                    <a:cubicBezTo>
                      <a:pt x="10" y="205"/>
                      <a:pt x="10" y="205"/>
                      <a:pt x="10" y="205"/>
                    </a:cubicBezTo>
                    <a:cubicBezTo>
                      <a:pt x="135" y="145"/>
                      <a:pt x="255" y="77"/>
                      <a:pt x="37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06"/>
              <p:cNvSpPr>
                <a:spLocks/>
              </p:cNvSpPr>
              <p:nvPr/>
            </p:nvSpPr>
            <p:spPr bwMode="auto">
              <a:xfrm>
                <a:off x="8591550" y="-1330325"/>
                <a:ext cx="536575" cy="581025"/>
              </a:xfrm>
              <a:custGeom>
                <a:avLst/>
                <a:gdLst>
                  <a:gd name="T0" fmla="*/ 246 w 246"/>
                  <a:gd name="T1" fmla="*/ 0 h 267"/>
                  <a:gd name="T2" fmla="*/ 245 w 246"/>
                  <a:gd name="T3" fmla="*/ 1 h 267"/>
                  <a:gd name="T4" fmla="*/ 0 w 246"/>
                  <a:gd name="T5" fmla="*/ 255 h 267"/>
                  <a:gd name="T6" fmla="*/ 14 w 246"/>
                  <a:gd name="T7" fmla="*/ 267 h 267"/>
                  <a:gd name="T8" fmla="*/ 246 w 246"/>
                  <a:gd name="T9" fmla="*/ 0 h 267"/>
                </a:gdLst>
                <a:ahLst/>
                <a:cxnLst>
                  <a:cxn ang="0">
                    <a:pos x="T0" y="T1"/>
                  </a:cxn>
                  <a:cxn ang="0">
                    <a:pos x="T2" y="T3"/>
                  </a:cxn>
                  <a:cxn ang="0">
                    <a:pos x="T4" y="T5"/>
                  </a:cxn>
                  <a:cxn ang="0">
                    <a:pos x="T6" y="T7"/>
                  </a:cxn>
                  <a:cxn ang="0">
                    <a:pos x="T8" y="T9"/>
                  </a:cxn>
                </a:cxnLst>
                <a:rect l="0" t="0" r="r" b="b"/>
                <a:pathLst>
                  <a:path w="246" h="267">
                    <a:moveTo>
                      <a:pt x="246" y="0"/>
                    </a:moveTo>
                    <a:cubicBezTo>
                      <a:pt x="245" y="1"/>
                      <a:pt x="245" y="1"/>
                      <a:pt x="245" y="1"/>
                    </a:cubicBezTo>
                    <a:cubicBezTo>
                      <a:pt x="165" y="88"/>
                      <a:pt x="83" y="173"/>
                      <a:pt x="0" y="255"/>
                    </a:cubicBezTo>
                    <a:cubicBezTo>
                      <a:pt x="4" y="260"/>
                      <a:pt x="9" y="263"/>
                      <a:pt x="14" y="267"/>
                    </a:cubicBezTo>
                    <a:cubicBezTo>
                      <a:pt x="93" y="180"/>
                      <a:pt x="171" y="91"/>
                      <a:pt x="246"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07"/>
              <p:cNvSpPr>
                <a:spLocks/>
              </p:cNvSpPr>
              <p:nvPr/>
            </p:nvSpPr>
            <p:spPr bwMode="auto">
              <a:xfrm>
                <a:off x="8748713" y="-1327150"/>
                <a:ext cx="385763" cy="868363"/>
              </a:xfrm>
              <a:custGeom>
                <a:avLst/>
                <a:gdLst>
                  <a:gd name="T0" fmla="*/ 177 w 177"/>
                  <a:gd name="T1" fmla="*/ 0 h 399"/>
                  <a:gd name="T2" fmla="*/ 176 w 177"/>
                  <a:gd name="T3" fmla="*/ 0 h 399"/>
                  <a:gd name="T4" fmla="*/ 0 w 177"/>
                  <a:gd name="T5" fmla="*/ 390 h 399"/>
                  <a:gd name="T6" fmla="*/ 21 w 177"/>
                  <a:gd name="T7" fmla="*/ 399 h 399"/>
                  <a:gd name="T8" fmla="*/ 177 w 177"/>
                  <a:gd name="T9" fmla="*/ 0 h 399"/>
                </a:gdLst>
                <a:ahLst/>
                <a:cxnLst>
                  <a:cxn ang="0">
                    <a:pos x="T0" y="T1"/>
                  </a:cxn>
                  <a:cxn ang="0">
                    <a:pos x="T2" y="T3"/>
                  </a:cxn>
                  <a:cxn ang="0">
                    <a:pos x="T4" y="T5"/>
                  </a:cxn>
                  <a:cxn ang="0">
                    <a:pos x="T6" y="T7"/>
                  </a:cxn>
                  <a:cxn ang="0">
                    <a:pos x="T8" y="T9"/>
                  </a:cxn>
                </a:cxnLst>
                <a:rect l="0" t="0" r="r" b="b"/>
                <a:pathLst>
                  <a:path w="177" h="399">
                    <a:moveTo>
                      <a:pt x="177" y="0"/>
                    </a:moveTo>
                    <a:cubicBezTo>
                      <a:pt x="176" y="0"/>
                      <a:pt x="176" y="0"/>
                      <a:pt x="176" y="0"/>
                    </a:cubicBezTo>
                    <a:cubicBezTo>
                      <a:pt x="113" y="127"/>
                      <a:pt x="54" y="258"/>
                      <a:pt x="0" y="390"/>
                    </a:cubicBezTo>
                    <a:cubicBezTo>
                      <a:pt x="21" y="399"/>
                      <a:pt x="21" y="399"/>
                      <a:pt x="21" y="399"/>
                    </a:cubicBezTo>
                    <a:cubicBezTo>
                      <a:pt x="68" y="264"/>
                      <a:pt x="120" y="131"/>
                      <a:pt x="177"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08"/>
              <p:cNvSpPr>
                <a:spLocks/>
              </p:cNvSpPr>
              <p:nvPr/>
            </p:nvSpPr>
            <p:spPr bwMode="auto">
              <a:xfrm>
                <a:off x="8934450" y="-547688"/>
                <a:ext cx="185738" cy="136525"/>
              </a:xfrm>
              <a:custGeom>
                <a:avLst/>
                <a:gdLst>
                  <a:gd name="T0" fmla="*/ 85 w 85"/>
                  <a:gd name="T1" fmla="*/ 34 h 63"/>
                  <a:gd name="T2" fmla="*/ 48 w 85"/>
                  <a:gd name="T3" fmla="*/ 2 h 63"/>
                  <a:gd name="T4" fmla="*/ 4 w 85"/>
                  <a:gd name="T5" fmla="*/ 24 h 63"/>
                  <a:gd name="T6" fmla="*/ 40 w 85"/>
                  <a:gd name="T7" fmla="*/ 61 h 63"/>
                  <a:gd name="T8" fmla="*/ 85 w 85"/>
                  <a:gd name="T9" fmla="*/ 34 h 63"/>
                </a:gdLst>
                <a:ahLst/>
                <a:cxnLst>
                  <a:cxn ang="0">
                    <a:pos x="T0" y="T1"/>
                  </a:cxn>
                  <a:cxn ang="0">
                    <a:pos x="T2" y="T3"/>
                  </a:cxn>
                  <a:cxn ang="0">
                    <a:pos x="T4" y="T5"/>
                  </a:cxn>
                  <a:cxn ang="0">
                    <a:pos x="T6" y="T7"/>
                  </a:cxn>
                  <a:cxn ang="0">
                    <a:pos x="T8" y="T9"/>
                  </a:cxn>
                </a:cxnLst>
                <a:rect l="0" t="0" r="r" b="b"/>
                <a:pathLst>
                  <a:path w="85" h="63">
                    <a:moveTo>
                      <a:pt x="85" y="34"/>
                    </a:moveTo>
                    <a:cubicBezTo>
                      <a:pt x="85" y="18"/>
                      <a:pt x="68" y="4"/>
                      <a:pt x="48" y="2"/>
                    </a:cubicBezTo>
                    <a:cubicBezTo>
                      <a:pt x="28" y="0"/>
                      <a:pt x="8" y="7"/>
                      <a:pt x="4" y="24"/>
                    </a:cubicBezTo>
                    <a:cubicBezTo>
                      <a:pt x="0" y="39"/>
                      <a:pt x="16" y="58"/>
                      <a:pt x="40" y="61"/>
                    </a:cubicBezTo>
                    <a:cubicBezTo>
                      <a:pt x="65" y="63"/>
                      <a:pt x="85" y="50"/>
                      <a:pt x="85" y="3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09"/>
              <p:cNvSpPr>
                <a:spLocks/>
              </p:cNvSpPr>
              <p:nvPr/>
            </p:nvSpPr>
            <p:spPr bwMode="auto">
              <a:xfrm>
                <a:off x="8567738" y="-531813"/>
                <a:ext cx="315913" cy="242888"/>
              </a:xfrm>
              <a:custGeom>
                <a:avLst/>
                <a:gdLst>
                  <a:gd name="T0" fmla="*/ 139 w 145"/>
                  <a:gd name="T1" fmla="*/ 76 h 112"/>
                  <a:gd name="T2" fmla="*/ 92 w 145"/>
                  <a:gd name="T3" fmla="*/ 14 h 112"/>
                  <a:gd name="T4" fmla="*/ 13 w 145"/>
                  <a:gd name="T5" fmla="*/ 22 h 112"/>
                  <a:gd name="T6" fmla="*/ 57 w 145"/>
                  <a:gd name="T7" fmla="*/ 93 h 112"/>
                  <a:gd name="T8" fmla="*/ 139 w 145"/>
                  <a:gd name="T9" fmla="*/ 76 h 112"/>
                </a:gdLst>
                <a:ahLst/>
                <a:cxnLst>
                  <a:cxn ang="0">
                    <a:pos x="T0" y="T1"/>
                  </a:cxn>
                  <a:cxn ang="0">
                    <a:pos x="T2" y="T3"/>
                  </a:cxn>
                  <a:cxn ang="0">
                    <a:pos x="T4" y="T5"/>
                  </a:cxn>
                  <a:cxn ang="0">
                    <a:pos x="T6" y="T7"/>
                  </a:cxn>
                  <a:cxn ang="0">
                    <a:pos x="T8" y="T9"/>
                  </a:cxn>
                </a:cxnLst>
                <a:rect l="0" t="0" r="r" b="b"/>
                <a:pathLst>
                  <a:path w="145" h="112">
                    <a:moveTo>
                      <a:pt x="139" y="76"/>
                    </a:moveTo>
                    <a:cubicBezTo>
                      <a:pt x="145" y="53"/>
                      <a:pt x="122" y="30"/>
                      <a:pt x="92" y="14"/>
                    </a:cubicBezTo>
                    <a:cubicBezTo>
                      <a:pt x="61" y="0"/>
                      <a:pt x="26" y="3"/>
                      <a:pt x="13" y="22"/>
                    </a:cubicBezTo>
                    <a:cubicBezTo>
                      <a:pt x="0" y="43"/>
                      <a:pt x="19" y="75"/>
                      <a:pt x="57" y="93"/>
                    </a:cubicBezTo>
                    <a:cubicBezTo>
                      <a:pt x="94" y="112"/>
                      <a:pt x="133" y="99"/>
                      <a:pt x="139" y="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10"/>
              <p:cNvSpPr>
                <a:spLocks/>
              </p:cNvSpPr>
              <p:nvPr/>
            </p:nvSpPr>
            <p:spPr bwMode="auto">
              <a:xfrm>
                <a:off x="8477250" y="-881063"/>
                <a:ext cx="200025" cy="196850"/>
              </a:xfrm>
              <a:custGeom>
                <a:avLst/>
                <a:gdLst>
                  <a:gd name="T0" fmla="*/ 79 w 91"/>
                  <a:gd name="T1" fmla="*/ 74 h 90"/>
                  <a:gd name="T2" fmla="*/ 70 w 91"/>
                  <a:gd name="T3" fmla="*/ 20 h 90"/>
                  <a:gd name="T4" fmla="*/ 16 w 91"/>
                  <a:gd name="T5" fmla="*/ 12 h 90"/>
                  <a:gd name="T6" fmla="*/ 20 w 91"/>
                  <a:gd name="T7" fmla="*/ 70 h 90"/>
                  <a:gd name="T8" fmla="*/ 79 w 91"/>
                  <a:gd name="T9" fmla="*/ 74 h 90"/>
                </a:gdLst>
                <a:ahLst/>
                <a:cxnLst>
                  <a:cxn ang="0">
                    <a:pos x="T0" y="T1"/>
                  </a:cxn>
                  <a:cxn ang="0">
                    <a:pos x="T2" y="T3"/>
                  </a:cxn>
                  <a:cxn ang="0">
                    <a:pos x="T4" y="T5"/>
                  </a:cxn>
                  <a:cxn ang="0">
                    <a:pos x="T6" y="T7"/>
                  </a:cxn>
                  <a:cxn ang="0">
                    <a:pos x="T8" y="T9"/>
                  </a:cxn>
                </a:cxnLst>
                <a:rect l="0" t="0" r="r" b="b"/>
                <a:pathLst>
                  <a:path w="91" h="90">
                    <a:moveTo>
                      <a:pt x="79" y="74"/>
                    </a:moveTo>
                    <a:cubicBezTo>
                      <a:pt x="91" y="58"/>
                      <a:pt x="85" y="36"/>
                      <a:pt x="70" y="20"/>
                    </a:cubicBezTo>
                    <a:cubicBezTo>
                      <a:pt x="56" y="4"/>
                      <a:pt x="31" y="0"/>
                      <a:pt x="16" y="12"/>
                    </a:cubicBezTo>
                    <a:cubicBezTo>
                      <a:pt x="0" y="23"/>
                      <a:pt x="2" y="50"/>
                      <a:pt x="20" y="70"/>
                    </a:cubicBezTo>
                    <a:cubicBezTo>
                      <a:pt x="39" y="90"/>
                      <a:pt x="68" y="89"/>
                      <a:pt x="79" y="7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11"/>
              <p:cNvSpPr>
                <a:spLocks/>
              </p:cNvSpPr>
              <p:nvPr/>
            </p:nvSpPr>
            <p:spPr bwMode="auto">
              <a:xfrm>
                <a:off x="8202613" y="-1008063"/>
                <a:ext cx="201613" cy="242888"/>
              </a:xfrm>
              <a:custGeom>
                <a:avLst/>
                <a:gdLst>
                  <a:gd name="T0" fmla="*/ 75 w 92"/>
                  <a:gd name="T1" fmla="*/ 101 h 112"/>
                  <a:gd name="T2" fmla="*/ 79 w 92"/>
                  <a:gd name="T3" fmla="*/ 38 h 112"/>
                  <a:gd name="T4" fmla="*/ 25 w 92"/>
                  <a:gd name="T5" fmla="*/ 7 h 112"/>
                  <a:gd name="T6" fmla="*/ 17 w 92"/>
                  <a:gd name="T7" fmla="*/ 72 h 112"/>
                  <a:gd name="T8" fmla="*/ 75 w 92"/>
                  <a:gd name="T9" fmla="*/ 101 h 112"/>
                </a:gdLst>
                <a:ahLst/>
                <a:cxnLst>
                  <a:cxn ang="0">
                    <a:pos x="T0" y="T1"/>
                  </a:cxn>
                  <a:cxn ang="0">
                    <a:pos x="T2" y="T3"/>
                  </a:cxn>
                  <a:cxn ang="0">
                    <a:pos x="T4" y="T5"/>
                  </a:cxn>
                  <a:cxn ang="0">
                    <a:pos x="T6" y="T7"/>
                  </a:cxn>
                  <a:cxn ang="0">
                    <a:pos x="T8" y="T9"/>
                  </a:cxn>
                </a:cxnLst>
                <a:rect l="0" t="0" r="r" b="b"/>
                <a:pathLst>
                  <a:path w="92" h="112">
                    <a:moveTo>
                      <a:pt x="75" y="101"/>
                    </a:moveTo>
                    <a:cubicBezTo>
                      <a:pt x="90" y="89"/>
                      <a:pt x="92" y="61"/>
                      <a:pt x="79" y="38"/>
                    </a:cubicBezTo>
                    <a:cubicBezTo>
                      <a:pt x="64" y="15"/>
                      <a:pt x="43" y="0"/>
                      <a:pt x="25" y="7"/>
                    </a:cubicBezTo>
                    <a:cubicBezTo>
                      <a:pt x="6" y="14"/>
                      <a:pt x="0" y="44"/>
                      <a:pt x="17" y="72"/>
                    </a:cubicBezTo>
                    <a:cubicBezTo>
                      <a:pt x="32" y="100"/>
                      <a:pt x="59" y="112"/>
                      <a:pt x="75" y="10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12"/>
              <p:cNvSpPr>
                <a:spLocks/>
              </p:cNvSpPr>
              <p:nvPr/>
            </p:nvSpPr>
            <p:spPr bwMode="auto">
              <a:xfrm>
                <a:off x="8278813" y="-1333500"/>
                <a:ext cx="212725" cy="252413"/>
              </a:xfrm>
              <a:custGeom>
                <a:avLst/>
                <a:gdLst>
                  <a:gd name="T0" fmla="*/ 64 w 97"/>
                  <a:gd name="T1" fmla="*/ 107 h 116"/>
                  <a:gd name="T2" fmla="*/ 96 w 97"/>
                  <a:gd name="T3" fmla="*/ 46 h 116"/>
                  <a:gd name="T4" fmla="*/ 45 w 97"/>
                  <a:gd name="T5" fmla="*/ 0 h 116"/>
                  <a:gd name="T6" fmla="*/ 6 w 97"/>
                  <a:gd name="T7" fmla="*/ 62 h 116"/>
                  <a:gd name="T8" fmla="*/ 64 w 97"/>
                  <a:gd name="T9" fmla="*/ 107 h 116"/>
                </a:gdLst>
                <a:ahLst/>
                <a:cxnLst>
                  <a:cxn ang="0">
                    <a:pos x="T0" y="T1"/>
                  </a:cxn>
                  <a:cxn ang="0">
                    <a:pos x="T2" y="T3"/>
                  </a:cxn>
                  <a:cxn ang="0">
                    <a:pos x="T4" y="T5"/>
                  </a:cxn>
                  <a:cxn ang="0">
                    <a:pos x="T6" y="T7"/>
                  </a:cxn>
                  <a:cxn ang="0">
                    <a:pos x="T8" y="T9"/>
                  </a:cxn>
                </a:cxnLst>
                <a:rect l="0" t="0" r="r" b="b"/>
                <a:pathLst>
                  <a:path w="97" h="116">
                    <a:moveTo>
                      <a:pt x="64" y="107"/>
                    </a:moveTo>
                    <a:cubicBezTo>
                      <a:pt x="89" y="98"/>
                      <a:pt x="97" y="72"/>
                      <a:pt x="96" y="46"/>
                    </a:cubicBezTo>
                    <a:cubicBezTo>
                      <a:pt x="92" y="21"/>
                      <a:pt x="69" y="0"/>
                      <a:pt x="45" y="0"/>
                    </a:cubicBezTo>
                    <a:cubicBezTo>
                      <a:pt x="19" y="0"/>
                      <a:pt x="0" y="28"/>
                      <a:pt x="6" y="62"/>
                    </a:cubicBezTo>
                    <a:cubicBezTo>
                      <a:pt x="9" y="97"/>
                      <a:pt x="42" y="116"/>
                      <a:pt x="64" y="10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13"/>
              <p:cNvSpPr>
                <a:spLocks/>
              </p:cNvSpPr>
              <p:nvPr/>
            </p:nvSpPr>
            <p:spPr bwMode="auto">
              <a:xfrm>
                <a:off x="7985125" y="-1752600"/>
                <a:ext cx="304800" cy="460375"/>
              </a:xfrm>
              <a:custGeom>
                <a:avLst/>
                <a:gdLst>
                  <a:gd name="T0" fmla="*/ 64 w 140"/>
                  <a:gd name="T1" fmla="*/ 209 h 212"/>
                  <a:gd name="T2" fmla="*/ 131 w 140"/>
                  <a:gd name="T3" fmla="*/ 120 h 212"/>
                  <a:gd name="T4" fmla="*/ 96 w 140"/>
                  <a:gd name="T5" fmla="*/ 15 h 212"/>
                  <a:gd name="T6" fmla="*/ 9 w 140"/>
                  <a:gd name="T7" fmla="*/ 100 h 212"/>
                  <a:gd name="T8" fmla="*/ 64 w 140"/>
                  <a:gd name="T9" fmla="*/ 209 h 212"/>
                </a:gdLst>
                <a:ahLst/>
                <a:cxnLst>
                  <a:cxn ang="0">
                    <a:pos x="T0" y="T1"/>
                  </a:cxn>
                  <a:cxn ang="0">
                    <a:pos x="T2" y="T3"/>
                  </a:cxn>
                  <a:cxn ang="0">
                    <a:pos x="T4" y="T5"/>
                  </a:cxn>
                  <a:cxn ang="0">
                    <a:pos x="T6" y="T7"/>
                  </a:cxn>
                  <a:cxn ang="0">
                    <a:pos x="T8" y="T9"/>
                  </a:cxn>
                </a:cxnLst>
                <a:rect l="0" t="0" r="r" b="b"/>
                <a:pathLst>
                  <a:path w="140" h="212">
                    <a:moveTo>
                      <a:pt x="64" y="209"/>
                    </a:moveTo>
                    <a:cubicBezTo>
                      <a:pt x="98" y="206"/>
                      <a:pt x="125" y="166"/>
                      <a:pt x="131" y="120"/>
                    </a:cubicBezTo>
                    <a:cubicBezTo>
                      <a:pt x="140" y="75"/>
                      <a:pt x="126" y="28"/>
                      <a:pt x="96" y="15"/>
                    </a:cubicBezTo>
                    <a:cubicBezTo>
                      <a:pt x="64" y="0"/>
                      <a:pt x="22" y="38"/>
                      <a:pt x="9" y="100"/>
                    </a:cubicBezTo>
                    <a:cubicBezTo>
                      <a:pt x="0" y="163"/>
                      <a:pt x="30" y="212"/>
                      <a:pt x="64" y="20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14"/>
              <p:cNvSpPr>
                <a:spLocks/>
              </p:cNvSpPr>
              <p:nvPr/>
            </p:nvSpPr>
            <p:spPr bwMode="auto">
              <a:xfrm>
                <a:off x="8128000" y="-1181100"/>
                <a:ext cx="57150" cy="85725"/>
              </a:xfrm>
              <a:custGeom>
                <a:avLst/>
                <a:gdLst>
                  <a:gd name="T0" fmla="*/ 18 w 26"/>
                  <a:gd name="T1" fmla="*/ 38 h 39"/>
                  <a:gd name="T2" fmla="*/ 25 w 26"/>
                  <a:gd name="T3" fmla="*/ 17 h 39"/>
                  <a:gd name="T4" fmla="*/ 11 w 26"/>
                  <a:gd name="T5" fmla="*/ 1 h 39"/>
                  <a:gd name="T6" fmla="*/ 2 w 26"/>
                  <a:gd name="T7" fmla="*/ 22 h 39"/>
                  <a:gd name="T8" fmla="*/ 18 w 26"/>
                  <a:gd name="T9" fmla="*/ 38 h 39"/>
                </a:gdLst>
                <a:ahLst/>
                <a:cxnLst>
                  <a:cxn ang="0">
                    <a:pos x="T0" y="T1"/>
                  </a:cxn>
                  <a:cxn ang="0">
                    <a:pos x="T2" y="T3"/>
                  </a:cxn>
                  <a:cxn ang="0">
                    <a:pos x="T4" y="T5"/>
                  </a:cxn>
                  <a:cxn ang="0">
                    <a:pos x="T6" y="T7"/>
                  </a:cxn>
                  <a:cxn ang="0">
                    <a:pos x="T8" y="T9"/>
                  </a:cxn>
                </a:cxnLst>
                <a:rect l="0" t="0" r="r" b="b"/>
                <a:pathLst>
                  <a:path w="26" h="39">
                    <a:moveTo>
                      <a:pt x="18" y="38"/>
                    </a:moveTo>
                    <a:cubicBezTo>
                      <a:pt x="24" y="36"/>
                      <a:pt x="26" y="27"/>
                      <a:pt x="25" y="17"/>
                    </a:cubicBezTo>
                    <a:cubicBezTo>
                      <a:pt x="23" y="7"/>
                      <a:pt x="17" y="0"/>
                      <a:pt x="11" y="1"/>
                    </a:cubicBezTo>
                    <a:cubicBezTo>
                      <a:pt x="4" y="2"/>
                      <a:pt x="0" y="12"/>
                      <a:pt x="2" y="22"/>
                    </a:cubicBezTo>
                    <a:cubicBezTo>
                      <a:pt x="3" y="32"/>
                      <a:pt x="11" y="39"/>
                      <a:pt x="18" y="3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15"/>
              <p:cNvSpPr>
                <a:spLocks/>
              </p:cNvSpPr>
              <p:nvPr/>
            </p:nvSpPr>
            <p:spPr bwMode="auto">
              <a:xfrm>
                <a:off x="8277225" y="-760413"/>
                <a:ext cx="161925" cy="173038"/>
              </a:xfrm>
              <a:custGeom>
                <a:avLst/>
                <a:gdLst>
                  <a:gd name="T0" fmla="*/ 65 w 74"/>
                  <a:gd name="T1" fmla="*/ 70 h 80"/>
                  <a:gd name="T2" fmla="*/ 56 w 74"/>
                  <a:gd name="T3" fmla="*/ 23 h 80"/>
                  <a:gd name="T4" fmla="*/ 11 w 74"/>
                  <a:gd name="T5" fmla="*/ 8 h 80"/>
                  <a:gd name="T6" fmla="*/ 18 w 74"/>
                  <a:gd name="T7" fmla="*/ 56 h 80"/>
                  <a:gd name="T8" fmla="*/ 65 w 74"/>
                  <a:gd name="T9" fmla="*/ 70 h 80"/>
                </a:gdLst>
                <a:ahLst/>
                <a:cxnLst>
                  <a:cxn ang="0">
                    <a:pos x="T0" y="T1"/>
                  </a:cxn>
                  <a:cxn ang="0">
                    <a:pos x="T2" y="T3"/>
                  </a:cxn>
                  <a:cxn ang="0">
                    <a:pos x="T4" y="T5"/>
                  </a:cxn>
                  <a:cxn ang="0">
                    <a:pos x="T6" y="T7"/>
                  </a:cxn>
                  <a:cxn ang="0">
                    <a:pos x="T8" y="T9"/>
                  </a:cxn>
                </a:cxnLst>
                <a:rect l="0" t="0" r="r" b="b"/>
                <a:pathLst>
                  <a:path w="74" h="80">
                    <a:moveTo>
                      <a:pt x="65" y="70"/>
                    </a:moveTo>
                    <a:cubicBezTo>
                      <a:pt x="74" y="60"/>
                      <a:pt x="70" y="39"/>
                      <a:pt x="56" y="23"/>
                    </a:cubicBezTo>
                    <a:cubicBezTo>
                      <a:pt x="42" y="7"/>
                      <a:pt x="22" y="0"/>
                      <a:pt x="11" y="8"/>
                    </a:cubicBezTo>
                    <a:cubicBezTo>
                      <a:pt x="0" y="16"/>
                      <a:pt x="2" y="38"/>
                      <a:pt x="18" y="56"/>
                    </a:cubicBezTo>
                    <a:cubicBezTo>
                      <a:pt x="34" y="74"/>
                      <a:pt x="55" y="80"/>
                      <a:pt x="65" y="7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16"/>
              <p:cNvSpPr>
                <a:spLocks/>
              </p:cNvSpPr>
              <p:nvPr/>
            </p:nvSpPr>
            <p:spPr bwMode="auto">
              <a:xfrm>
                <a:off x="9190038" y="-569913"/>
                <a:ext cx="115888" cy="68263"/>
              </a:xfrm>
              <a:custGeom>
                <a:avLst/>
                <a:gdLst>
                  <a:gd name="T0" fmla="*/ 53 w 53"/>
                  <a:gd name="T1" fmla="*/ 18 h 31"/>
                  <a:gd name="T2" fmla="*/ 29 w 53"/>
                  <a:gd name="T3" fmla="*/ 1 h 31"/>
                  <a:gd name="T4" fmla="*/ 1 w 53"/>
                  <a:gd name="T5" fmla="*/ 11 h 31"/>
                  <a:gd name="T6" fmla="*/ 25 w 53"/>
                  <a:gd name="T7" fmla="*/ 30 h 31"/>
                  <a:gd name="T8" fmla="*/ 53 w 53"/>
                  <a:gd name="T9" fmla="*/ 18 h 31"/>
                </a:gdLst>
                <a:ahLst/>
                <a:cxnLst>
                  <a:cxn ang="0">
                    <a:pos x="T0" y="T1"/>
                  </a:cxn>
                  <a:cxn ang="0">
                    <a:pos x="T2" y="T3"/>
                  </a:cxn>
                  <a:cxn ang="0">
                    <a:pos x="T4" y="T5"/>
                  </a:cxn>
                  <a:cxn ang="0">
                    <a:pos x="T6" y="T7"/>
                  </a:cxn>
                  <a:cxn ang="0">
                    <a:pos x="T8" y="T9"/>
                  </a:cxn>
                </a:cxnLst>
                <a:rect l="0" t="0" r="r" b="b"/>
                <a:pathLst>
                  <a:path w="53" h="31">
                    <a:moveTo>
                      <a:pt x="53" y="18"/>
                    </a:moveTo>
                    <a:cubicBezTo>
                      <a:pt x="53" y="9"/>
                      <a:pt x="43" y="2"/>
                      <a:pt x="29" y="1"/>
                    </a:cubicBezTo>
                    <a:cubicBezTo>
                      <a:pt x="15" y="0"/>
                      <a:pt x="3" y="3"/>
                      <a:pt x="1" y="11"/>
                    </a:cubicBezTo>
                    <a:cubicBezTo>
                      <a:pt x="0" y="18"/>
                      <a:pt x="10" y="29"/>
                      <a:pt x="25" y="30"/>
                    </a:cubicBezTo>
                    <a:cubicBezTo>
                      <a:pt x="40" y="31"/>
                      <a:pt x="52" y="26"/>
                      <a:pt x="53"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17"/>
              <p:cNvSpPr>
                <a:spLocks/>
              </p:cNvSpPr>
              <p:nvPr/>
            </p:nvSpPr>
            <p:spPr bwMode="auto">
              <a:xfrm>
                <a:off x="9151938" y="-1327150"/>
                <a:ext cx="393700" cy="909638"/>
              </a:xfrm>
              <a:custGeom>
                <a:avLst/>
                <a:gdLst>
                  <a:gd name="T0" fmla="*/ 0 w 180"/>
                  <a:gd name="T1" fmla="*/ 0 h 418"/>
                  <a:gd name="T2" fmla="*/ 0 w 180"/>
                  <a:gd name="T3" fmla="*/ 0 h 418"/>
                  <a:gd name="T4" fmla="*/ 158 w 180"/>
                  <a:gd name="T5" fmla="*/ 418 h 418"/>
                  <a:gd name="T6" fmla="*/ 180 w 180"/>
                  <a:gd name="T7" fmla="*/ 410 h 418"/>
                  <a:gd name="T8" fmla="*/ 0 w 180"/>
                  <a:gd name="T9" fmla="*/ 0 h 418"/>
                </a:gdLst>
                <a:ahLst/>
                <a:cxnLst>
                  <a:cxn ang="0">
                    <a:pos x="T0" y="T1"/>
                  </a:cxn>
                  <a:cxn ang="0">
                    <a:pos x="T2" y="T3"/>
                  </a:cxn>
                  <a:cxn ang="0">
                    <a:pos x="T4" y="T5"/>
                  </a:cxn>
                  <a:cxn ang="0">
                    <a:pos x="T6" y="T7"/>
                  </a:cxn>
                  <a:cxn ang="0">
                    <a:pos x="T8" y="T9"/>
                  </a:cxn>
                </a:cxnLst>
                <a:rect l="0" t="0" r="r" b="b"/>
                <a:pathLst>
                  <a:path w="180" h="418">
                    <a:moveTo>
                      <a:pt x="0" y="0"/>
                    </a:moveTo>
                    <a:cubicBezTo>
                      <a:pt x="0" y="0"/>
                      <a:pt x="0" y="0"/>
                      <a:pt x="0" y="0"/>
                    </a:cubicBezTo>
                    <a:cubicBezTo>
                      <a:pt x="58" y="137"/>
                      <a:pt x="111" y="277"/>
                      <a:pt x="158" y="418"/>
                    </a:cubicBezTo>
                    <a:cubicBezTo>
                      <a:pt x="180" y="410"/>
                      <a:pt x="180" y="410"/>
                      <a:pt x="180" y="410"/>
                    </a:cubicBezTo>
                    <a:cubicBezTo>
                      <a:pt x="126" y="272"/>
                      <a:pt x="66" y="134"/>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18"/>
              <p:cNvSpPr>
                <a:spLocks/>
              </p:cNvSpPr>
              <p:nvPr/>
            </p:nvSpPr>
            <p:spPr bwMode="auto">
              <a:xfrm>
                <a:off x="9156700" y="-1328738"/>
                <a:ext cx="490538" cy="587375"/>
              </a:xfrm>
              <a:custGeom>
                <a:avLst/>
                <a:gdLst>
                  <a:gd name="T0" fmla="*/ 0 w 225"/>
                  <a:gd name="T1" fmla="*/ 0 h 270"/>
                  <a:gd name="T2" fmla="*/ 0 w 225"/>
                  <a:gd name="T3" fmla="*/ 1 h 270"/>
                  <a:gd name="T4" fmla="*/ 212 w 225"/>
                  <a:gd name="T5" fmla="*/ 270 h 270"/>
                  <a:gd name="T6" fmla="*/ 225 w 225"/>
                  <a:gd name="T7" fmla="*/ 258 h 270"/>
                  <a:gd name="T8" fmla="*/ 0 w 225"/>
                  <a:gd name="T9" fmla="*/ 0 h 270"/>
                </a:gdLst>
                <a:ahLst/>
                <a:cxnLst>
                  <a:cxn ang="0">
                    <a:pos x="T0" y="T1"/>
                  </a:cxn>
                  <a:cxn ang="0">
                    <a:pos x="T2" y="T3"/>
                  </a:cxn>
                  <a:cxn ang="0">
                    <a:pos x="T4" y="T5"/>
                  </a:cxn>
                  <a:cxn ang="0">
                    <a:pos x="T6" y="T7"/>
                  </a:cxn>
                  <a:cxn ang="0">
                    <a:pos x="T8" y="T9"/>
                  </a:cxn>
                </a:cxnLst>
                <a:rect l="0" t="0" r="r" b="b"/>
                <a:pathLst>
                  <a:path w="225" h="270">
                    <a:moveTo>
                      <a:pt x="0" y="0"/>
                    </a:moveTo>
                    <a:cubicBezTo>
                      <a:pt x="0" y="1"/>
                      <a:pt x="0" y="1"/>
                      <a:pt x="0" y="1"/>
                    </a:cubicBezTo>
                    <a:cubicBezTo>
                      <a:pt x="63" y="97"/>
                      <a:pt x="134" y="187"/>
                      <a:pt x="212" y="270"/>
                    </a:cubicBezTo>
                    <a:cubicBezTo>
                      <a:pt x="225" y="258"/>
                      <a:pt x="225" y="258"/>
                      <a:pt x="225" y="258"/>
                    </a:cubicBezTo>
                    <a:cubicBezTo>
                      <a:pt x="143" y="178"/>
                      <a:pt x="67" y="92"/>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19"/>
              <p:cNvSpPr>
                <a:spLocks/>
              </p:cNvSpPr>
              <p:nvPr/>
            </p:nvSpPr>
            <p:spPr bwMode="auto">
              <a:xfrm>
                <a:off x="9163050" y="-1689100"/>
                <a:ext cx="795338" cy="331788"/>
              </a:xfrm>
              <a:custGeom>
                <a:avLst/>
                <a:gdLst>
                  <a:gd name="T0" fmla="*/ 0 w 364"/>
                  <a:gd name="T1" fmla="*/ 153 h 153"/>
                  <a:gd name="T2" fmla="*/ 0 w 364"/>
                  <a:gd name="T3" fmla="*/ 153 h 153"/>
                  <a:gd name="T4" fmla="*/ 364 w 364"/>
                  <a:gd name="T5" fmla="*/ 19 h 153"/>
                  <a:gd name="T6" fmla="*/ 358 w 364"/>
                  <a:gd name="T7" fmla="*/ 0 h 153"/>
                  <a:gd name="T8" fmla="*/ 0 w 364"/>
                  <a:gd name="T9" fmla="*/ 153 h 153"/>
                </a:gdLst>
                <a:ahLst/>
                <a:cxnLst>
                  <a:cxn ang="0">
                    <a:pos x="T0" y="T1"/>
                  </a:cxn>
                  <a:cxn ang="0">
                    <a:pos x="T2" y="T3"/>
                  </a:cxn>
                  <a:cxn ang="0">
                    <a:pos x="T4" y="T5"/>
                  </a:cxn>
                  <a:cxn ang="0">
                    <a:pos x="T6" y="T7"/>
                  </a:cxn>
                  <a:cxn ang="0">
                    <a:pos x="T8" y="T9"/>
                  </a:cxn>
                </a:cxnLst>
                <a:rect l="0" t="0" r="r" b="b"/>
                <a:pathLst>
                  <a:path w="364" h="153">
                    <a:moveTo>
                      <a:pt x="0" y="153"/>
                    </a:moveTo>
                    <a:cubicBezTo>
                      <a:pt x="0" y="153"/>
                      <a:pt x="0" y="153"/>
                      <a:pt x="0" y="153"/>
                    </a:cubicBezTo>
                    <a:cubicBezTo>
                      <a:pt x="119" y="102"/>
                      <a:pt x="240" y="57"/>
                      <a:pt x="364" y="19"/>
                    </a:cubicBezTo>
                    <a:cubicBezTo>
                      <a:pt x="358" y="0"/>
                      <a:pt x="358" y="0"/>
                      <a:pt x="358" y="0"/>
                    </a:cubicBezTo>
                    <a:cubicBezTo>
                      <a:pt x="237" y="44"/>
                      <a:pt x="117" y="95"/>
                      <a:pt x="0" y="15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20"/>
              <p:cNvSpPr>
                <a:spLocks/>
              </p:cNvSpPr>
              <p:nvPr/>
            </p:nvSpPr>
            <p:spPr bwMode="auto">
              <a:xfrm>
                <a:off x="9161463" y="-1336675"/>
                <a:ext cx="782638" cy="495300"/>
              </a:xfrm>
              <a:custGeom>
                <a:avLst/>
                <a:gdLst>
                  <a:gd name="T0" fmla="*/ 1 w 359"/>
                  <a:gd name="T1" fmla="*/ 0 h 228"/>
                  <a:gd name="T2" fmla="*/ 0 w 359"/>
                  <a:gd name="T3" fmla="*/ 1 h 228"/>
                  <a:gd name="T4" fmla="*/ 347 w 359"/>
                  <a:gd name="T5" fmla="*/ 228 h 228"/>
                  <a:gd name="T6" fmla="*/ 359 w 359"/>
                  <a:gd name="T7" fmla="*/ 211 h 228"/>
                  <a:gd name="T8" fmla="*/ 1 w 359"/>
                  <a:gd name="T9" fmla="*/ 0 h 228"/>
                </a:gdLst>
                <a:ahLst/>
                <a:cxnLst>
                  <a:cxn ang="0">
                    <a:pos x="T0" y="T1"/>
                  </a:cxn>
                  <a:cxn ang="0">
                    <a:pos x="T2" y="T3"/>
                  </a:cxn>
                  <a:cxn ang="0">
                    <a:pos x="T4" y="T5"/>
                  </a:cxn>
                  <a:cxn ang="0">
                    <a:pos x="T6" y="T7"/>
                  </a:cxn>
                  <a:cxn ang="0">
                    <a:pos x="T8" y="T9"/>
                  </a:cxn>
                </a:cxnLst>
                <a:rect l="0" t="0" r="r" b="b"/>
                <a:pathLst>
                  <a:path w="359" h="228">
                    <a:moveTo>
                      <a:pt x="1" y="0"/>
                    </a:moveTo>
                    <a:cubicBezTo>
                      <a:pt x="0" y="1"/>
                      <a:pt x="0" y="1"/>
                      <a:pt x="0" y="1"/>
                    </a:cubicBezTo>
                    <a:cubicBezTo>
                      <a:pt x="121" y="69"/>
                      <a:pt x="237" y="145"/>
                      <a:pt x="347" y="228"/>
                    </a:cubicBezTo>
                    <a:cubicBezTo>
                      <a:pt x="352" y="223"/>
                      <a:pt x="356" y="217"/>
                      <a:pt x="359" y="211"/>
                    </a:cubicBezTo>
                    <a:cubicBezTo>
                      <a:pt x="244" y="132"/>
                      <a:pt x="124" y="62"/>
                      <a:pt x="1"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21"/>
              <p:cNvSpPr>
                <a:spLocks/>
              </p:cNvSpPr>
              <p:nvPr/>
            </p:nvSpPr>
            <p:spPr bwMode="auto">
              <a:xfrm>
                <a:off x="9163050" y="-1341438"/>
                <a:ext cx="760413" cy="184150"/>
              </a:xfrm>
              <a:custGeom>
                <a:avLst/>
                <a:gdLst>
                  <a:gd name="T0" fmla="*/ 1 w 348"/>
                  <a:gd name="T1" fmla="*/ 0 h 85"/>
                  <a:gd name="T2" fmla="*/ 0 w 348"/>
                  <a:gd name="T3" fmla="*/ 0 h 85"/>
                  <a:gd name="T4" fmla="*/ 343 w 348"/>
                  <a:gd name="T5" fmla="*/ 85 h 85"/>
                  <a:gd name="T6" fmla="*/ 348 w 348"/>
                  <a:gd name="T7" fmla="*/ 67 h 85"/>
                  <a:gd name="T8" fmla="*/ 1 w 348"/>
                  <a:gd name="T9" fmla="*/ 0 h 85"/>
                </a:gdLst>
                <a:ahLst/>
                <a:cxnLst>
                  <a:cxn ang="0">
                    <a:pos x="T0" y="T1"/>
                  </a:cxn>
                  <a:cxn ang="0">
                    <a:pos x="T2" y="T3"/>
                  </a:cxn>
                  <a:cxn ang="0">
                    <a:pos x="T4" y="T5"/>
                  </a:cxn>
                  <a:cxn ang="0">
                    <a:pos x="T6" y="T7"/>
                  </a:cxn>
                  <a:cxn ang="0">
                    <a:pos x="T8" y="T9"/>
                  </a:cxn>
                </a:cxnLst>
                <a:rect l="0" t="0" r="r" b="b"/>
                <a:pathLst>
                  <a:path w="348" h="85">
                    <a:moveTo>
                      <a:pt x="1" y="0"/>
                    </a:moveTo>
                    <a:cubicBezTo>
                      <a:pt x="0" y="0"/>
                      <a:pt x="0" y="0"/>
                      <a:pt x="0" y="0"/>
                    </a:cubicBezTo>
                    <a:cubicBezTo>
                      <a:pt x="115" y="25"/>
                      <a:pt x="229" y="54"/>
                      <a:pt x="343" y="85"/>
                    </a:cubicBezTo>
                    <a:cubicBezTo>
                      <a:pt x="348" y="67"/>
                      <a:pt x="348" y="67"/>
                      <a:pt x="348" y="67"/>
                    </a:cubicBezTo>
                    <a:cubicBezTo>
                      <a:pt x="233" y="42"/>
                      <a:pt x="117" y="19"/>
                      <a:pt x="1"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22"/>
              <p:cNvSpPr>
                <a:spLocks/>
              </p:cNvSpPr>
              <p:nvPr/>
            </p:nvSpPr>
            <p:spPr bwMode="auto">
              <a:xfrm>
                <a:off x="9163050" y="-1489075"/>
                <a:ext cx="931863" cy="141288"/>
              </a:xfrm>
              <a:custGeom>
                <a:avLst/>
                <a:gdLst>
                  <a:gd name="T0" fmla="*/ 0 w 427"/>
                  <a:gd name="T1" fmla="*/ 65 h 65"/>
                  <a:gd name="T2" fmla="*/ 1 w 427"/>
                  <a:gd name="T3" fmla="*/ 65 h 65"/>
                  <a:gd name="T4" fmla="*/ 427 w 427"/>
                  <a:gd name="T5" fmla="*/ 22 h 65"/>
                  <a:gd name="T6" fmla="*/ 423 w 427"/>
                  <a:gd name="T7" fmla="*/ 0 h 65"/>
                  <a:gd name="T8" fmla="*/ 0 w 427"/>
                  <a:gd name="T9" fmla="*/ 65 h 65"/>
                </a:gdLst>
                <a:ahLst/>
                <a:cxnLst>
                  <a:cxn ang="0">
                    <a:pos x="T0" y="T1"/>
                  </a:cxn>
                  <a:cxn ang="0">
                    <a:pos x="T2" y="T3"/>
                  </a:cxn>
                  <a:cxn ang="0">
                    <a:pos x="T4" y="T5"/>
                  </a:cxn>
                  <a:cxn ang="0">
                    <a:pos x="T6" y="T7"/>
                  </a:cxn>
                  <a:cxn ang="0">
                    <a:pos x="T8" y="T9"/>
                  </a:cxn>
                </a:cxnLst>
                <a:rect l="0" t="0" r="r" b="b"/>
                <a:pathLst>
                  <a:path w="427" h="65">
                    <a:moveTo>
                      <a:pt x="0" y="65"/>
                    </a:moveTo>
                    <a:cubicBezTo>
                      <a:pt x="1" y="65"/>
                      <a:pt x="1" y="65"/>
                      <a:pt x="1" y="65"/>
                    </a:cubicBezTo>
                    <a:cubicBezTo>
                      <a:pt x="143" y="56"/>
                      <a:pt x="285" y="41"/>
                      <a:pt x="427" y="22"/>
                    </a:cubicBezTo>
                    <a:cubicBezTo>
                      <a:pt x="423" y="0"/>
                      <a:pt x="423" y="0"/>
                      <a:pt x="423" y="0"/>
                    </a:cubicBezTo>
                    <a:cubicBezTo>
                      <a:pt x="283" y="27"/>
                      <a:pt x="142" y="48"/>
                      <a:pt x="0" y="6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23"/>
              <p:cNvSpPr>
                <a:spLocks/>
              </p:cNvSpPr>
              <p:nvPr/>
            </p:nvSpPr>
            <p:spPr bwMode="auto">
              <a:xfrm>
                <a:off x="9877425" y="-1779588"/>
                <a:ext cx="152400" cy="190500"/>
              </a:xfrm>
              <a:custGeom>
                <a:avLst/>
                <a:gdLst>
                  <a:gd name="T0" fmla="*/ 16 w 70"/>
                  <a:gd name="T1" fmla="*/ 7 h 87"/>
                  <a:gd name="T2" fmla="*/ 7 w 70"/>
                  <a:gd name="T3" fmla="*/ 55 h 87"/>
                  <a:gd name="T4" fmla="*/ 48 w 70"/>
                  <a:gd name="T5" fmla="*/ 82 h 87"/>
                  <a:gd name="T6" fmla="*/ 61 w 70"/>
                  <a:gd name="T7" fmla="*/ 32 h 87"/>
                  <a:gd name="T8" fmla="*/ 16 w 70"/>
                  <a:gd name="T9" fmla="*/ 7 h 87"/>
                </a:gdLst>
                <a:ahLst/>
                <a:cxnLst>
                  <a:cxn ang="0">
                    <a:pos x="T0" y="T1"/>
                  </a:cxn>
                  <a:cxn ang="0">
                    <a:pos x="T2" y="T3"/>
                  </a:cxn>
                  <a:cxn ang="0">
                    <a:pos x="T4" y="T5"/>
                  </a:cxn>
                  <a:cxn ang="0">
                    <a:pos x="T6" y="T7"/>
                  </a:cxn>
                  <a:cxn ang="0">
                    <a:pos x="T8" y="T9"/>
                  </a:cxn>
                </a:cxnLst>
                <a:rect l="0" t="0" r="r" b="b"/>
                <a:pathLst>
                  <a:path w="70" h="87">
                    <a:moveTo>
                      <a:pt x="16" y="7"/>
                    </a:moveTo>
                    <a:cubicBezTo>
                      <a:pt x="2" y="16"/>
                      <a:pt x="0" y="36"/>
                      <a:pt x="7" y="55"/>
                    </a:cubicBezTo>
                    <a:cubicBezTo>
                      <a:pt x="14" y="74"/>
                      <a:pt x="32" y="87"/>
                      <a:pt x="48" y="82"/>
                    </a:cubicBezTo>
                    <a:cubicBezTo>
                      <a:pt x="63" y="78"/>
                      <a:pt x="70" y="55"/>
                      <a:pt x="61" y="32"/>
                    </a:cubicBezTo>
                    <a:cubicBezTo>
                      <a:pt x="53" y="10"/>
                      <a:pt x="30" y="0"/>
                      <a:pt x="16" y="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24"/>
              <p:cNvSpPr>
                <a:spLocks/>
              </p:cNvSpPr>
              <p:nvPr/>
            </p:nvSpPr>
            <p:spPr bwMode="auto">
              <a:xfrm>
                <a:off x="10056813" y="-1617663"/>
                <a:ext cx="209550" cy="312738"/>
              </a:xfrm>
              <a:custGeom>
                <a:avLst/>
                <a:gdLst>
                  <a:gd name="T0" fmla="*/ 35 w 96"/>
                  <a:gd name="T1" fmla="*/ 7 h 144"/>
                  <a:gd name="T2" fmla="*/ 4 w 96"/>
                  <a:gd name="T3" fmla="*/ 79 h 144"/>
                  <a:gd name="T4" fmla="*/ 49 w 96"/>
                  <a:gd name="T5" fmla="*/ 143 h 144"/>
                  <a:gd name="T6" fmla="*/ 89 w 96"/>
                  <a:gd name="T7" fmla="*/ 70 h 144"/>
                  <a:gd name="T8" fmla="*/ 35 w 96"/>
                  <a:gd name="T9" fmla="*/ 7 h 144"/>
                </a:gdLst>
                <a:ahLst/>
                <a:cxnLst>
                  <a:cxn ang="0">
                    <a:pos x="T0" y="T1"/>
                  </a:cxn>
                  <a:cxn ang="0">
                    <a:pos x="T2" y="T3"/>
                  </a:cxn>
                  <a:cxn ang="0">
                    <a:pos x="T4" y="T5"/>
                  </a:cxn>
                  <a:cxn ang="0">
                    <a:pos x="T6" y="T7"/>
                  </a:cxn>
                  <a:cxn ang="0">
                    <a:pos x="T8" y="T9"/>
                  </a:cxn>
                </a:cxnLst>
                <a:rect l="0" t="0" r="r" b="b"/>
                <a:pathLst>
                  <a:path w="96" h="144">
                    <a:moveTo>
                      <a:pt x="35" y="7"/>
                    </a:moveTo>
                    <a:cubicBezTo>
                      <a:pt x="13" y="13"/>
                      <a:pt x="0" y="45"/>
                      <a:pt x="4" y="79"/>
                    </a:cubicBezTo>
                    <a:cubicBezTo>
                      <a:pt x="10" y="112"/>
                      <a:pt x="24" y="141"/>
                      <a:pt x="49" y="143"/>
                    </a:cubicBezTo>
                    <a:cubicBezTo>
                      <a:pt x="71" y="144"/>
                      <a:pt x="96" y="111"/>
                      <a:pt x="89" y="70"/>
                    </a:cubicBezTo>
                    <a:cubicBezTo>
                      <a:pt x="84" y="28"/>
                      <a:pt x="58" y="0"/>
                      <a:pt x="35" y="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25"/>
              <p:cNvSpPr>
                <a:spLocks/>
              </p:cNvSpPr>
              <p:nvPr/>
            </p:nvSpPr>
            <p:spPr bwMode="auto">
              <a:xfrm>
                <a:off x="9829800" y="-1239838"/>
                <a:ext cx="174625" cy="209550"/>
              </a:xfrm>
              <a:custGeom>
                <a:avLst/>
                <a:gdLst>
                  <a:gd name="T0" fmla="*/ 49 w 80"/>
                  <a:gd name="T1" fmla="*/ 2 h 96"/>
                  <a:gd name="T2" fmla="*/ 5 w 80"/>
                  <a:gd name="T3" fmla="*/ 36 h 96"/>
                  <a:gd name="T4" fmla="*/ 25 w 80"/>
                  <a:gd name="T5" fmla="*/ 88 h 96"/>
                  <a:gd name="T6" fmla="*/ 73 w 80"/>
                  <a:gd name="T7" fmla="*/ 55 h 96"/>
                  <a:gd name="T8" fmla="*/ 49 w 80"/>
                  <a:gd name="T9" fmla="*/ 2 h 96"/>
                </a:gdLst>
                <a:ahLst/>
                <a:cxnLst>
                  <a:cxn ang="0">
                    <a:pos x="T0" y="T1"/>
                  </a:cxn>
                  <a:cxn ang="0">
                    <a:pos x="T2" y="T3"/>
                  </a:cxn>
                  <a:cxn ang="0">
                    <a:pos x="T4" y="T5"/>
                  </a:cxn>
                  <a:cxn ang="0">
                    <a:pos x="T6" y="T7"/>
                  </a:cxn>
                  <a:cxn ang="0">
                    <a:pos x="T8" y="T9"/>
                  </a:cxn>
                </a:cxnLst>
                <a:rect l="0" t="0" r="r" b="b"/>
                <a:pathLst>
                  <a:path w="80" h="96">
                    <a:moveTo>
                      <a:pt x="49" y="2"/>
                    </a:moveTo>
                    <a:cubicBezTo>
                      <a:pt x="30" y="0"/>
                      <a:pt x="10" y="15"/>
                      <a:pt x="5" y="36"/>
                    </a:cubicBezTo>
                    <a:cubicBezTo>
                      <a:pt x="0" y="58"/>
                      <a:pt x="8" y="80"/>
                      <a:pt x="25" y="88"/>
                    </a:cubicBezTo>
                    <a:cubicBezTo>
                      <a:pt x="44" y="96"/>
                      <a:pt x="67" y="82"/>
                      <a:pt x="73" y="55"/>
                    </a:cubicBezTo>
                    <a:cubicBezTo>
                      <a:pt x="80" y="28"/>
                      <a:pt x="69" y="4"/>
                      <a:pt x="49" y="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26"/>
              <p:cNvSpPr>
                <a:spLocks/>
              </p:cNvSpPr>
              <p:nvPr/>
            </p:nvSpPr>
            <p:spPr bwMode="auto">
              <a:xfrm>
                <a:off x="9856788" y="-974725"/>
                <a:ext cx="201613" cy="242888"/>
              </a:xfrm>
              <a:custGeom>
                <a:avLst/>
                <a:gdLst>
                  <a:gd name="T0" fmla="*/ 70 w 92"/>
                  <a:gd name="T1" fmla="*/ 8 h 111"/>
                  <a:gd name="T2" fmla="*/ 17 w 92"/>
                  <a:gd name="T3" fmla="*/ 37 h 111"/>
                  <a:gd name="T4" fmla="*/ 16 w 92"/>
                  <a:gd name="T5" fmla="*/ 98 h 111"/>
                  <a:gd name="T6" fmla="*/ 77 w 92"/>
                  <a:gd name="T7" fmla="*/ 74 h 111"/>
                  <a:gd name="T8" fmla="*/ 70 w 92"/>
                  <a:gd name="T9" fmla="*/ 8 h 111"/>
                </a:gdLst>
                <a:ahLst/>
                <a:cxnLst>
                  <a:cxn ang="0">
                    <a:pos x="T0" y="T1"/>
                  </a:cxn>
                  <a:cxn ang="0">
                    <a:pos x="T2" y="T3"/>
                  </a:cxn>
                  <a:cxn ang="0">
                    <a:pos x="T4" y="T5"/>
                  </a:cxn>
                  <a:cxn ang="0">
                    <a:pos x="T6" y="T7"/>
                  </a:cxn>
                  <a:cxn ang="0">
                    <a:pos x="T8" y="T9"/>
                  </a:cxn>
                </a:cxnLst>
                <a:rect l="0" t="0" r="r" b="b"/>
                <a:pathLst>
                  <a:path w="92" h="111">
                    <a:moveTo>
                      <a:pt x="70" y="8"/>
                    </a:moveTo>
                    <a:cubicBezTo>
                      <a:pt x="53" y="0"/>
                      <a:pt x="29" y="14"/>
                      <a:pt x="17" y="37"/>
                    </a:cubicBezTo>
                    <a:cubicBezTo>
                      <a:pt x="2" y="59"/>
                      <a:pt x="0" y="86"/>
                      <a:pt x="16" y="98"/>
                    </a:cubicBezTo>
                    <a:cubicBezTo>
                      <a:pt x="31" y="111"/>
                      <a:pt x="59" y="100"/>
                      <a:pt x="77" y="74"/>
                    </a:cubicBezTo>
                    <a:cubicBezTo>
                      <a:pt x="92" y="46"/>
                      <a:pt x="88" y="16"/>
                      <a:pt x="70" y="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27"/>
              <p:cNvSpPr>
                <a:spLocks/>
              </p:cNvSpPr>
              <p:nvPr/>
            </p:nvSpPr>
            <p:spPr bwMode="auto">
              <a:xfrm>
                <a:off x="9507538" y="-881063"/>
                <a:ext cx="255588" cy="246063"/>
              </a:xfrm>
              <a:custGeom>
                <a:avLst/>
                <a:gdLst>
                  <a:gd name="T0" fmla="*/ 97 w 117"/>
                  <a:gd name="T1" fmla="*/ 16 h 113"/>
                  <a:gd name="T2" fmla="*/ 28 w 117"/>
                  <a:gd name="T3" fmla="*/ 19 h 113"/>
                  <a:gd name="T4" fmla="*/ 12 w 117"/>
                  <a:gd name="T5" fmla="*/ 86 h 113"/>
                  <a:gd name="T6" fmla="*/ 86 w 117"/>
                  <a:gd name="T7" fmla="*/ 89 h 113"/>
                  <a:gd name="T8" fmla="*/ 97 w 117"/>
                  <a:gd name="T9" fmla="*/ 16 h 113"/>
                </a:gdLst>
                <a:ahLst/>
                <a:cxnLst>
                  <a:cxn ang="0">
                    <a:pos x="T0" y="T1"/>
                  </a:cxn>
                  <a:cxn ang="0">
                    <a:pos x="T2" y="T3"/>
                  </a:cxn>
                  <a:cxn ang="0">
                    <a:pos x="T4" y="T5"/>
                  </a:cxn>
                  <a:cxn ang="0">
                    <a:pos x="T6" y="T7"/>
                  </a:cxn>
                  <a:cxn ang="0">
                    <a:pos x="T8" y="T9"/>
                  </a:cxn>
                </a:cxnLst>
                <a:rect l="0" t="0" r="r" b="b"/>
                <a:pathLst>
                  <a:path w="117" h="113">
                    <a:moveTo>
                      <a:pt x="97" y="16"/>
                    </a:moveTo>
                    <a:cubicBezTo>
                      <a:pt x="78" y="0"/>
                      <a:pt x="48" y="3"/>
                      <a:pt x="28" y="19"/>
                    </a:cubicBezTo>
                    <a:cubicBezTo>
                      <a:pt x="9" y="37"/>
                      <a:pt x="0" y="63"/>
                      <a:pt x="12" y="86"/>
                    </a:cubicBezTo>
                    <a:cubicBezTo>
                      <a:pt x="24" y="107"/>
                      <a:pt x="61" y="113"/>
                      <a:pt x="86" y="89"/>
                    </a:cubicBezTo>
                    <a:cubicBezTo>
                      <a:pt x="114" y="66"/>
                      <a:pt x="117" y="32"/>
                      <a:pt x="97" y="1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28"/>
              <p:cNvSpPr>
                <a:spLocks/>
              </p:cNvSpPr>
              <p:nvPr/>
            </p:nvSpPr>
            <p:spPr bwMode="auto">
              <a:xfrm>
                <a:off x="9283700" y="-557213"/>
                <a:ext cx="449263" cy="334963"/>
              </a:xfrm>
              <a:custGeom>
                <a:avLst/>
                <a:gdLst>
                  <a:gd name="T0" fmla="*/ 187 w 206"/>
                  <a:gd name="T1" fmla="*/ 29 h 154"/>
                  <a:gd name="T2" fmla="*/ 77 w 206"/>
                  <a:gd name="T3" fmla="*/ 15 h 154"/>
                  <a:gd name="T4" fmla="*/ 3 w 206"/>
                  <a:gd name="T5" fmla="*/ 98 h 154"/>
                  <a:gd name="T6" fmla="*/ 121 w 206"/>
                  <a:gd name="T7" fmla="*/ 131 h 154"/>
                  <a:gd name="T8" fmla="*/ 187 w 206"/>
                  <a:gd name="T9" fmla="*/ 29 h 154"/>
                </a:gdLst>
                <a:ahLst/>
                <a:cxnLst>
                  <a:cxn ang="0">
                    <a:pos x="T0" y="T1"/>
                  </a:cxn>
                  <a:cxn ang="0">
                    <a:pos x="T2" y="T3"/>
                  </a:cxn>
                  <a:cxn ang="0">
                    <a:pos x="T4" y="T5"/>
                  </a:cxn>
                  <a:cxn ang="0">
                    <a:pos x="T6" y="T7"/>
                  </a:cxn>
                  <a:cxn ang="0">
                    <a:pos x="T8" y="T9"/>
                  </a:cxn>
                </a:cxnLst>
                <a:rect l="0" t="0" r="r" b="b"/>
                <a:pathLst>
                  <a:path w="206" h="154">
                    <a:moveTo>
                      <a:pt x="187" y="29"/>
                    </a:moveTo>
                    <a:cubicBezTo>
                      <a:pt x="167" y="0"/>
                      <a:pt x="121" y="1"/>
                      <a:pt x="77" y="15"/>
                    </a:cubicBezTo>
                    <a:cubicBezTo>
                      <a:pt x="34" y="33"/>
                      <a:pt x="0" y="64"/>
                      <a:pt x="3" y="98"/>
                    </a:cubicBezTo>
                    <a:cubicBezTo>
                      <a:pt x="7" y="132"/>
                      <a:pt x="61" y="154"/>
                      <a:pt x="121" y="131"/>
                    </a:cubicBezTo>
                    <a:cubicBezTo>
                      <a:pt x="180" y="111"/>
                      <a:pt x="206" y="56"/>
                      <a:pt x="187" y="2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29"/>
              <p:cNvSpPr>
                <a:spLocks/>
              </p:cNvSpPr>
              <p:nvPr/>
            </p:nvSpPr>
            <p:spPr bwMode="auto">
              <a:xfrm>
                <a:off x="9774238" y="-639763"/>
                <a:ext cx="80963" cy="74613"/>
              </a:xfrm>
              <a:custGeom>
                <a:avLst/>
                <a:gdLst>
                  <a:gd name="T0" fmla="*/ 32 w 37"/>
                  <a:gd name="T1" fmla="*/ 4 h 34"/>
                  <a:gd name="T2" fmla="*/ 10 w 37"/>
                  <a:gd name="T3" fmla="*/ 8 h 34"/>
                  <a:gd name="T4" fmla="*/ 4 w 37"/>
                  <a:gd name="T5" fmla="*/ 29 h 34"/>
                  <a:gd name="T6" fmla="*/ 26 w 37"/>
                  <a:gd name="T7" fmla="*/ 25 h 34"/>
                  <a:gd name="T8" fmla="*/ 32 w 37"/>
                  <a:gd name="T9" fmla="*/ 4 h 34"/>
                </a:gdLst>
                <a:ahLst/>
                <a:cxnLst>
                  <a:cxn ang="0">
                    <a:pos x="T0" y="T1"/>
                  </a:cxn>
                  <a:cxn ang="0">
                    <a:pos x="T2" y="T3"/>
                  </a:cxn>
                  <a:cxn ang="0">
                    <a:pos x="T4" y="T5"/>
                  </a:cxn>
                  <a:cxn ang="0">
                    <a:pos x="T6" y="T7"/>
                  </a:cxn>
                  <a:cxn ang="0">
                    <a:pos x="T8" y="T9"/>
                  </a:cxn>
                </a:cxnLst>
                <a:rect l="0" t="0" r="r" b="b"/>
                <a:pathLst>
                  <a:path w="37" h="34">
                    <a:moveTo>
                      <a:pt x="32" y="4"/>
                    </a:moveTo>
                    <a:cubicBezTo>
                      <a:pt x="28" y="0"/>
                      <a:pt x="18" y="1"/>
                      <a:pt x="10" y="8"/>
                    </a:cubicBezTo>
                    <a:cubicBezTo>
                      <a:pt x="3" y="15"/>
                      <a:pt x="0" y="24"/>
                      <a:pt x="4" y="29"/>
                    </a:cubicBezTo>
                    <a:cubicBezTo>
                      <a:pt x="8" y="34"/>
                      <a:pt x="18" y="33"/>
                      <a:pt x="26" y="25"/>
                    </a:cubicBezTo>
                    <a:cubicBezTo>
                      <a:pt x="34" y="18"/>
                      <a:pt x="37" y="9"/>
                      <a:pt x="32"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30"/>
              <p:cNvSpPr>
                <a:spLocks/>
              </p:cNvSpPr>
              <p:nvPr/>
            </p:nvSpPr>
            <p:spPr bwMode="auto">
              <a:xfrm>
                <a:off x="10052050" y="-1098550"/>
                <a:ext cx="134938" cy="187325"/>
              </a:xfrm>
              <a:custGeom>
                <a:avLst/>
                <a:gdLst>
                  <a:gd name="T0" fmla="*/ 42 w 62"/>
                  <a:gd name="T1" fmla="*/ 4 h 86"/>
                  <a:gd name="T2" fmla="*/ 7 w 62"/>
                  <a:gd name="T3" fmla="*/ 35 h 86"/>
                  <a:gd name="T4" fmla="*/ 15 w 62"/>
                  <a:gd name="T5" fmla="*/ 80 h 86"/>
                  <a:gd name="T6" fmla="*/ 55 w 62"/>
                  <a:gd name="T7" fmla="*/ 51 h 86"/>
                  <a:gd name="T8" fmla="*/ 42 w 62"/>
                  <a:gd name="T9" fmla="*/ 4 h 86"/>
                </a:gdLst>
                <a:ahLst/>
                <a:cxnLst>
                  <a:cxn ang="0">
                    <a:pos x="T0" y="T1"/>
                  </a:cxn>
                  <a:cxn ang="0">
                    <a:pos x="T2" y="T3"/>
                  </a:cxn>
                  <a:cxn ang="0">
                    <a:pos x="T4" y="T5"/>
                  </a:cxn>
                  <a:cxn ang="0">
                    <a:pos x="T6" y="T7"/>
                  </a:cxn>
                  <a:cxn ang="0">
                    <a:pos x="T8" y="T9"/>
                  </a:cxn>
                </a:cxnLst>
                <a:rect l="0" t="0" r="r" b="b"/>
                <a:pathLst>
                  <a:path w="62" h="86">
                    <a:moveTo>
                      <a:pt x="42" y="4"/>
                    </a:moveTo>
                    <a:cubicBezTo>
                      <a:pt x="29" y="0"/>
                      <a:pt x="13" y="14"/>
                      <a:pt x="7" y="35"/>
                    </a:cubicBezTo>
                    <a:cubicBezTo>
                      <a:pt x="0" y="54"/>
                      <a:pt x="2" y="74"/>
                      <a:pt x="15" y="80"/>
                    </a:cubicBezTo>
                    <a:cubicBezTo>
                      <a:pt x="27" y="86"/>
                      <a:pt x="46" y="74"/>
                      <a:pt x="55" y="51"/>
                    </a:cubicBezTo>
                    <a:cubicBezTo>
                      <a:pt x="62" y="28"/>
                      <a:pt x="55" y="7"/>
                      <a:pt x="42"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31"/>
              <p:cNvSpPr>
                <a:spLocks/>
              </p:cNvSpPr>
              <p:nvPr/>
            </p:nvSpPr>
            <p:spPr bwMode="auto">
              <a:xfrm>
                <a:off x="10140950" y="-1827213"/>
                <a:ext cx="80963" cy="120650"/>
              </a:xfrm>
              <a:custGeom>
                <a:avLst/>
                <a:gdLst>
                  <a:gd name="T0" fmla="*/ 9 w 37"/>
                  <a:gd name="T1" fmla="*/ 4 h 55"/>
                  <a:gd name="T2" fmla="*/ 5 w 37"/>
                  <a:gd name="T3" fmla="*/ 33 h 55"/>
                  <a:gd name="T4" fmla="*/ 27 w 37"/>
                  <a:gd name="T5" fmla="*/ 52 h 55"/>
                  <a:gd name="T6" fmla="*/ 32 w 37"/>
                  <a:gd name="T7" fmla="*/ 22 h 55"/>
                  <a:gd name="T8" fmla="*/ 9 w 37"/>
                  <a:gd name="T9" fmla="*/ 4 h 55"/>
                </a:gdLst>
                <a:ahLst/>
                <a:cxnLst>
                  <a:cxn ang="0">
                    <a:pos x="T0" y="T1"/>
                  </a:cxn>
                  <a:cxn ang="0">
                    <a:pos x="T2" y="T3"/>
                  </a:cxn>
                  <a:cxn ang="0">
                    <a:pos x="T4" y="T5"/>
                  </a:cxn>
                  <a:cxn ang="0">
                    <a:pos x="T6" y="T7"/>
                  </a:cxn>
                  <a:cxn ang="0">
                    <a:pos x="T8" y="T9"/>
                  </a:cxn>
                </a:cxnLst>
                <a:rect l="0" t="0" r="r" b="b"/>
                <a:pathLst>
                  <a:path w="37" h="55">
                    <a:moveTo>
                      <a:pt x="9" y="4"/>
                    </a:moveTo>
                    <a:cubicBezTo>
                      <a:pt x="2" y="7"/>
                      <a:pt x="0" y="20"/>
                      <a:pt x="5" y="33"/>
                    </a:cubicBezTo>
                    <a:cubicBezTo>
                      <a:pt x="9" y="46"/>
                      <a:pt x="19" y="55"/>
                      <a:pt x="27" y="52"/>
                    </a:cubicBezTo>
                    <a:cubicBezTo>
                      <a:pt x="35" y="49"/>
                      <a:pt x="37" y="36"/>
                      <a:pt x="32" y="22"/>
                    </a:cubicBezTo>
                    <a:cubicBezTo>
                      <a:pt x="27" y="8"/>
                      <a:pt x="16" y="0"/>
                      <a:pt x="9" y="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32"/>
              <p:cNvSpPr>
                <a:spLocks/>
              </p:cNvSpPr>
              <p:nvPr/>
            </p:nvSpPr>
            <p:spPr bwMode="auto">
              <a:xfrm>
                <a:off x="9155113" y="-2147888"/>
                <a:ext cx="617538" cy="784225"/>
              </a:xfrm>
              <a:custGeom>
                <a:avLst/>
                <a:gdLst>
                  <a:gd name="T0" fmla="*/ 0 w 283"/>
                  <a:gd name="T1" fmla="*/ 360 h 361"/>
                  <a:gd name="T2" fmla="*/ 0 w 283"/>
                  <a:gd name="T3" fmla="*/ 361 h 361"/>
                  <a:gd name="T4" fmla="*/ 283 w 283"/>
                  <a:gd name="T5" fmla="*/ 14 h 361"/>
                  <a:gd name="T6" fmla="*/ 265 w 283"/>
                  <a:gd name="T7" fmla="*/ 0 h 361"/>
                  <a:gd name="T8" fmla="*/ 0 w 283"/>
                  <a:gd name="T9" fmla="*/ 360 h 361"/>
                </a:gdLst>
                <a:ahLst/>
                <a:cxnLst>
                  <a:cxn ang="0">
                    <a:pos x="T0" y="T1"/>
                  </a:cxn>
                  <a:cxn ang="0">
                    <a:pos x="T2" y="T3"/>
                  </a:cxn>
                  <a:cxn ang="0">
                    <a:pos x="T4" y="T5"/>
                  </a:cxn>
                  <a:cxn ang="0">
                    <a:pos x="T6" y="T7"/>
                  </a:cxn>
                  <a:cxn ang="0">
                    <a:pos x="T8" y="T9"/>
                  </a:cxn>
                </a:cxnLst>
                <a:rect l="0" t="0" r="r" b="b"/>
                <a:pathLst>
                  <a:path w="283" h="361">
                    <a:moveTo>
                      <a:pt x="0" y="360"/>
                    </a:moveTo>
                    <a:cubicBezTo>
                      <a:pt x="0" y="361"/>
                      <a:pt x="0" y="361"/>
                      <a:pt x="0" y="361"/>
                    </a:cubicBezTo>
                    <a:cubicBezTo>
                      <a:pt x="90" y="242"/>
                      <a:pt x="184" y="126"/>
                      <a:pt x="283" y="14"/>
                    </a:cubicBezTo>
                    <a:cubicBezTo>
                      <a:pt x="265" y="0"/>
                      <a:pt x="265" y="0"/>
                      <a:pt x="265" y="0"/>
                    </a:cubicBezTo>
                    <a:cubicBezTo>
                      <a:pt x="172" y="116"/>
                      <a:pt x="83" y="237"/>
                      <a:pt x="0" y="36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33"/>
              <p:cNvSpPr>
                <a:spLocks/>
              </p:cNvSpPr>
              <p:nvPr/>
            </p:nvSpPr>
            <p:spPr bwMode="auto">
              <a:xfrm>
                <a:off x="9150350" y="-2074863"/>
                <a:ext cx="279400" cy="709613"/>
              </a:xfrm>
              <a:custGeom>
                <a:avLst/>
                <a:gdLst>
                  <a:gd name="T0" fmla="*/ 0 w 128"/>
                  <a:gd name="T1" fmla="*/ 326 h 326"/>
                  <a:gd name="T2" fmla="*/ 1 w 128"/>
                  <a:gd name="T3" fmla="*/ 325 h 326"/>
                  <a:gd name="T4" fmla="*/ 128 w 128"/>
                  <a:gd name="T5" fmla="*/ 6 h 326"/>
                  <a:gd name="T6" fmla="*/ 111 w 128"/>
                  <a:gd name="T7" fmla="*/ 0 h 326"/>
                  <a:gd name="T8" fmla="*/ 0 w 128"/>
                  <a:gd name="T9" fmla="*/ 326 h 326"/>
                </a:gdLst>
                <a:ahLst/>
                <a:cxnLst>
                  <a:cxn ang="0">
                    <a:pos x="T0" y="T1"/>
                  </a:cxn>
                  <a:cxn ang="0">
                    <a:pos x="T2" y="T3"/>
                  </a:cxn>
                  <a:cxn ang="0">
                    <a:pos x="T4" y="T5"/>
                  </a:cxn>
                  <a:cxn ang="0">
                    <a:pos x="T6" y="T7"/>
                  </a:cxn>
                  <a:cxn ang="0">
                    <a:pos x="T8" y="T9"/>
                  </a:cxn>
                </a:cxnLst>
                <a:rect l="0" t="0" r="r" b="b"/>
                <a:pathLst>
                  <a:path w="128" h="326">
                    <a:moveTo>
                      <a:pt x="0" y="326"/>
                    </a:moveTo>
                    <a:cubicBezTo>
                      <a:pt x="1" y="325"/>
                      <a:pt x="1" y="325"/>
                      <a:pt x="1" y="325"/>
                    </a:cubicBezTo>
                    <a:cubicBezTo>
                      <a:pt x="52" y="223"/>
                      <a:pt x="95" y="116"/>
                      <a:pt x="128" y="6"/>
                    </a:cubicBezTo>
                    <a:cubicBezTo>
                      <a:pt x="122" y="4"/>
                      <a:pt x="117" y="1"/>
                      <a:pt x="111" y="0"/>
                    </a:cubicBezTo>
                    <a:cubicBezTo>
                      <a:pt x="84" y="111"/>
                      <a:pt x="46" y="221"/>
                      <a:pt x="0" y="32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34"/>
              <p:cNvSpPr>
                <a:spLocks/>
              </p:cNvSpPr>
              <p:nvPr/>
            </p:nvSpPr>
            <p:spPr bwMode="auto">
              <a:xfrm>
                <a:off x="8445500" y="-1900238"/>
                <a:ext cx="681038" cy="541338"/>
              </a:xfrm>
              <a:custGeom>
                <a:avLst/>
                <a:gdLst>
                  <a:gd name="T0" fmla="*/ 310 w 312"/>
                  <a:gd name="T1" fmla="*/ 249 h 249"/>
                  <a:gd name="T2" fmla="*/ 312 w 312"/>
                  <a:gd name="T3" fmla="*/ 249 h 249"/>
                  <a:gd name="T4" fmla="*/ 12 w 312"/>
                  <a:gd name="T5" fmla="*/ 0 h 249"/>
                  <a:gd name="T6" fmla="*/ 0 w 312"/>
                  <a:gd name="T7" fmla="*/ 16 h 249"/>
                  <a:gd name="T8" fmla="*/ 310 w 312"/>
                  <a:gd name="T9" fmla="*/ 249 h 249"/>
                </a:gdLst>
                <a:ahLst/>
                <a:cxnLst>
                  <a:cxn ang="0">
                    <a:pos x="T0" y="T1"/>
                  </a:cxn>
                  <a:cxn ang="0">
                    <a:pos x="T2" y="T3"/>
                  </a:cxn>
                  <a:cxn ang="0">
                    <a:pos x="T4" y="T5"/>
                  </a:cxn>
                  <a:cxn ang="0">
                    <a:pos x="T6" y="T7"/>
                  </a:cxn>
                  <a:cxn ang="0">
                    <a:pos x="T8" y="T9"/>
                  </a:cxn>
                </a:cxnLst>
                <a:rect l="0" t="0" r="r" b="b"/>
                <a:pathLst>
                  <a:path w="312" h="249">
                    <a:moveTo>
                      <a:pt x="310" y="249"/>
                    </a:moveTo>
                    <a:cubicBezTo>
                      <a:pt x="312" y="249"/>
                      <a:pt x="312" y="249"/>
                      <a:pt x="312" y="249"/>
                    </a:cubicBezTo>
                    <a:cubicBezTo>
                      <a:pt x="208" y="172"/>
                      <a:pt x="108" y="89"/>
                      <a:pt x="12" y="0"/>
                    </a:cubicBezTo>
                    <a:cubicBezTo>
                      <a:pt x="0" y="16"/>
                      <a:pt x="0" y="16"/>
                      <a:pt x="0" y="16"/>
                    </a:cubicBezTo>
                    <a:cubicBezTo>
                      <a:pt x="99" y="99"/>
                      <a:pt x="203" y="177"/>
                      <a:pt x="310" y="2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35"/>
              <p:cNvSpPr>
                <a:spLocks/>
              </p:cNvSpPr>
              <p:nvPr/>
            </p:nvSpPr>
            <p:spPr bwMode="auto">
              <a:xfrm>
                <a:off x="9121775" y="-2273300"/>
                <a:ext cx="71438" cy="903288"/>
              </a:xfrm>
              <a:custGeom>
                <a:avLst/>
                <a:gdLst>
                  <a:gd name="T0" fmla="*/ 9 w 33"/>
                  <a:gd name="T1" fmla="*/ 414 h 415"/>
                  <a:gd name="T2" fmla="*/ 9 w 33"/>
                  <a:gd name="T3" fmla="*/ 415 h 415"/>
                  <a:gd name="T4" fmla="*/ 33 w 33"/>
                  <a:gd name="T5" fmla="*/ 2 h 415"/>
                  <a:gd name="T6" fmla="*/ 11 w 33"/>
                  <a:gd name="T7" fmla="*/ 0 h 415"/>
                  <a:gd name="T8" fmla="*/ 9 w 33"/>
                  <a:gd name="T9" fmla="*/ 414 h 415"/>
                </a:gdLst>
                <a:ahLst/>
                <a:cxnLst>
                  <a:cxn ang="0">
                    <a:pos x="T0" y="T1"/>
                  </a:cxn>
                  <a:cxn ang="0">
                    <a:pos x="T2" y="T3"/>
                  </a:cxn>
                  <a:cxn ang="0">
                    <a:pos x="T4" y="T5"/>
                  </a:cxn>
                  <a:cxn ang="0">
                    <a:pos x="T6" y="T7"/>
                  </a:cxn>
                  <a:cxn ang="0">
                    <a:pos x="T8" y="T9"/>
                  </a:cxn>
                </a:cxnLst>
                <a:rect l="0" t="0" r="r" b="b"/>
                <a:pathLst>
                  <a:path w="33" h="415">
                    <a:moveTo>
                      <a:pt x="9" y="414"/>
                    </a:moveTo>
                    <a:cubicBezTo>
                      <a:pt x="9" y="415"/>
                      <a:pt x="9" y="415"/>
                      <a:pt x="9" y="415"/>
                    </a:cubicBezTo>
                    <a:cubicBezTo>
                      <a:pt x="8" y="277"/>
                      <a:pt x="16" y="139"/>
                      <a:pt x="33" y="2"/>
                    </a:cubicBezTo>
                    <a:cubicBezTo>
                      <a:pt x="11" y="0"/>
                      <a:pt x="11" y="0"/>
                      <a:pt x="11" y="0"/>
                    </a:cubicBezTo>
                    <a:cubicBezTo>
                      <a:pt x="1" y="138"/>
                      <a:pt x="0" y="275"/>
                      <a:pt x="9" y="41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36"/>
              <p:cNvSpPr>
                <a:spLocks/>
              </p:cNvSpPr>
              <p:nvPr/>
            </p:nvSpPr>
            <p:spPr bwMode="auto">
              <a:xfrm>
                <a:off x="8883650" y="-2106613"/>
                <a:ext cx="250825" cy="738188"/>
              </a:xfrm>
              <a:custGeom>
                <a:avLst/>
                <a:gdLst>
                  <a:gd name="T0" fmla="*/ 115 w 115"/>
                  <a:gd name="T1" fmla="*/ 340 h 340"/>
                  <a:gd name="T2" fmla="*/ 115 w 115"/>
                  <a:gd name="T3" fmla="*/ 340 h 340"/>
                  <a:gd name="T4" fmla="*/ 18 w 115"/>
                  <a:gd name="T5" fmla="*/ 0 h 340"/>
                  <a:gd name="T6" fmla="*/ 0 w 115"/>
                  <a:gd name="T7" fmla="*/ 6 h 340"/>
                  <a:gd name="T8" fmla="*/ 115 w 115"/>
                  <a:gd name="T9" fmla="*/ 340 h 340"/>
                </a:gdLst>
                <a:ahLst/>
                <a:cxnLst>
                  <a:cxn ang="0">
                    <a:pos x="T0" y="T1"/>
                  </a:cxn>
                  <a:cxn ang="0">
                    <a:pos x="T2" y="T3"/>
                  </a:cxn>
                  <a:cxn ang="0">
                    <a:pos x="T4" y="T5"/>
                  </a:cxn>
                  <a:cxn ang="0">
                    <a:pos x="T6" y="T7"/>
                  </a:cxn>
                  <a:cxn ang="0">
                    <a:pos x="T8" y="T9"/>
                  </a:cxn>
                </a:cxnLst>
                <a:rect l="0" t="0" r="r" b="b"/>
                <a:pathLst>
                  <a:path w="115" h="340">
                    <a:moveTo>
                      <a:pt x="115" y="340"/>
                    </a:moveTo>
                    <a:cubicBezTo>
                      <a:pt x="115" y="340"/>
                      <a:pt x="115" y="340"/>
                      <a:pt x="115" y="340"/>
                    </a:cubicBezTo>
                    <a:cubicBezTo>
                      <a:pt x="80" y="228"/>
                      <a:pt x="47" y="115"/>
                      <a:pt x="18" y="0"/>
                    </a:cubicBezTo>
                    <a:cubicBezTo>
                      <a:pt x="0" y="6"/>
                      <a:pt x="0" y="6"/>
                      <a:pt x="0" y="6"/>
                    </a:cubicBezTo>
                    <a:cubicBezTo>
                      <a:pt x="35" y="118"/>
                      <a:pt x="74" y="230"/>
                      <a:pt x="115" y="3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37"/>
              <p:cNvSpPr>
                <a:spLocks/>
              </p:cNvSpPr>
              <p:nvPr/>
            </p:nvSpPr>
            <p:spPr bwMode="auto">
              <a:xfrm>
                <a:off x="8545513" y="-2122488"/>
                <a:ext cx="582613" cy="757238"/>
              </a:xfrm>
              <a:custGeom>
                <a:avLst/>
                <a:gdLst>
                  <a:gd name="T0" fmla="*/ 267 w 267"/>
                  <a:gd name="T1" fmla="*/ 348 h 348"/>
                  <a:gd name="T2" fmla="*/ 267 w 267"/>
                  <a:gd name="T3" fmla="*/ 348 h 348"/>
                  <a:gd name="T4" fmla="*/ 17 w 267"/>
                  <a:gd name="T5" fmla="*/ 0 h 348"/>
                  <a:gd name="T6" fmla="*/ 0 w 267"/>
                  <a:gd name="T7" fmla="*/ 14 h 348"/>
                  <a:gd name="T8" fmla="*/ 267 w 267"/>
                  <a:gd name="T9" fmla="*/ 348 h 348"/>
                </a:gdLst>
                <a:ahLst/>
                <a:cxnLst>
                  <a:cxn ang="0">
                    <a:pos x="T0" y="T1"/>
                  </a:cxn>
                  <a:cxn ang="0">
                    <a:pos x="T2" y="T3"/>
                  </a:cxn>
                  <a:cxn ang="0">
                    <a:pos x="T4" y="T5"/>
                  </a:cxn>
                  <a:cxn ang="0">
                    <a:pos x="T6" y="T7"/>
                  </a:cxn>
                  <a:cxn ang="0">
                    <a:pos x="T8" y="T9"/>
                  </a:cxn>
                </a:cxnLst>
                <a:rect l="0" t="0" r="r" b="b"/>
                <a:pathLst>
                  <a:path w="267" h="348">
                    <a:moveTo>
                      <a:pt x="267" y="348"/>
                    </a:moveTo>
                    <a:cubicBezTo>
                      <a:pt x="267" y="348"/>
                      <a:pt x="267" y="348"/>
                      <a:pt x="267" y="348"/>
                    </a:cubicBezTo>
                    <a:cubicBezTo>
                      <a:pt x="188" y="229"/>
                      <a:pt x="104" y="113"/>
                      <a:pt x="17" y="0"/>
                    </a:cubicBezTo>
                    <a:cubicBezTo>
                      <a:pt x="0" y="14"/>
                      <a:pt x="0" y="14"/>
                      <a:pt x="0" y="14"/>
                    </a:cubicBezTo>
                    <a:cubicBezTo>
                      <a:pt x="93" y="122"/>
                      <a:pt x="182" y="234"/>
                      <a:pt x="267" y="34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38"/>
              <p:cNvSpPr>
                <a:spLocks/>
              </p:cNvSpPr>
              <p:nvPr/>
            </p:nvSpPr>
            <p:spPr bwMode="auto">
              <a:xfrm>
                <a:off x="8362950" y="-1970088"/>
                <a:ext cx="163513" cy="182563"/>
              </a:xfrm>
              <a:custGeom>
                <a:avLst/>
                <a:gdLst>
                  <a:gd name="T0" fmla="*/ 14 w 75"/>
                  <a:gd name="T1" fmla="*/ 76 h 84"/>
                  <a:gd name="T2" fmla="*/ 62 w 75"/>
                  <a:gd name="T3" fmla="*/ 61 h 84"/>
                  <a:gd name="T4" fmla="*/ 63 w 75"/>
                  <a:gd name="T5" fmla="*/ 12 h 84"/>
                  <a:gd name="T6" fmla="*/ 15 w 75"/>
                  <a:gd name="T7" fmla="*/ 26 h 84"/>
                  <a:gd name="T8" fmla="*/ 14 w 75"/>
                  <a:gd name="T9" fmla="*/ 76 h 84"/>
                </a:gdLst>
                <a:ahLst/>
                <a:cxnLst>
                  <a:cxn ang="0">
                    <a:pos x="T0" y="T1"/>
                  </a:cxn>
                  <a:cxn ang="0">
                    <a:pos x="T2" y="T3"/>
                  </a:cxn>
                  <a:cxn ang="0">
                    <a:pos x="T4" y="T5"/>
                  </a:cxn>
                  <a:cxn ang="0">
                    <a:pos x="T6" y="T7"/>
                  </a:cxn>
                  <a:cxn ang="0">
                    <a:pos x="T8" y="T9"/>
                  </a:cxn>
                </a:cxnLst>
                <a:rect l="0" t="0" r="r" b="b"/>
                <a:pathLst>
                  <a:path w="75" h="84">
                    <a:moveTo>
                      <a:pt x="14" y="76"/>
                    </a:moveTo>
                    <a:cubicBezTo>
                      <a:pt x="28" y="84"/>
                      <a:pt x="49" y="78"/>
                      <a:pt x="62" y="61"/>
                    </a:cubicBezTo>
                    <a:cubicBezTo>
                      <a:pt x="74" y="45"/>
                      <a:pt x="75" y="23"/>
                      <a:pt x="63" y="12"/>
                    </a:cubicBezTo>
                    <a:cubicBezTo>
                      <a:pt x="52" y="0"/>
                      <a:pt x="30" y="6"/>
                      <a:pt x="15" y="26"/>
                    </a:cubicBezTo>
                    <a:cubicBezTo>
                      <a:pt x="0" y="45"/>
                      <a:pt x="0" y="68"/>
                      <a:pt x="14" y="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39"/>
              <p:cNvSpPr>
                <a:spLocks/>
              </p:cNvSpPr>
              <p:nvPr/>
            </p:nvSpPr>
            <p:spPr bwMode="auto">
              <a:xfrm>
                <a:off x="8388350" y="-2297113"/>
                <a:ext cx="301625" cy="261938"/>
              </a:xfrm>
              <a:custGeom>
                <a:avLst/>
                <a:gdLst>
                  <a:gd name="T0" fmla="*/ 17 w 138"/>
                  <a:gd name="T1" fmla="*/ 103 h 120"/>
                  <a:gd name="T2" fmla="*/ 94 w 138"/>
                  <a:gd name="T3" fmla="*/ 93 h 120"/>
                  <a:gd name="T4" fmla="*/ 128 w 138"/>
                  <a:gd name="T5" fmla="*/ 23 h 120"/>
                  <a:gd name="T6" fmla="*/ 44 w 138"/>
                  <a:gd name="T7" fmla="*/ 24 h 120"/>
                  <a:gd name="T8" fmla="*/ 17 w 138"/>
                  <a:gd name="T9" fmla="*/ 103 h 120"/>
                </a:gdLst>
                <a:ahLst/>
                <a:cxnLst>
                  <a:cxn ang="0">
                    <a:pos x="T0" y="T1"/>
                  </a:cxn>
                  <a:cxn ang="0">
                    <a:pos x="T2" y="T3"/>
                  </a:cxn>
                  <a:cxn ang="0">
                    <a:pos x="T4" y="T5"/>
                  </a:cxn>
                  <a:cxn ang="0">
                    <a:pos x="T6" y="T7"/>
                  </a:cxn>
                  <a:cxn ang="0">
                    <a:pos x="T8" y="T9"/>
                  </a:cxn>
                </a:cxnLst>
                <a:rect l="0" t="0" r="r" b="b"/>
                <a:pathLst>
                  <a:path w="138" h="120">
                    <a:moveTo>
                      <a:pt x="17" y="103"/>
                    </a:moveTo>
                    <a:cubicBezTo>
                      <a:pt x="34" y="120"/>
                      <a:pt x="68" y="114"/>
                      <a:pt x="94" y="93"/>
                    </a:cubicBezTo>
                    <a:cubicBezTo>
                      <a:pt x="122" y="74"/>
                      <a:pt x="138" y="44"/>
                      <a:pt x="128" y="23"/>
                    </a:cubicBezTo>
                    <a:cubicBezTo>
                      <a:pt x="117" y="2"/>
                      <a:pt x="78" y="0"/>
                      <a:pt x="44" y="24"/>
                    </a:cubicBezTo>
                    <a:cubicBezTo>
                      <a:pt x="11" y="50"/>
                      <a:pt x="0" y="87"/>
                      <a:pt x="17" y="10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40"/>
              <p:cNvSpPr>
                <a:spLocks/>
              </p:cNvSpPr>
              <p:nvPr/>
            </p:nvSpPr>
            <p:spPr bwMode="auto">
              <a:xfrm>
                <a:off x="8826500" y="-2206625"/>
                <a:ext cx="207963" cy="177800"/>
              </a:xfrm>
              <a:custGeom>
                <a:avLst/>
                <a:gdLst>
                  <a:gd name="T0" fmla="*/ 7 w 95"/>
                  <a:gd name="T1" fmla="*/ 56 h 82"/>
                  <a:gd name="T2" fmla="*/ 59 w 95"/>
                  <a:gd name="T3" fmla="*/ 76 h 82"/>
                  <a:gd name="T4" fmla="*/ 93 w 95"/>
                  <a:gd name="T5" fmla="*/ 33 h 82"/>
                  <a:gd name="T6" fmla="*/ 40 w 95"/>
                  <a:gd name="T7" fmla="*/ 7 h 82"/>
                  <a:gd name="T8" fmla="*/ 7 w 95"/>
                  <a:gd name="T9" fmla="*/ 56 h 82"/>
                </a:gdLst>
                <a:ahLst/>
                <a:cxnLst>
                  <a:cxn ang="0">
                    <a:pos x="T0" y="T1"/>
                  </a:cxn>
                  <a:cxn ang="0">
                    <a:pos x="T2" y="T3"/>
                  </a:cxn>
                  <a:cxn ang="0">
                    <a:pos x="T4" y="T5"/>
                  </a:cxn>
                  <a:cxn ang="0">
                    <a:pos x="T6" y="T7"/>
                  </a:cxn>
                  <a:cxn ang="0">
                    <a:pos x="T8" y="T9"/>
                  </a:cxn>
                </a:cxnLst>
                <a:rect l="0" t="0" r="r" b="b"/>
                <a:pathLst>
                  <a:path w="95" h="82">
                    <a:moveTo>
                      <a:pt x="7" y="56"/>
                    </a:moveTo>
                    <a:cubicBezTo>
                      <a:pt x="15" y="74"/>
                      <a:pt x="38" y="82"/>
                      <a:pt x="59" y="76"/>
                    </a:cubicBezTo>
                    <a:cubicBezTo>
                      <a:pt x="79" y="69"/>
                      <a:pt x="95" y="53"/>
                      <a:pt x="93" y="33"/>
                    </a:cubicBezTo>
                    <a:cubicBezTo>
                      <a:pt x="91" y="15"/>
                      <a:pt x="66" y="0"/>
                      <a:pt x="40" y="7"/>
                    </a:cubicBezTo>
                    <a:cubicBezTo>
                      <a:pt x="14" y="16"/>
                      <a:pt x="0" y="38"/>
                      <a:pt x="7" y="5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41"/>
              <p:cNvSpPr>
                <a:spLocks/>
              </p:cNvSpPr>
              <p:nvPr/>
            </p:nvSpPr>
            <p:spPr bwMode="auto">
              <a:xfrm>
                <a:off x="9040813" y="-2379663"/>
                <a:ext cx="244475" cy="161925"/>
              </a:xfrm>
              <a:custGeom>
                <a:avLst/>
                <a:gdLst>
                  <a:gd name="T0" fmla="*/ 3 w 112"/>
                  <a:gd name="T1" fmla="*/ 40 h 74"/>
                  <a:gd name="T2" fmla="*/ 55 w 112"/>
                  <a:gd name="T3" fmla="*/ 73 h 74"/>
                  <a:gd name="T4" fmla="*/ 108 w 112"/>
                  <a:gd name="T5" fmla="*/ 41 h 74"/>
                  <a:gd name="T6" fmla="*/ 56 w 112"/>
                  <a:gd name="T7" fmla="*/ 3 h 74"/>
                  <a:gd name="T8" fmla="*/ 3 w 112"/>
                  <a:gd name="T9" fmla="*/ 40 h 74"/>
                </a:gdLst>
                <a:ahLst/>
                <a:cxnLst>
                  <a:cxn ang="0">
                    <a:pos x="T0" y="T1"/>
                  </a:cxn>
                  <a:cxn ang="0">
                    <a:pos x="T2" y="T3"/>
                  </a:cxn>
                  <a:cxn ang="0">
                    <a:pos x="T4" y="T5"/>
                  </a:cxn>
                  <a:cxn ang="0">
                    <a:pos x="T6" y="T7"/>
                  </a:cxn>
                  <a:cxn ang="0">
                    <a:pos x="T8" y="T9"/>
                  </a:cxn>
                </a:cxnLst>
                <a:rect l="0" t="0" r="r" b="b"/>
                <a:pathLst>
                  <a:path w="112" h="74">
                    <a:moveTo>
                      <a:pt x="3" y="40"/>
                    </a:moveTo>
                    <a:cubicBezTo>
                      <a:pt x="5" y="60"/>
                      <a:pt x="28" y="71"/>
                      <a:pt x="55" y="73"/>
                    </a:cubicBezTo>
                    <a:cubicBezTo>
                      <a:pt x="81" y="74"/>
                      <a:pt x="105" y="61"/>
                      <a:pt x="108" y="41"/>
                    </a:cubicBezTo>
                    <a:cubicBezTo>
                      <a:pt x="112" y="22"/>
                      <a:pt x="88" y="4"/>
                      <a:pt x="56" y="3"/>
                    </a:cubicBezTo>
                    <a:cubicBezTo>
                      <a:pt x="24" y="0"/>
                      <a:pt x="0" y="21"/>
                      <a:pt x="3" y="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42"/>
              <p:cNvSpPr>
                <a:spLocks/>
              </p:cNvSpPr>
              <p:nvPr/>
            </p:nvSpPr>
            <p:spPr bwMode="auto">
              <a:xfrm>
                <a:off x="9278938" y="-2179638"/>
                <a:ext cx="261938" cy="233363"/>
              </a:xfrm>
              <a:custGeom>
                <a:avLst/>
                <a:gdLst>
                  <a:gd name="T0" fmla="*/ 4 w 120"/>
                  <a:gd name="T1" fmla="*/ 39 h 107"/>
                  <a:gd name="T2" fmla="*/ 42 w 120"/>
                  <a:gd name="T3" fmla="*/ 96 h 107"/>
                  <a:gd name="T4" fmla="*/ 107 w 120"/>
                  <a:gd name="T5" fmla="*/ 77 h 107"/>
                  <a:gd name="T6" fmla="*/ 73 w 120"/>
                  <a:gd name="T7" fmla="*/ 10 h 107"/>
                  <a:gd name="T8" fmla="*/ 4 w 120"/>
                  <a:gd name="T9" fmla="*/ 39 h 107"/>
                </a:gdLst>
                <a:ahLst/>
                <a:cxnLst>
                  <a:cxn ang="0">
                    <a:pos x="T0" y="T1"/>
                  </a:cxn>
                  <a:cxn ang="0">
                    <a:pos x="T2" y="T3"/>
                  </a:cxn>
                  <a:cxn ang="0">
                    <a:pos x="T4" y="T5"/>
                  </a:cxn>
                  <a:cxn ang="0">
                    <a:pos x="T6" y="T7"/>
                  </a:cxn>
                  <a:cxn ang="0">
                    <a:pos x="T8" y="T9"/>
                  </a:cxn>
                </a:cxnLst>
                <a:rect l="0" t="0" r="r" b="b"/>
                <a:pathLst>
                  <a:path w="120" h="107">
                    <a:moveTo>
                      <a:pt x="4" y="39"/>
                    </a:moveTo>
                    <a:cubicBezTo>
                      <a:pt x="0" y="64"/>
                      <a:pt x="17" y="89"/>
                      <a:pt x="42" y="96"/>
                    </a:cubicBezTo>
                    <a:cubicBezTo>
                      <a:pt x="65" y="107"/>
                      <a:pt x="94" y="98"/>
                      <a:pt x="107" y="77"/>
                    </a:cubicBezTo>
                    <a:cubicBezTo>
                      <a:pt x="120" y="55"/>
                      <a:pt x="105" y="24"/>
                      <a:pt x="73" y="10"/>
                    </a:cubicBezTo>
                    <a:cubicBezTo>
                      <a:pt x="40" y="0"/>
                      <a:pt x="9" y="14"/>
                      <a:pt x="4" y="3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43"/>
              <p:cNvSpPr>
                <a:spLocks/>
              </p:cNvSpPr>
              <p:nvPr/>
            </p:nvSpPr>
            <p:spPr bwMode="auto">
              <a:xfrm>
                <a:off x="9577388" y="-2322513"/>
                <a:ext cx="422275" cy="393700"/>
              </a:xfrm>
              <a:custGeom>
                <a:avLst/>
                <a:gdLst>
                  <a:gd name="T0" fmla="*/ 14 w 193"/>
                  <a:gd name="T1" fmla="*/ 34 h 181"/>
                  <a:gd name="T2" fmla="*/ 57 w 193"/>
                  <a:gd name="T3" fmla="*/ 136 h 181"/>
                  <a:gd name="T4" fmla="*/ 166 w 193"/>
                  <a:gd name="T5" fmla="*/ 159 h 181"/>
                  <a:gd name="T6" fmla="*/ 136 w 193"/>
                  <a:gd name="T7" fmla="*/ 41 h 181"/>
                  <a:gd name="T8" fmla="*/ 14 w 193"/>
                  <a:gd name="T9" fmla="*/ 34 h 181"/>
                </a:gdLst>
                <a:ahLst/>
                <a:cxnLst>
                  <a:cxn ang="0">
                    <a:pos x="T0" y="T1"/>
                  </a:cxn>
                  <a:cxn ang="0">
                    <a:pos x="T2" y="T3"/>
                  </a:cxn>
                  <a:cxn ang="0">
                    <a:pos x="T4" y="T5"/>
                  </a:cxn>
                  <a:cxn ang="0">
                    <a:pos x="T6" y="T7"/>
                  </a:cxn>
                  <a:cxn ang="0">
                    <a:pos x="T8" y="T9"/>
                  </a:cxn>
                </a:cxnLst>
                <a:rect l="0" t="0" r="r" b="b"/>
                <a:pathLst>
                  <a:path w="193" h="181">
                    <a:moveTo>
                      <a:pt x="14" y="34"/>
                    </a:moveTo>
                    <a:cubicBezTo>
                      <a:pt x="0" y="65"/>
                      <a:pt x="22" y="106"/>
                      <a:pt x="57" y="136"/>
                    </a:cubicBezTo>
                    <a:cubicBezTo>
                      <a:pt x="94" y="164"/>
                      <a:pt x="137" y="181"/>
                      <a:pt x="166" y="159"/>
                    </a:cubicBezTo>
                    <a:cubicBezTo>
                      <a:pt x="193" y="140"/>
                      <a:pt x="186" y="80"/>
                      <a:pt x="136" y="41"/>
                    </a:cubicBezTo>
                    <a:cubicBezTo>
                      <a:pt x="87" y="0"/>
                      <a:pt x="29" y="3"/>
                      <a:pt x="14" y="3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44"/>
              <p:cNvSpPr>
                <a:spLocks/>
              </p:cNvSpPr>
              <p:nvPr/>
            </p:nvSpPr>
            <p:spPr bwMode="auto">
              <a:xfrm>
                <a:off x="9410700" y="-2332038"/>
                <a:ext cx="87313" cy="61913"/>
              </a:xfrm>
              <a:custGeom>
                <a:avLst/>
                <a:gdLst>
                  <a:gd name="T0" fmla="*/ 2 w 40"/>
                  <a:gd name="T1" fmla="*/ 10 h 28"/>
                  <a:gd name="T2" fmla="*/ 16 w 40"/>
                  <a:gd name="T3" fmla="*/ 26 h 28"/>
                  <a:gd name="T4" fmla="*/ 38 w 40"/>
                  <a:gd name="T5" fmla="*/ 20 h 28"/>
                  <a:gd name="T6" fmla="*/ 24 w 40"/>
                  <a:gd name="T7" fmla="*/ 3 h 28"/>
                  <a:gd name="T8" fmla="*/ 2 w 40"/>
                  <a:gd name="T9" fmla="*/ 10 h 28"/>
                </a:gdLst>
                <a:ahLst/>
                <a:cxnLst>
                  <a:cxn ang="0">
                    <a:pos x="T0" y="T1"/>
                  </a:cxn>
                  <a:cxn ang="0">
                    <a:pos x="T2" y="T3"/>
                  </a:cxn>
                  <a:cxn ang="0">
                    <a:pos x="T4" y="T5"/>
                  </a:cxn>
                  <a:cxn ang="0">
                    <a:pos x="T6" y="T7"/>
                  </a:cxn>
                  <a:cxn ang="0">
                    <a:pos x="T8" y="T9"/>
                  </a:cxn>
                </a:cxnLst>
                <a:rect l="0" t="0" r="r" b="b"/>
                <a:pathLst>
                  <a:path w="40" h="28">
                    <a:moveTo>
                      <a:pt x="2" y="10"/>
                    </a:moveTo>
                    <a:cubicBezTo>
                      <a:pt x="0" y="16"/>
                      <a:pt x="7" y="23"/>
                      <a:pt x="16" y="26"/>
                    </a:cubicBezTo>
                    <a:cubicBezTo>
                      <a:pt x="26" y="28"/>
                      <a:pt x="36" y="26"/>
                      <a:pt x="38" y="20"/>
                    </a:cubicBezTo>
                    <a:cubicBezTo>
                      <a:pt x="40" y="14"/>
                      <a:pt x="34" y="6"/>
                      <a:pt x="24" y="3"/>
                    </a:cubicBezTo>
                    <a:cubicBezTo>
                      <a:pt x="13" y="0"/>
                      <a:pt x="4" y="3"/>
                      <a:pt x="2"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45"/>
              <p:cNvSpPr>
                <a:spLocks/>
              </p:cNvSpPr>
              <p:nvPr/>
            </p:nvSpPr>
            <p:spPr bwMode="auto">
              <a:xfrm>
                <a:off x="8855075" y="-2420938"/>
                <a:ext cx="185738" cy="120650"/>
              </a:xfrm>
              <a:custGeom>
                <a:avLst/>
                <a:gdLst>
                  <a:gd name="T0" fmla="*/ 4 w 85"/>
                  <a:gd name="T1" fmla="*/ 37 h 55"/>
                  <a:gd name="T2" fmla="*/ 48 w 85"/>
                  <a:gd name="T3" fmla="*/ 53 h 55"/>
                  <a:gd name="T4" fmla="*/ 84 w 85"/>
                  <a:gd name="T5" fmla="*/ 22 h 55"/>
                  <a:gd name="T6" fmla="*/ 39 w 85"/>
                  <a:gd name="T7" fmla="*/ 4 h 55"/>
                  <a:gd name="T8" fmla="*/ 4 w 85"/>
                  <a:gd name="T9" fmla="*/ 37 h 55"/>
                </a:gdLst>
                <a:ahLst/>
                <a:cxnLst>
                  <a:cxn ang="0">
                    <a:pos x="T0" y="T1"/>
                  </a:cxn>
                  <a:cxn ang="0">
                    <a:pos x="T2" y="T3"/>
                  </a:cxn>
                  <a:cxn ang="0">
                    <a:pos x="T4" y="T5"/>
                  </a:cxn>
                  <a:cxn ang="0">
                    <a:pos x="T6" y="T7"/>
                  </a:cxn>
                  <a:cxn ang="0">
                    <a:pos x="T8" y="T9"/>
                  </a:cxn>
                </a:cxnLst>
                <a:rect l="0" t="0" r="r" b="b"/>
                <a:pathLst>
                  <a:path w="85" h="55">
                    <a:moveTo>
                      <a:pt x="4" y="37"/>
                    </a:moveTo>
                    <a:cubicBezTo>
                      <a:pt x="8" y="50"/>
                      <a:pt x="27" y="55"/>
                      <a:pt x="48" y="53"/>
                    </a:cubicBezTo>
                    <a:cubicBezTo>
                      <a:pt x="69" y="49"/>
                      <a:pt x="85" y="36"/>
                      <a:pt x="84" y="22"/>
                    </a:cubicBezTo>
                    <a:cubicBezTo>
                      <a:pt x="83" y="9"/>
                      <a:pt x="62" y="0"/>
                      <a:pt x="39" y="4"/>
                    </a:cubicBezTo>
                    <a:cubicBezTo>
                      <a:pt x="15" y="7"/>
                      <a:pt x="0" y="24"/>
                      <a:pt x="4" y="3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46"/>
              <p:cNvSpPr>
                <a:spLocks/>
              </p:cNvSpPr>
              <p:nvPr/>
            </p:nvSpPr>
            <p:spPr bwMode="auto">
              <a:xfrm>
                <a:off x="8208963" y="-2087563"/>
                <a:ext cx="98425" cy="111125"/>
              </a:xfrm>
              <a:custGeom>
                <a:avLst/>
                <a:gdLst>
                  <a:gd name="T0" fmla="*/ 7 w 45"/>
                  <a:gd name="T1" fmla="*/ 46 h 51"/>
                  <a:gd name="T2" fmla="*/ 34 w 45"/>
                  <a:gd name="T3" fmla="*/ 35 h 51"/>
                  <a:gd name="T4" fmla="*/ 38 w 45"/>
                  <a:gd name="T5" fmla="*/ 5 h 51"/>
                  <a:gd name="T6" fmla="*/ 11 w 45"/>
                  <a:gd name="T7" fmla="*/ 17 h 51"/>
                  <a:gd name="T8" fmla="*/ 7 w 45"/>
                  <a:gd name="T9" fmla="*/ 46 h 51"/>
                </a:gdLst>
                <a:ahLst/>
                <a:cxnLst>
                  <a:cxn ang="0">
                    <a:pos x="T0" y="T1"/>
                  </a:cxn>
                  <a:cxn ang="0">
                    <a:pos x="T2" y="T3"/>
                  </a:cxn>
                  <a:cxn ang="0">
                    <a:pos x="T4" y="T5"/>
                  </a:cxn>
                  <a:cxn ang="0">
                    <a:pos x="T6" y="T7"/>
                  </a:cxn>
                  <a:cxn ang="0">
                    <a:pos x="T8" y="T9"/>
                  </a:cxn>
                </a:cxnLst>
                <a:rect l="0" t="0" r="r" b="b"/>
                <a:pathLst>
                  <a:path w="45" h="51">
                    <a:moveTo>
                      <a:pt x="7" y="46"/>
                    </a:moveTo>
                    <a:cubicBezTo>
                      <a:pt x="13" y="51"/>
                      <a:pt x="26" y="46"/>
                      <a:pt x="34" y="35"/>
                    </a:cubicBezTo>
                    <a:cubicBezTo>
                      <a:pt x="42" y="24"/>
                      <a:pt x="45" y="11"/>
                      <a:pt x="38" y="5"/>
                    </a:cubicBezTo>
                    <a:cubicBezTo>
                      <a:pt x="32" y="0"/>
                      <a:pt x="20" y="5"/>
                      <a:pt x="11" y="17"/>
                    </a:cubicBezTo>
                    <a:cubicBezTo>
                      <a:pt x="2" y="28"/>
                      <a:pt x="0" y="42"/>
                      <a:pt x="7" y="4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47"/>
              <p:cNvSpPr>
                <a:spLocks/>
              </p:cNvSpPr>
              <p:nvPr/>
            </p:nvSpPr>
            <p:spPr bwMode="auto">
              <a:xfrm>
                <a:off x="8104188" y="-454025"/>
                <a:ext cx="1570038" cy="4894263"/>
              </a:xfrm>
              <a:custGeom>
                <a:avLst/>
                <a:gdLst>
                  <a:gd name="T0" fmla="*/ 399 w 719"/>
                  <a:gd name="T1" fmla="*/ 1917 h 2250"/>
                  <a:gd name="T2" fmla="*/ 496 w 719"/>
                  <a:gd name="T3" fmla="*/ 4 h 2250"/>
                  <a:gd name="T4" fmla="*/ 474 w 719"/>
                  <a:gd name="T5" fmla="*/ 0 h 2250"/>
                  <a:gd name="T6" fmla="*/ 380 w 719"/>
                  <a:gd name="T7" fmla="*/ 1906 h 2250"/>
                  <a:gd name="T8" fmla="*/ 0 w 719"/>
                  <a:gd name="T9" fmla="*/ 2230 h 2250"/>
                  <a:gd name="T10" fmla="*/ 0 w 719"/>
                  <a:gd name="T11" fmla="*/ 2230 h 2250"/>
                  <a:gd name="T12" fmla="*/ 9 w 719"/>
                  <a:gd name="T13" fmla="*/ 2250 h 2250"/>
                  <a:gd name="T14" fmla="*/ 399 w 719"/>
                  <a:gd name="T15" fmla="*/ 1917 h 2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9" h="2250">
                    <a:moveTo>
                      <a:pt x="399" y="1917"/>
                    </a:moveTo>
                    <a:cubicBezTo>
                      <a:pt x="719" y="1393"/>
                      <a:pt x="396" y="576"/>
                      <a:pt x="496" y="4"/>
                    </a:cubicBezTo>
                    <a:cubicBezTo>
                      <a:pt x="474" y="0"/>
                      <a:pt x="474" y="0"/>
                      <a:pt x="474" y="0"/>
                    </a:cubicBezTo>
                    <a:cubicBezTo>
                      <a:pt x="374" y="583"/>
                      <a:pt x="694" y="1397"/>
                      <a:pt x="380" y="1906"/>
                    </a:cubicBezTo>
                    <a:cubicBezTo>
                      <a:pt x="301" y="2036"/>
                      <a:pt x="180" y="2147"/>
                      <a:pt x="0" y="2230"/>
                    </a:cubicBezTo>
                    <a:cubicBezTo>
                      <a:pt x="0" y="2230"/>
                      <a:pt x="0" y="2230"/>
                      <a:pt x="0" y="2230"/>
                    </a:cubicBezTo>
                    <a:cubicBezTo>
                      <a:pt x="9" y="2250"/>
                      <a:pt x="9" y="2250"/>
                      <a:pt x="9" y="2250"/>
                    </a:cubicBezTo>
                    <a:cubicBezTo>
                      <a:pt x="193" y="2165"/>
                      <a:pt x="317" y="2051"/>
                      <a:pt x="399" y="191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1" name="组合 20"/>
          <p:cNvGrpSpPr/>
          <p:nvPr/>
        </p:nvGrpSpPr>
        <p:grpSpPr>
          <a:xfrm>
            <a:off x="7643588" y="3559112"/>
            <a:ext cx="2017484" cy="1875465"/>
            <a:chOff x="7643588" y="3559112"/>
            <a:chExt cx="2017484" cy="1875465"/>
          </a:xfrm>
        </p:grpSpPr>
        <p:sp>
          <p:nvSpPr>
            <p:cNvPr id="6" name="矩形 5"/>
            <p:cNvSpPr/>
            <p:nvPr/>
          </p:nvSpPr>
          <p:spPr>
            <a:xfrm>
              <a:off x="7643588" y="3559112"/>
              <a:ext cx="2017484" cy="132908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404791" y="4654749"/>
              <a:ext cx="155638" cy="155638"/>
            </a:xfrm>
            <a:prstGeom prst="ellipse">
              <a:avLst/>
            </a:prstGeom>
            <a:solidFill>
              <a:srgbClr val="0C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334376" y="4628959"/>
              <a:ext cx="324051" cy="200055"/>
            </a:xfrm>
            <a:prstGeom prst="rect">
              <a:avLst/>
            </a:prstGeom>
            <a:noFill/>
          </p:spPr>
          <p:txBody>
            <a:bodyPr wrap="square" rtlCol="0">
              <a:spAutoFit/>
            </a:bodyPr>
            <a:lstStyle/>
            <a:p>
              <a:r>
                <a:rPr lang="en-US" altLang="zh-CN" sz="700" dirty="0">
                  <a:solidFill>
                    <a:schemeClr val="bg1"/>
                  </a:solidFill>
                  <a:latin typeface="微软雅黑" panose="020B0503020204020204" pitchFamily="34" charset="-122"/>
                  <a:ea typeface="微软雅黑" panose="020B0503020204020204" pitchFamily="34" charset="-122"/>
                </a:rPr>
                <a:t>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308473" y="3582930"/>
              <a:ext cx="346249" cy="900246"/>
            </a:xfrm>
            <a:prstGeom prst="rect">
              <a:avLst/>
            </a:prstGeom>
            <a:noFill/>
          </p:spPr>
          <p:txBody>
            <a:bodyPr vert="eaVert" wrap="none" rtlCol="0">
              <a:spAutoFit/>
            </a:bodyPr>
            <a:lstStyle/>
            <a:p>
              <a:r>
                <a:rPr lang="zh-CN" altLang="en-US" sz="1050" dirty="0">
                  <a:solidFill>
                    <a:srgbClr val="0C727C"/>
                  </a:solidFill>
                  <a:latin typeface="方正清刻本悦宋简体" panose="02000000000000000000" pitchFamily="2" charset="-122"/>
                  <a:ea typeface="方正清刻本悦宋简体" panose="02000000000000000000" pitchFamily="2" charset="-122"/>
                </a:rPr>
                <a:t>您的标题内题</a:t>
              </a:r>
            </a:p>
          </p:txBody>
        </p:sp>
        <p:grpSp>
          <p:nvGrpSpPr>
            <p:cNvPr id="302" name="组合 301"/>
            <p:cNvGrpSpPr/>
            <p:nvPr/>
          </p:nvGrpSpPr>
          <p:grpSpPr>
            <a:xfrm>
              <a:off x="8702623" y="3815418"/>
              <a:ext cx="617952" cy="1619159"/>
              <a:chOff x="6657976" y="1208088"/>
              <a:chExt cx="1116011" cy="2924175"/>
            </a:xfrm>
          </p:grpSpPr>
          <p:sp>
            <p:nvSpPr>
              <p:cNvPr id="303" name="Freeform 53"/>
              <p:cNvSpPr>
                <a:spLocks/>
              </p:cNvSpPr>
              <p:nvPr/>
            </p:nvSpPr>
            <p:spPr bwMode="auto">
              <a:xfrm>
                <a:off x="7296150" y="1673225"/>
                <a:ext cx="409575" cy="58738"/>
              </a:xfrm>
              <a:custGeom>
                <a:avLst/>
                <a:gdLst>
                  <a:gd name="T0" fmla="*/ 0 w 388"/>
                  <a:gd name="T1" fmla="*/ 1 h 56"/>
                  <a:gd name="T2" fmla="*/ 0 w 388"/>
                  <a:gd name="T3" fmla="*/ 0 h 56"/>
                  <a:gd name="T4" fmla="*/ 388 w 388"/>
                  <a:gd name="T5" fmla="*/ 36 h 56"/>
                  <a:gd name="T6" fmla="*/ 385 w 388"/>
                  <a:gd name="T7" fmla="*/ 56 h 56"/>
                  <a:gd name="T8" fmla="*/ 0 w 388"/>
                  <a:gd name="T9" fmla="*/ 1 h 56"/>
                </a:gdLst>
                <a:ahLst/>
                <a:cxnLst>
                  <a:cxn ang="0">
                    <a:pos x="T0" y="T1"/>
                  </a:cxn>
                  <a:cxn ang="0">
                    <a:pos x="T2" y="T3"/>
                  </a:cxn>
                  <a:cxn ang="0">
                    <a:pos x="T4" y="T5"/>
                  </a:cxn>
                  <a:cxn ang="0">
                    <a:pos x="T6" y="T7"/>
                  </a:cxn>
                  <a:cxn ang="0">
                    <a:pos x="T8" y="T9"/>
                  </a:cxn>
                </a:cxnLst>
                <a:rect l="0" t="0" r="r" b="b"/>
                <a:pathLst>
                  <a:path w="388" h="56">
                    <a:moveTo>
                      <a:pt x="0" y="1"/>
                    </a:moveTo>
                    <a:cubicBezTo>
                      <a:pt x="0" y="0"/>
                      <a:pt x="0" y="0"/>
                      <a:pt x="0" y="0"/>
                    </a:cubicBezTo>
                    <a:cubicBezTo>
                      <a:pt x="129" y="17"/>
                      <a:pt x="259" y="29"/>
                      <a:pt x="388" y="36"/>
                    </a:cubicBezTo>
                    <a:cubicBezTo>
                      <a:pt x="385" y="56"/>
                      <a:pt x="385" y="56"/>
                      <a:pt x="385" y="56"/>
                    </a:cubicBezTo>
                    <a:cubicBezTo>
                      <a:pt x="256" y="43"/>
                      <a:pt x="127" y="24"/>
                      <a:pt x="0"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54"/>
              <p:cNvSpPr>
                <a:spLocks/>
              </p:cNvSpPr>
              <p:nvPr/>
            </p:nvSpPr>
            <p:spPr bwMode="auto">
              <a:xfrm>
                <a:off x="7294563" y="1674813"/>
                <a:ext cx="292100" cy="134938"/>
              </a:xfrm>
              <a:custGeom>
                <a:avLst/>
                <a:gdLst>
                  <a:gd name="T0" fmla="*/ 0 w 276"/>
                  <a:gd name="T1" fmla="*/ 0 h 129"/>
                  <a:gd name="T2" fmla="*/ 2 w 276"/>
                  <a:gd name="T3" fmla="*/ 0 h 129"/>
                  <a:gd name="T4" fmla="*/ 276 w 276"/>
                  <a:gd name="T5" fmla="*/ 115 h 129"/>
                  <a:gd name="T6" fmla="*/ 269 w 276"/>
                  <a:gd name="T7" fmla="*/ 129 h 129"/>
                  <a:gd name="T8" fmla="*/ 0 w 276"/>
                  <a:gd name="T9" fmla="*/ 0 h 129"/>
                </a:gdLst>
                <a:ahLst/>
                <a:cxnLst>
                  <a:cxn ang="0">
                    <a:pos x="T0" y="T1"/>
                  </a:cxn>
                  <a:cxn ang="0">
                    <a:pos x="T2" y="T3"/>
                  </a:cxn>
                  <a:cxn ang="0">
                    <a:pos x="T4" y="T5"/>
                  </a:cxn>
                  <a:cxn ang="0">
                    <a:pos x="T6" y="T7"/>
                  </a:cxn>
                  <a:cxn ang="0">
                    <a:pos x="T8" y="T9"/>
                  </a:cxn>
                </a:cxnLst>
                <a:rect l="0" t="0" r="r" b="b"/>
                <a:pathLst>
                  <a:path w="276" h="129">
                    <a:moveTo>
                      <a:pt x="0" y="0"/>
                    </a:moveTo>
                    <a:cubicBezTo>
                      <a:pt x="2" y="0"/>
                      <a:pt x="2" y="0"/>
                      <a:pt x="2" y="0"/>
                    </a:cubicBezTo>
                    <a:cubicBezTo>
                      <a:pt x="96" y="31"/>
                      <a:pt x="188" y="69"/>
                      <a:pt x="276" y="115"/>
                    </a:cubicBezTo>
                    <a:cubicBezTo>
                      <a:pt x="269" y="129"/>
                      <a:pt x="269" y="129"/>
                      <a:pt x="269" y="129"/>
                    </a:cubicBezTo>
                    <a:cubicBezTo>
                      <a:pt x="183" y="79"/>
                      <a:pt x="93" y="35"/>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55"/>
              <p:cNvSpPr>
                <a:spLocks/>
              </p:cNvSpPr>
              <p:nvPr/>
            </p:nvSpPr>
            <p:spPr bwMode="auto">
              <a:xfrm>
                <a:off x="7237413" y="1681163"/>
                <a:ext cx="47625" cy="354013"/>
              </a:xfrm>
              <a:custGeom>
                <a:avLst/>
                <a:gdLst>
                  <a:gd name="T0" fmla="*/ 45 w 45"/>
                  <a:gd name="T1" fmla="*/ 0 h 337"/>
                  <a:gd name="T2" fmla="*/ 45 w 45"/>
                  <a:gd name="T3" fmla="*/ 0 h 337"/>
                  <a:gd name="T4" fmla="*/ 17 w 45"/>
                  <a:gd name="T5" fmla="*/ 337 h 337"/>
                  <a:gd name="T6" fmla="*/ 0 w 45"/>
                  <a:gd name="T7" fmla="*/ 335 h 337"/>
                  <a:gd name="T8" fmla="*/ 45 w 45"/>
                  <a:gd name="T9" fmla="*/ 0 h 337"/>
                </a:gdLst>
                <a:ahLst/>
                <a:cxnLst>
                  <a:cxn ang="0">
                    <a:pos x="T0" y="T1"/>
                  </a:cxn>
                  <a:cxn ang="0">
                    <a:pos x="T2" y="T3"/>
                  </a:cxn>
                  <a:cxn ang="0">
                    <a:pos x="T4" y="T5"/>
                  </a:cxn>
                  <a:cxn ang="0">
                    <a:pos x="T6" y="T7"/>
                  </a:cxn>
                  <a:cxn ang="0">
                    <a:pos x="T8" y="T9"/>
                  </a:cxn>
                </a:cxnLst>
                <a:rect l="0" t="0" r="r" b="b"/>
                <a:pathLst>
                  <a:path w="45" h="337">
                    <a:moveTo>
                      <a:pt x="45" y="0"/>
                    </a:moveTo>
                    <a:cubicBezTo>
                      <a:pt x="45" y="0"/>
                      <a:pt x="45" y="0"/>
                      <a:pt x="45" y="0"/>
                    </a:cubicBezTo>
                    <a:cubicBezTo>
                      <a:pt x="30" y="112"/>
                      <a:pt x="20" y="225"/>
                      <a:pt x="17" y="337"/>
                    </a:cubicBezTo>
                    <a:cubicBezTo>
                      <a:pt x="11" y="337"/>
                      <a:pt x="6" y="336"/>
                      <a:pt x="0" y="335"/>
                    </a:cubicBezTo>
                    <a:cubicBezTo>
                      <a:pt x="9" y="223"/>
                      <a:pt x="24" y="111"/>
                      <a:pt x="45"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56"/>
              <p:cNvSpPr>
                <a:spLocks/>
              </p:cNvSpPr>
              <p:nvPr/>
            </p:nvSpPr>
            <p:spPr bwMode="auto">
              <a:xfrm>
                <a:off x="7292975" y="1677988"/>
                <a:ext cx="287337" cy="263525"/>
              </a:xfrm>
              <a:custGeom>
                <a:avLst/>
                <a:gdLst>
                  <a:gd name="T0" fmla="*/ 1 w 272"/>
                  <a:gd name="T1" fmla="*/ 1 h 251"/>
                  <a:gd name="T2" fmla="*/ 0 w 272"/>
                  <a:gd name="T3" fmla="*/ 0 h 251"/>
                  <a:gd name="T4" fmla="*/ 272 w 272"/>
                  <a:gd name="T5" fmla="*/ 238 h 251"/>
                  <a:gd name="T6" fmla="*/ 260 w 272"/>
                  <a:gd name="T7" fmla="*/ 251 h 251"/>
                  <a:gd name="T8" fmla="*/ 1 w 272"/>
                  <a:gd name="T9" fmla="*/ 1 h 251"/>
                </a:gdLst>
                <a:ahLst/>
                <a:cxnLst>
                  <a:cxn ang="0">
                    <a:pos x="T0" y="T1"/>
                  </a:cxn>
                  <a:cxn ang="0">
                    <a:pos x="T2" y="T3"/>
                  </a:cxn>
                  <a:cxn ang="0">
                    <a:pos x="T4" y="T5"/>
                  </a:cxn>
                  <a:cxn ang="0">
                    <a:pos x="T6" y="T7"/>
                  </a:cxn>
                  <a:cxn ang="0">
                    <a:pos x="T8" y="T9"/>
                  </a:cxn>
                </a:cxnLst>
                <a:rect l="0" t="0" r="r" b="b"/>
                <a:pathLst>
                  <a:path w="272" h="251">
                    <a:moveTo>
                      <a:pt x="1" y="1"/>
                    </a:moveTo>
                    <a:cubicBezTo>
                      <a:pt x="0" y="0"/>
                      <a:pt x="0" y="0"/>
                      <a:pt x="0" y="0"/>
                    </a:cubicBezTo>
                    <a:cubicBezTo>
                      <a:pt x="85" y="85"/>
                      <a:pt x="176" y="164"/>
                      <a:pt x="272" y="238"/>
                    </a:cubicBezTo>
                    <a:cubicBezTo>
                      <a:pt x="260" y="251"/>
                      <a:pt x="260" y="251"/>
                      <a:pt x="260" y="251"/>
                    </a:cubicBezTo>
                    <a:cubicBezTo>
                      <a:pt x="168" y="174"/>
                      <a:pt x="81" y="90"/>
                      <a:pt x="1" y="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57"/>
              <p:cNvSpPr>
                <a:spLocks/>
              </p:cNvSpPr>
              <p:nvPr/>
            </p:nvSpPr>
            <p:spPr bwMode="auto">
              <a:xfrm>
                <a:off x="7291388" y="1679575"/>
                <a:ext cx="160337" cy="288925"/>
              </a:xfrm>
              <a:custGeom>
                <a:avLst/>
                <a:gdLst>
                  <a:gd name="T0" fmla="*/ 0 w 152"/>
                  <a:gd name="T1" fmla="*/ 0 h 275"/>
                  <a:gd name="T2" fmla="*/ 1 w 152"/>
                  <a:gd name="T3" fmla="*/ 0 h 275"/>
                  <a:gd name="T4" fmla="*/ 152 w 152"/>
                  <a:gd name="T5" fmla="*/ 268 h 275"/>
                  <a:gd name="T6" fmla="*/ 138 w 152"/>
                  <a:gd name="T7" fmla="*/ 275 h 275"/>
                  <a:gd name="T8" fmla="*/ 0 w 152"/>
                  <a:gd name="T9" fmla="*/ 0 h 275"/>
                </a:gdLst>
                <a:ahLst/>
                <a:cxnLst>
                  <a:cxn ang="0">
                    <a:pos x="T0" y="T1"/>
                  </a:cxn>
                  <a:cxn ang="0">
                    <a:pos x="T2" y="T3"/>
                  </a:cxn>
                  <a:cxn ang="0">
                    <a:pos x="T4" y="T5"/>
                  </a:cxn>
                  <a:cxn ang="0">
                    <a:pos x="T6" y="T7"/>
                  </a:cxn>
                  <a:cxn ang="0">
                    <a:pos x="T8" y="T9"/>
                  </a:cxn>
                </a:cxnLst>
                <a:rect l="0" t="0" r="r" b="b"/>
                <a:pathLst>
                  <a:path w="152" h="275">
                    <a:moveTo>
                      <a:pt x="0" y="0"/>
                    </a:moveTo>
                    <a:cubicBezTo>
                      <a:pt x="1" y="0"/>
                      <a:pt x="1" y="0"/>
                      <a:pt x="1" y="0"/>
                    </a:cubicBezTo>
                    <a:cubicBezTo>
                      <a:pt x="49" y="91"/>
                      <a:pt x="100" y="180"/>
                      <a:pt x="152" y="268"/>
                    </a:cubicBezTo>
                    <a:cubicBezTo>
                      <a:pt x="148" y="271"/>
                      <a:pt x="143" y="273"/>
                      <a:pt x="138" y="275"/>
                    </a:cubicBezTo>
                    <a:cubicBezTo>
                      <a:pt x="90" y="185"/>
                      <a:pt x="44" y="93"/>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58"/>
              <p:cNvSpPr>
                <a:spLocks/>
              </p:cNvSpPr>
              <p:nvPr/>
            </p:nvSpPr>
            <p:spPr bwMode="auto">
              <a:xfrm>
                <a:off x="7288213" y="1679575"/>
                <a:ext cx="66675" cy="390525"/>
              </a:xfrm>
              <a:custGeom>
                <a:avLst/>
                <a:gdLst>
                  <a:gd name="T0" fmla="*/ 0 w 64"/>
                  <a:gd name="T1" fmla="*/ 0 h 371"/>
                  <a:gd name="T2" fmla="*/ 1 w 64"/>
                  <a:gd name="T3" fmla="*/ 1 h 371"/>
                  <a:gd name="T4" fmla="*/ 64 w 64"/>
                  <a:gd name="T5" fmla="*/ 367 h 371"/>
                  <a:gd name="T6" fmla="*/ 45 w 64"/>
                  <a:gd name="T7" fmla="*/ 371 h 371"/>
                  <a:gd name="T8" fmla="*/ 0 w 64"/>
                  <a:gd name="T9" fmla="*/ 0 h 371"/>
                </a:gdLst>
                <a:ahLst/>
                <a:cxnLst>
                  <a:cxn ang="0">
                    <a:pos x="T0" y="T1"/>
                  </a:cxn>
                  <a:cxn ang="0">
                    <a:pos x="T2" y="T3"/>
                  </a:cxn>
                  <a:cxn ang="0">
                    <a:pos x="T4" y="T5"/>
                  </a:cxn>
                  <a:cxn ang="0">
                    <a:pos x="T6" y="T7"/>
                  </a:cxn>
                  <a:cxn ang="0">
                    <a:pos x="T8" y="T9"/>
                  </a:cxn>
                </a:cxnLst>
                <a:rect l="0" t="0" r="r" b="b"/>
                <a:pathLst>
                  <a:path w="64" h="371">
                    <a:moveTo>
                      <a:pt x="0" y="0"/>
                    </a:moveTo>
                    <a:cubicBezTo>
                      <a:pt x="1" y="1"/>
                      <a:pt x="1" y="1"/>
                      <a:pt x="1" y="1"/>
                    </a:cubicBezTo>
                    <a:cubicBezTo>
                      <a:pt x="27" y="122"/>
                      <a:pt x="48" y="244"/>
                      <a:pt x="64" y="367"/>
                    </a:cubicBezTo>
                    <a:cubicBezTo>
                      <a:pt x="45" y="371"/>
                      <a:pt x="45" y="371"/>
                      <a:pt x="45" y="371"/>
                    </a:cubicBezTo>
                    <a:cubicBezTo>
                      <a:pt x="35" y="247"/>
                      <a:pt x="20" y="123"/>
                      <a:pt x="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59"/>
              <p:cNvSpPr>
                <a:spLocks/>
              </p:cNvSpPr>
              <p:nvPr/>
            </p:nvSpPr>
            <p:spPr bwMode="auto">
              <a:xfrm>
                <a:off x="7200900" y="2005013"/>
                <a:ext cx="77787" cy="61913"/>
              </a:xfrm>
              <a:custGeom>
                <a:avLst/>
                <a:gdLst>
                  <a:gd name="T0" fmla="*/ 3 w 74"/>
                  <a:gd name="T1" fmla="*/ 22 h 58"/>
                  <a:gd name="T2" fmla="*/ 41 w 74"/>
                  <a:gd name="T3" fmla="*/ 4 h 58"/>
                  <a:gd name="T4" fmla="*/ 73 w 74"/>
                  <a:gd name="T5" fmla="*/ 31 h 58"/>
                  <a:gd name="T6" fmla="*/ 35 w 74"/>
                  <a:gd name="T7" fmla="*/ 54 h 58"/>
                  <a:gd name="T8" fmla="*/ 3 w 74"/>
                  <a:gd name="T9" fmla="*/ 22 h 58"/>
                </a:gdLst>
                <a:ahLst/>
                <a:cxnLst>
                  <a:cxn ang="0">
                    <a:pos x="T0" y="T1"/>
                  </a:cxn>
                  <a:cxn ang="0">
                    <a:pos x="T2" y="T3"/>
                  </a:cxn>
                  <a:cxn ang="0">
                    <a:pos x="T4" y="T5"/>
                  </a:cxn>
                  <a:cxn ang="0">
                    <a:pos x="T6" y="T7"/>
                  </a:cxn>
                  <a:cxn ang="0">
                    <a:pos x="T8" y="T9"/>
                  </a:cxn>
                </a:cxnLst>
                <a:rect l="0" t="0" r="r" b="b"/>
                <a:pathLst>
                  <a:path w="74" h="58">
                    <a:moveTo>
                      <a:pt x="3" y="22"/>
                    </a:moveTo>
                    <a:cubicBezTo>
                      <a:pt x="7" y="9"/>
                      <a:pt x="24" y="0"/>
                      <a:pt x="41" y="4"/>
                    </a:cubicBezTo>
                    <a:cubicBezTo>
                      <a:pt x="59" y="6"/>
                      <a:pt x="74" y="16"/>
                      <a:pt x="73" y="31"/>
                    </a:cubicBezTo>
                    <a:cubicBezTo>
                      <a:pt x="73" y="45"/>
                      <a:pt x="56" y="58"/>
                      <a:pt x="35" y="54"/>
                    </a:cubicBezTo>
                    <a:cubicBezTo>
                      <a:pt x="14" y="51"/>
                      <a:pt x="0" y="36"/>
                      <a:pt x="3" y="2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60"/>
              <p:cNvSpPr>
                <a:spLocks/>
              </p:cNvSpPr>
              <p:nvPr/>
            </p:nvSpPr>
            <p:spPr bwMode="auto">
              <a:xfrm>
                <a:off x="7292975" y="2049463"/>
                <a:ext cx="133350" cy="90488"/>
              </a:xfrm>
              <a:custGeom>
                <a:avLst/>
                <a:gdLst>
                  <a:gd name="T0" fmla="*/ 1 w 125"/>
                  <a:gd name="T1" fmla="*/ 48 h 87"/>
                  <a:gd name="T2" fmla="*/ 54 w 125"/>
                  <a:gd name="T3" fmla="*/ 6 h 87"/>
                  <a:gd name="T4" fmla="*/ 118 w 125"/>
                  <a:gd name="T5" fmla="*/ 29 h 87"/>
                  <a:gd name="T6" fmla="*/ 66 w 125"/>
                  <a:gd name="T7" fmla="*/ 79 h 87"/>
                  <a:gd name="T8" fmla="*/ 1 w 125"/>
                  <a:gd name="T9" fmla="*/ 48 h 87"/>
                </a:gdLst>
                <a:ahLst/>
                <a:cxnLst>
                  <a:cxn ang="0">
                    <a:pos x="T0" y="T1"/>
                  </a:cxn>
                  <a:cxn ang="0">
                    <a:pos x="T2" y="T3"/>
                  </a:cxn>
                  <a:cxn ang="0">
                    <a:pos x="T4" y="T5"/>
                  </a:cxn>
                  <a:cxn ang="0">
                    <a:pos x="T6" y="T7"/>
                  </a:cxn>
                  <a:cxn ang="0">
                    <a:pos x="T8" y="T9"/>
                  </a:cxn>
                </a:cxnLst>
                <a:rect l="0" t="0" r="r" b="b"/>
                <a:pathLst>
                  <a:path w="125" h="87">
                    <a:moveTo>
                      <a:pt x="1" y="48"/>
                    </a:moveTo>
                    <a:cubicBezTo>
                      <a:pt x="1" y="26"/>
                      <a:pt x="25" y="12"/>
                      <a:pt x="54" y="6"/>
                    </a:cubicBezTo>
                    <a:cubicBezTo>
                      <a:pt x="83" y="0"/>
                      <a:pt x="111" y="11"/>
                      <a:pt x="118" y="29"/>
                    </a:cubicBezTo>
                    <a:cubicBezTo>
                      <a:pt x="125" y="49"/>
                      <a:pt x="102" y="72"/>
                      <a:pt x="66" y="79"/>
                    </a:cubicBezTo>
                    <a:cubicBezTo>
                      <a:pt x="30" y="87"/>
                      <a:pt x="0" y="67"/>
                      <a:pt x="1" y="4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61"/>
              <p:cNvSpPr>
                <a:spLocks/>
              </p:cNvSpPr>
              <p:nvPr/>
            </p:nvSpPr>
            <p:spPr bwMode="auto">
              <a:xfrm>
                <a:off x="7413625" y="1922463"/>
                <a:ext cx="88900" cy="79375"/>
              </a:xfrm>
              <a:custGeom>
                <a:avLst/>
                <a:gdLst>
                  <a:gd name="T0" fmla="*/ 7 w 84"/>
                  <a:gd name="T1" fmla="*/ 54 h 76"/>
                  <a:gd name="T2" fmla="*/ 26 w 84"/>
                  <a:gd name="T3" fmla="*/ 10 h 76"/>
                  <a:gd name="T4" fmla="*/ 73 w 84"/>
                  <a:gd name="T5" fmla="*/ 15 h 76"/>
                  <a:gd name="T6" fmla="*/ 57 w 84"/>
                  <a:gd name="T7" fmla="*/ 63 h 76"/>
                  <a:gd name="T8" fmla="*/ 7 w 84"/>
                  <a:gd name="T9" fmla="*/ 54 h 76"/>
                </a:gdLst>
                <a:ahLst/>
                <a:cxnLst>
                  <a:cxn ang="0">
                    <a:pos x="T0" y="T1"/>
                  </a:cxn>
                  <a:cxn ang="0">
                    <a:pos x="T2" y="T3"/>
                  </a:cxn>
                  <a:cxn ang="0">
                    <a:pos x="T4" y="T5"/>
                  </a:cxn>
                  <a:cxn ang="0">
                    <a:pos x="T6" y="T7"/>
                  </a:cxn>
                  <a:cxn ang="0">
                    <a:pos x="T8" y="T9"/>
                  </a:cxn>
                </a:cxnLst>
                <a:rect l="0" t="0" r="r" b="b"/>
                <a:pathLst>
                  <a:path w="84" h="76">
                    <a:moveTo>
                      <a:pt x="7" y="54"/>
                    </a:moveTo>
                    <a:cubicBezTo>
                      <a:pt x="0" y="37"/>
                      <a:pt x="10" y="21"/>
                      <a:pt x="26" y="10"/>
                    </a:cubicBezTo>
                    <a:cubicBezTo>
                      <a:pt x="41" y="0"/>
                      <a:pt x="63" y="2"/>
                      <a:pt x="73" y="15"/>
                    </a:cubicBezTo>
                    <a:cubicBezTo>
                      <a:pt x="84" y="28"/>
                      <a:pt x="77" y="50"/>
                      <a:pt x="57" y="63"/>
                    </a:cubicBezTo>
                    <a:cubicBezTo>
                      <a:pt x="37" y="76"/>
                      <a:pt x="13" y="69"/>
                      <a:pt x="7" y="5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62"/>
              <p:cNvSpPr>
                <a:spLocks/>
              </p:cNvSpPr>
              <p:nvPr/>
            </p:nvSpPr>
            <p:spPr bwMode="auto">
              <a:xfrm>
                <a:off x="7534275" y="1897063"/>
                <a:ext cx="92075" cy="96838"/>
              </a:xfrm>
              <a:custGeom>
                <a:avLst/>
                <a:gdLst>
                  <a:gd name="T0" fmla="*/ 10 w 87"/>
                  <a:gd name="T1" fmla="*/ 77 h 91"/>
                  <a:gd name="T2" fmla="*/ 21 w 87"/>
                  <a:gd name="T3" fmla="*/ 24 h 91"/>
                  <a:gd name="T4" fmla="*/ 73 w 87"/>
                  <a:gd name="T5" fmla="*/ 10 h 91"/>
                  <a:gd name="T6" fmla="*/ 65 w 87"/>
                  <a:gd name="T7" fmla="*/ 66 h 91"/>
                  <a:gd name="T8" fmla="*/ 10 w 87"/>
                  <a:gd name="T9" fmla="*/ 77 h 91"/>
                </a:gdLst>
                <a:ahLst/>
                <a:cxnLst>
                  <a:cxn ang="0">
                    <a:pos x="T0" y="T1"/>
                  </a:cxn>
                  <a:cxn ang="0">
                    <a:pos x="T2" y="T3"/>
                  </a:cxn>
                  <a:cxn ang="0">
                    <a:pos x="T4" y="T5"/>
                  </a:cxn>
                  <a:cxn ang="0">
                    <a:pos x="T6" y="T7"/>
                  </a:cxn>
                  <a:cxn ang="0">
                    <a:pos x="T8" y="T9"/>
                  </a:cxn>
                </a:cxnLst>
                <a:rect l="0" t="0" r="r" b="b"/>
                <a:pathLst>
                  <a:path w="87" h="91">
                    <a:moveTo>
                      <a:pt x="10" y="77"/>
                    </a:moveTo>
                    <a:cubicBezTo>
                      <a:pt x="0" y="64"/>
                      <a:pt x="5" y="41"/>
                      <a:pt x="21" y="24"/>
                    </a:cubicBezTo>
                    <a:cubicBezTo>
                      <a:pt x="38" y="8"/>
                      <a:pt x="59" y="0"/>
                      <a:pt x="73" y="10"/>
                    </a:cubicBezTo>
                    <a:cubicBezTo>
                      <a:pt x="87" y="20"/>
                      <a:pt x="86" y="46"/>
                      <a:pt x="65" y="66"/>
                    </a:cubicBezTo>
                    <a:cubicBezTo>
                      <a:pt x="46" y="86"/>
                      <a:pt x="21" y="91"/>
                      <a:pt x="10" y="77"/>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63"/>
              <p:cNvSpPr>
                <a:spLocks/>
              </p:cNvSpPr>
              <p:nvPr/>
            </p:nvSpPr>
            <p:spPr bwMode="auto">
              <a:xfrm>
                <a:off x="7534275" y="1751013"/>
                <a:ext cx="96837" cy="107950"/>
              </a:xfrm>
              <a:custGeom>
                <a:avLst/>
                <a:gdLst>
                  <a:gd name="T0" fmla="*/ 20 w 92"/>
                  <a:gd name="T1" fmla="*/ 91 h 103"/>
                  <a:gd name="T2" fmla="*/ 7 w 92"/>
                  <a:gd name="T3" fmla="*/ 33 h 103"/>
                  <a:gd name="T4" fmla="*/ 60 w 92"/>
                  <a:gd name="T5" fmla="*/ 5 h 103"/>
                  <a:gd name="T6" fmla="*/ 80 w 92"/>
                  <a:gd name="T7" fmla="*/ 66 h 103"/>
                  <a:gd name="T8" fmla="*/ 20 w 92"/>
                  <a:gd name="T9" fmla="*/ 91 h 103"/>
                </a:gdLst>
                <a:ahLst/>
                <a:cxnLst>
                  <a:cxn ang="0">
                    <a:pos x="T0" y="T1"/>
                  </a:cxn>
                  <a:cxn ang="0">
                    <a:pos x="T2" y="T3"/>
                  </a:cxn>
                  <a:cxn ang="0">
                    <a:pos x="T4" y="T5"/>
                  </a:cxn>
                  <a:cxn ang="0">
                    <a:pos x="T6" y="T7"/>
                  </a:cxn>
                  <a:cxn ang="0">
                    <a:pos x="T8" y="T9"/>
                  </a:cxn>
                </a:cxnLst>
                <a:rect l="0" t="0" r="r" b="b"/>
                <a:pathLst>
                  <a:path w="92" h="103">
                    <a:moveTo>
                      <a:pt x="20" y="91"/>
                    </a:moveTo>
                    <a:cubicBezTo>
                      <a:pt x="1" y="78"/>
                      <a:pt x="0" y="55"/>
                      <a:pt x="7" y="33"/>
                    </a:cubicBezTo>
                    <a:cubicBezTo>
                      <a:pt x="16" y="13"/>
                      <a:pt x="40" y="0"/>
                      <a:pt x="60" y="5"/>
                    </a:cubicBezTo>
                    <a:cubicBezTo>
                      <a:pt x="82" y="11"/>
                      <a:pt x="92" y="38"/>
                      <a:pt x="80" y="66"/>
                    </a:cubicBezTo>
                    <a:cubicBezTo>
                      <a:pt x="69" y="95"/>
                      <a:pt x="37" y="103"/>
                      <a:pt x="20" y="9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64"/>
              <p:cNvSpPr>
                <a:spLocks/>
              </p:cNvSpPr>
              <p:nvPr/>
            </p:nvSpPr>
            <p:spPr bwMode="auto">
              <a:xfrm>
                <a:off x="7651750" y="1612900"/>
                <a:ext cx="122237" cy="195263"/>
              </a:xfrm>
              <a:custGeom>
                <a:avLst/>
                <a:gdLst>
                  <a:gd name="T0" fmla="*/ 42 w 115"/>
                  <a:gd name="T1" fmla="*/ 176 h 186"/>
                  <a:gd name="T2" fmla="*/ 5 w 115"/>
                  <a:gd name="T3" fmla="*/ 87 h 186"/>
                  <a:gd name="T4" fmla="*/ 57 w 115"/>
                  <a:gd name="T5" fmla="*/ 5 h 186"/>
                  <a:gd name="T6" fmla="*/ 112 w 115"/>
                  <a:gd name="T7" fmla="*/ 96 h 186"/>
                  <a:gd name="T8" fmla="*/ 42 w 115"/>
                  <a:gd name="T9" fmla="*/ 176 h 186"/>
                </a:gdLst>
                <a:ahLst/>
                <a:cxnLst>
                  <a:cxn ang="0">
                    <a:pos x="T0" y="T1"/>
                  </a:cxn>
                  <a:cxn ang="0">
                    <a:pos x="T2" y="T3"/>
                  </a:cxn>
                  <a:cxn ang="0">
                    <a:pos x="T4" y="T5"/>
                  </a:cxn>
                  <a:cxn ang="0">
                    <a:pos x="T6" y="T7"/>
                  </a:cxn>
                  <a:cxn ang="0">
                    <a:pos x="T8" y="T9"/>
                  </a:cxn>
                </a:cxnLst>
                <a:rect l="0" t="0" r="r" b="b"/>
                <a:pathLst>
                  <a:path w="115" h="186">
                    <a:moveTo>
                      <a:pt x="42" y="176"/>
                    </a:moveTo>
                    <a:cubicBezTo>
                      <a:pt x="14" y="166"/>
                      <a:pt x="0" y="126"/>
                      <a:pt x="5" y="87"/>
                    </a:cubicBezTo>
                    <a:cubicBezTo>
                      <a:pt x="7" y="46"/>
                      <a:pt x="29" y="10"/>
                      <a:pt x="57" y="5"/>
                    </a:cubicBezTo>
                    <a:cubicBezTo>
                      <a:pt x="87" y="0"/>
                      <a:pt x="115" y="41"/>
                      <a:pt x="112" y="96"/>
                    </a:cubicBezTo>
                    <a:cubicBezTo>
                      <a:pt x="106" y="151"/>
                      <a:pt x="70" y="186"/>
                      <a:pt x="42" y="17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65"/>
              <p:cNvSpPr>
                <a:spLocks/>
              </p:cNvSpPr>
              <p:nvPr/>
            </p:nvSpPr>
            <p:spPr bwMode="auto">
              <a:xfrm>
                <a:off x="7653338" y="1841500"/>
                <a:ext cx="25400" cy="36513"/>
              </a:xfrm>
              <a:custGeom>
                <a:avLst/>
                <a:gdLst>
                  <a:gd name="T0" fmla="*/ 5 w 25"/>
                  <a:gd name="T1" fmla="*/ 32 h 35"/>
                  <a:gd name="T2" fmla="*/ 3 w 25"/>
                  <a:gd name="T3" fmla="*/ 13 h 35"/>
                  <a:gd name="T4" fmla="*/ 19 w 25"/>
                  <a:gd name="T5" fmla="*/ 3 h 35"/>
                  <a:gd name="T6" fmla="*/ 21 w 25"/>
                  <a:gd name="T7" fmla="*/ 22 h 35"/>
                  <a:gd name="T8" fmla="*/ 5 w 25"/>
                  <a:gd name="T9" fmla="*/ 32 h 35"/>
                </a:gdLst>
                <a:ahLst/>
                <a:cxnLst>
                  <a:cxn ang="0">
                    <a:pos x="T0" y="T1"/>
                  </a:cxn>
                  <a:cxn ang="0">
                    <a:pos x="T2" y="T3"/>
                  </a:cxn>
                  <a:cxn ang="0">
                    <a:pos x="T4" y="T5"/>
                  </a:cxn>
                  <a:cxn ang="0">
                    <a:pos x="T6" y="T7"/>
                  </a:cxn>
                  <a:cxn ang="0">
                    <a:pos x="T8" y="T9"/>
                  </a:cxn>
                </a:cxnLst>
                <a:rect l="0" t="0" r="r" b="b"/>
                <a:pathLst>
                  <a:path w="25" h="35">
                    <a:moveTo>
                      <a:pt x="5" y="32"/>
                    </a:moveTo>
                    <a:cubicBezTo>
                      <a:pt x="0" y="29"/>
                      <a:pt x="0" y="21"/>
                      <a:pt x="3" y="13"/>
                    </a:cubicBezTo>
                    <a:cubicBezTo>
                      <a:pt x="6" y="5"/>
                      <a:pt x="13" y="0"/>
                      <a:pt x="19" y="3"/>
                    </a:cubicBezTo>
                    <a:cubicBezTo>
                      <a:pt x="24" y="5"/>
                      <a:pt x="25" y="14"/>
                      <a:pt x="21" y="22"/>
                    </a:cubicBezTo>
                    <a:cubicBezTo>
                      <a:pt x="18" y="30"/>
                      <a:pt x="10" y="35"/>
                      <a:pt x="5" y="3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66"/>
              <p:cNvSpPr>
                <a:spLocks/>
              </p:cNvSpPr>
              <p:nvPr/>
            </p:nvSpPr>
            <p:spPr bwMode="auto">
              <a:xfrm>
                <a:off x="7497763" y="1995488"/>
                <a:ext cx="77787" cy="63500"/>
              </a:xfrm>
              <a:custGeom>
                <a:avLst/>
                <a:gdLst>
                  <a:gd name="T0" fmla="*/ 6 w 73"/>
                  <a:gd name="T1" fmla="*/ 49 h 60"/>
                  <a:gd name="T2" fmla="*/ 23 w 73"/>
                  <a:gd name="T3" fmla="*/ 12 h 60"/>
                  <a:gd name="T4" fmla="*/ 65 w 73"/>
                  <a:gd name="T5" fmla="*/ 9 h 60"/>
                  <a:gd name="T6" fmla="*/ 48 w 73"/>
                  <a:gd name="T7" fmla="*/ 47 h 60"/>
                  <a:gd name="T8" fmla="*/ 6 w 73"/>
                  <a:gd name="T9" fmla="*/ 49 h 60"/>
                </a:gdLst>
                <a:ahLst/>
                <a:cxnLst>
                  <a:cxn ang="0">
                    <a:pos x="T0" y="T1"/>
                  </a:cxn>
                  <a:cxn ang="0">
                    <a:pos x="T2" y="T3"/>
                  </a:cxn>
                  <a:cxn ang="0">
                    <a:pos x="T4" y="T5"/>
                  </a:cxn>
                  <a:cxn ang="0">
                    <a:pos x="T6" y="T7"/>
                  </a:cxn>
                  <a:cxn ang="0">
                    <a:pos x="T8" y="T9"/>
                  </a:cxn>
                </a:cxnLst>
                <a:rect l="0" t="0" r="r" b="b"/>
                <a:pathLst>
                  <a:path w="73" h="60">
                    <a:moveTo>
                      <a:pt x="6" y="49"/>
                    </a:moveTo>
                    <a:cubicBezTo>
                      <a:pt x="0" y="39"/>
                      <a:pt x="8" y="22"/>
                      <a:pt x="23" y="12"/>
                    </a:cubicBezTo>
                    <a:cubicBezTo>
                      <a:pt x="39" y="1"/>
                      <a:pt x="57" y="0"/>
                      <a:pt x="65" y="9"/>
                    </a:cubicBezTo>
                    <a:cubicBezTo>
                      <a:pt x="73" y="18"/>
                      <a:pt x="66" y="36"/>
                      <a:pt x="48" y="47"/>
                    </a:cubicBezTo>
                    <a:cubicBezTo>
                      <a:pt x="31" y="59"/>
                      <a:pt x="12" y="60"/>
                      <a:pt x="6" y="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67"/>
              <p:cNvSpPr>
                <a:spLocks/>
              </p:cNvSpPr>
              <p:nvPr/>
            </p:nvSpPr>
            <p:spPr bwMode="auto">
              <a:xfrm>
                <a:off x="7132638" y="1974850"/>
                <a:ext cx="50800" cy="30163"/>
              </a:xfrm>
              <a:custGeom>
                <a:avLst/>
                <a:gdLst>
                  <a:gd name="T0" fmla="*/ 2 w 47"/>
                  <a:gd name="T1" fmla="*/ 11 h 29"/>
                  <a:gd name="T2" fmla="*/ 25 w 47"/>
                  <a:gd name="T3" fmla="*/ 2 h 29"/>
                  <a:gd name="T4" fmla="*/ 46 w 47"/>
                  <a:gd name="T5" fmla="*/ 16 h 29"/>
                  <a:gd name="T6" fmla="*/ 22 w 47"/>
                  <a:gd name="T7" fmla="*/ 27 h 29"/>
                  <a:gd name="T8" fmla="*/ 2 w 47"/>
                  <a:gd name="T9" fmla="*/ 11 h 29"/>
                </a:gdLst>
                <a:ahLst/>
                <a:cxnLst>
                  <a:cxn ang="0">
                    <a:pos x="T0" y="T1"/>
                  </a:cxn>
                  <a:cxn ang="0">
                    <a:pos x="T2" y="T3"/>
                  </a:cxn>
                  <a:cxn ang="0">
                    <a:pos x="T4" y="T5"/>
                  </a:cxn>
                  <a:cxn ang="0">
                    <a:pos x="T6" y="T7"/>
                  </a:cxn>
                  <a:cxn ang="0">
                    <a:pos x="T8" y="T9"/>
                  </a:cxn>
                </a:cxnLst>
                <a:rect l="0" t="0" r="r" b="b"/>
                <a:pathLst>
                  <a:path w="47" h="29">
                    <a:moveTo>
                      <a:pt x="2" y="11"/>
                    </a:moveTo>
                    <a:cubicBezTo>
                      <a:pt x="3" y="4"/>
                      <a:pt x="13" y="0"/>
                      <a:pt x="25" y="2"/>
                    </a:cubicBezTo>
                    <a:cubicBezTo>
                      <a:pt x="37" y="4"/>
                      <a:pt x="47" y="9"/>
                      <a:pt x="46" y="16"/>
                    </a:cubicBezTo>
                    <a:cubicBezTo>
                      <a:pt x="46" y="23"/>
                      <a:pt x="35" y="29"/>
                      <a:pt x="22" y="27"/>
                    </a:cubicBezTo>
                    <a:cubicBezTo>
                      <a:pt x="10" y="25"/>
                      <a:pt x="0" y="18"/>
                      <a:pt x="2"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68"/>
              <p:cNvSpPr>
                <a:spLocks/>
              </p:cNvSpPr>
              <p:nvPr/>
            </p:nvSpPr>
            <p:spPr bwMode="auto">
              <a:xfrm>
                <a:off x="7026275" y="1679575"/>
                <a:ext cx="255587" cy="333375"/>
              </a:xfrm>
              <a:custGeom>
                <a:avLst/>
                <a:gdLst>
                  <a:gd name="T0" fmla="*/ 240 w 241"/>
                  <a:gd name="T1" fmla="*/ 0 h 318"/>
                  <a:gd name="T2" fmla="*/ 241 w 241"/>
                  <a:gd name="T3" fmla="*/ 0 h 318"/>
                  <a:gd name="T4" fmla="*/ 17 w 241"/>
                  <a:gd name="T5" fmla="*/ 318 h 318"/>
                  <a:gd name="T6" fmla="*/ 0 w 241"/>
                  <a:gd name="T7" fmla="*/ 306 h 318"/>
                  <a:gd name="T8" fmla="*/ 240 w 241"/>
                  <a:gd name="T9" fmla="*/ 0 h 318"/>
                </a:gdLst>
                <a:ahLst/>
                <a:cxnLst>
                  <a:cxn ang="0">
                    <a:pos x="T0" y="T1"/>
                  </a:cxn>
                  <a:cxn ang="0">
                    <a:pos x="T2" y="T3"/>
                  </a:cxn>
                  <a:cxn ang="0">
                    <a:pos x="T4" y="T5"/>
                  </a:cxn>
                  <a:cxn ang="0">
                    <a:pos x="T6" y="T7"/>
                  </a:cxn>
                  <a:cxn ang="0">
                    <a:pos x="T8" y="T9"/>
                  </a:cxn>
                </a:cxnLst>
                <a:rect l="0" t="0" r="r" b="b"/>
                <a:pathLst>
                  <a:path w="241" h="318">
                    <a:moveTo>
                      <a:pt x="240" y="0"/>
                    </a:moveTo>
                    <a:cubicBezTo>
                      <a:pt x="241" y="0"/>
                      <a:pt x="241" y="0"/>
                      <a:pt x="241" y="0"/>
                    </a:cubicBezTo>
                    <a:cubicBezTo>
                      <a:pt x="162" y="103"/>
                      <a:pt x="87" y="209"/>
                      <a:pt x="17" y="318"/>
                    </a:cubicBezTo>
                    <a:cubicBezTo>
                      <a:pt x="0" y="306"/>
                      <a:pt x="0" y="306"/>
                      <a:pt x="0" y="306"/>
                    </a:cubicBezTo>
                    <a:cubicBezTo>
                      <a:pt x="76" y="202"/>
                      <a:pt x="156" y="99"/>
                      <a:pt x="240"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69"/>
              <p:cNvSpPr>
                <a:spLocks/>
              </p:cNvSpPr>
              <p:nvPr/>
            </p:nvSpPr>
            <p:spPr bwMode="auto">
              <a:xfrm>
                <a:off x="7019925" y="1677988"/>
                <a:ext cx="258762" cy="190500"/>
              </a:xfrm>
              <a:custGeom>
                <a:avLst/>
                <a:gdLst>
                  <a:gd name="T0" fmla="*/ 245 w 245"/>
                  <a:gd name="T1" fmla="*/ 0 h 181"/>
                  <a:gd name="T2" fmla="*/ 245 w 245"/>
                  <a:gd name="T3" fmla="*/ 1 h 181"/>
                  <a:gd name="T4" fmla="*/ 8 w 245"/>
                  <a:gd name="T5" fmla="*/ 181 h 181"/>
                  <a:gd name="T6" fmla="*/ 0 w 245"/>
                  <a:gd name="T7" fmla="*/ 168 h 181"/>
                  <a:gd name="T8" fmla="*/ 245 w 245"/>
                  <a:gd name="T9" fmla="*/ 0 h 181"/>
                </a:gdLst>
                <a:ahLst/>
                <a:cxnLst>
                  <a:cxn ang="0">
                    <a:pos x="T0" y="T1"/>
                  </a:cxn>
                  <a:cxn ang="0">
                    <a:pos x="T2" y="T3"/>
                  </a:cxn>
                  <a:cxn ang="0">
                    <a:pos x="T4" y="T5"/>
                  </a:cxn>
                  <a:cxn ang="0">
                    <a:pos x="T6" y="T7"/>
                  </a:cxn>
                  <a:cxn ang="0">
                    <a:pos x="T8" y="T9"/>
                  </a:cxn>
                </a:cxnLst>
                <a:rect l="0" t="0" r="r" b="b"/>
                <a:pathLst>
                  <a:path w="245" h="181">
                    <a:moveTo>
                      <a:pt x="245" y="0"/>
                    </a:moveTo>
                    <a:cubicBezTo>
                      <a:pt x="245" y="1"/>
                      <a:pt x="245" y="1"/>
                      <a:pt x="245" y="1"/>
                    </a:cubicBezTo>
                    <a:cubicBezTo>
                      <a:pt x="171" y="68"/>
                      <a:pt x="91" y="128"/>
                      <a:pt x="8" y="181"/>
                    </a:cubicBezTo>
                    <a:cubicBezTo>
                      <a:pt x="0" y="168"/>
                      <a:pt x="0" y="168"/>
                      <a:pt x="0" y="168"/>
                    </a:cubicBezTo>
                    <a:cubicBezTo>
                      <a:pt x="86" y="119"/>
                      <a:pt x="168" y="63"/>
                      <a:pt x="245"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70"/>
              <p:cNvSpPr>
                <a:spLocks/>
              </p:cNvSpPr>
              <p:nvPr/>
            </p:nvSpPr>
            <p:spPr bwMode="auto">
              <a:xfrm>
                <a:off x="6986588" y="1447800"/>
                <a:ext cx="292100" cy="217488"/>
              </a:xfrm>
              <a:custGeom>
                <a:avLst/>
                <a:gdLst>
                  <a:gd name="T0" fmla="*/ 277 w 277"/>
                  <a:gd name="T1" fmla="*/ 206 h 206"/>
                  <a:gd name="T2" fmla="*/ 277 w 277"/>
                  <a:gd name="T3" fmla="*/ 206 h 206"/>
                  <a:gd name="T4" fmla="*/ 0 w 277"/>
                  <a:gd name="T5" fmla="*/ 15 h 206"/>
                  <a:gd name="T6" fmla="*/ 9 w 277"/>
                  <a:gd name="T7" fmla="*/ 0 h 206"/>
                  <a:gd name="T8" fmla="*/ 277 w 277"/>
                  <a:gd name="T9" fmla="*/ 206 h 206"/>
                </a:gdLst>
                <a:ahLst/>
                <a:cxnLst>
                  <a:cxn ang="0">
                    <a:pos x="T0" y="T1"/>
                  </a:cxn>
                  <a:cxn ang="0">
                    <a:pos x="T2" y="T3"/>
                  </a:cxn>
                  <a:cxn ang="0">
                    <a:pos x="T4" y="T5"/>
                  </a:cxn>
                  <a:cxn ang="0">
                    <a:pos x="T6" y="T7"/>
                  </a:cxn>
                  <a:cxn ang="0">
                    <a:pos x="T8" y="T9"/>
                  </a:cxn>
                </a:cxnLst>
                <a:rect l="0" t="0" r="r" b="b"/>
                <a:pathLst>
                  <a:path w="277" h="206">
                    <a:moveTo>
                      <a:pt x="277" y="206"/>
                    </a:moveTo>
                    <a:cubicBezTo>
                      <a:pt x="277" y="206"/>
                      <a:pt x="277" y="206"/>
                      <a:pt x="277" y="206"/>
                    </a:cubicBezTo>
                    <a:cubicBezTo>
                      <a:pt x="188" y="138"/>
                      <a:pt x="96" y="74"/>
                      <a:pt x="0" y="15"/>
                    </a:cubicBezTo>
                    <a:cubicBezTo>
                      <a:pt x="9" y="0"/>
                      <a:pt x="9" y="0"/>
                      <a:pt x="9" y="0"/>
                    </a:cubicBezTo>
                    <a:cubicBezTo>
                      <a:pt x="102" y="63"/>
                      <a:pt x="192" y="132"/>
                      <a:pt x="277" y="20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71"/>
              <p:cNvSpPr>
                <a:spLocks/>
              </p:cNvSpPr>
              <p:nvPr/>
            </p:nvSpPr>
            <p:spPr bwMode="auto">
              <a:xfrm>
                <a:off x="6910388" y="1673225"/>
                <a:ext cx="368300" cy="123825"/>
              </a:xfrm>
              <a:custGeom>
                <a:avLst/>
                <a:gdLst>
                  <a:gd name="T0" fmla="*/ 347 w 348"/>
                  <a:gd name="T1" fmla="*/ 0 h 117"/>
                  <a:gd name="T2" fmla="*/ 348 w 348"/>
                  <a:gd name="T3" fmla="*/ 0 h 117"/>
                  <a:gd name="T4" fmla="*/ 6 w 348"/>
                  <a:gd name="T5" fmla="*/ 117 h 117"/>
                  <a:gd name="T6" fmla="*/ 0 w 348"/>
                  <a:gd name="T7" fmla="*/ 99 h 117"/>
                  <a:gd name="T8" fmla="*/ 347 w 348"/>
                  <a:gd name="T9" fmla="*/ 0 h 117"/>
                </a:gdLst>
                <a:ahLst/>
                <a:cxnLst>
                  <a:cxn ang="0">
                    <a:pos x="T0" y="T1"/>
                  </a:cxn>
                  <a:cxn ang="0">
                    <a:pos x="T2" y="T3"/>
                  </a:cxn>
                  <a:cxn ang="0">
                    <a:pos x="T4" y="T5"/>
                  </a:cxn>
                  <a:cxn ang="0">
                    <a:pos x="T6" y="T7"/>
                  </a:cxn>
                  <a:cxn ang="0">
                    <a:pos x="T8" y="T9"/>
                  </a:cxn>
                </a:cxnLst>
                <a:rect l="0" t="0" r="r" b="b"/>
                <a:pathLst>
                  <a:path w="348" h="117">
                    <a:moveTo>
                      <a:pt x="347" y="0"/>
                    </a:moveTo>
                    <a:cubicBezTo>
                      <a:pt x="348" y="0"/>
                      <a:pt x="348" y="0"/>
                      <a:pt x="348" y="0"/>
                    </a:cubicBezTo>
                    <a:cubicBezTo>
                      <a:pt x="231" y="32"/>
                      <a:pt x="117" y="71"/>
                      <a:pt x="6" y="117"/>
                    </a:cubicBezTo>
                    <a:cubicBezTo>
                      <a:pt x="4" y="111"/>
                      <a:pt x="1" y="106"/>
                      <a:pt x="0" y="99"/>
                    </a:cubicBezTo>
                    <a:cubicBezTo>
                      <a:pt x="114" y="59"/>
                      <a:pt x="230" y="25"/>
                      <a:pt x="347"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72"/>
              <p:cNvSpPr>
                <a:spLocks/>
              </p:cNvSpPr>
              <p:nvPr/>
            </p:nvSpPr>
            <p:spPr bwMode="auto">
              <a:xfrm>
                <a:off x="6953250" y="1651000"/>
                <a:ext cx="325437" cy="20638"/>
              </a:xfrm>
              <a:custGeom>
                <a:avLst/>
                <a:gdLst>
                  <a:gd name="T0" fmla="*/ 306 w 307"/>
                  <a:gd name="T1" fmla="*/ 18 h 19"/>
                  <a:gd name="T2" fmla="*/ 307 w 307"/>
                  <a:gd name="T3" fmla="*/ 19 h 19"/>
                  <a:gd name="T4" fmla="*/ 0 w 307"/>
                  <a:gd name="T5" fmla="*/ 16 h 19"/>
                  <a:gd name="T6" fmla="*/ 0 w 307"/>
                  <a:gd name="T7" fmla="*/ 0 h 19"/>
                  <a:gd name="T8" fmla="*/ 306 w 307"/>
                  <a:gd name="T9" fmla="*/ 18 h 19"/>
                </a:gdLst>
                <a:ahLst/>
                <a:cxnLst>
                  <a:cxn ang="0">
                    <a:pos x="T0" y="T1"/>
                  </a:cxn>
                  <a:cxn ang="0">
                    <a:pos x="T2" y="T3"/>
                  </a:cxn>
                  <a:cxn ang="0">
                    <a:pos x="T4" y="T5"/>
                  </a:cxn>
                  <a:cxn ang="0">
                    <a:pos x="T6" y="T7"/>
                  </a:cxn>
                  <a:cxn ang="0">
                    <a:pos x="T8" y="T9"/>
                  </a:cxn>
                </a:cxnLst>
                <a:rect l="0" t="0" r="r" b="b"/>
                <a:pathLst>
                  <a:path w="307" h="19">
                    <a:moveTo>
                      <a:pt x="306" y="18"/>
                    </a:moveTo>
                    <a:cubicBezTo>
                      <a:pt x="307" y="19"/>
                      <a:pt x="307" y="19"/>
                      <a:pt x="307" y="19"/>
                    </a:cubicBezTo>
                    <a:cubicBezTo>
                      <a:pt x="204" y="15"/>
                      <a:pt x="102" y="15"/>
                      <a:pt x="0" y="16"/>
                    </a:cubicBezTo>
                    <a:cubicBezTo>
                      <a:pt x="0" y="0"/>
                      <a:pt x="0" y="0"/>
                      <a:pt x="0" y="0"/>
                    </a:cubicBezTo>
                    <a:cubicBezTo>
                      <a:pt x="102" y="4"/>
                      <a:pt x="204" y="10"/>
                      <a:pt x="306" y="1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73"/>
              <p:cNvSpPr>
                <a:spLocks/>
              </p:cNvSpPr>
              <p:nvPr/>
            </p:nvSpPr>
            <p:spPr bwMode="auto">
              <a:xfrm>
                <a:off x="6908800" y="1514475"/>
                <a:ext cx="369887" cy="153988"/>
              </a:xfrm>
              <a:custGeom>
                <a:avLst/>
                <a:gdLst>
                  <a:gd name="T0" fmla="*/ 349 w 349"/>
                  <a:gd name="T1" fmla="*/ 146 h 146"/>
                  <a:gd name="T2" fmla="*/ 348 w 349"/>
                  <a:gd name="T3" fmla="*/ 146 h 146"/>
                  <a:gd name="T4" fmla="*/ 0 w 349"/>
                  <a:gd name="T5" fmla="*/ 18 h 146"/>
                  <a:gd name="T6" fmla="*/ 7 w 349"/>
                  <a:gd name="T7" fmla="*/ 0 h 146"/>
                  <a:gd name="T8" fmla="*/ 349 w 349"/>
                  <a:gd name="T9" fmla="*/ 146 h 146"/>
                </a:gdLst>
                <a:ahLst/>
                <a:cxnLst>
                  <a:cxn ang="0">
                    <a:pos x="T0" y="T1"/>
                  </a:cxn>
                  <a:cxn ang="0">
                    <a:pos x="T2" y="T3"/>
                  </a:cxn>
                  <a:cxn ang="0">
                    <a:pos x="T4" y="T5"/>
                  </a:cxn>
                  <a:cxn ang="0">
                    <a:pos x="T6" y="T7"/>
                  </a:cxn>
                  <a:cxn ang="0">
                    <a:pos x="T8" y="T9"/>
                  </a:cxn>
                </a:cxnLst>
                <a:rect l="0" t="0" r="r" b="b"/>
                <a:pathLst>
                  <a:path w="349" h="146">
                    <a:moveTo>
                      <a:pt x="349" y="146"/>
                    </a:moveTo>
                    <a:cubicBezTo>
                      <a:pt x="348" y="146"/>
                      <a:pt x="348" y="146"/>
                      <a:pt x="348" y="146"/>
                    </a:cubicBezTo>
                    <a:cubicBezTo>
                      <a:pt x="231" y="108"/>
                      <a:pt x="114" y="65"/>
                      <a:pt x="0" y="18"/>
                    </a:cubicBezTo>
                    <a:cubicBezTo>
                      <a:pt x="7" y="0"/>
                      <a:pt x="7" y="0"/>
                      <a:pt x="7" y="0"/>
                    </a:cubicBezTo>
                    <a:cubicBezTo>
                      <a:pt x="119" y="53"/>
                      <a:pt x="234" y="102"/>
                      <a:pt x="349" y="146"/>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74"/>
              <p:cNvSpPr>
                <a:spLocks/>
              </p:cNvSpPr>
              <p:nvPr/>
            </p:nvSpPr>
            <p:spPr bwMode="auto">
              <a:xfrm>
                <a:off x="6958013" y="1411288"/>
                <a:ext cx="69850" cy="77788"/>
              </a:xfrm>
              <a:custGeom>
                <a:avLst/>
                <a:gdLst>
                  <a:gd name="T0" fmla="*/ 56 w 66"/>
                  <a:gd name="T1" fmla="*/ 10 h 73"/>
                  <a:gd name="T2" fmla="*/ 53 w 66"/>
                  <a:gd name="T3" fmla="*/ 52 h 73"/>
                  <a:gd name="T4" fmla="*/ 13 w 66"/>
                  <a:gd name="T5" fmla="*/ 66 h 73"/>
                  <a:gd name="T6" fmla="*/ 12 w 66"/>
                  <a:gd name="T7" fmla="*/ 21 h 73"/>
                  <a:gd name="T8" fmla="*/ 56 w 66"/>
                  <a:gd name="T9" fmla="*/ 10 h 73"/>
                </a:gdLst>
                <a:ahLst/>
                <a:cxnLst>
                  <a:cxn ang="0">
                    <a:pos x="T0" y="T1"/>
                  </a:cxn>
                  <a:cxn ang="0">
                    <a:pos x="T2" y="T3"/>
                  </a:cxn>
                  <a:cxn ang="0">
                    <a:pos x="T4" y="T5"/>
                  </a:cxn>
                  <a:cxn ang="0">
                    <a:pos x="T6" y="T7"/>
                  </a:cxn>
                  <a:cxn ang="0">
                    <a:pos x="T8" y="T9"/>
                  </a:cxn>
                </a:cxnLst>
                <a:rect l="0" t="0" r="r" b="b"/>
                <a:pathLst>
                  <a:path w="66" h="73">
                    <a:moveTo>
                      <a:pt x="56" y="10"/>
                    </a:moveTo>
                    <a:cubicBezTo>
                      <a:pt x="66" y="20"/>
                      <a:pt x="63" y="37"/>
                      <a:pt x="53" y="52"/>
                    </a:cubicBezTo>
                    <a:cubicBezTo>
                      <a:pt x="43" y="67"/>
                      <a:pt x="25" y="73"/>
                      <a:pt x="13" y="66"/>
                    </a:cubicBezTo>
                    <a:cubicBezTo>
                      <a:pt x="1" y="59"/>
                      <a:pt x="0" y="38"/>
                      <a:pt x="12" y="21"/>
                    </a:cubicBezTo>
                    <a:cubicBezTo>
                      <a:pt x="24" y="4"/>
                      <a:pt x="46" y="0"/>
                      <a:pt x="56"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75"/>
              <p:cNvSpPr>
                <a:spLocks/>
              </p:cNvSpPr>
              <p:nvPr/>
            </p:nvSpPr>
            <p:spPr bwMode="auto">
              <a:xfrm>
                <a:off x="6832600" y="1452563"/>
                <a:ext cx="100012" cy="133350"/>
              </a:xfrm>
              <a:custGeom>
                <a:avLst/>
                <a:gdLst>
                  <a:gd name="T0" fmla="*/ 74 w 95"/>
                  <a:gd name="T1" fmla="*/ 11 h 126"/>
                  <a:gd name="T2" fmla="*/ 84 w 95"/>
                  <a:gd name="T3" fmla="*/ 78 h 126"/>
                  <a:gd name="T4" fmla="*/ 33 w 95"/>
                  <a:gd name="T5" fmla="*/ 122 h 126"/>
                  <a:gd name="T6" fmla="*/ 15 w 95"/>
                  <a:gd name="T7" fmla="*/ 52 h 126"/>
                  <a:gd name="T8" fmla="*/ 74 w 95"/>
                  <a:gd name="T9" fmla="*/ 11 h 126"/>
                </a:gdLst>
                <a:ahLst/>
                <a:cxnLst>
                  <a:cxn ang="0">
                    <a:pos x="T0" y="T1"/>
                  </a:cxn>
                  <a:cxn ang="0">
                    <a:pos x="T2" y="T3"/>
                  </a:cxn>
                  <a:cxn ang="0">
                    <a:pos x="T4" y="T5"/>
                  </a:cxn>
                  <a:cxn ang="0">
                    <a:pos x="T6" y="T7"/>
                  </a:cxn>
                  <a:cxn ang="0">
                    <a:pos x="T8" y="T9"/>
                  </a:cxn>
                </a:cxnLst>
                <a:rect l="0" t="0" r="r" b="b"/>
                <a:pathLst>
                  <a:path w="95" h="126">
                    <a:moveTo>
                      <a:pt x="74" y="11"/>
                    </a:moveTo>
                    <a:cubicBezTo>
                      <a:pt x="91" y="21"/>
                      <a:pt x="95" y="51"/>
                      <a:pt x="84" y="78"/>
                    </a:cubicBezTo>
                    <a:cubicBezTo>
                      <a:pt x="72" y="105"/>
                      <a:pt x="54" y="126"/>
                      <a:pt x="33" y="122"/>
                    </a:cubicBezTo>
                    <a:cubicBezTo>
                      <a:pt x="14" y="119"/>
                      <a:pt x="0" y="86"/>
                      <a:pt x="15" y="52"/>
                    </a:cubicBezTo>
                    <a:cubicBezTo>
                      <a:pt x="28" y="18"/>
                      <a:pt x="56" y="0"/>
                      <a:pt x="74" y="1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76"/>
              <p:cNvSpPr>
                <a:spLocks/>
              </p:cNvSpPr>
              <p:nvPr/>
            </p:nvSpPr>
            <p:spPr bwMode="auto">
              <a:xfrm>
                <a:off x="6918325" y="1631950"/>
                <a:ext cx="65087" cy="87313"/>
              </a:xfrm>
              <a:custGeom>
                <a:avLst/>
                <a:gdLst>
                  <a:gd name="T0" fmla="*/ 32 w 62"/>
                  <a:gd name="T1" fmla="*/ 3 h 83"/>
                  <a:gd name="T2" fmla="*/ 62 w 62"/>
                  <a:gd name="T3" fmla="*/ 41 h 83"/>
                  <a:gd name="T4" fmla="*/ 33 w 62"/>
                  <a:gd name="T5" fmla="*/ 80 h 83"/>
                  <a:gd name="T6" fmla="*/ 0 w 62"/>
                  <a:gd name="T7" fmla="*/ 42 h 83"/>
                  <a:gd name="T8" fmla="*/ 32 w 62"/>
                  <a:gd name="T9" fmla="*/ 3 h 83"/>
                </a:gdLst>
                <a:ahLst/>
                <a:cxnLst>
                  <a:cxn ang="0">
                    <a:pos x="T0" y="T1"/>
                  </a:cxn>
                  <a:cxn ang="0">
                    <a:pos x="T2" y="T3"/>
                  </a:cxn>
                  <a:cxn ang="0">
                    <a:pos x="T4" y="T5"/>
                  </a:cxn>
                  <a:cxn ang="0">
                    <a:pos x="T6" y="T7"/>
                  </a:cxn>
                  <a:cxn ang="0">
                    <a:pos x="T8" y="T9"/>
                  </a:cxn>
                </a:cxnLst>
                <a:rect l="0" t="0" r="r" b="b"/>
                <a:pathLst>
                  <a:path w="62" h="83">
                    <a:moveTo>
                      <a:pt x="32" y="3"/>
                    </a:moveTo>
                    <a:cubicBezTo>
                      <a:pt x="48" y="5"/>
                      <a:pt x="62" y="22"/>
                      <a:pt x="62" y="41"/>
                    </a:cubicBezTo>
                    <a:cubicBezTo>
                      <a:pt x="61" y="60"/>
                      <a:pt x="50" y="77"/>
                      <a:pt x="33" y="80"/>
                    </a:cubicBezTo>
                    <a:cubicBezTo>
                      <a:pt x="16" y="83"/>
                      <a:pt x="0" y="66"/>
                      <a:pt x="0" y="42"/>
                    </a:cubicBezTo>
                    <a:cubicBezTo>
                      <a:pt x="1" y="18"/>
                      <a:pt x="15" y="0"/>
                      <a:pt x="32"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77"/>
              <p:cNvSpPr>
                <a:spLocks/>
              </p:cNvSpPr>
              <p:nvPr/>
            </p:nvSpPr>
            <p:spPr bwMode="auto">
              <a:xfrm>
                <a:off x="6864350" y="1738313"/>
                <a:ext cx="76200" cy="101600"/>
              </a:xfrm>
              <a:custGeom>
                <a:avLst/>
                <a:gdLst>
                  <a:gd name="T0" fmla="*/ 26 w 73"/>
                  <a:gd name="T1" fmla="*/ 2 h 97"/>
                  <a:gd name="T2" fmla="*/ 65 w 73"/>
                  <a:gd name="T3" fmla="*/ 38 h 97"/>
                  <a:gd name="T4" fmla="*/ 53 w 73"/>
                  <a:gd name="T5" fmla="*/ 90 h 97"/>
                  <a:gd name="T6" fmla="*/ 7 w 73"/>
                  <a:gd name="T7" fmla="*/ 56 h 97"/>
                  <a:gd name="T8" fmla="*/ 26 w 73"/>
                  <a:gd name="T9" fmla="*/ 2 h 97"/>
                </a:gdLst>
                <a:ahLst/>
                <a:cxnLst>
                  <a:cxn ang="0">
                    <a:pos x="T0" y="T1"/>
                  </a:cxn>
                  <a:cxn ang="0">
                    <a:pos x="T2" y="T3"/>
                  </a:cxn>
                  <a:cxn ang="0">
                    <a:pos x="T4" y="T5"/>
                  </a:cxn>
                  <a:cxn ang="0">
                    <a:pos x="T6" y="T7"/>
                  </a:cxn>
                  <a:cxn ang="0">
                    <a:pos x="T8" y="T9"/>
                  </a:cxn>
                </a:cxnLst>
                <a:rect l="0" t="0" r="r" b="b"/>
                <a:pathLst>
                  <a:path w="73" h="97">
                    <a:moveTo>
                      <a:pt x="26" y="2"/>
                    </a:moveTo>
                    <a:cubicBezTo>
                      <a:pt x="43" y="0"/>
                      <a:pt x="60" y="16"/>
                      <a:pt x="65" y="38"/>
                    </a:cubicBezTo>
                    <a:cubicBezTo>
                      <a:pt x="73" y="60"/>
                      <a:pt x="68" y="83"/>
                      <a:pt x="53" y="90"/>
                    </a:cubicBezTo>
                    <a:cubicBezTo>
                      <a:pt x="38" y="97"/>
                      <a:pt x="16" y="82"/>
                      <a:pt x="7" y="56"/>
                    </a:cubicBezTo>
                    <a:cubicBezTo>
                      <a:pt x="0" y="29"/>
                      <a:pt x="10" y="5"/>
                      <a:pt x="26" y="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Freeform 78"/>
              <p:cNvSpPr>
                <a:spLocks/>
              </p:cNvSpPr>
              <p:nvPr/>
            </p:nvSpPr>
            <p:spPr bwMode="auto">
              <a:xfrm>
                <a:off x="6972300" y="1806575"/>
                <a:ext cx="101600" cy="106363"/>
              </a:xfrm>
              <a:custGeom>
                <a:avLst/>
                <a:gdLst>
                  <a:gd name="T0" fmla="*/ 25 w 96"/>
                  <a:gd name="T1" fmla="*/ 9 h 101"/>
                  <a:gd name="T2" fmla="*/ 82 w 96"/>
                  <a:gd name="T3" fmla="*/ 26 h 101"/>
                  <a:gd name="T4" fmla="*/ 81 w 96"/>
                  <a:gd name="T5" fmla="*/ 86 h 101"/>
                  <a:gd name="T6" fmla="*/ 18 w 96"/>
                  <a:gd name="T7" fmla="*/ 72 h 101"/>
                  <a:gd name="T8" fmla="*/ 25 w 96"/>
                  <a:gd name="T9" fmla="*/ 9 h 101"/>
                </a:gdLst>
                <a:ahLst/>
                <a:cxnLst>
                  <a:cxn ang="0">
                    <a:pos x="T0" y="T1"/>
                  </a:cxn>
                  <a:cxn ang="0">
                    <a:pos x="T2" y="T3"/>
                  </a:cxn>
                  <a:cxn ang="0">
                    <a:pos x="T4" y="T5"/>
                  </a:cxn>
                  <a:cxn ang="0">
                    <a:pos x="T6" y="T7"/>
                  </a:cxn>
                  <a:cxn ang="0">
                    <a:pos x="T8" y="T9"/>
                  </a:cxn>
                </a:cxnLst>
                <a:rect l="0" t="0" r="r" b="b"/>
                <a:pathLst>
                  <a:path w="96" h="101">
                    <a:moveTo>
                      <a:pt x="25" y="9"/>
                    </a:moveTo>
                    <a:cubicBezTo>
                      <a:pt x="44" y="0"/>
                      <a:pt x="69" y="8"/>
                      <a:pt x="82" y="26"/>
                    </a:cubicBezTo>
                    <a:cubicBezTo>
                      <a:pt x="94" y="46"/>
                      <a:pt x="96" y="70"/>
                      <a:pt x="81" y="86"/>
                    </a:cubicBezTo>
                    <a:cubicBezTo>
                      <a:pt x="66" y="101"/>
                      <a:pt x="34" y="98"/>
                      <a:pt x="18" y="72"/>
                    </a:cubicBezTo>
                    <a:cubicBezTo>
                      <a:pt x="0" y="48"/>
                      <a:pt x="5" y="18"/>
                      <a:pt x="25" y="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79"/>
              <p:cNvSpPr>
                <a:spLocks/>
              </p:cNvSpPr>
              <p:nvPr/>
            </p:nvSpPr>
            <p:spPr bwMode="auto">
              <a:xfrm>
                <a:off x="6950075" y="1939925"/>
                <a:ext cx="182562" cy="161925"/>
              </a:xfrm>
              <a:custGeom>
                <a:avLst/>
                <a:gdLst>
                  <a:gd name="T0" fmla="*/ 21 w 172"/>
                  <a:gd name="T1" fmla="*/ 20 h 153"/>
                  <a:gd name="T2" fmla="*/ 117 w 172"/>
                  <a:gd name="T3" fmla="*/ 32 h 153"/>
                  <a:gd name="T4" fmla="*/ 161 w 172"/>
                  <a:gd name="T5" fmla="*/ 118 h 153"/>
                  <a:gd name="T6" fmla="*/ 55 w 172"/>
                  <a:gd name="T7" fmla="*/ 120 h 153"/>
                  <a:gd name="T8" fmla="*/ 21 w 172"/>
                  <a:gd name="T9" fmla="*/ 20 h 153"/>
                </a:gdLst>
                <a:ahLst/>
                <a:cxnLst>
                  <a:cxn ang="0">
                    <a:pos x="T0" y="T1"/>
                  </a:cxn>
                  <a:cxn ang="0">
                    <a:pos x="T2" y="T3"/>
                  </a:cxn>
                  <a:cxn ang="0">
                    <a:pos x="T4" y="T5"/>
                  </a:cxn>
                  <a:cxn ang="0">
                    <a:pos x="T6" y="T7"/>
                  </a:cxn>
                  <a:cxn ang="0">
                    <a:pos x="T8" y="T9"/>
                  </a:cxn>
                </a:cxnLst>
                <a:rect l="0" t="0" r="r" b="b"/>
                <a:pathLst>
                  <a:path w="172" h="153">
                    <a:moveTo>
                      <a:pt x="21" y="20"/>
                    </a:moveTo>
                    <a:cubicBezTo>
                      <a:pt x="45" y="0"/>
                      <a:pt x="83" y="11"/>
                      <a:pt x="117" y="32"/>
                    </a:cubicBezTo>
                    <a:cubicBezTo>
                      <a:pt x="149" y="56"/>
                      <a:pt x="172" y="90"/>
                      <a:pt x="161" y="118"/>
                    </a:cubicBezTo>
                    <a:cubicBezTo>
                      <a:pt x="151" y="145"/>
                      <a:pt x="100" y="153"/>
                      <a:pt x="55" y="120"/>
                    </a:cubicBezTo>
                    <a:cubicBezTo>
                      <a:pt x="9" y="90"/>
                      <a:pt x="0" y="38"/>
                      <a:pt x="21" y="2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80"/>
              <p:cNvSpPr>
                <a:spLocks/>
              </p:cNvSpPr>
              <p:nvPr/>
            </p:nvSpPr>
            <p:spPr bwMode="auto">
              <a:xfrm>
                <a:off x="6919913" y="1887538"/>
                <a:ext cx="30162" cy="34925"/>
              </a:xfrm>
              <a:custGeom>
                <a:avLst/>
                <a:gdLst>
                  <a:gd name="T0" fmla="*/ 5 w 28"/>
                  <a:gd name="T1" fmla="*/ 3 h 33"/>
                  <a:gd name="T2" fmla="*/ 23 w 28"/>
                  <a:gd name="T3" fmla="*/ 11 h 33"/>
                  <a:gd name="T4" fmla="*/ 23 w 28"/>
                  <a:gd name="T5" fmla="*/ 30 h 33"/>
                  <a:gd name="T6" fmla="*/ 6 w 28"/>
                  <a:gd name="T7" fmla="*/ 22 h 33"/>
                  <a:gd name="T8" fmla="*/ 5 w 28"/>
                  <a:gd name="T9" fmla="*/ 3 h 33"/>
                </a:gdLst>
                <a:ahLst/>
                <a:cxnLst>
                  <a:cxn ang="0">
                    <a:pos x="T0" y="T1"/>
                  </a:cxn>
                  <a:cxn ang="0">
                    <a:pos x="T2" y="T3"/>
                  </a:cxn>
                  <a:cxn ang="0">
                    <a:pos x="T4" y="T5"/>
                  </a:cxn>
                  <a:cxn ang="0">
                    <a:pos x="T6" y="T7"/>
                  </a:cxn>
                  <a:cxn ang="0">
                    <a:pos x="T8" y="T9"/>
                  </a:cxn>
                </a:cxnLst>
                <a:rect l="0" t="0" r="r" b="b"/>
                <a:pathLst>
                  <a:path w="28" h="33">
                    <a:moveTo>
                      <a:pt x="5" y="3"/>
                    </a:moveTo>
                    <a:cubicBezTo>
                      <a:pt x="10" y="0"/>
                      <a:pt x="18" y="4"/>
                      <a:pt x="23" y="11"/>
                    </a:cubicBezTo>
                    <a:cubicBezTo>
                      <a:pt x="27" y="18"/>
                      <a:pt x="28" y="27"/>
                      <a:pt x="23" y="30"/>
                    </a:cubicBezTo>
                    <a:cubicBezTo>
                      <a:pt x="19" y="33"/>
                      <a:pt x="11" y="30"/>
                      <a:pt x="6" y="22"/>
                    </a:cubicBezTo>
                    <a:cubicBezTo>
                      <a:pt x="0" y="14"/>
                      <a:pt x="0" y="6"/>
                      <a:pt x="5" y="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81"/>
              <p:cNvSpPr>
                <a:spLocks/>
              </p:cNvSpPr>
              <p:nvPr/>
            </p:nvSpPr>
            <p:spPr bwMode="auto">
              <a:xfrm>
                <a:off x="6829425" y="1671638"/>
                <a:ext cx="47625" cy="76200"/>
              </a:xfrm>
              <a:custGeom>
                <a:avLst/>
                <a:gdLst>
                  <a:gd name="T0" fmla="*/ 22 w 46"/>
                  <a:gd name="T1" fmla="*/ 0 h 73"/>
                  <a:gd name="T2" fmla="*/ 44 w 46"/>
                  <a:gd name="T3" fmla="*/ 34 h 73"/>
                  <a:gd name="T4" fmla="*/ 28 w 46"/>
                  <a:gd name="T5" fmla="*/ 71 h 73"/>
                  <a:gd name="T6" fmla="*/ 1 w 46"/>
                  <a:gd name="T7" fmla="*/ 38 h 73"/>
                  <a:gd name="T8" fmla="*/ 22 w 46"/>
                  <a:gd name="T9" fmla="*/ 0 h 73"/>
                </a:gdLst>
                <a:ahLst/>
                <a:cxnLst>
                  <a:cxn ang="0">
                    <a:pos x="T0" y="T1"/>
                  </a:cxn>
                  <a:cxn ang="0">
                    <a:pos x="T2" y="T3"/>
                  </a:cxn>
                  <a:cxn ang="0">
                    <a:pos x="T4" y="T5"/>
                  </a:cxn>
                  <a:cxn ang="0">
                    <a:pos x="T6" y="T7"/>
                  </a:cxn>
                  <a:cxn ang="0">
                    <a:pos x="T8" y="T9"/>
                  </a:cxn>
                </a:cxnLst>
                <a:rect l="0" t="0" r="r" b="b"/>
                <a:pathLst>
                  <a:path w="46" h="73">
                    <a:moveTo>
                      <a:pt x="22" y="0"/>
                    </a:moveTo>
                    <a:cubicBezTo>
                      <a:pt x="34" y="0"/>
                      <a:pt x="43" y="15"/>
                      <a:pt x="44" y="34"/>
                    </a:cubicBezTo>
                    <a:cubicBezTo>
                      <a:pt x="46" y="52"/>
                      <a:pt x="40" y="68"/>
                      <a:pt x="28" y="71"/>
                    </a:cubicBezTo>
                    <a:cubicBezTo>
                      <a:pt x="16" y="73"/>
                      <a:pt x="3" y="58"/>
                      <a:pt x="1" y="38"/>
                    </a:cubicBezTo>
                    <a:cubicBezTo>
                      <a:pt x="0" y="17"/>
                      <a:pt x="10" y="0"/>
                      <a:pt x="22" y="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82"/>
              <p:cNvSpPr>
                <a:spLocks/>
              </p:cNvSpPr>
              <p:nvPr/>
            </p:nvSpPr>
            <p:spPr bwMode="auto">
              <a:xfrm>
                <a:off x="6888163" y="1368425"/>
                <a:ext cx="39687" cy="47625"/>
              </a:xfrm>
              <a:custGeom>
                <a:avLst/>
                <a:gdLst>
                  <a:gd name="T0" fmla="*/ 32 w 37"/>
                  <a:gd name="T1" fmla="*/ 5 h 45"/>
                  <a:gd name="T2" fmla="*/ 29 w 37"/>
                  <a:gd name="T3" fmla="*/ 30 h 45"/>
                  <a:gd name="T4" fmla="*/ 6 w 37"/>
                  <a:gd name="T5" fmla="*/ 41 h 45"/>
                  <a:gd name="T6" fmla="*/ 8 w 37"/>
                  <a:gd name="T7" fmla="*/ 15 h 45"/>
                  <a:gd name="T8" fmla="*/ 32 w 37"/>
                  <a:gd name="T9" fmla="*/ 5 h 45"/>
                </a:gdLst>
                <a:ahLst/>
                <a:cxnLst>
                  <a:cxn ang="0">
                    <a:pos x="T0" y="T1"/>
                  </a:cxn>
                  <a:cxn ang="0">
                    <a:pos x="T2" y="T3"/>
                  </a:cxn>
                  <a:cxn ang="0">
                    <a:pos x="T4" y="T5"/>
                  </a:cxn>
                  <a:cxn ang="0">
                    <a:pos x="T6" y="T7"/>
                  </a:cxn>
                  <a:cxn ang="0">
                    <a:pos x="T8" y="T9"/>
                  </a:cxn>
                </a:cxnLst>
                <a:rect l="0" t="0" r="r" b="b"/>
                <a:pathLst>
                  <a:path w="37" h="45">
                    <a:moveTo>
                      <a:pt x="32" y="5"/>
                    </a:moveTo>
                    <a:cubicBezTo>
                      <a:pt x="37" y="9"/>
                      <a:pt x="36" y="20"/>
                      <a:pt x="29" y="30"/>
                    </a:cubicBezTo>
                    <a:cubicBezTo>
                      <a:pt x="22" y="40"/>
                      <a:pt x="12" y="45"/>
                      <a:pt x="6" y="41"/>
                    </a:cubicBezTo>
                    <a:cubicBezTo>
                      <a:pt x="0" y="37"/>
                      <a:pt x="1" y="26"/>
                      <a:pt x="8" y="15"/>
                    </a:cubicBezTo>
                    <a:cubicBezTo>
                      <a:pt x="15" y="4"/>
                      <a:pt x="26" y="0"/>
                      <a:pt x="32" y="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83"/>
              <p:cNvSpPr>
                <a:spLocks/>
              </p:cNvSpPr>
              <p:nvPr/>
            </p:nvSpPr>
            <p:spPr bwMode="auto">
              <a:xfrm>
                <a:off x="7110413" y="1282700"/>
                <a:ext cx="173037" cy="381000"/>
              </a:xfrm>
              <a:custGeom>
                <a:avLst/>
                <a:gdLst>
                  <a:gd name="T0" fmla="*/ 163 w 163"/>
                  <a:gd name="T1" fmla="*/ 361 h 361"/>
                  <a:gd name="T2" fmla="*/ 163 w 163"/>
                  <a:gd name="T3" fmla="*/ 361 h 361"/>
                  <a:gd name="T4" fmla="*/ 0 w 163"/>
                  <a:gd name="T5" fmla="*/ 8 h 361"/>
                  <a:gd name="T6" fmla="*/ 19 w 163"/>
                  <a:gd name="T7" fmla="*/ 0 h 361"/>
                  <a:gd name="T8" fmla="*/ 163 w 163"/>
                  <a:gd name="T9" fmla="*/ 361 h 361"/>
                </a:gdLst>
                <a:ahLst/>
                <a:cxnLst>
                  <a:cxn ang="0">
                    <a:pos x="T0" y="T1"/>
                  </a:cxn>
                  <a:cxn ang="0">
                    <a:pos x="T2" y="T3"/>
                  </a:cxn>
                  <a:cxn ang="0">
                    <a:pos x="T4" y="T5"/>
                  </a:cxn>
                  <a:cxn ang="0">
                    <a:pos x="T6" y="T7"/>
                  </a:cxn>
                  <a:cxn ang="0">
                    <a:pos x="T8" y="T9"/>
                  </a:cxn>
                </a:cxnLst>
                <a:rect l="0" t="0" r="r" b="b"/>
                <a:pathLst>
                  <a:path w="163" h="361">
                    <a:moveTo>
                      <a:pt x="163" y="361"/>
                    </a:moveTo>
                    <a:cubicBezTo>
                      <a:pt x="163" y="361"/>
                      <a:pt x="163" y="361"/>
                      <a:pt x="163" y="361"/>
                    </a:cubicBezTo>
                    <a:cubicBezTo>
                      <a:pt x="113" y="242"/>
                      <a:pt x="59" y="124"/>
                      <a:pt x="0" y="8"/>
                    </a:cubicBezTo>
                    <a:cubicBezTo>
                      <a:pt x="19" y="0"/>
                      <a:pt x="19" y="0"/>
                      <a:pt x="19" y="0"/>
                    </a:cubicBezTo>
                    <a:cubicBezTo>
                      <a:pt x="72" y="118"/>
                      <a:pt x="120" y="239"/>
                      <a:pt x="163" y="36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84"/>
              <p:cNvSpPr>
                <a:spLocks/>
              </p:cNvSpPr>
              <p:nvPr/>
            </p:nvSpPr>
            <p:spPr bwMode="auto">
              <a:xfrm>
                <a:off x="7245350" y="1349375"/>
                <a:ext cx="39687" cy="314325"/>
              </a:xfrm>
              <a:custGeom>
                <a:avLst/>
                <a:gdLst>
                  <a:gd name="T0" fmla="*/ 38 w 38"/>
                  <a:gd name="T1" fmla="*/ 299 h 299"/>
                  <a:gd name="T2" fmla="*/ 37 w 38"/>
                  <a:gd name="T3" fmla="*/ 298 h 299"/>
                  <a:gd name="T4" fmla="*/ 0 w 38"/>
                  <a:gd name="T5" fmla="*/ 2 h 299"/>
                  <a:gd name="T6" fmla="*/ 15 w 38"/>
                  <a:gd name="T7" fmla="*/ 1 h 299"/>
                  <a:gd name="T8" fmla="*/ 38 w 38"/>
                  <a:gd name="T9" fmla="*/ 299 h 299"/>
                </a:gdLst>
                <a:ahLst/>
                <a:cxnLst>
                  <a:cxn ang="0">
                    <a:pos x="T0" y="T1"/>
                  </a:cxn>
                  <a:cxn ang="0">
                    <a:pos x="T2" y="T3"/>
                  </a:cxn>
                  <a:cxn ang="0">
                    <a:pos x="T4" y="T5"/>
                  </a:cxn>
                  <a:cxn ang="0">
                    <a:pos x="T6" y="T7"/>
                  </a:cxn>
                  <a:cxn ang="0">
                    <a:pos x="T8" y="T9"/>
                  </a:cxn>
                </a:cxnLst>
                <a:rect l="0" t="0" r="r" b="b"/>
                <a:pathLst>
                  <a:path w="38" h="299">
                    <a:moveTo>
                      <a:pt x="38" y="299"/>
                    </a:moveTo>
                    <a:cubicBezTo>
                      <a:pt x="37" y="298"/>
                      <a:pt x="37" y="298"/>
                      <a:pt x="37" y="298"/>
                    </a:cubicBezTo>
                    <a:cubicBezTo>
                      <a:pt x="17" y="201"/>
                      <a:pt x="4" y="102"/>
                      <a:pt x="0" y="2"/>
                    </a:cubicBezTo>
                    <a:cubicBezTo>
                      <a:pt x="5" y="1"/>
                      <a:pt x="10" y="0"/>
                      <a:pt x="15" y="1"/>
                    </a:cubicBezTo>
                    <a:cubicBezTo>
                      <a:pt x="14" y="100"/>
                      <a:pt x="22" y="201"/>
                      <a:pt x="38" y="29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85"/>
              <p:cNvSpPr>
                <a:spLocks/>
              </p:cNvSpPr>
              <p:nvPr/>
            </p:nvSpPr>
            <p:spPr bwMode="auto">
              <a:xfrm>
                <a:off x="7294563" y="1517650"/>
                <a:ext cx="331787" cy="150813"/>
              </a:xfrm>
              <a:custGeom>
                <a:avLst/>
                <a:gdLst>
                  <a:gd name="T0" fmla="*/ 1 w 313"/>
                  <a:gd name="T1" fmla="*/ 144 h 144"/>
                  <a:gd name="T2" fmla="*/ 0 w 313"/>
                  <a:gd name="T3" fmla="*/ 144 h 144"/>
                  <a:gd name="T4" fmla="*/ 306 w 313"/>
                  <a:gd name="T5" fmla="*/ 0 h 144"/>
                  <a:gd name="T6" fmla="*/ 313 w 313"/>
                  <a:gd name="T7" fmla="*/ 15 h 144"/>
                  <a:gd name="T8" fmla="*/ 1 w 313"/>
                  <a:gd name="T9" fmla="*/ 144 h 144"/>
                </a:gdLst>
                <a:ahLst/>
                <a:cxnLst>
                  <a:cxn ang="0">
                    <a:pos x="T0" y="T1"/>
                  </a:cxn>
                  <a:cxn ang="0">
                    <a:pos x="T2" y="T3"/>
                  </a:cxn>
                  <a:cxn ang="0">
                    <a:pos x="T4" y="T5"/>
                  </a:cxn>
                  <a:cxn ang="0">
                    <a:pos x="T6" y="T7"/>
                  </a:cxn>
                  <a:cxn ang="0">
                    <a:pos x="T8" y="T9"/>
                  </a:cxn>
                </a:cxnLst>
                <a:rect l="0" t="0" r="r" b="b"/>
                <a:pathLst>
                  <a:path w="313" h="144">
                    <a:moveTo>
                      <a:pt x="1" y="144"/>
                    </a:moveTo>
                    <a:cubicBezTo>
                      <a:pt x="0" y="144"/>
                      <a:pt x="0" y="144"/>
                      <a:pt x="0" y="144"/>
                    </a:cubicBezTo>
                    <a:cubicBezTo>
                      <a:pt x="104" y="101"/>
                      <a:pt x="206" y="53"/>
                      <a:pt x="306" y="0"/>
                    </a:cubicBezTo>
                    <a:cubicBezTo>
                      <a:pt x="313" y="15"/>
                      <a:pt x="313" y="15"/>
                      <a:pt x="313" y="15"/>
                    </a:cubicBezTo>
                    <a:cubicBezTo>
                      <a:pt x="211" y="64"/>
                      <a:pt x="107" y="107"/>
                      <a:pt x="1" y="1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86"/>
              <p:cNvSpPr>
                <a:spLocks/>
              </p:cNvSpPr>
              <p:nvPr/>
            </p:nvSpPr>
            <p:spPr bwMode="auto">
              <a:xfrm>
                <a:off x="7288213" y="1290638"/>
                <a:ext cx="93662" cy="371475"/>
              </a:xfrm>
              <a:custGeom>
                <a:avLst/>
                <a:gdLst>
                  <a:gd name="T0" fmla="*/ 1 w 89"/>
                  <a:gd name="T1" fmla="*/ 353 h 353"/>
                  <a:gd name="T2" fmla="*/ 0 w 89"/>
                  <a:gd name="T3" fmla="*/ 353 h 353"/>
                  <a:gd name="T4" fmla="*/ 70 w 89"/>
                  <a:gd name="T5" fmla="*/ 0 h 353"/>
                  <a:gd name="T6" fmla="*/ 89 w 89"/>
                  <a:gd name="T7" fmla="*/ 3 h 353"/>
                  <a:gd name="T8" fmla="*/ 1 w 89"/>
                  <a:gd name="T9" fmla="*/ 353 h 353"/>
                </a:gdLst>
                <a:ahLst/>
                <a:cxnLst>
                  <a:cxn ang="0">
                    <a:pos x="T0" y="T1"/>
                  </a:cxn>
                  <a:cxn ang="0">
                    <a:pos x="T2" y="T3"/>
                  </a:cxn>
                  <a:cxn ang="0">
                    <a:pos x="T4" y="T5"/>
                  </a:cxn>
                  <a:cxn ang="0">
                    <a:pos x="T6" y="T7"/>
                  </a:cxn>
                  <a:cxn ang="0">
                    <a:pos x="T8" y="T9"/>
                  </a:cxn>
                </a:cxnLst>
                <a:rect l="0" t="0" r="r" b="b"/>
                <a:pathLst>
                  <a:path w="89" h="353">
                    <a:moveTo>
                      <a:pt x="1" y="353"/>
                    </a:moveTo>
                    <a:cubicBezTo>
                      <a:pt x="0" y="353"/>
                      <a:pt x="0" y="353"/>
                      <a:pt x="0" y="353"/>
                    </a:cubicBezTo>
                    <a:cubicBezTo>
                      <a:pt x="32" y="238"/>
                      <a:pt x="55" y="120"/>
                      <a:pt x="70" y="0"/>
                    </a:cubicBezTo>
                    <a:cubicBezTo>
                      <a:pt x="89" y="3"/>
                      <a:pt x="89" y="3"/>
                      <a:pt x="89" y="3"/>
                    </a:cubicBezTo>
                    <a:cubicBezTo>
                      <a:pt x="67" y="122"/>
                      <a:pt x="38" y="238"/>
                      <a:pt x="1" y="353"/>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87"/>
              <p:cNvSpPr>
                <a:spLocks/>
              </p:cNvSpPr>
              <p:nvPr/>
            </p:nvSpPr>
            <p:spPr bwMode="auto">
              <a:xfrm>
                <a:off x="7291388" y="1385888"/>
                <a:ext cx="179387" cy="277813"/>
              </a:xfrm>
              <a:custGeom>
                <a:avLst/>
                <a:gdLst>
                  <a:gd name="T0" fmla="*/ 0 w 169"/>
                  <a:gd name="T1" fmla="*/ 265 h 265"/>
                  <a:gd name="T2" fmla="*/ 0 w 169"/>
                  <a:gd name="T3" fmla="*/ 265 h 265"/>
                  <a:gd name="T4" fmla="*/ 156 w 169"/>
                  <a:gd name="T5" fmla="*/ 0 h 265"/>
                  <a:gd name="T6" fmla="*/ 169 w 169"/>
                  <a:gd name="T7" fmla="*/ 8 h 265"/>
                  <a:gd name="T8" fmla="*/ 0 w 169"/>
                  <a:gd name="T9" fmla="*/ 265 h 265"/>
                </a:gdLst>
                <a:ahLst/>
                <a:cxnLst>
                  <a:cxn ang="0">
                    <a:pos x="T0" y="T1"/>
                  </a:cxn>
                  <a:cxn ang="0">
                    <a:pos x="T2" y="T3"/>
                  </a:cxn>
                  <a:cxn ang="0">
                    <a:pos x="T4" y="T5"/>
                  </a:cxn>
                  <a:cxn ang="0">
                    <a:pos x="T6" y="T7"/>
                  </a:cxn>
                  <a:cxn ang="0">
                    <a:pos x="T8" y="T9"/>
                  </a:cxn>
                </a:cxnLst>
                <a:rect l="0" t="0" r="r" b="b"/>
                <a:pathLst>
                  <a:path w="169" h="265">
                    <a:moveTo>
                      <a:pt x="0" y="265"/>
                    </a:moveTo>
                    <a:cubicBezTo>
                      <a:pt x="0" y="265"/>
                      <a:pt x="0" y="265"/>
                      <a:pt x="0" y="265"/>
                    </a:cubicBezTo>
                    <a:cubicBezTo>
                      <a:pt x="54" y="178"/>
                      <a:pt x="106" y="90"/>
                      <a:pt x="156" y="0"/>
                    </a:cubicBezTo>
                    <a:cubicBezTo>
                      <a:pt x="169" y="8"/>
                      <a:pt x="169" y="8"/>
                      <a:pt x="169" y="8"/>
                    </a:cubicBezTo>
                    <a:cubicBezTo>
                      <a:pt x="115" y="95"/>
                      <a:pt x="59" y="181"/>
                      <a:pt x="0" y="26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88"/>
              <p:cNvSpPr>
                <a:spLocks/>
              </p:cNvSpPr>
              <p:nvPr/>
            </p:nvSpPr>
            <p:spPr bwMode="auto">
              <a:xfrm>
                <a:off x="7292975" y="1414463"/>
                <a:ext cx="315912" cy="250825"/>
              </a:xfrm>
              <a:custGeom>
                <a:avLst/>
                <a:gdLst>
                  <a:gd name="T0" fmla="*/ 0 w 298"/>
                  <a:gd name="T1" fmla="*/ 239 h 239"/>
                  <a:gd name="T2" fmla="*/ 0 w 298"/>
                  <a:gd name="T3" fmla="*/ 239 h 239"/>
                  <a:gd name="T4" fmla="*/ 287 w 298"/>
                  <a:gd name="T5" fmla="*/ 0 h 239"/>
                  <a:gd name="T6" fmla="*/ 298 w 298"/>
                  <a:gd name="T7" fmla="*/ 16 h 239"/>
                  <a:gd name="T8" fmla="*/ 0 w 298"/>
                  <a:gd name="T9" fmla="*/ 239 h 239"/>
                </a:gdLst>
                <a:ahLst/>
                <a:cxnLst>
                  <a:cxn ang="0">
                    <a:pos x="T0" y="T1"/>
                  </a:cxn>
                  <a:cxn ang="0">
                    <a:pos x="T2" y="T3"/>
                  </a:cxn>
                  <a:cxn ang="0">
                    <a:pos x="T4" y="T5"/>
                  </a:cxn>
                  <a:cxn ang="0">
                    <a:pos x="T6" y="T7"/>
                  </a:cxn>
                  <a:cxn ang="0">
                    <a:pos x="T8" y="T9"/>
                  </a:cxn>
                </a:cxnLst>
                <a:rect l="0" t="0" r="r" b="b"/>
                <a:pathLst>
                  <a:path w="298" h="239">
                    <a:moveTo>
                      <a:pt x="0" y="239"/>
                    </a:moveTo>
                    <a:cubicBezTo>
                      <a:pt x="0" y="239"/>
                      <a:pt x="0" y="239"/>
                      <a:pt x="0" y="239"/>
                    </a:cubicBezTo>
                    <a:cubicBezTo>
                      <a:pt x="93" y="156"/>
                      <a:pt x="188" y="76"/>
                      <a:pt x="287" y="0"/>
                    </a:cubicBezTo>
                    <a:cubicBezTo>
                      <a:pt x="298" y="16"/>
                      <a:pt x="298" y="16"/>
                      <a:pt x="298" y="16"/>
                    </a:cubicBezTo>
                    <a:cubicBezTo>
                      <a:pt x="196" y="87"/>
                      <a:pt x="97" y="161"/>
                      <a:pt x="0" y="23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89"/>
              <p:cNvSpPr>
                <a:spLocks/>
              </p:cNvSpPr>
              <p:nvPr/>
            </p:nvSpPr>
            <p:spPr bwMode="auto">
              <a:xfrm>
                <a:off x="7594600" y="1487488"/>
                <a:ext cx="65087" cy="79375"/>
              </a:xfrm>
              <a:custGeom>
                <a:avLst/>
                <a:gdLst>
                  <a:gd name="T0" fmla="*/ 44 w 62"/>
                  <a:gd name="T1" fmla="*/ 72 h 76"/>
                  <a:gd name="T2" fmla="*/ 7 w 62"/>
                  <a:gd name="T3" fmla="*/ 49 h 76"/>
                  <a:gd name="T4" fmla="*/ 16 w 62"/>
                  <a:gd name="T5" fmla="*/ 7 h 76"/>
                  <a:gd name="T6" fmla="*/ 54 w 62"/>
                  <a:gd name="T7" fmla="*/ 30 h 76"/>
                  <a:gd name="T8" fmla="*/ 44 w 62"/>
                  <a:gd name="T9" fmla="*/ 72 h 76"/>
                </a:gdLst>
                <a:ahLst/>
                <a:cxnLst>
                  <a:cxn ang="0">
                    <a:pos x="T0" y="T1"/>
                  </a:cxn>
                  <a:cxn ang="0">
                    <a:pos x="T2" y="T3"/>
                  </a:cxn>
                  <a:cxn ang="0">
                    <a:pos x="T4" y="T5"/>
                  </a:cxn>
                  <a:cxn ang="0">
                    <a:pos x="T6" y="T7"/>
                  </a:cxn>
                  <a:cxn ang="0">
                    <a:pos x="T8" y="T9"/>
                  </a:cxn>
                </a:cxnLst>
                <a:rect l="0" t="0" r="r" b="b"/>
                <a:pathLst>
                  <a:path w="62" h="76">
                    <a:moveTo>
                      <a:pt x="44" y="72"/>
                    </a:moveTo>
                    <a:cubicBezTo>
                      <a:pt x="30" y="76"/>
                      <a:pt x="14" y="66"/>
                      <a:pt x="7" y="49"/>
                    </a:cubicBezTo>
                    <a:cubicBezTo>
                      <a:pt x="0" y="33"/>
                      <a:pt x="4" y="14"/>
                      <a:pt x="16" y="7"/>
                    </a:cubicBezTo>
                    <a:cubicBezTo>
                      <a:pt x="29" y="0"/>
                      <a:pt x="46" y="10"/>
                      <a:pt x="54" y="30"/>
                    </a:cubicBezTo>
                    <a:cubicBezTo>
                      <a:pt x="62" y="49"/>
                      <a:pt x="57" y="68"/>
                      <a:pt x="44" y="72"/>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90"/>
              <p:cNvSpPr>
                <a:spLocks/>
              </p:cNvSpPr>
              <p:nvPr/>
            </p:nvSpPr>
            <p:spPr bwMode="auto">
              <a:xfrm>
                <a:off x="7561263" y="1338263"/>
                <a:ext cx="112712" cy="123825"/>
              </a:xfrm>
              <a:custGeom>
                <a:avLst/>
                <a:gdLst>
                  <a:gd name="T0" fmla="*/ 89 w 107"/>
                  <a:gd name="T1" fmla="*/ 108 h 118"/>
                  <a:gd name="T2" fmla="*/ 26 w 107"/>
                  <a:gd name="T3" fmla="*/ 82 h 118"/>
                  <a:gd name="T4" fmla="*/ 13 w 107"/>
                  <a:gd name="T5" fmla="*/ 16 h 118"/>
                  <a:gd name="T6" fmla="*/ 84 w 107"/>
                  <a:gd name="T7" fmla="*/ 35 h 118"/>
                  <a:gd name="T8" fmla="*/ 89 w 107"/>
                  <a:gd name="T9" fmla="*/ 108 h 118"/>
                </a:gdLst>
                <a:ahLst/>
                <a:cxnLst>
                  <a:cxn ang="0">
                    <a:pos x="T0" y="T1"/>
                  </a:cxn>
                  <a:cxn ang="0">
                    <a:pos x="T2" y="T3"/>
                  </a:cxn>
                  <a:cxn ang="0">
                    <a:pos x="T4" y="T5"/>
                  </a:cxn>
                  <a:cxn ang="0">
                    <a:pos x="T6" y="T7"/>
                  </a:cxn>
                  <a:cxn ang="0">
                    <a:pos x="T8" y="T9"/>
                  </a:cxn>
                </a:cxnLst>
                <a:rect l="0" t="0" r="r" b="b"/>
                <a:pathLst>
                  <a:path w="107" h="118">
                    <a:moveTo>
                      <a:pt x="89" y="108"/>
                    </a:moveTo>
                    <a:cubicBezTo>
                      <a:pt x="71" y="118"/>
                      <a:pt x="44" y="106"/>
                      <a:pt x="26" y="82"/>
                    </a:cubicBezTo>
                    <a:cubicBezTo>
                      <a:pt x="7" y="60"/>
                      <a:pt x="0" y="31"/>
                      <a:pt x="13" y="16"/>
                    </a:cubicBezTo>
                    <a:cubicBezTo>
                      <a:pt x="26" y="0"/>
                      <a:pt x="60" y="7"/>
                      <a:pt x="84" y="35"/>
                    </a:cubicBezTo>
                    <a:cubicBezTo>
                      <a:pt x="106" y="64"/>
                      <a:pt x="107" y="98"/>
                      <a:pt x="89" y="108"/>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91"/>
              <p:cNvSpPr>
                <a:spLocks/>
              </p:cNvSpPr>
              <p:nvPr/>
            </p:nvSpPr>
            <p:spPr bwMode="auto">
              <a:xfrm>
                <a:off x="7408863" y="1339850"/>
                <a:ext cx="88900" cy="79375"/>
              </a:xfrm>
              <a:custGeom>
                <a:avLst/>
                <a:gdLst>
                  <a:gd name="T0" fmla="*/ 73 w 84"/>
                  <a:gd name="T1" fmla="*/ 60 h 76"/>
                  <a:gd name="T2" fmla="*/ 26 w 84"/>
                  <a:gd name="T3" fmla="*/ 65 h 76"/>
                  <a:gd name="T4" fmla="*/ 6 w 84"/>
                  <a:gd name="T5" fmla="*/ 22 h 76"/>
                  <a:gd name="T6" fmla="*/ 56 w 84"/>
                  <a:gd name="T7" fmla="*/ 12 h 76"/>
                  <a:gd name="T8" fmla="*/ 73 w 84"/>
                  <a:gd name="T9" fmla="*/ 60 h 76"/>
                </a:gdLst>
                <a:ahLst/>
                <a:cxnLst>
                  <a:cxn ang="0">
                    <a:pos x="T0" y="T1"/>
                  </a:cxn>
                  <a:cxn ang="0">
                    <a:pos x="T2" y="T3"/>
                  </a:cxn>
                  <a:cxn ang="0">
                    <a:pos x="T4" y="T5"/>
                  </a:cxn>
                  <a:cxn ang="0">
                    <a:pos x="T6" y="T7"/>
                  </a:cxn>
                  <a:cxn ang="0">
                    <a:pos x="T8" y="T9"/>
                  </a:cxn>
                </a:cxnLst>
                <a:rect l="0" t="0" r="r" b="b"/>
                <a:pathLst>
                  <a:path w="84" h="76">
                    <a:moveTo>
                      <a:pt x="73" y="60"/>
                    </a:moveTo>
                    <a:cubicBezTo>
                      <a:pt x="63" y="73"/>
                      <a:pt x="42" y="76"/>
                      <a:pt x="26" y="65"/>
                    </a:cubicBezTo>
                    <a:cubicBezTo>
                      <a:pt x="10" y="56"/>
                      <a:pt x="0" y="39"/>
                      <a:pt x="6" y="22"/>
                    </a:cubicBezTo>
                    <a:cubicBezTo>
                      <a:pt x="12" y="7"/>
                      <a:pt x="36" y="0"/>
                      <a:pt x="56" y="12"/>
                    </a:cubicBezTo>
                    <a:cubicBezTo>
                      <a:pt x="76" y="24"/>
                      <a:pt x="84" y="46"/>
                      <a:pt x="73" y="6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92"/>
              <p:cNvSpPr>
                <a:spLocks/>
              </p:cNvSpPr>
              <p:nvPr/>
            </p:nvSpPr>
            <p:spPr bwMode="auto">
              <a:xfrm>
                <a:off x="7327900" y="1246188"/>
                <a:ext cx="103187" cy="71438"/>
              </a:xfrm>
              <a:custGeom>
                <a:avLst/>
                <a:gdLst>
                  <a:gd name="T0" fmla="*/ 91 w 97"/>
                  <a:gd name="T1" fmla="*/ 49 h 69"/>
                  <a:gd name="T2" fmla="*/ 40 w 97"/>
                  <a:gd name="T3" fmla="*/ 65 h 69"/>
                  <a:gd name="T4" fmla="*/ 2 w 97"/>
                  <a:gd name="T5" fmla="*/ 27 h 69"/>
                  <a:gd name="T6" fmla="*/ 54 w 97"/>
                  <a:gd name="T7" fmla="*/ 6 h 69"/>
                  <a:gd name="T8" fmla="*/ 91 w 97"/>
                  <a:gd name="T9" fmla="*/ 49 h 69"/>
                </a:gdLst>
                <a:ahLst/>
                <a:cxnLst>
                  <a:cxn ang="0">
                    <a:pos x="T0" y="T1"/>
                  </a:cxn>
                  <a:cxn ang="0">
                    <a:pos x="T2" y="T3"/>
                  </a:cxn>
                  <a:cxn ang="0">
                    <a:pos x="T4" y="T5"/>
                  </a:cxn>
                  <a:cxn ang="0">
                    <a:pos x="T6" y="T7"/>
                  </a:cxn>
                  <a:cxn ang="0">
                    <a:pos x="T8" y="T9"/>
                  </a:cxn>
                </a:cxnLst>
                <a:rect l="0" t="0" r="r" b="b"/>
                <a:pathLst>
                  <a:path w="97" h="69">
                    <a:moveTo>
                      <a:pt x="91" y="49"/>
                    </a:moveTo>
                    <a:cubicBezTo>
                      <a:pt x="85" y="65"/>
                      <a:pt x="63" y="69"/>
                      <a:pt x="40" y="65"/>
                    </a:cubicBezTo>
                    <a:cubicBezTo>
                      <a:pt x="18" y="61"/>
                      <a:pt x="0" y="44"/>
                      <a:pt x="2" y="27"/>
                    </a:cubicBezTo>
                    <a:cubicBezTo>
                      <a:pt x="3" y="10"/>
                      <a:pt x="27" y="0"/>
                      <a:pt x="54" y="6"/>
                    </a:cubicBezTo>
                    <a:cubicBezTo>
                      <a:pt x="82" y="11"/>
                      <a:pt x="97" y="33"/>
                      <a:pt x="91" y="49"/>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93"/>
              <p:cNvSpPr>
                <a:spLocks/>
              </p:cNvSpPr>
              <p:nvPr/>
            </p:nvSpPr>
            <p:spPr bwMode="auto">
              <a:xfrm>
                <a:off x="7199313" y="1309688"/>
                <a:ext cx="107950" cy="88900"/>
              </a:xfrm>
              <a:custGeom>
                <a:avLst/>
                <a:gdLst>
                  <a:gd name="T0" fmla="*/ 101 w 103"/>
                  <a:gd name="T1" fmla="*/ 40 h 84"/>
                  <a:gd name="T2" fmla="*/ 57 w 103"/>
                  <a:gd name="T3" fmla="*/ 80 h 84"/>
                  <a:gd name="T4" fmla="*/ 6 w 103"/>
                  <a:gd name="T5" fmla="*/ 50 h 84"/>
                  <a:gd name="T6" fmla="*/ 49 w 103"/>
                  <a:gd name="T7" fmla="*/ 1 h 84"/>
                  <a:gd name="T8" fmla="*/ 101 w 103"/>
                  <a:gd name="T9" fmla="*/ 40 h 84"/>
                </a:gdLst>
                <a:ahLst/>
                <a:cxnLst>
                  <a:cxn ang="0">
                    <a:pos x="T0" y="T1"/>
                  </a:cxn>
                  <a:cxn ang="0">
                    <a:pos x="T2" y="T3"/>
                  </a:cxn>
                  <a:cxn ang="0">
                    <a:pos x="T4" y="T5"/>
                  </a:cxn>
                  <a:cxn ang="0">
                    <a:pos x="T6" y="T7"/>
                  </a:cxn>
                  <a:cxn ang="0">
                    <a:pos x="T8" y="T9"/>
                  </a:cxn>
                </a:cxnLst>
                <a:rect l="0" t="0" r="r" b="b"/>
                <a:pathLst>
                  <a:path w="103" h="84">
                    <a:moveTo>
                      <a:pt x="101" y="40"/>
                    </a:moveTo>
                    <a:cubicBezTo>
                      <a:pt x="99" y="62"/>
                      <a:pt x="80" y="80"/>
                      <a:pt x="57" y="80"/>
                    </a:cubicBezTo>
                    <a:cubicBezTo>
                      <a:pt x="35" y="84"/>
                      <a:pt x="13" y="71"/>
                      <a:pt x="6" y="50"/>
                    </a:cubicBezTo>
                    <a:cubicBezTo>
                      <a:pt x="0" y="29"/>
                      <a:pt x="19" y="6"/>
                      <a:pt x="49" y="1"/>
                    </a:cubicBezTo>
                    <a:cubicBezTo>
                      <a:pt x="80" y="0"/>
                      <a:pt x="103" y="18"/>
                      <a:pt x="101" y="4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94"/>
              <p:cNvSpPr>
                <a:spLocks/>
              </p:cNvSpPr>
              <p:nvPr/>
            </p:nvSpPr>
            <p:spPr bwMode="auto">
              <a:xfrm>
                <a:off x="7008813" y="1208088"/>
                <a:ext cx="187325" cy="149225"/>
              </a:xfrm>
              <a:custGeom>
                <a:avLst/>
                <a:gdLst>
                  <a:gd name="T0" fmla="*/ 173 w 178"/>
                  <a:gd name="T1" fmla="*/ 45 h 141"/>
                  <a:gd name="T2" fmla="*/ 115 w 178"/>
                  <a:gd name="T3" fmla="*/ 122 h 141"/>
                  <a:gd name="T4" fmla="*/ 18 w 178"/>
                  <a:gd name="T5" fmla="*/ 117 h 141"/>
                  <a:gd name="T6" fmla="*/ 69 w 178"/>
                  <a:gd name="T7" fmla="*/ 24 h 141"/>
                  <a:gd name="T8" fmla="*/ 173 w 178"/>
                  <a:gd name="T9" fmla="*/ 45 h 141"/>
                </a:gdLst>
                <a:ahLst/>
                <a:cxnLst>
                  <a:cxn ang="0">
                    <a:pos x="T0" y="T1"/>
                  </a:cxn>
                  <a:cxn ang="0">
                    <a:pos x="T2" y="T3"/>
                  </a:cxn>
                  <a:cxn ang="0">
                    <a:pos x="T4" y="T5"/>
                  </a:cxn>
                  <a:cxn ang="0">
                    <a:pos x="T6" y="T7"/>
                  </a:cxn>
                  <a:cxn ang="0">
                    <a:pos x="T8" y="T9"/>
                  </a:cxn>
                </a:cxnLst>
                <a:rect l="0" t="0" r="r" b="b"/>
                <a:pathLst>
                  <a:path w="178" h="141">
                    <a:moveTo>
                      <a:pt x="173" y="45"/>
                    </a:moveTo>
                    <a:cubicBezTo>
                      <a:pt x="178" y="74"/>
                      <a:pt x="151" y="104"/>
                      <a:pt x="115" y="122"/>
                    </a:cubicBezTo>
                    <a:cubicBezTo>
                      <a:pt x="78" y="137"/>
                      <a:pt x="38" y="141"/>
                      <a:pt x="18" y="117"/>
                    </a:cubicBezTo>
                    <a:cubicBezTo>
                      <a:pt x="0" y="96"/>
                      <a:pt x="19" y="46"/>
                      <a:pt x="69" y="24"/>
                    </a:cubicBezTo>
                    <a:cubicBezTo>
                      <a:pt x="119" y="0"/>
                      <a:pt x="167" y="16"/>
                      <a:pt x="173" y="45"/>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95"/>
              <p:cNvSpPr>
                <a:spLocks/>
              </p:cNvSpPr>
              <p:nvPr/>
            </p:nvSpPr>
            <p:spPr bwMode="auto">
              <a:xfrm>
                <a:off x="7242175" y="1239838"/>
                <a:ext cx="34925" cy="22225"/>
              </a:xfrm>
              <a:custGeom>
                <a:avLst/>
                <a:gdLst>
                  <a:gd name="T0" fmla="*/ 33 w 33"/>
                  <a:gd name="T1" fmla="*/ 10 h 21"/>
                  <a:gd name="T2" fmla="*/ 18 w 33"/>
                  <a:gd name="T3" fmla="*/ 21 h 21"/>
                  <a:gd name="T4" fmla="*/ 1 w 33"/>
                  <a:gd name="T5" fmla="*/ 11 h 21"/>
                  <a:gd name="T6" fmla="*/ 16 w 33"/>
                  <a:gd name="T7" fmla="*/ 0 h 21"/>
                  <a:gd name="T8" fmla="*/ 33 w 33"/>
                  <a:gd name="T9" fmla="*/ 10 h 21"/>
                </a:gdLst>
                <a:ahLst/>
                <a:cxnLst>
                  <a:cxn ang="0">
                    <a:pos x="T0" y="T1"/>
                  </a:cxn>
                  <a:cxn ang="0">
                    <a:pos x="T2" y="T3"/>
                  </a:cxn>
                  <a:cxn ang="0">
                    <a:pos x="T4" y="T5"/>
                  </a:cxn>
                  <a:cxn ang="0">
                    <a:pos x="T6" y="T7"/>
                  </a:cxn>
                  <a:cxn ang="0">
                    <a:pos x="T8" y="T9"/>
                  </a:cxn>
                </a:cxnLst>
                <a:rect l="0" t="0" r="r" b="b"/>
                <a:pathLst>
                  <a:path w="33" h="21">
                    <a:moveTo>
                      <a:pt x="33" y="10"/>
                    </a:moveTo>
                    <a:cubicBezTo>
                      <a:pt x="33" y="16"/>
                      <a:pt x="26" y="20"/>
                      <a:pt x="18" y="21"/>
                    </a:cubicBezTo>
                    <a:cubicBezTo>
                      <a:pt x="9" y="21"/>
                      <a:pt x="1" y="17"/>
                      <a:pt x="1" y="11"/>
                    </a:cubicBezTo>
                    <a:cubicBezTo>
                      <a:pt x="0" y="5"/>
                      <a:pt x="7" y="0"/>
                      <a:pt x="16" y="0"/>
                    </a:cubicBezTo>
                    <a:cubicBezTo>
                      <a:pt x="26" y="0"/>
                      <a:pt x="33" y="5"/>
                      <a:pt x="33" y="10"/>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96"/>
              <p:cNvSpPr>
                <a:spLocks/>
              </p:cNvSpPr>
              <p:nvPr/>
            </p:nvSpPr>
            <p:spPr bwMode="auto">
              <a:xfrm>
                <a:off x="7432675" y="1249363"/>
                <a:ext cx="77787" cy="58738"/>
              </a:xfrm>
              <a:custGeom>
                <a:avLst/>
                <a:gdLst>
                  <a:gd name="T0" fmla="*/ 68 w 74"/>
                  <a:gd name="T1" fmla="*/ 44 h 55"/>
                  <a:gd name="T2" fmla="*/ 28 w 74"/>
                  <a:gd name="T3" fmla="*/ 48 h 55"/>
                  <a:gd name="T4" fmla="*/ 4 w 74"/>
                  <a:gd name="T5" fmla="*/ 15 h 55"/>
                  <a:gd name="T6" fmla="*/ 46 w 74"/>
                  <a:gd name="T7" fmla="*/ 9 h 55"/>
                  <a:gd name="T8" fmla="*/ 68 w 74"/>
                  <a:gd name="T9" fmla="*/ 44 h 55"/>
                </a:gdLst>
                <a:ahLst/>
                <a:cxnLst>
                  <a:cxn ang="0">
                    <a:pos x="T0" y="T1"/>
                  </a:cxn>
                  <a:cxn ang="0">
                    <a:pos x="T2" y="T3"/>
                  </a:cxn>
                  <a:cxn ang="0">
                    <a:pos x="T4" y="T5"/>
                  </a:cxn>
                  <a:cxn ang="0">
                    <a:pos x="T6" y="T7"/>
                  </a:cxn>
                  <a:cxn ang="0">
                    <a:pos x="T8" y="T9"/>
                  </a:cxn>
                </a:cxnLst>
                <a:rect l="0" t="0" r="r" b="b"/>
                <a:pathLst>
                  <a:path w="74" h="55">
                    <a:moveTo>
                      <a:pt x="68" y="44"/>
                    </a:moveTo>
                    <a:cubicBezTo>
                      <a:pt x="62" y="55"/>
                      <a:pt x="45" y="55"/>
                      <a:pt x="28" y="48"/>
                    </a:cubicBezTo>
                    <a:cubicBezTo>
                      <a:pt x="11" y="41"/>
                      <a:pt x="0" y="26"/>
                      <a:pt x="4" y="15"/>
                    </a:cubicBezTo>
                    <a:cubicBezTo>
                      <a:pt x="8" y="3"/>
                      <a:pt x="27" y="0"/>
                      <a:pt x="46" y="9"/>
                    </a:cubicBezTo>
                    <a:cubicBezTo>
                      <a:pt x="66" y="16"/>
                      <a:pt x="74" y="34"/>
                      <a:pt x="68" y="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97"/>
              <p:cNvSpPr>
                <a:spLocks/>
              </p:cNvSpPr>
              <p:nvPr/>
            </p:nvSpPr>
            <p:spPr bwMode="auto">
              <a:xfrm>
                <a:off x="7700963" y="1460500"/>
                <a:ext cx="34925" cy="49213"/>
              </a:xfrm>
              <a:custGeom>
                <a:avLst/>
                <a:gdLst>
                  <a:gd name="T0" fmla="*/ 25 w 33"/>
                  <a:gd name="T1" fmla="*/ 44 h 47"/>
                  <a:gd name="T2" fmla="*/ 5 w 33"/>
                  <a:gd name="T3" fmla="*/ 29 h 47"/>
                  <a:gd name="T4" fmla="*/ 7 w 33"/>
                  <a:gd name="T5" fmla="*/ 3 h 47"/>
                  <a:gd name="T6" fmla="*/ 28 w 33"/>
                  <a:gd name="T7" fmla="*/ 18 h 47"/>
                  <a:gd name="T8" fmla="*/ 25 w 33"/>
                  <a:gd name="T9" fmla="*/ 44 h 47"/>
                </a:gdLst>
                <a:ahLst/>
                <a:cxnLst>
                  <a:cxn ang="0">
                    <a:pos x="T0" y="T1"/>
                  </a:cxn>
                  <a:cxn ang="0">
                    <a:pos x="T2" y="T3"/>
                  </a:cxn>
                  <a:cxn ang="0">
                    <a:pos x="T4" y="T5"/>
                  </a:cxn>
                  <a:cxn ang="0">
                    <a:pos x="T6" y="T7"/>
                  </a:cxn>
                  <a:cxn ang="0">
                    <a:pos x="T8" y="T9"/>
                  </a:cxn>
                </a:cxnLst>
                <a:rect l="0" t="0" r="r" b="b"/>
                <a:pathLst>
                  <a:path w="33" h="47">
                    <a:moveTo>
                      <a:pt x="25" y="44"/>
                    </a:moveTo>
                    <a:cubicBezTo>
                      <a:pt x="18" y="47"/>
                      <a:pt x="9" y="40"/>
                      <a:pt x="5" y="29"/>
                    </a:cubicBezTo>
                    <a:cubicBezTo>
                      <a:pt x="0" y="18"/>
                      <a:pt x="1" y="6"/>
                      <a:pt x="7" y="3"/>
                    </a:cubicBezTo>
                    <a:cubicBezTo>
                      <a:pt x="14" y="0"/>
                      <a:pt x="23" y="7"/>
                      <a:pt x="28" y="18"/>
                    </a:cubicBezTo>
                    <a:cubicBezTo>
                      <a:pt x="33" y="30"/>
                      <a:pt x="32" y="42"/>
                      <a:pt x="25" y="44"/>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98"/>
              <p:cNvSpPr>
                <a:spLocks/>
              </p:cNvSpPr>
              <p:nvPr/>
            </p:nvSpPr>
            <p:spPr bwMode="auto">
              <a:xfrm>
                <a:off x="6657976" y="2033588"/>
                <a:ext cx="536575" cy="2098675"/>
              </a:xfrm>
              <a:custGeom>
                <a:avLst/>
                <a:gdLst>
                  <a:gd name="T0" fmla="*/ 156 w 508"/>
                  <a:gd name="T1" fmla="*/ 1631 h 1995"/>
                  <a:gd name="T2" fmla="*/ 489 w 508"/>
                  <a:gd name="T3" fmla="*/ 0 h 1995"/>
                  <a:gd name="T4" fmla="*/ 508 w 508"/>
                  <a:gd name="T5" fmla="*/ 1 h 1995"/>
                  <a:gd name="T6" fmla="*/ 174 w 508"/>
                  <a:gd name="T7" fmla="*/ 1625 h 1995"/>
                  <a:gd name="T8" fmla="*/ 425 w 508"/>
                  <a:gd name="T9" fmla="*/ 1980 h 1995"/>
                  <a:gd name="T10" fmla="*/ 425 w 508"/>
                  <a:gd name="T11" fmla="*/ 1980 h 1995"/>
                  <a:gd name="T12" fmla="*/ 413 w 508"/>
                  <a:gd name="T13" fmla="*/ 1995 h 1995"/>
                  <a:gd name="T14" fmla="*/ 156 w 508"/>
                  <a:gd name="T15" fmla="*/ 1631 h 19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1995">
                    <a:moveTo>
                      <a:pt x="156" y="1631"/>
                    </a:moveTo>
                    <a:cubicBezTo>
                      <a:pt x="0" y="1120"/>
                      <a:pt x="449" y="503"/>
                      <a:pt x="489" y="0"/>
                    </a:cubicBezTo>
                    <a:cubicBezTo>
                      <a:pt x="508" y="1"/>
                      <a:pt x="508" y="1"/>
                      <a:pt x="508" y="1"/>
                    </a:cubicBezTo>
                    <a:cubicBezTo>
                      <a:pt x="465" y="513"/>
                      <a:pt x="20" y="1129"/>
                      <a:pt x="174" y="1625"/>
                    </a:cubicBezTo>
                    <a:cubicBezTo>
                      <a:pt x="213" y="1752"/>
                      <a:pt x="291" y="1871"/>
                      <a:pt x="425" y="1980"/>
                    </a:cubicBezTo>
                    <a:cubicBezTo>
                      <a:pt x="425" y="1980"/>
                      <a:pt x="425" y="1980"/>
                      <a:pt x="425" y="1980"/>
                    </a:cubicBezTo>
                    <a:cubicBezTo>
                      <a:pt x="413" y="1995"/>
                      <a:pt x="413" y="1995"/>
                      <a:pt x="413" y="1995"/>
                    </a:cubicBezTo>
                    <a:cubicBezTo>
                      <a:pt x="276" y="1884"/>
                      <a:pt x="196" y="1761"/>
                      <a:pt x="156" y="1631"/>
                    </a:cubicBezTo>
                  </a:path>
                </a:pathLst>
              </a:custGeom>
              <a:solidFill>
                <a:srgbClr val="591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3104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ppt_w</p:attrName>
                                        </p:attrNameLst>
                                      </p:cBhvr>
                                      <p:tavLst>
                                        <p:tav tm="0">
                                          <p:val>
                                            <p:fltVal val="0"/>
                                          </p:val>
                                        </p:tav>
                                        <p:tav tm="100000">
                                          <p:val>
                                            <p:strVal val="#ppt_w"/>
                                          </p:val>
                                        </p:tav>
                                      </p:tavLst>
                                    </p:anim>
                                    <p:anim calcmode="lin" valueType="num">
                                      <p:cBhvr>
                                        <p:cTn id="37" dur="1000" fill="hold"/>
                                        <p:tgtEl>
                                          <p:spTgt spid="22"/>
                                        </p:tgtEl>
                                        <p:attrNameLst>
                                          <p:attrName>ppt_h</p:attrName>
                                        </p:attrNameLst>
                                      </p:cBhvr>
                                      <p:tavLst>
                                        <p:tav tm="0">
                                          <p:val>
                                            <p:fltVal val="0"/>
                                          </p:val>
                                        </p:tav>
                                        <p:tav tm="100000">
                                          <p:val>
                                            <p:strVal val="#ppt_h"/>
                                          </p:val>
                                        </p:tav>
                                      </p:tavLst>
                                    </p:anim>
                                    <p:anim calcmode="lin" valueType="num">
                                      <p:cBhvr>
                                        <p:cTn id="38" dur="1000" fill="hold"/>
                                        <p:tgtEl>
                                          <p:spTgt spid="22"/>
                                        </p:tgtEl>
                                        <p:attrNameLst>
                                          <p:attrName>style.rotation</p:attrName>
                                        </p:attrNameLst>
                                      </p:cBhvr>
                                      <p:tavLst>
                                        <p:tav tm="0">
                                          <p:val>
                                            <p:fltVal val="90"/>
                                          </p:val>
                                        </p:tav>
                                        <p:tav tm="100000">
                                          <p:val>
                                            <p:fltVal val="0"/>
                                          </p:val>
                                        </p:tav>
                                      </p:tavLst>
                                    </p:anim>
                                    <p:animEffect transition="in" filter="fade">
                                      <p:cBhvr>
                                        <p:cTn id="39" dur="1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1000" fill="hold"/>
                                        <p:tgtEl>
                                          <p:spTgt spid="21"/>
                                        </p:tgtEl>
                                        <p:attrNameLst>
                                          <p:attrName>ppt_w</p:attrName>
                                        </p:attrNameLst>
                                      </p:cBhvr>
                                      <p:tavLst>
                                        <p:tav tm="0">
                                          <p:val>
                                            <p:fltVal val="0"/>
                                          </p:val>
                                        </p:tav>
                                        <p:tav tm="100000">
                                          <p:val>
                                            <p:strVal val="#ppt_w"/>
                                          </p:val>
                                        </p:tav>
                                      </p:tavLst>
                                    </p:anim>
                                    <p:anim calcmode="lin" valueType="num">
                                      <p:cBhvr>
                                        <p:cTn id="45" dur="1000" fill="hold"/>
                                        <p:tgtEl>
                                          <p:spTgt spid="21"/>
                                        </p:tgtEl>
                                        <p:attrNameLst>
                                          <p:attrName>ppt_h</p:attrName>
                                        </p:attrNameLst>
                                      </p:cBhvr>
                                      <p:tavLst>
                                        <p:tav tm="0">
                                          <p:val>
                                            <p:fltVal val="0"/>
                                          </p:val>
                                        </p:tav>
                                        <p:tav tm="100000">
                                          <p:val>
                                            <p:strVal val="#ppt_h"/>
                                          </p:val>
                                        </p:tav>
                                      </p:tavLst>
                                    </p:anim>
                                    <p:anim calcmode="lin" valueType="num">
                                      <p:cBhvr>
                                        <p:cTn id="46" dur="1000" fill="hold"/>
                                        <p:tgtEl>
                                          <p:spTgt spid="21"/>
                                        </p:tgtEl>
                                        <p:attrNameLst>
                                          <p:attrName>style.rotation</p:attrName>
                                        </p:attrNameLst>
                                      </p:cBhvr>
                                      <p:tavLst>
                                        <p:tav tm="0">
                                          <p:val>
                                            <p:fltVal val="90"/>
                                          </p:val>
                                        </p:tav>
                                        <p:tav tm="100000">
                                          <p:val>
                                            <p:fltVal val="0"/>
                                          </p:val>
                                        </p:tav>
                                      </p:tavLst>
                                    </p:anim>
                                    <p:animEffect transition="in" filter="fade">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2" y="117286"/>
            <a:ext cx="11887198" cy="6550214"/>
          </a:xfrm>
          <a:prstGeom prst="rect">
            <a:avLst/>
          </a:prstGeom>
          <a:noFill/>
          <a:ln w="12700">
            <a:solidFill>
              <a:srgbClr val="0C7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725632" y="1613791"/>
            <a:ext cx="5503971" cy="3973415"/>
            <a:chOff x="3725632" y="1613791"/>
            <a:chExt cx="5503971" cy="3973415"/>
          </a:xfrm>
        </p:grpSpPr>
        <p:grpSp>
          <p:nvGrpSpPr>
            <p:cNvPr id="73" name="组合 72"/>
            <p:cNvGrpSpPr/>
            <p:nvPr/>
          </p:nvGrpSpPr>
          <p:grpSpPr>
            <a:xfrm rot="10595918">
              <a:off x="7745478" y="1951872"/>
              <a:ext cx="910710" cy="2060631"/>
              <a:chOff x="11122336" y="1544732"/>
              <a:chExt cx="910710" cy="2060631"/>
            </a:xfrm>
          </p:grpSpPr>
          <p:sp>
            <p:nvSpPr>
              <p:cNvPr id="74"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椭圆 5"/>
            <p:cNvSpPr/>
            <p:nvPr/>
          </p:nvSpPr>
          <p:spPr>
            <a:xfrm>
              <a:off x="4663328" y="1613791"/>
              <a:ext cx="3352800" cy="3352800"/>
            </a:xfrm>
            <a:prstGeom prst="ellipse">
              <a:avLst/>
            </a:prstGeom>
            <a:solidFill>
              <a:schemeClr val="bg1"/>
            </a:solidFill>
            <a:ln>
              <a:solidFill>
                <a:srgbClr val="C6F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flipH="1">
              <a:off x="4100709" y="1921481"/>
              <a:ext cx="1454364" cy="2538538"/>
              <a:chOff x="-6235700" y="-468313"/>
              <a:chExt cx="3935412" cy="6869113"/>
            </a:xfrm>
          </p:grpSpPr>
          <p:sp>
            <p:nvSpPr>
              <p:cNvPr id="8"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0" name="文本框 129"/>
            <p:cNvSpPr txBox="1"/>
            <p:nvPr/>
          </p:nvSpPr>
          <p:spPr>
            <a:xfrm>
              <a:off x="5639144" y="2415853"/>
              <a:ext cx="1620957" cy="523220"/>
            </a:xfrm>
            <a:prstGeom prst="rect">
              <a:avLst/>
            </a:prstGeom>
            <a:noFill/>
          </p:spPr>
          <p:txBody>
            <a:bodyPr wrap="non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春暖花开</a:t>
              </a:r>
            </a:p>
          </p:txBody>
        </p:sp>
        <p:sp>
          <p:nvSpPr>
            <p:cNvPr id="131" name="文本框 130"/>
            <p:cNvSpPr txBox="1"/>
            <p:nvPr/>
          </p:nvSpPr>
          <p:spPr>
            <a:xfrm>
              <a:off x="5222650" y="2983336"/>
              <a:ext cx="2492990" cy="646331"/>
            </a:xfrm>
            <a:prstGeom prst="rect">
              <a:avLst/>
            </a:prstGeom>
            <a:noFill/>
          </p:spPr>
          <p:txBody>
            <a:bodyPr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您的标题一</a:t>
              </a:r>
            </a:p>
          </p:txBody>
        </p:sp>
        <p:sp>
          <p:nvSpPr>
            <p:cNvPr id="133" name="双括号 132"/>
            <p:cNvSpPr/>
            <p:nvPr/>
          </p:nvSpPr>
          <p:spPr>
            <a:xfrm>
              <a:off x="5153547" y="3001874"/>
              <a:ext cx="2648143" cy="571500"/>
            </a:xfrm>
            <a:prstGeom prst="bracketPair">
              <a:avLst/>
            </a:prstGeom>
            <a:ln>
              <a:solidFill>
                <a:srgbClr val="0C72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4" name="组合 133"/>
            <p:cNvGrpSpPr/>
            <p:nvPr/>
          </p:nvGrpSpPr>
          <p:grpSpPr>
            <a:xfrm rot="5400000">
              <a:off x="5618229" y="1975832"/>
              <a:ext cx="1718777" cy="5503971"/>
              <a:chOff x="750888" y="-2387600"/>
              <a:chExt cx="1263650" cy="4046537"/>
            </a:xfrm>
          </p:grpSpPr>
          <p:sp>
            <p:nvSpPr>
              <p:cNvPr id="135" name="Freeform 11"/>
              <p:cNvSpPr>
                <a:spLocks/>
              </p:cNvSpPr>
              <p:nvPr/>
            </p:nvSpPr>
            <p:spPr bwMode="auto">
              <a:xfrm>
                <a:off x="1046163" y="-11113"/>
                <a:ext cx="646113" cy="1658938"/>
              </a:xfrm>
              <a:custGeom>
                <a:avLst/>
                <a:gdLst>
                  <a:gd name="T0" fmla="*/ 0 w 928"/>
                  <a:gd name="T1" fmla="*/ 0 h 2387"/>
                  <a:gd name="T2" fmla="*/ 874 w 928"/>
                  <a:gd name="T3" fmla="*/ 907 h 2387"/>
                  <a:gd name="T4" fmla="*/ 885 w 928"/>
                  <a:gd name="T5" fmla="*/ 1301 h 2387"/>
                  <a:gd name="T6" fmla="*/ 600 w 928"/>
                  <a:gd name="T7" fmla="*/ 1687 h 2387"/>
                  <a:gd name="T8" fmla="*/ 359 w 928"/>
                  <a:gd name="T9" fmla="*/ 2387 h 2387"/>
                  <a:gd name="T10" fmla="*/ 0 w 928"/>
                  <a:gd name="T11" fmla="*/ 2060 h 2387"/>
                </a:gdLst>
                <a:ahLst/>
                <a:cxnLst>
                  <a:cxn ang="0">
                    <a:pos x="T0" y="T1"/>
                  </a:cxn>
                  <a:cxn ang="0">
                    <a:pos x="T2" y="T3"/>
                  </a:cxn>
                  <a:cxn ang="0">
                    <a:pos x="T4" y="T5"/>
                  </a:cxn>
                  <a:cxn ang="0">
                    <a:pos x="T6" y="T7"/>
                  </a:cxn>
                  <a:cxn ang="0">
                    <a:pos x="T8" y="T9"/>
                  </a:cxn>
                  <a:cxn ang="0">
                    <a:pos x="T10" y="T11"/>
                  </a:cxn>
                </a:cxnLst>
                <a:rect l="0" t="0" r="r" b="b"/>
                <a:pathLst>
                  <a:path w="928" h="2387">
                    <a:moveTo>
                      <a:pt x="0" y="0"/>
                    </a:moveTo>
                    <a:cubicBezTo>
                      <a:pt x="408" y="143"/>
                      <a:pt x="754" y="492"/>
                      <a:pt x="874" y="907"/>
                    </a:cubicBezTo>
                    <a:cubicBezTo>
                      <a:pt x="911" y="1035"/>
                      <a:pt x="928" y="1175"/>
                      <a:pt x="885" y="1301"/>
                    </a:cubicBezTo>
                    <a:cubicBezTo>
                      <a:pt x="832" y="1453"/>
                      <a:pt x="701" y="1562"/>
                      <a:pt x="600" y="1687"/>
                    </a:cubicBezTo>
                    <a:cubicBezTo>
                      <a:pt x="443" y="1884"/>
                      <a:pt x="356" y="2135"/>
                      <a:pt x="359" y="2387"/>
                    </a:cubicBezTo>
                    <a:cubicBezTo>
                      <a:pt x="250" y="2200"/>
                      <a:pt x="125" y="2237"/>
                      <a:pt x="0" y="2060"/>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
              <p:cNvSpPr>
                <a:spLocks/>
              </p:cNvSpPr>
              <p:nvPr/>
            </p:nvSpPr>
            <p:spPr bwMode="auto">
              <a:xfrm>
                <a:off x="1031876" y="-23813"/>
                <a:ext cx="685800" cy="1682750"/>
              </a:xfrm>
              <a:custGeom>
                <a:avLst/>
                <a:gdLst>
                  <a:gd name="T0" fmla="*/ 16 w 984"/>
                  <a:gd name="T1" fmla="*/ 28 h 2420"/>
                  <a:gd name="T2" fmla="*/ 803 w 984"/>
                  <a:gd name="T3" fmla="*/ 726 h 2420"/>
                  <a:gd name="T4" fmla="*/ 896 w 984"/>
                  <a:gd name="T5" fmla="*/ 984 h 2420"/>
                  <a:gd name="T6" fmla="*/ 892 w 984"/>
                  <a:gd name="T7" fmla="*/ 1315 h 2420"/>
                  <a:gd name="T8" fmla="*/ 738 w 984"/>
                  <a:gd name="T9" fmla="*/ 1552 h 2420"/>
                  <a:gd name="T10" fmla="*/ 553 w 984"/>
                  <a:gd name="T11" fmla="*/ 1774 h 2420"/>
                  <a:gd name="T12" fmla="*/ 366 w 984"/>
                  <a:gd name="T13" fmla="*/ 2404 h 2420"/>
                  <a:gd name="T14" fmla="*/ 388 w 984"/>
                  <a:gd name="T15" fmla="*/ 2398 h 2420"/>
                  <a:gd name="T16" fmla="*/ 219 w 984"/>
                  <a:gd name="T17" fmla="*/ 2231 h 2420"/>
                  <a:gd name="T18" fmla="*/ 128 w 984"/>
                  <a:gd name="T19" fmla="*/ 2174 h 2420"/>
                  <a:gd name="T20" fmla="*/ 29 w 984"/>
                  <a:gd name="T21" fmla="*/ 2071 h 2420"/>
                  <a:gd name="T22" fmla="*/ 9 w 984"/>
                  <a:gd name="T23" fmla="*/ 2083 h 2420"/>
                  <a:gd name="T24" fmla="*/ 190 w 984"/>
                  <a:gd name="T25" fmla="*/ 2242 h 2420"/>
                  <a:gd name="T26" fmla="*/ 280 w 984"/>
                  <a:gd name="T27" fmla="*/ 2303 h 2420"/>
                  <a:gd name="T28" fmla="*/ 368 w 984"/>
                  <a:gd name="T29" fmla="*/ 2410 h 2420"/>
                  <a:gd name="T30" fmla="*/ 390 w 984"/>
                  <a:gd name="T31" fmla="*/ 2404 h 2420"/>
                  <a:gd name="T32" fmla="*/ 556 w 984"/>
                  <a:gd name="T33" fmla="*/ 1815 h 2420"/>
                  <a:gd name="T34" fmla="*/ 746 w 984"/>
                  <a:gd name="T35" fmla="*/ 1578 h 2420"/>
                  <a:gd name="T36" fmla="*/ 905 w 984"/>
                  <a:gd name="T37" fmla="*/ 1348 h 2420"/>
                  <a:gd name="T38" fmla="*/ 845 w 984"/>
                  <a:gd name="T39" fmla="*/ 759 h 2420"/>
                  <a:gd name="T40" fmla="*/ 534 w 984"/>
                  <a:gd name="T41" fmla="*/ 322 h 2420"/>
                  <a:gd name="T42" fmla="*/ 22 w 984"/>
                  <a:gd name="T43" fmla="*/ 6 h 2420"/>
                  <a:gd name="T44" fmla="*/ 16 w 984"/>
                  <a:gd name="T45" fmla="*/ 28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2420">
                    <a:moveTo>
                      <a:pt x="16" y="28"/>
                    </a:moveTo>
                    <a:cubicBezTo>
                      <a:pt x="354" y="148"/>
                      <a:pt x="644" y="404"/>
                      <a:pt x="803" y="726"/>
                    </a:cubicBezTo>
                    <a:cubicBezTo>
                      <a:pt x="844" y="808"/>
                      <a:pt x="875" y="894"/>
                      <a:pt x="896" y="984"/>
                    </a:cubicBezTo>
                    <a:cubicBezTo>
                      <a:pt x="921" y="1092"/>
                      <a:pt x="929" y="1208"/>
                      <a:pt x="892" y="1315"/>
                    </a:cubicBezTo>
                    <a:cubicBezTo>
                      <a:pt x="861" y="1405"/>
                      <a:pt x="800" y="1481"/>
                      <a:pt x="738" y="1552"/>
                    </a:cubicBezTo>
                    <a:cubicBezTo>
                      <a:pt x="673" y="1624"/>
                      <a:pt x="607" y="1694"/>
                      <a:pt x="553" y="1774"/>
                    </a:cubicBezTo>
                    <a:cubicBezTo>
                      <a:pt x="430" y="1960"/>
                      <a:pt x="364" y="2181"/>
                      <a:pt x="366" y="2404"/>
                    </a:cubicBezTo>
                    <a:cubicBezTo>
                      <a:pt x="374" y="2402"/>
                      <a:pt x="381" y="2400"/>
                      <a:pt x="388" y="2398"/>
                    </a:cubicBezTo>
                    <a:cubicBezTo>
                      <a:pt x="346" y="2326"/>
                      <a:pt x="290" y="2274"/>
                      <a:pt x="219" y="2231"/>
                    </a:cubicBezTo>
                    <a:cubicBezTo>
                      <a:pt x="188" y="2213"/>
                      <a:pt x="157" y="2195"/>
                      <a:pt x="128" y="2174"/>
                    </a:cubicBezTo>
                    <a:cubicBezTo>
                      <a:pt x="90" y="2145"/>
                      <a:pt x="57" y="2110"/>
                      <a:pt x="29" y="2071"/>
                    </a:cubicBezTo>
                    <a:cubicBezTo>
                      <a:pt x="21" y="2059"/>
                      <a:pt x="0" y="2071"/>
                      <a:pt x="9" y="2083"/>
                    </a:cubicBezTo>
                    <a:cubicBezTo>
                      <a:pt x="58" y="2151"/>
                      <a:pt x="119" y="2199"/>
                      <a:pt x="190" y="2242"/>
                    </a:cubicBezTo>
                    <a:cubicBezTo>
                      <a:pt x="221" y="2260"/>
                      <a:pt x="252" y="2279"/>
                      <a:pt x="280" y="2303"/>
                    </a:cubicBezTo>
                    <a:cubicBezTo>
                      <a:pt x="316" y="2333"/>
                      <a:pt x="344" y="2370"/>
                      <a:pt x="368" y="2410"/>
                    </a:cubicBezTo>
                    <a:cubicBezTo>
                      <a:pt x="374" y="2420"/>
                      <a:pt x="390" y="2416"/>
                      <a:pt x="390" y="2404"/>
                    </a:cubicBezTo>
                    <a:cubicBezTo>
                      <a:pt x="388" y="2197"/>
                      <a:pt x="446" y="1991"/>
                      <a:pt x="556" y="1815"/>
                    </a:cubicBezTo>
                    <a:cubicBezTo>
                      <a:pt x="610" y="1728"/>
                      <a:pt x="678" y="1654"/>
                      <a:pt x="746" y="1578"/>
                    </a:cubicBezTo>
                    <a:cubicBezTo>
                      <a:pt x="808" y="1508"/>
                      <a:pt x="869" y="1435"/>
                      <a:pt x="905" y="1348"/>
                    </a:cubicBezTo>
                    <a:cubicBezTo>
                      <a:pt x="984" y="1159"/>
                      <a:pt x="925" y="938"/>
                      <a:pt x="845" y="759"/>
                    </a:cubicBezTo>
                    <a:cubicBezTo>
                      <a:pt x="772" y="595"/>
                      <a:pt x="664" y="446"/>
                      <a:pt x="534" y="322"/>
                    </a:cubicBezTo>
                    <a:cubicBezTo>
                      <a:pt x="388" y="182"/>
                      <a:pt x="213" y="73"/>
                      <a:pt x="22" y="6"/>
                    </a:cubicBezTo>
                    <a:cubicBezTo>
                      <a:pt x="8" y="0"/>
                      <a:pt x="2" y="23"/>
                      <a:pt x="16" y="28"/>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
              <p:cNvSpPr>
                <a:spLocks/>
              </p:cNvSpPr>
              <p:nvPr/>
            </p:nvSpPr>
            <p:spPr bwMode="auto">
              <a:xfrm>
                <a:off x="750888" y="-2378075"/>
                <a:ext cx="633413" cy="1570038"/>
              </a:xfrm>
              <a:custGeom>
                <a:avLst/>
                <a:gdLst>
                  <a:gd name="T0" fmla="*/ 798 w 909"/>
                  <a:gd name="T1" fmla="*/ 189 h 2259"/>
                  <a:gd name="T2" fmla="*/ 752 w 909"/>
                  <a:gd name="T3" fmla="*/ 287 h 2259"/>
                  <a:gd name="T4" fmla="*/ 740 w 909"/>
                  <a:gd name="T5" fmla="*/ 364 h 2259"/>
                  <a:gd name="T6" fmla="*/ 825 w 909"/>
                  <a:gd name="T7" fmla="*/ 822 h 2259"/>
                  <a:gd name="T8" fmla="*/ 887 w 909"/>
                  <a:gd name="T9" fmla="*/ 1291 h 2259"/>
                  <a:gd name="T10" fmla="*/ 888 w 909"/>
                  <a:gd name="T11" fmla="*/ 1300 h 2259"/>
                  <a:gd name="T12" fmla="*/ 785 w 909"/>
                  <a:gd name="T13" fmla="*/ 1781 h 2259"/>
                  <a:gd name="T14" fmla="*/ 503 w 909"/>
                  <a:gd name="T15" fmla="*/ 2062 h 2259"/>
                  <a:gd name="T16" fmla="*/ 271 w 909"/>
                  <a:gd name="T17" fmla="*/ 2235 h 2259"/>
                  <a:gd name="T18" fmla="*/ 224 w 909"/>
                  <a:gd name="T19" fmla="*/ 2257 h 2259"/>
                  <a:gd name="T20" fmla="*/ 150 w 909"/>
                  <a:gd name="T21" fmla="*/ 2203 h 2259"/>
                  <a:gd name="T22" fmla="*/ 156 w 909"/>
                  <a:gd name="T23" fmla="*/ 1395 h 2259"/>
                  <a:gd name="T24" fmla="*/ 462 w 909"/>
                  <a:gd name="T25" fmla="*/ 1004 h 2259"/>
                  <a:gd name="T26" fmla="*/ 766 w 909"/>
                  <a:gd name="T27" fmla="*/ 57 h 2259"/>
                  <a:gd name="T28" fmla="*/ 820 w 909"/>
                  <a:gd name="T29" fmla="*/ 9 h 2259"/>
                  <a:gd name="T30" fmla="*/ 888 w 909"/>
                  <a:gd name="T31" fmla="*/ 19 h 2259"/>
                  <a:gd name="T32" fmla="*/ 882 w 909"/>
                  <a:gd name="T33" fmla="*/ 106 h 2259"/>
                  <a:gd name="T34" fmla="*/ 841 w 909"/>
                  <a:gd name="T35" fmla="*/ 147 h 2259"/>
                  <a:gd name="T36" fmla="*/ 798 w 909"/>
                  <a:gd name="T37" fmla="*/ 18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2259">
                    <a:moveTo>
                      <a:pt x="798" y="189"/>
                    </a:moveTo>
                    <a:cubicBezTo>
                      <a:pt x="776" y="219"/>
                      <a:pt x="765" y="252"/>
                      <a:pt x="752" y="287"/>
                    </a:cubicBezTo>
                    <a:cubicBezTo>
                      <a:pt x="742" y="315"/>
                      <a:pt x="735" y="333"/>
                      <a:pt x="740" y="364"/>
                    </a:cubicBezTo>
                    <a:cubicBezTo>
                      <a:pt x="762" y="518"/>
                      <a:pt x="795" y="669"/>
                      <a:pt x="825" y="822"/>
                    </a:cubicBezTo>
                    <a:cubicBezTo>
                      <a:pt x="856" y="977"/>
                      <a:pt x="882" y="1133"/>
                      <a:pt x="887" y="1291"/>
                    </a:cubicBezTo>
                    <a:cubicBezTo>
                      <a:pt x="888" y="1294"/>
                      <a:pt x="888" y="1297"/>
                      <a:pt x="888" y="1300"/>
                    </a:cubicBezTo>
                    <a:cubicBezTo>
                      <a:pt x="893" y="1466"/>
                      <a:pt x="872" y="1639"/>
                      <a:pt x="785" y="1781"/>
                    </a:cubicBezTo>
                    <a:cubicBezTo>
                      <a:pt x="716" y="1895"/>
                      <a:pt x="610" y="1981"/>
                      <a:pt x="503" y="2062"/>
                    </a:cubicBezTo>
                    <a:cubicBezTo>
                      <a:pt x="427" y="2120"/>
                      <a:pt x="349" y="2178"/>
                      <a:pt x="271" y="2235"/>
                    </a:cubicBezTo>
                    <a:cubicBezTo>
                      <a:pt x="257" y="2245"/>
                      <a:pt x="242" y="2256"/>
                      <a:pt x="224" y="2257"/>
                    </a:cubicBezTo>
                    <a:cubicBezTo>
                      <a:pt x="192" y="2259"/>
                      <a:pt x="167" y="2230"/>
                      <a:pt x="150" y="2203"/>
                    </a:cubicBezTo>
                    <a:cubicBezTo>
                      <a:pt x="0" y="1961"/>
                      <a:pt x="3" y="1634"/>
                      <a:pt x="156" y="1395"/>
                    </a:cubicBezTo>
                    <a:cubicBezTo>
                      <a:pt x="246" y="1255"/>
                      <a:pt x="380" y="1148"/>
                      <a:pt x="462" y="1004"/>
                    </a:cubicBezTo>
                    <a:cubicBezTo>
                      <a:pt x="628" y="713"/>
                      <a:pt x="560" y="320"/>
                      <a:pt x="766" y="57"/>
                    </a:cubicBezTo>
                    <a:cubicBezTo>
                      <a:pt x="781" y="38"/>
                      <a:pt x="798" y="19"/>
                      <a:pt x="820" y="9"/>
                    </a:cubicBezTo>
                    <a:cubicBezTo>
                      <a:pt x="842" y="0"/>
                      <a:pt x="871" y="1"/>
                      <a:pt x="888" y="19"/>
                    </a:cubicBezTo>
                    <a:cubicBezTo>
                      <a:pt x="909" y="42"/>
                      <a:pt x="901" y="80"/>
                      <a:pt x="882" y="106"/>
                    </a:cubicBezTo>
                    <a:cubicBezTo>
                      <a:pt x="871" y="121"/>
                      <a:pt x="856" y="134"/>
                      <a:pt x="841" y="147"/>
                    </a:cubicBezTo>
                    <a:cubicBezTo>
                      <a:pt x="826" y="161"/>
                      <a:pt x="814" y="176"/>
                      <a:pt x="798" y="189"/>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4"/>
              <p:cNvSpPr>
                <a:spLocks/>
              </p:cNvSpPr>
              <p:nvPr/>
            </p:nvSpPr>
            <p:spPr bwMode="auto">
              <a:xfrm>
                <a:off x="763588" y="-2387600"/>
                <a:ext cx="630238" cy="1585913"/>
              </a:xfrm>
              <a:custGeom>
                <a:avLst/>
                <a:gdLst>
                  <a:gd name="T0" fmla="*/ 771 w 904"/>
                  <a:gd name="T1" fmla="*/ 196 h 2282"/>
                  <a:gd name="T2" fmla="*/ 719 w 904"/>
                  <a:gd name="T3" fmla="*/ 309 h 2282"/>
                  <a:gd name="T4" fmla="*/ 717 w 904"/>
                  <a:gd name="T5" fmla="*/ 418 h 2282"/>
                  <a:gd name="T6" fmla="*/ 769 w 904"/>
                  <a:gd name="T7" fmla="*/ 701 h 2282"/>
                  <a:gd name="T8" fmla="*/ 857 w 904"/>
                  <a:gd name="T9" fmla="*/ 1273 h 2282"/>
                  <a:gd name="T10" fmla="*/ 768 w 904"/>
                  <a:gd name="T11" fmla="*/ 1770 h 2282"/>
                  <a:gd name="T12" fmla="*/ 393 w 904"/>
                  <a:gd name="T13" fmla="*/ 2131 h 2282"/>
                  <a:gd name="T14" fmla="*/ 280 w 904"/>
                  <a:gd name="T15" fmla="*/ 2214 h 2282"/>
                  <a:gd name="T16" fmla="*/ 226 w 904"/>
                  <a:gd name="T17" fmla="*/ 2252 h 2282"/>
                  <a:gd name="T18" fmla="*/ 165 w 904"/>
                  <a:gd name="T19" fmla="*/ 2237 h 2282"/>
                  <a:gd name="T20" fmla="*/ 105 w 904"/>
                  <a:gd name="T21" fmla="*/ 2138 h 2282"/>
                  <a:gd name="T22" fmla="*/ 63 w 904"/>
                  <a:gd name="T23" fmla="*/ 2027 h 2282"/>
                  <a:gd name="T24" fmla="*/ 75 w 904"/>
                  <a:gd name="T25" fmla="*/ 1568 h 2282"/>
                  <a:gd name="T26" fmla="*/ 188 w 904"/>
                  <a:gd name="T27" fmla="*/ 1359 h 2282"/>
                  <a:gd name="T28" fmla="*/ 352 w 904"/>
                  <a:gd name="T29" fmla="*/ 1166 h 2282"/>
                  <a:gd name="T30" fmla="*/ 482 w 904"/>
                  <a:gd name="T31" fmla="*/ 969 h 2282"/>
                  <a:gd name="T32" fmla="*/ 551 w 904"/>
                  <a:gd name="T33" fmla="*/ 761 h 2282"/>
                  <a:gd name="T34" fmla="*/ 640 w 904"/>
                  <a:gd name="T35" fmla="*/ 321 h 2282"/>
                  <a:gd name="T36" fmla="*/ 728 w 904"/>
                  <a:gd name="T37" fmla="*/ 119 h 2282"/>
                  <a:gd name="T38" fmla="*/ 812 w 904"/>
                  <a:gd name="T39" fmla="*/ 32 h 2282"/>
                  <a:gd name="T40" fmla="*/ 867 w 904"/>
                  <a:gd name="T41" fmla="*/ 47 h 2282"/>
                  <a:gd name="T42" fmla="*/ 858 w 904"/>
                  <a:gd name="T43" fmla="*/ 108 h 2282"/>
                  <a:gd name="T44" fmla="*/ 816 w 904"/>
                  <a:gd name="T45" fmla="*/ 152 h 2282"/>
                  <a:gd name="T46" fmla="*/ 773 w 904"/>
                  <a:gd name="T47" fmla="*/ 194 h 2282"/>
                  <a:gd name="T48" fmla="*/ 790 w 904"/>
                  <a:gd name="T49" fmla="*/ 211 h 2282"/>
                  <a:gd name="T50" fmla="*/ 837 w 904"/>
                  <a:gd name="T51" fmla="*/ 164 h 2282"/>
                  <a:gd name="T52" fmla="*/ 879 w 904"/>
                  <a:gd name="T53" fmla="*/ 120 h 2282"/>
                  <a:gd name="T54" fmla="*/ 882 w 904"/>
                  <a:gd name="T55" fmla="*/ 28 h 2282"/>
                  <a:gd name="T56" fmla="*/ 797 w 904"/>
                  <a:gd name="T57" fmla="*/ 12 h 2282"/>
                  <a:gd name="T58" fmla="*/ 714 w 904"/>
                  <a:gd name="T59" fmla="*/ 98 h 2282"/>
                  <a:gd name="T60" fmla="*/ 569 w 904"/>
                  <a:gd name="T61" fmla="*/ 539 h 2282"/>
                  <a:gd name="T62" fmla="*/ 442 w 904"/>
                  <a:gd name="T63" fmla="*/ 998 h 2282"/>
                  <a:gd name="T64" fmla="*/ 122 w 904"/>
                  <a:gd name="T65" fmla="*/ 1413 h 2282"/>
                  <a:gd name="T66" fmla="*/ 13 w 904"/>
                  <a:gd name="T67" fmla="*/ 1880 h 2282"/>
                  <a:gd name="T68" fmla="*/ 68 w 904"/>
                  <a:gd name="T69" fmla="*/ 2113 h 2282"/>
                  <a:gd name="T70" fmla="*/ 123 w 904"/>
                  <a:gd name="T71" fmla="*/ 2222 h 2282"/>
                  <a:gd name="T72" fmla="*/ 202 w 904"/>
                  <a:gd name="T73" fmla="*/ 2282 h 2282"/>
                  <a:gd name="T74" fmla="*/ 249 w 904"/>
                  <a:gd name="T75" fmla="*/ 2265 h 2282"/>
                  <a:gd name="T76" fmla="*/ 310 w 904"/>
                  <a:gd name="T77" fmla="*/ 2221 h 2282"/>
                  <a:gd name="T78" fmla="*/ 436 w 904"/>
                  <a:gd name="T79" fmla="*/ 2128 h 2282"/>
                  <a:gd name="T80" fmla="*/ 650 w 904"/>
                  <a:gd name="T81" fmla="*/ 1955 h 2282"/>
                  <a:gd name="T82" fmla="*/ 808 w 904"/>
                  <a:gd name="T83" fmla="*/ 1746 h 2282"/>
                  <a:gd name="T84" fmla="*/ 875 w 904"/>
                  <a:gd name="T85" fmla="*/ 1498 h 2282"/>
                  <a:gd name="T86" fmla="*/ 837 w 904"/>
                  <a:gd name="T87" fmla="*/ 923 h 2282"/>
                  <a:gd name="T88" fmla="*/ 779 w 904"/>
                  <a:gd name="T89" fmla="*/ 626 h 2282"/>
                  <a:gd name="T90" fmla="*/ 750 w 904"/>
                  <a:gd name="T91" fmla="*/ 473 h 2282"/>
                  <a:gd name="T92" fmla="*/ 739 w 904"/>
                  <a:gd name="T93" fmla="*/ 404 h 2282"/>
                  <a:gd name="T94" fmla="*/ 738 w 904"/>
                  <a:gd name="T95" fmla="*/ 329 h 2282"/>
                  <a:gd name="T96" fmla="*/ 792 w 904"/>
                  <a:gd name="T97" fmla="*/ 208 h 2282"/>
                  <a:gd name="T98" fmla="*/ 771 w 904"/>
                  <a:gd name="T99" fmla="*/ 196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4" h="2282">
                    <a:moveTo>
                      <a:pt x="771" y="196"/>
                    </a:moveTo>
                    <a:cubicBezTo>
                      <a:pt x="747" y="230"/>
                      <a:pt x="733" y="270"/>
                      <a:pt x="719" y="309"/>
                    </a:cubicBezTo>
                    <a:cubicBezTo>
                      <a:pt x="707" y="347"/>
                      <a:pt x="711" y="379"/>
                      <a:pt x="717" y="418"/>
                    </a:cubicBezTo>
                    <a:cubicBezTo>
                      <a:pt x="732" y="513"/>
                      <a:pt x="750" y="607"/>
                      <a:pt x="769" y="701"/>
                    </a:cubicBezTo>
                    <a:cubicBezTo>
                      <a:pt x="807" y="890"/>
                      <a:pt x="847" y="1080"/>
                      <a:pt x="857" y="1273"/>
                    </a:cubicBezTo>
                    <a:cubicBezTo>
                      <a:pt x="866" y="1442"/>
                      <a:pt x="853" y="1620"/>
                      <a:pt x="768" y="1770"/>
                    </a:cubicBezTo>
                    <a:cubicBezTo>
                      <a:pt x="682" y="1924"/>
                      <a:pt x="531" y="2028"/>
                      <a:pt x="393" y="2131"/>
                    </a:cubicBezTo>
                    <a:cubicBezTo>
                      <a:pt x="355" y="2159"/>
                      <a:pt x="317" y="2186"/>
                      <a:pt x="280" y="2214"/>
                    </a:cubicBezTo>
                    <a:cubicBezTo>
                      <a:pt x="262" y="2227"/>
                      <a:pt x="245" y="2242"/>
                      <a:pt x="226" y="2252"/>
                    </a:cubicBezTo>
                    <a:cubicBezTo>
                      <a:pt x="203" y="2264"/>
                      <a:pt x="182" y="2255"/>
                      <a:pt x="165" y="2237"/>
                    </a:cubicBezTo>
                    <a:cubicBezTo>
                      <a:pt x="139" y="2210"/>
                      <a:pt x="121" y="2172"/>
                      <a:pt x="105" y="2138"/>
                    </a:cubicBezTo>
                    <a:cubicBezTo>
                      <a:pt x="88" y="2102"/>
                      <a:pt x="74" y="2065"/>
                      <a:pt x="63" y="2027"/>
                    </a:cubicBezTo>
                    <a:cubicBezTo>
                      <a:pt x="21" y="1878"/>
                      <a:pt x="25" y="1715"/>
                      <a:pt x="75" y="1568"/>
                    </a:cubicBezTo>
                    <a:cubicBezTo>
                      <a:pt x="101" y="1493"/>
                      <a:pt x="140" y="1423"/>
                      <a:pt x="188" y="1359"/>
                    </a:cubicBezTo>
                    <a:cubicBezTo>
                      <a:pt x="239" y="1292"/>
                      <a:pt x="297" y="1231"/>
                      <a:pt x="352" y="1166"/>
                    </a:cubicBezTo>
                    <a:cubicBezTo>
                      <a:pt x="403" y="1106"/>
                      <a:pt x="449" y="1042"/>
                      <a:pt x="482" y="969"/>
                    </a:cubicBezTo>
                    <a:cubicBezTo>
                      <a:pt x="513" y="903"/>
                      <a:pt x="534" y="833"/>
                      <a:pt x="551" y="761"/>
                    </a:cubicBezTo>
                    <a:cubicBezTo>
                      <a:pt x="584" y="615"/>
                      <a:pt x="599" y="465"/>
                      <a:pt x="640" y="321"/>
                    </a:cubicBezTo>
                    <a:cubicBezTo>
                      <a:pt x="661" y="250"/>
                      <a:pt x="689" y="182"/>
                      <a:pt x="728" y="119"/>
                    </a:cubicBezTo>
                    <a:cubicBezTo>
                      <a:pt x="749" y="88"/>
                      <a:pt x="774" y="45"/>
                      <a:pt x="812" y="32"/>
                    </a:cubicBezTo>
                    <a:cubicBezTo>
                      <a:pt x="831" y="25"/>
                      <a:pt x="856" y="28"/>
                      <a:pt x="867" y="47"/>
                    </a:cubicBezTo>
                    <a:cubicBezTo>
                      <a:pt x="878" y="66"/>
                      <a:pt x="869" y="91"/>
                      <a:pt x="858" y="108"/>
                    </a:cubicBezTo>
                    <a:cubicBezTo>
                      <a:pt x="847" y="125"/>
                      <a:pt x="830" y="138"/>
                      <a:pt x="816" y="152"/>
                    </a:cubicBezTo>
                    <a:cubicBezTo>
                      <a:pt x="801" y="165"/>
                      <a:pt x="788" y="181"/>
                      <a:pt x="773" y="194"/>
                    </a:cubicBezTo>
                    <a:cubicBezTo>
                      <a:pt x="761" y="204"/>
                      <a:pt x="778" y="221"/>
                      <a:pt x="790" y="211"/>
                    </a:cubicBezTo>
                    <a:cubicBezTo>
                      <a:pt x="807" y="196"/>
                      <a:pt x="821" y="179"/>
                      <a:pt x="837" y="164"/>
                    </a:cubicBezTo>
                    <a:cubicBezTo>
                      <a:pt x="852" y="151"/>
                      <a:pt x="868" y="137"/>
                      <a:pt x="879" y="120"/>
                    </a:cubicBezTo>
                    <a:cubicBezTo>
                      <a:pt x="896" y="94"/>
                      <a:pt x="904" y="54"/>
                      <a:pt x="882" y="28"/>
                    </a:cubicBezTo>
                    <a:cubicBezTo>
                      <a:pt x="862" y="2"/>
                      <a:pt x="825" y="0"/>
                      <a:pt x="797" y="12"/>
                    </a:cubicBezTo>
                    <a:cubicBezTo>
                      <a:pt x="761" y="28"/>
                      <a:pt x="736" y="66"/>
                      <a:pt x="714" y="98"/>
                    </a:cubicBezTo>
                    <a:cubicBezTo>
                      <a:pt x="627" y="228"/>
                      <a:pt x="596" y="386"/>
                      <a:pt x="569" y="539"/>
                    </a:cubicBezTo>
                    <a:cubicBezTo>
                      <a:pt x="542" y="695"/>
                      <a:pt x="518" y="857"/>
                      <a:pt x="442" y="998"/>
                    </a:cubicBezTo>
                    <a:cubicBezTo>
                      <a:pt x="358" y="1153"/>
                      <a:pt x="214" y="1263"/>
                      <a:pt x="122" y="1413"/>
                    </a:cubicBezTo>
                    <a:cubicBezTo>
                      <a:pt x="37" y="1551"/>
                      <a:pt x="0" y="1718"/>
                      <a:pt x="13" y="1880"/>
                    </a:cubicBezTo>
                    <a:cubicBezTo>
                      <a:pt x="19" y="1960"/>
                      <a:pt x="37" y="2039"/>
                      <a:pt x="68" y="2113"/>
                    </a:cubicBezTo>
                    <a:cubicBezTo>
                      <a:pt x="83" y="2151"/>
                      <a:pt x="101" y="2187"/>
                      <a:pt x="123" y="2222"/>
                    </a:cubicBezTo>
                    <a:cubicBezTo>
                      <a:pt x="141" y="2249"/>
                      <a:pt x="166" y="2281"/>
                      <a:pt x="202" y="2282"/>
                    </a:cubicBezTo>
                    <a:cubicBezTo>
                      <a:pt x="219" y="2282"/>
                      <a:pt x="235" y="2275"/>
                      <a:pt x="249" y="2265"/>
                    </a:cubicBezTo>
                    <a:cubicBezTo>
                      <a:pt x="270" y="2252"/>
                      <a:pt x="290" y="2236"/>
                      <a:pt x="310" y="2221"/>
                    </a:cubicBezTo>
                    <a:cubicBezTo>
                      <a:pt x="353" y="2190"/>
                      <a:pt x="394" y="2159"/>
                      <a:pt x="436" y="2128"/>
                    </a:cubicBezTo>
                    <a:cubicBezTo>
                      <a:pt x="509" y="2073"/>
                      <a:pt x="583" y="2018"/>
                      <a:pt x="650" y="1955"/>
                    </a:cubicBezTo>
                    <a:cubicBezTo>
                      <a:pt x="713" y="1895"/>
                      <a:pt x="770" y="1826"/>
                      <a:pt x="808" y="1746"/>
                    </a:cubicBezTo>
                    <a:cubicBezTo>
                      <a:pt x="845" y="1668"/>
                      <a:pt x="865" y="1584"/>
                      <a:pt x="875" y="1498"/>
                    </a:cubicBezTo>
                    <a:cubicBezTo>
                      <a:pt x="898" y="1307"/>
                      <a:pt x="871" y="1112"/>
                      <a:pt x="837" y="923"/>
                    </a:cubicBezTo>
                    <a:cubicBezTo>
                      <a:pt x="819" y="824"/>
                      <a:pt x="798" y="725"/>
                      <a:pt x="779" y="626"/>
                    </a:cubicBezTo>
                    <a:cubicBezTo>
                      <a:pt x="769" y="575"/>
                      <a:pt x="759" y="524"/>
                      <a:pt x="750" y="473"/>
                    </a:cubicBezTo>
                    <a:cubicBezTo>
                      <a:pt x="746" y="450"/>
                      <a:pt x="742" y="427"/>
                      <a:pt x="739" y="404"/>
                    </a:cubicBezTo>
                    <a:cubicBezTo>
                      <a:pt x="735" y="379"/>
                      <a:pt x="731" y="355"/>
                      <a:pt x="738" y="329"/>
                    </a:cubicBezTo>
                    <a:cubicBezTo>
                      <a:pt x="750" y="287"/>
                      <a:pt x="766" y="244"/>
                      <a:pt x="792" y="208"/>
                    </a:cubicBezTo>
                    <a:cubicBezTo>
                      <a:pt x="801" y="196"/>
                      <a:pt x="780" y="184"/>
                      <a:pt x="771" y="19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5"/>
              <p:cNvSpPr>
                <a:spLocks/>
              </p:cNvSpPr>
              <p:nvPr/>
            </p:nvSpPr>
            <p:spPr bwMode="auto">
              <a:xfrm>
                <a:off x="814388" y="-1393825"/>
                <a:ext cx="1200150" cy="1157288"/>
              </a:xfrm>
              <a:custGeom>
                <a:avLst/>
                <a:gdLst>
                  <a:gd name="T0" fmla="*/ 652 w 1723"/>
                  <a:gd name="T1" fmla="*/ 77 h 1667"/>
                  <a:gd name="T2" fmla="*/ 1240 w 1723"/>
                  <a:gd name="T3" fmla="*/ 105 h 1667"/>
                  <a:gd name="T4" fmla="*/ 1399 w 1723"/>
                  <a:gd name="T5" fmla="*/ 186 h 1667"/>
                  <a:gd name="T6" fmla="*/ 1680 w 1723"/>
                  <a:gd name="T7" fmla="*/ 133 h 1667"/>
                  <a:gd name="T8" fmla="*/ 1581 w 1723"/>
                  <a:gd name="T9" fmla="*/ 358 h 1667"/>
                  <a:gd name="T10" fmla="*/ 1379 w 1723"/>
                  <a:gd name="T11" fmla="*/ 532 h 1667"/>
                  <a:gd name="T12" fmla="*/ 1321 w 1723"/>
                  <a:gd name="T13" fmla="*/ 761 h 1667"/>
                  <a:gd name="T14" fmla="*/ 1088 w 1723"/>
                  <a:gd name="T15" fmla="*/ 880 h 1667"/>
                  <a:gd name="T16" fmla="*/ 819 w 1723"/>
                  <a:gd name="T17" fmla="*/ 1213 h 1667"/>
                  <a:gd name="T18" fmla="*/ 683 w 1723"/>
                  <a:gd name="T19" fmla="*/ 1209 h 1667"/>
                  <a:gd name="T20" fmla="*/ 303 w 1723"/>
                  <a:gd name="T21" fmla="*/ 1641 h 1667"/>
                  <a:gd name="T22" fmla="*/ 26 w 1723"/>
                  <a:gd name="T23" fmla="*/ 1165 h 1667"/>
                  <a:gd name="T24" fmla="*/ 137 w 1723"/>
                  <a:gd name="T25" fmla="*/ 603 h 1667"/>
                  <a:gd name="T26" fmla="*/ 493 w 1723"/>
                  <a:gd name="T27" fmla="*/ 147 h 1667"/>
                  <a:gd name="T28" fmla="*/ 652 w 1723"/>
                  <a:gd name="T29" fmla="*/ 77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3" h="1667">
                    <a:moveTo>
                      <a:pt x="652" y="77"/>
                    </a:moveTo>
                    <a:cubicBezTo>
                      <a:pt x="840" y="0"/>
                      <a:pt x="1061" y="11"/>
                      <a:pt x="1240" y="105"/>
                    </a:cubicBezTo>
                    <a:cubicBezTo>
                      <a:pt x="1293" y="133"/>
                      <a:pt x="1343" y="168"/>
                      <a:pt x="1399" y="186"/>
                    </a:cubicBezTo>
                    <a:cubicBezTo>
                      <a:pt x="1494" y="217"/>
                      <a:pt x="1604" y="196"/>
                      <a:pt x="1680" y="133"/>
                    </a:cubicBezTo>
                    <a:cubicBezTo>
                      <a:pt x="1723" y="212"/>
                      <a:pt x="1655" y="308"/>
                      <a:pt x="1581" y="358"/>
                    </a:cubicBezTo>
                    <a:cubicBezTo>
                      <a:pt x="1506" y="409"/>
                      <a:pt x="1414" y="449"/>
                      <a:pt x="1379" y="532"/>
                    </a:cubicBezTo>
                    <a:cubicBezTo>
                      <a:pt x="1348" y="605"/>
                      <a:pt x="1368" y="697"/>
                      <a:pt x="1321" y="761"/>
                    </a:cubicBezTo>
                    <a:cubicBezTo>
                      <a:pt x="1269" y="832"/>
                      <a:pt x="1161" y="831"/>
                      <a:pt x="1088" y="880"/>
                    </a:cubicBezTo>
                    <a:cubicBezTo>
                      <a:pt x="968" y="962"/>
                      <a:pt x="958" y="1168"/>
                      <a:pt x="819" y="1213"/>
                    </a:cubicBezTo>
                    <a:cubicBezTo>
                      <a:pt x="775" y="1227"/>
                      <a:pt x="727" y="1220"/>
                      <a:pt x="683" y="1209"/>
                    </a:cubicBezTo>
                    <a:cubicBezTo>
                      <a:pt x="570" y="1181"/>
                      <a:pt x="416" y="1667"/>
                      <a:pt x="303" y="1641"/>
                    </a:cubicBezTo>
                    <a:cubicBezTo>
                      <a:pt x="189" y="1614"/>
                      <a:pt x="106" y="1081"/>
                      <a:pt x="26" y="1165"/>
                    </a:cubicBezTo>
                    <a:cubicBezTo>
                      <a:pt x="0" y="973"/>
                      <a:pt x="48" y="776"/>
                      <a:pt x="137" y="603"/>
                    </a:cubicBezTo>
                    <a:cubicBezTo>
                      <a:pt x="225" y="431"/>
                      <a:pt x="353" y="281"/>
                      <a:pt x="493" y="147"/>
                    </a:cubicBezTo>
                    <a:cubicBezTo>
                      <a:pt x="536" y="105"/>
                      <a:pt x="597" y="98"/>
                      <a:pt x="652" y="77"/>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6"/>
              <p:cNvSpPr>
                <a:spLocks/>
              </p:cNvSpPr>
              <p:nvPr/>
            </p:nvSpPr>
            <p:spPr bwMode="auto">
              <a:xfrm>
                <a:off x="920751" y="-360363"/>
                <a:ext cx="690563" cy="1441450"/>
              </a:xfrm>
              <a:custGeom>
                <a:avLst/>
                <a:gdLst>
                  <a:gd name="T0" fmla="*/ 887 w 990"/>
                  <a:gd name="T1" fmla="*/ 380 h 2075"/>
                  <a:gd name="T2" fmla="*/ 395 w 990"/>
                  <a:gd name="T3" fmla="*/ 1692 h 2075"/>
                  <a:gd name="T4" fmla="*/ 186 w 990"/>
                  <a:gd name="T5" fmla="*/ 1880 h 2075"/>
                  <a:gd name="T6" fmla="*/ 69 w 990"/>
                  <a:gd name="T7" fmla="*/ 2075 h 2075"/>
                  <a:gd name="T8" fmla="*/ 74 w 990"/>
                  <a:gd name="T9" fmla="*/ 1861 h 2075"/>
                  <a:gd name="T10" fmla="*/ 50 w 990"/>
                  <a:gd name="T11" fmla="*/ 1435 h 2075"/>
                  <a:gd name="T12" fmla="*/ 9 w 990"/>
                  <a:gd name="T13" fmla="*/ 519 h 2075"/>
                  <a:gd name="T14" fmla="*/ 155 w 990"/>
                  <a:gd name="T15" fmla="*/ 86 h 2075"/>
                  <a:gd name="T16" fmla="*/ 469 w 990"/>
                  <a:gd name="T17" fmla="*/ 5 h 2075"/>
                  <a:gd name="T18" fmla="*/ 823 w 990"/>
                  <a:gd name="T19" fmla="*/ 164 h 2075"/>
                  <a:gd name="T20" fmla="*/ 886 w 990"/>
                  <a:gd name="T21" fmla="*/ 402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0" h="2075">
                    <a:moveTo>
                      <a:pt x="887" y="380"/>
                    </a:moveTo>
                    <a:cubicBezTo>
                      <a:pt x="990" y="862"/>
                      <a:pt x="790" y="1397"/>
                      <a:pt x="395" y="1692"/>
                    </a:cubicBezTo>
                    <a:cubicBezTo>
                      <a:pt x="319" y="1748"/>
                      <a:pt x="235" y="1799"/>
                      <a:pt x="186" y="1880"/>
                    </a:cubicBezTo>
                    <a:cubicBezTo>
                      <a:pt x="146" y="1946"/>
                      <a:pt x="131" y="2030"/>
                      <a:pt x="69" y="2075"/>
                    </a:cubicBezTo>
                    <a:cubicBezTo>
                      <a:pt x="50" y="2006"/>
                      <a:pt x="67" y="1933"/>
                      <a:pt x="74" y="1861"/>
                    </a:cubicBezTo>
                    <a:cubicBezTo>
                      <a:pt x="89" y="1719"/>
                      <a:pt x="67" y="1577"/>
                      <a:pt x="50" y="1435"/>
                    </a:cubicBezTo>
                    <a:cubicBezTo>
                      <a:pt x="14" y="1131"/>
                      <a:pt x="0" y="825"/>
                      <a:pt x="9" y="519"/>
                    </a:cubicBezTo>
                    <a:cubicBezTo>
                      <a:pt x="14" y="362"/>
                      <a:pt x="33" y="186"/>
                      <a:pt x="155" y="86"/>
                    </a:cubicBezTo>
                    <a:cubicBezTo>
                      <a:pt x="240" y="16"/>
                      <a:pt x="359" y="0"/>
                      <a:pt x="469" y="5"/>
                    </a:cubicBezTo>
                    <a:cubicBezTo>
                      <a:pt x="603" y="11"/>
                      <a:pt x="749" y="52"/>
                      <a:pt x="823" y="164"/>
                    </a:cubicBezTo>
                    <a:cubicBezTo>
                      <a:pt x="869" y="233"/>
                      <a:pt x="880" y="319"/>
                      <a:pt x="886" y="402"/>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7"/>
              <p:cNvSpPr>
                <a:spLocks/>
              </p:cNvSpPr>
              <p:nvPr/>
            </p:nvSpPr>
            <p:spPr bwMode="auto">
              <a:xfrm>
                <a:off x="1012826" y="-1281113"/>
                <a:ext cx="674688" cy="169863"/>
              </a:xfrm>
              <a:custGeom>
                <a:avLst/>
                <a:gdLst>
                  <a:gd name="T0" fmla="*/ 3 w 967"/>
                  <a:gd name="T1" fmla="*/ 202 h 244"/>
                  <a:gd name="T2" fmla="*/ 707 w 967"/>
                  <a:gd name="T3" fmla="*/ 0 h 244"/>
                  <a:gd name="T4" fmla="*/ 891 w 967"/>
                  <a:gd name="T5" fmla="*/ 16 h 244"/>
                  <a:gd name="T6" fmla="*/ 941 w 967"/>
                  <a:gd name="T7" fmla="*/ 36 h 244"/>
                  <a:gd name="T8" fmla="*/ 961 w 967"/>
                  <a:gd name="T9" fmla="*/ 48 h 244"/>
                  <a:gd name="T10" fmla="*/ 961 w 967"/>
                  <a:gd name="T11" fmla="*/ 52 h 244"/>
                  <a:gd name="T12" fmla="*/ 265 w 967"/>
                  <a:gd name="T13" fmla="*/ 144 h 244"/>
                  <a:gd name="T14" fmla="*/ 78 w 967"/>
                  <a:gd name="T15" fmla="*/ 237 h 244"/>
                  <a:gd name="T16" fmla="*/ 3 w 967"/>
                  <a:gd name="T17" fmla="*/ 20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7" h="244">
                    <a:moveTo>
                      <a:pt x="3" y="202"/>
                    </a:moveTo>
                    <a:cubicBezTo>
                      <a:pt x="210" y="77"/>
                      <a:pt x="477" y="3"/>
                      <a:pt x="707" y="0"/>
                    </a:cubicBezTo>
                    <a:cubicBezTo>
                      <a:pt x="773" y="0"/>
                      <a:pt x="835" y="5"/>
                      <a:pt x="891" y="16"/>
                    </a:cubicBezTo>
                    <a:cubicBezTo>
                      <a:pt x="910" y="20"/>
                      <a:pt x="926" y="28"/>
                      <a:pt x="941" y="36"/>
                    </a:cubicBezTo>
                    <a:cubicBezTo>
                      <a:pt x="948" y="39"/>
                      <a:pt x="956" y="43"/>
                      <a:pt x="961" y="48"/>
                    </a:cubicBezTo>
                    <a:cubicBezTo>
                      <a:pt x="961" y="48"/>
                      <a:pt x="967" y="53"/>
                      <a:pt x="961" y="52"/>
                    </a:cubicBezTo>
                    <a:cubicBezTo>
                      <a:pt x="763" y="12"/>
                      <a:pt x="498" y="49"/>
                      <a:pt x="265" y="144"/>
                    </a:cubicBezTo>
                    <a:cubicBezTo>
                      <a:pt x="199" y="171"/>
                      <a:pt x="136" y="202"/>
                      <a:pt x="78" y="237"/>
                    </a:cubicBezTo>
                    <a:cubicBezTo>
                      <a:pt x="67" y="244"/>
                      <a:pt x="0" y="204"/>
                      <a:pt x="3" y="2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8"/>
              <p:cNvSpPr>
                <a:spLocks/>
              </p:cNvSpPr>
              <p:nvPr/>
            </p:nvSpPr>
            <p:spPr bwMode="auto">
              <a:xfrm>
                <a:off x="1438276" y="-620713"/>
                <a:ext cx="511175" cy="539750"/>
              </a:xfrm>
              <a:custGeom>
                <a:avLst/>
                <a:gdLst>
                  <a:gd name="T0" fmla="*/ 726 w 733"/>
                  <a:gd name="T1" fmla="*/ 755 h 776"/>
                  <a:gd name="T2" fmla="*/ 172 w 733"/>
                  <a:gd name="T3" fmla="*/ 244 h 776"/>
                  <a:gd name="T4" fmla="*/ 115 w 733"/>
                  <a:gd name="T5" fmla="*/ 7 h 776"/>
                  <a:gd name="T6" fmla="*/ 58 w 733"/>
                  <a:gd name="T7" fmla="*/ 10 h 776"/>
                  <a:gd name="T8" fmla="*/ 1 w 733"/>
                  <a:gd name="T9" fmla="*/ 23 h 776"/>
                  <a:gd name="T10" fmla="*/ 404 w 733"/>
                  <a:gd name="T11" fmla="*/ 699 h 776"/>
                  <a:gd name="T12" fmla="*/ 616 w 733"/>
                  <a:gd name="T13" fmla="*/ 773 h 776"/>
                  <a:gd name="T14" fmla="*/ 686 w 733"/>
                  <a:gd name="T15" fmla="*/ 767 h 776"/>
                  <a:gd name="T16" fmla="*/ 720 w 733"/>
                  <a:gd name="T17" fmla="*/ 760 h 776"/>
                  <a:gd name="T18" fmla="*/ 726 w 733"/>
                  <a:gd name="T19" fmla="*/ 75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776">
                    <a:moveTo>
                      <a:pt x="726" y="755"/>
                    </a:moveTo>
                    <a:cubicBezTo>
                      <a:pt x="439" y="707"/>
                      <a:pt x="256" y="490"/>
                      <a:pt x="172" y="244"/>
                    </a:cubicBezTo>
                    <a:cubicBezTo>
                      <a:pt x="146" y="168"/>
                      <a:pt x="128" y="88"/>
                      <a:pt x="115" y="7"/>
                    </a:cubicBezTo>
                    <a:cubicBezTo>
                      <a:pt x="114" y="0"/>
                      <a:pt x="64" y="9"/>
                      <a:pt x="58" y="10"/>
                    </a:cubicBezTo>
                    <a:cubicBezTo>
                      <a:pt x="54" y="10"/>
                      <a:pt x="0" y="18"/>
                      <a:pt x="1" y="23"/>
                    </a:cubicBezTo>
                    <a:cubicBezTo>
                      <a:pt x="43" y="294"/>
                      <a:pt x="155" y="560"/>
                      <a:pt x="404" y="699"/>
                    </a:cubicBezTo>
                    <a:cubicBezTo>
                      <a:pt x="468" y="734"/>
                      <a:pt x="539" y="760"/>
                      <a:pt x="616" y="773"/>
                    </a:cubicBezTo>
                    <a:cubicBezTo>
                      <a:pt x="637" y="776"/>
                      <a:pt x="664" y="771"/>
                      <a:pt x="686" y="767"/>
                    </a:cubicBezTo>
                    <a:cubicBezTo>
                      <a:pt x="697" y="765"/>
                      <a:pt x="710" y="764"/>
                      <a:pt x="720" y="760"/>
                    </a:cubicBezTo>
                    <a:cubicBezTo>
                      <a:pt x="722" y="759"/>
                      <a:pt x="733" y="756"/>
                      <a:pt x="726" y="7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p:cNvSpPr>
              <p:nvPr/>
            </p:nvSpPr>
            <p:spPr bwMode="auto">
              <a:xfrm>
                <a:off x="966788" y="-1466850"/>
                <a:ext cx="455613" cy="630238"/>
              </a:xfrm>
              <a:custGeom>
                <a:avLst/>
                <a:gdLst>
                  <a:gd name="T0" fmla="*/ 55 w 654"/>
                  <a:gd name="T1" fmla="*/ 71 h 907"/>
                  <a:gd name="T2" fmla="*/ 367 w 654"/>
                  <a:gd name="T3" fmla="*/ 73 h 907"/>
                  <a:gd name="T4" fmla="*/ 561 w 654"/>
                  <a:gd name="T5" fmla="*/ 224 h 907"/>
                  <a:gd name="T6" fmla="*/ 633 w 654"/>
                  <a:gd name="T7" fmla="*/ 430 h 907"/>
                  <a:gd name="T8" fmla="*/ 540 w 654"/>
                  <a:gd name="T9" fmla="*/ 556 h 907"/>
                  <a:gd name="T10" fmla="*/ 353 w 654"/>
                  <a:gd name="T11" fmla="*/ 813 h 907"/>
                  <a:gd name="T12" fmla="*/ 307 w 654"/>
                  <a:gd name="T13" fmla="*/ 880 h 907"/>
                  <a:gd name="T14" fmla="*/ 199 w 654"/>
                  <a:gd name="T15" fmla="*/ 904 h 907"/>
                  <a:gd name="T16" fmla="*/ 32 w 654"/>
                  <a:gd name="T17" fmla="*/ 824 h 907"/>
                  <a:gd name="T18" fmla="*/ 1 w 654"/>
                  <a:gd name="T19" fmla="*/ 658 h 907"/>
                  <a:gd name="T20" fmla="*/ 6 w 654"/>
                  <a:gd name="T21" fmla="*/ 161 h 907"/>
                  <a:gd name="T22" fmla="*/ 24 w 654"/>
                  <a:gd name="T23" fmla="*/ 71 h 907"/>
                  <a:gd name="T24" fmla="*/ 103 w 654"/>
                  <a:gd name="T25" fmla="*/ 4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4" h="907">
                    <a:moveTo>
                      <a:pt x="55" y="71"/>
                    </a:moveTo>
                    <a:cubicBezTo>
                      <a:pt x="139" y="0"/>
                      <a:pt x="269" y="22"/>
                      <a:pt x="367" y="73"/>
                    </a:cubicBezTo>
                    <a:cubicBezTo>
                      <a:pt x="440" y="111"/>
                      <a:pt x="506" y="163"/>
                      <a:pt x="561" y="224"/>
                    </a:cubicBezTo>
                    <a:cubicBezTo>
                      <a:pt x="611" y="281"/>
                      <a:pt x="654" y="357"/>
                      <a:pt x="633" y="430"/>
                    </a:cubicBezTo>
                    <a:cubicBezTo>
                      <a:pt x="619" y="481"/>
                      <a:pt x="577" y="518"/>
                      <a:pt x="540" y="556"/>
                    </a:cubicBezTo>
                    <a:cubicBezTo>
                      <a:pt x="465" y="631"/>
                      <a:pt x="401" y="719"/>
                      <a:pt x="353" y="813"/>
                    </a:cubicBezTo>
                    <a:cubicBezTo>
                      <a:pt x="340" y="838"/>
                      <a:pt x="328" y="863"/>
                      <a:pt x="307" y="880"/>
                    </a:cubicBezTo>
                    <a:cubicBezTo>
                      <a:pt x="278" y="904"/>
                      <a:pt x="237" y="907"/>
                      <a:pt x="199" y="904"/>
                    </a:cubicBezTo>
                    <a:cubicBezTo>
                      <a:pt x="135" y="899"/>
                      <a:pt x="68" y="877"/>
                      <a:pt x="32" y="824"/>
                    </a:cubicBezTo>
                    <a:cubicBezTo>
                      <a:pt x="0" y="776"/>
                      <a:pt x="0" y="715"/>
                      <a:pt x="1" y="658"/>
                    </a:cubicBezTo>
                    <a:cubicBezTo>
                      <a:pt x="3" y="493"/>
                      <a:pt x="4" y="327"/>
                      <a:pt x="6" y="161"/>
                    </a:cubicBezTo>
                    <a:cubicBezTo>
                      <a:pt x="7" y="130"/>
                      <a:pt x="7" y="98"/>
                      <a:pt x="24" y="71"/>
                    </a:cubicBezTo>
                    <a:cubicBezTo>
                      <a:pt x="40" y="45"/>
                      <a:pt x="77" y="29"/>
                      <a:pt x="103" y="4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0"/>
              <p:cNvSpPr>
                <a:spLocks/>
              </p:cNvSpPr>
              <p:nvPr/>
            </p:nvSpPr>
            <p:spPr bwMode="auto">
              <a:xfrm>
                <a:off x="1196976" y="-1073150"/>
                <a:ext cx="554038" cy="720725"/>
              </a:xfrm>
              <a:custGeom>
                <a:avLst/>
                <a:gdLst>
                  <a:gd name="T0" fmla="*/ 0 w 794"/>
                  <a:gd name="T1" fmla="*/ 366 h 1037"/>
                  <a:gd name="T2" fmla="*/ 162 w 794"/>
                  <a:gd name="T3" fmla="*/ 276 h 1037"/>
                  <a:gd name="T4" fmla="*/ 251 w 794"/>
                  <a:gd name="T5" fmla="*/ 106 h 1037"/>
                  <a:gd name="T6" fmla="*/ 322 w 794"/>
                  <a:gd name="T7" fmla="*/ 24 h 1037"/>
                  <a:gd name="T8" fmla="*/ 483 w 794"/>
                  <a:gd name="T9" fmla="*/ 51 h 1037"/>
                  <a:gd name="T10" fmla="*/ 733 w 794"/>
                  <a:gd name="T11" fmla="*/ 266 h 1037"/>
                  <a:gd name="T12" fmla="*/ 775 w 794"/>
                  <a:gd name="T13" fmla="*/ 499 h 1037"/>
                  <a:gd name="T14" fmla="*/ 793 w 794"/>
                  <a:gd name="T15" fmla="*/ 918 h 1037"/>
                  <a:gd name="T16" fmla="*/ 785 w 794"/>
                  <a:gd name="T17" fmla="*/ 966 h 1037"/>
                  <a:gd name="T18" fmla="*/ 732 w 794"/>
                  <a:gd name="T19" fmla="*/ 999 h 1037"/>
                  <a:gd name="T20" fmla="*/ 360 w 794"/>
                  <a:gd name="T21" fmla="*/ 921 h 1037"/>
                  <a:gd name="T22" fmla="*/ 293 w 794"/>
                  <a:gd name="T23" fmla="*/ 767 h 1037"/>
                  <a:gd name="T24" fmla="*/ 14 w 794"/>
                  <a:gd name="T25" fmla="*/ 3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4" h="1037">
                    <a:moveTo>
                      <a:pt x="0" y="366"/>
                    </a:moveTo>
                    <a:cubicBezTo>
                      <a:pt x="65" y="370"/>
                      <a:pt x="124" y="328"/>
                      <a:pt x="162" y="276"/>
                    </a:cubicBezTo>
                    <a:cubicBezTo>
                      <a:pt x="200" y="225"/>
                      <a:pt x="222" y="163"/>
                      <a:pt x="251" y="106"/>
                    </a:cubicBezTo>
                    <a:cubicBezTo>
                      <a:pt x="268" y="73"/>
                      <a:pt x="289" y="40"/>
                      <a:pt x="322" y="24"/>
                    </a:cubicBezTo>
                    <a:cubicBezTo>
                      <a:pt x="373" y="0"/>
                      <a:pt x="433" y="25"/>
                      <a:pt x="483" y="51"/>
                    </a:cubicBezTo>
                    <a:cubicBezTo>
                      <a:pt x="582" y="103"/>
                      <a:pt x="684" y="166"/>
                      <a:pt x="733" y="266"/>
                    </a:cubicBezTo>
                    <a:cubicBezTo>
                      <a:pt x="768" y="338"/>
                      <a:pt x="772" y="420"/>
                      <a:pt x="775" y="499"/>
                    </a:cubicBezTo>
                    <a:cubicBezTo>
                      <a:pt x="781" y="639"/>
                      <a:pt x="787" y="778"/>
                      <a:pt x="793" y="918"/>
                    </a:cubicBezTo>
                    <a:cubicBezTo>
                      <a:pt x="793" y="934"/>
                      <a:pt x="794" y="952"/>
                      <a:pt x="785" y="966"/>
                    </a:cubicBezTo>
                    <a:cubicBezTo>
                      <a:pt x="775" y="985"/>
                      <a:pt x="752" y="993"/>
                      <a:pt x="732" y="999"/>
                    </a:cubicBezTo>
                    <a:cubicBezTo>
                      <a:pt x="602" y="1037"/>
                      <a:pt x="441" y="1029"/>
                      <a:pt x="360" y="921"/>
                    </a:cubicBezTo>
                    <a:cubicBezTo>
                      <a:pt x="327" y="876"/>
                      <a:pt x="312" y="820"/>
                      <a:pt x="293" y="767"/>
                    </a:cubicBezTo>
                    <a:cubicBezTo>
                      <a:pt x="237" y="607"/>
                      <a:pt x="140" y="462"/>
                      <a:pt x="14" y="35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1"/>
              <p:cNvSpPr>
                <a:spLocks/>
              </p:cNvSpPr>
              <p:nvPr/>
            </p:nvSpPr>
            <p:spPr bwMode="auto">
              <a:xfrm>
                <a:off x="773113" y="-677863"/>
                <a:ext cx="317500" cy="520700"/>
              </a:xfrm>
              <a:custGeom>
                <a:avLst/>
                <a:gdLst>
                  <a:gd name="T0" fmla="*/ 416 w 456"/>
                  <a:gd name="T1" fmla="*/ 0 h 749"/>
                  <a:gd name="T2" fmla="*/ 414 w 456"/>
                  <a:gd name="T3" fmla="*/ 385 h 749"/>
                  <a:gd name="T4" fmla="*/ 100 w 456"/>
                  <a:gd name="T5" fmla="*/ 723 h 749"/>
                  <a:gd name="T6" fmla="*/ 30 w 456"/>
                  <a:gd name="T7" fmla="*/ 739 h 749"/>
                  <a:gd name="T8" fmla="*/ 0 w 456"/>
                  <a:gd name="T9" fmla="*/ 664 h 749"/>
                  <a:gd name="T10" fmla="*/ 94 w 456"/>
                  <a:gd name="T11" fmla="*/ 187 h 749"/>
                  <a:gd name="T12" fmla="*/ 202 w 456"/>
                  <a:gd name="T13" fmla="*/ 45 h 749"/>
                  <a:gd name="T14" fmla="*/ 420 w 456"/>
                  <a:gd name="T15" fmla="*/ 17 h 7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749">
                    <a:moveTo>
                      <a:pt x="416" y="0"/>
                    </a:moveTo>
                    <a:cubicBezTo>
                      <a:pt x="437" y="128"/>
                      <a:pt x="456" y="262"/>
                      <a:pt x="414" y="385"/>
                    </a:cubicBezTo>
                    <a:cubicBezTo>
                      <a:pt x="364" y="534"/>
                      <a:pt x="234" y="641"/>
                      <a:pt x="100" y="723"/>
                    </a:cubicBezTo>
                    <a:cubicBezTo>
                      <a:pt x="79" y="736"/>
                      <a:pt x="53" y="749"/>
                      <a:pt x="30" y="739"/>
                    </a:cubicBezTo>
                    <a:cubicBezTo>
                      <a:pt x="4" y="727"/>
                      <a:pt x="0" y="693"/>
                      <a:pt x="0" y="664"/>
                    </a:cubicBezTo>
                    <a:cubicBezTo>
                      <a:pt x="0" y="501"/>
                      <a:pt x="32" y="338"/>
                      <a:pt x="94" y="187"/>
                    </a:cubicBezTo>
                    <a:cubicBezTo>
                      <a:pt x="117" y="131"/>
                      <a:pt x="148" y="72"/>
                      <a:pt x="202" y="45"/>
                    </a:cubicBezTo>
                    <a:cubicBezTo>
                      <a:pt x="268" y="12"/>
                      <a:pt x="348" y="34"/>
                      <a:pt x="420" y="1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2"/>
              <p:cNvSpPr>
                <a:spLocks/>
              </p:cNvSpPr>
              <p:nvPr/>
            </p:nvSpPr>
            <p:spPr bwMode="auto">
              <a:xfrm>
                <a:off x="1181101" y="-285750"/>
                <a:ext cx="239713" cy="738188"/>
              </a:xfrm>
              <a:custGeom>
                <a:avLst/>
                <a:gdLst>
                  <a:gd name="T0" fmla="*/ 18 w 345"/>
                  <a:gd name="T1" fmla="*/ 16 h 1062"/>
                  <a:gd name="T2" fmla="*/ 101 w 345"/>
                  <a:gd name="T3" fmla="*/ 83 h 1062"/>
                  <a:gd name="T4" fmla="*/ 158 w 345"/>
                  <a:gd name="T5" fmla="*/ 170 h 1062"/>
                  <a:gd name="T6" fmla="*/ 227 w 345"/>
                  <a:gd name="T7" fmla="*/ 375 h 1062"/>
                  <a:gd name="T8" fmla="*/ 249 w 345"/>
                  <a:gd name="T9" fmla="*/ 599 h 1062"/>
                  <a:gd name="T10" fmla="*/ 223 w 345"/>
                  <a:gd name="T11" fmla="*/ 861 h 1062"/>
                  <a:gd name="T12" fmla="*/ 92 w 345"/>
                  <a:gd name="T13" fmla="*/ 1050 h 1062"/>
                  <a:gd name="T14" fmla="*/ 96 w 345"/>
                  <a:gd name="T15" fmla="*/ 1058 h 1062"/>
                  <a:gd name="T16" fmla="*/ 126 w 345"/>
                  <a:gd name="T17" fmla="*/ 1058 h 1062"/>
                  <a:gd name="T18" fmla="*/ 178 w 345"/>
                  <a:gd name="T19" fmla="*/ 1037 h 1062"/>
                  <a:gd name="T20" fmla="*/ 344 w 345"/>
                  <a:gd name="T21" fmla="*/ 629 h 1062"/>
                  <a:gd name="T22" fmla="*/ 259 w 345"/>
                  <a:gd name="T23" fmla="*/ 182 h 1062"/>
                  <a:gd name="T24" fmla="*/ 101 w 345"/>
                  <a:gd name="T25" fmla="*/ 6 h 1062"/>
                  <a:gd name="T26" fmla="*/ 36 w 345"/>
                  <a:gd name="T27" fmla="*/ 3 h 1062"/>
                  <a:gd name="T28" fmla="*/ 18 w 345"/>
                  <a:gd name="T29" fmla="*/ 1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62">
                    <a:moveTo>
                      <a:pt x="18" y="16"/>
                    </a:moveTo>
                    <a:cubicBezTo>
                      <a:pt x="51" y="26"/>
                      <a:pt x="78" y="55"/>
                      <a:pt x="101" y="83"/>
                    </a:cubicBezTo>
                    <a:cubicBezTo>
                      <a:pt x="123" y="109"/>
                      <a:pt x="141" y="138"/>
                      <a:pt x="158" y="170"/>
                    </a:cubicBezTo>
                    <a:cubicBezTo>
                      <a:pt x="190" y="232"/>
                      <a:pt x="212" y="303"/>
                      <a:pt x="227" y="375"/>
                    </a:cubicBezTo>
                    <a:cubicBezTo>
                      <a:pt x="241" y="448"/>
                      <a:pt x="248" y="524"/>
                      <a:pt x="249" y="599"/>
                    </a:cubicBezTo>
                    <a:cubicBezTo>
                      <a:pt x="250" y="686"/>
                      <a:pt x="246" y="777"/>
                      <a:pt x="223" y="861"/>
                    </a:cubicBezTo>
                    <a:cubicBezTo>
                      <a:pt x="200" y="943"/>
                      <a:pt x="157" y="1016"/>
                      <a:pt x="92" y="1050"/>
                    </a:cubicBezTo>
                    <a:cubicBezTo>
                      <a:pt x="86" y="1054"/>
                      <a:pt x="96" y="1058"/>
                      <a:pt x="96" y="1058"/>
                    </a:cubicBezTo>
                    <a:cubicBezTo>
                      <a:pt x="105" y="1062"/>
                      <a:pt x="118" y="1059"/>
                      <a:pt x="126" y="1058"/>
                    </a:cubicBezTo>
                    <a:cubicBezTo>
                      <a:pt x="148" y="1055"/>
                      <a:pt x="162" y="1049"/>
                      <a:pt x="178" y="1037"/>
                    </a:cubicBezTo>
                    <a:cubicBezTo>
                      <a:pt x="315" y="934"/>
                      <a:pt x="343" y="789"/>
                      <a:pt x="344" y="629"/>
                    </a:cubicBezTo>
                    <a:cubicBezTo>
                      <a:pt x="345" y="476"/>
                      <a:pt x="324" y="315"/>
                      <a:pt x="259" y="182"/>
                    </a:cubicBezTo>
                    <a:cubicBezTo>
                      <a:pt x="224" y="109"/>
                      <a:pt x="170" y="28"/>
                      <a:pt x="101" y="6"/>
                    </a:cubicBezTo>
                    <a:cubicBezTo>
                      <a:pt x="80" y="0"/>
                      <a:pt x="57" y="0"/>
                      <a:pt x="36" y="3"/>
                    </a:cubicBezTo>
                    <a:cubicBezTo>
                      <a:pt x="31" y="3"/>
                      <a:pt x="0" y="10"/>
                      <a:pt x="18"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3"/>
              <p:cNvSpPr>
                <a:spLocks/>
              </p:cNvSpPr>
              <p:nvPr/>
            </p:nvSpPr>
            <p:spPr bwMode="auto">
              <a:xfrm>
                <a:off x="1012826" y="-739775"/>
                <a:ext cx="422275" cy="635000"/>
              </a:xfrm>
              <a:custGeom>
                <a:avLst/>
                <a:gdLst>
                  <a:gd name="T0" fmla="*/ 247 w 606"/>
                  <a:gd name="T1" fmla="*/ 0 h 912"/>
                  <a:gd name="T2" fmla="*/ 544 w 606"/>
                  <a:gd name="T3" fmla="*/ 476 h 912"/>
                  <a:gd name="T4" fmla="*/ 568 w 606"/>
                  <a:gd name="T5" fmla="*/ 701 h 912"/>
                  <a:gd name="T6" fmla="*/ 493 w 606"/>
                  <a:gd name="T7" fmla="*/ 774 h 912"/>
                  <a:gd name="T8" fmla="*/ 124 w 606"/>
                  <a:gd name="T9" fmla="*/ 908 h 912"/>
                  <a:gd name="T10" fmla="*/ 18 w 606"/>
                  <a:gd name="T11" fmla="*/ 878 h 912"/>
                  <a:gd name="T12" fmla="*/ 20 w 606"/>
                  <a:gd name="T13" fmla="*/ 781 h 912"/>
                  <a:gd name="T14" fmla="*/ 109 w 606"/>
                  <a:gd name="T15" fmla="*/ 554 h 912"/>
                  <a:gd name="T16" fmla="*/ 185 w 606"/>
                  <a:gd name="T17" fmla="*/ 330 h 912"/>
                  <a:gd name="T18" fmla="*/ 150 w 606"/>
                  <a:gd name="T19" fmla="*/ 123 h 912"/>
                  <a:gd name="T20" fmla="*/ 152 w 606"/>
                  <a:gd name="T21" fmla="*/ 68 h 912"/>
                  <a:gd name="T22" fmla="*/ 177 w 606"/>
                  <a:gd name="T23" fmla="*/ 52 h 912"/>
                  <a:gd name="T24" fmla="*/ 281 w 606"/>
                  <a:gd name="T25" fmla="*/ 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6" h="912">
                    <a:moveTo>
                      <a:pt x="247" y="0"/>
                    </a:moveTo>
                    <a:cubicBezTo>
                      <a:pt x="365" y="146"/>
                      <a:pt x="465" y="306"/>
                      <a:pt x="544" y="476"/>
                    </a:cubicBezTo>
                    <a:cubicBezTo>
                      <a:pt x="578" y="547"/>
                      <a:pt x="606" y="633"/>
                      <a:pt x="568" y="701"/>
                    </a:cubicBezTo>
                    <a:cubicBezTo>
                      <a:pt x="551" y="732"/>
                      <a:pt x="522" y="754"/>
                      <a:pt x="493" y="774"/>
                    </a:cubicBezTo>
                    <a:cubicBezTo>
                      <a:pt x="384" y="848"/>
                      <a:pt x="255" y="895"/>
                      <a:pt x="124" y="908"/>
                    </a:cubicBezTo>
                    <a:cubicBezTo>
                      <a:pt x="85" y="912"/>
                      <a:pt x="39" y="910"/>
                      <a:pt x="18" y="878"/>
                    </a:cubicBezTo>
                    <a:cubicBezTo>
                      <a:pt x="0" y="850"/>
                      <a:pt x="9" y="813"/>
                      <a:pt x="20" y="781"/>
                    </a:cubicBezTo>
                    <a:cubicBezTo>
                      <a:pt x="45" y="704"/>
                      <a:pt x="75" y="628"/>
                      <a:pt x="109" y="554"/>
                    </a:cubicBezTo>
                    <a:cubicBezTo>
                      <a:pt x="142" y="482"/>
                      <a:pt x="180" y="409"/>
                      <a:pt x="185" y="330"/>
                    </a:cubicBezTo>
                    <a:cubicBezTo>
                      <a:pt x="190" y="260"/>
                      <a:pt x="170" y="191"/>
                      <a:pt x="150" y="123"/>
                    </a:cubicBezTo>
                    <a:cubicBezTo>
                      <a:pt x="145" y="105"/>
                      <a:pt x="140" y="83"/>
                      <a:pt x="152" y="68"/>
                    </a:cubicBezTo>
                    <a:cubicBezTo>
                      <a:pt x="158" y="60"/>
                      <a:pt x="168" y="56"/>
                      <a:pt x="177" y="52"/>
                    </a:cubicBezTo>
                    <a:cubicBezTo>
                      <a:pt x="211" y="37"/>
                      <a:pt x="246" y="22"/>
                      <a:pt x="281" y="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Oval 24"/>
              <p:cNvSpPr>
                <a:spLocks noChangeArrowheads="1"/>
              </p:cNvSpPr>
              <p:nvPr/>
            </p:nvSpPr>
            <p:spPr bwMode="auto">
              <a:xfrm>
                <a:off x="1019176" y="-865188"/>
                <a:ext cx="265113" cy="260350"/>
              </a:xfrm>
              <a:prstGeom prst="ellipse">
                <a:avLst/>
              </a:prstGeom>
              <a:solidFill>
                <a:srgbClr val="F2E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25"/>
              <p:cNvSpPr>
                <a:spLocks noChangeArrowheads="1"/>
              </p:cNvSpPr>
              <p:nvPr/>
            </p:nvSpPr>
            <p:spPr bwMode="auto">
              <a:xfrm>
                <a:off x="1052513" y="-814388"/>
                <a:ext cx="180975" cy="177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09512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09831" y="220116"/>
            <a:ext cx="4818074" cy="4380913"/>
            <a:chOff x="1509831" y="220116"/>
            <a:chExt cx="4818074" cy="4380913"/>
          </a:xfrm>
        </p:grpSpPr>
        <p:grpSp>
          <p:nvGrpSpPr>
            <p:cNvPr id="14" name="组合 13"/>
            <p:cNvGrpSpPr/>
            <p:nvPr/>
          </p:nvGrpSpPr>
          <p:grpSpPr>
            <a:xfrm rot="10595918">
              <a:off x="4642118" y="220116"/>
              <a:ext cx="1685787" cy="3814370"/>
              <a:chOff x="11122336" y="1544732"/>
              <a:chExt cx="910710" cy="2060631"/>
            </a:xfrm>
          </p:grpSpPr>
          <p:sp>
            <p:nvSpPr>
              <p:cNvPr id="15"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1509831" y="726279"/>
              <a:ext cx="3866419" cy="3874750"/>
              <a:chOff x="2070101" y="921813"/>
              <a:chExt cx="3149599" cy="3156386"/>
            </a:xfrm>
          </p:grpSpPr>
          <p:sp>
            <p:nvSpPr>
              <p:cNvPr id="48" name="Freeform 5"/>
              <p:cNvSpPr>
                <a:spLocks/>
              </p:cNvSpPr>
              <p:nvPr/>
            </p:nvSpPr>
            <p:spPr bwMode="auto">
              <a:xfrm>
                <a:off x="2070101" y="921813"/>
                <a:ext cx="31495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solidFill>
                <a:srgbClr val="0C727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5"/>
              <p:cNvSpPr>
                <a:spLocks/>
              </p:cNvSpPr>
              <p:nvPr/>
            </p:nvSpPr>
            <p:spPr bwMode="auto">
              <a:xfrm>
                <a:off x="2133601" y="921813"/>
                <a:ext cx="30860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9050" cap="flat">
                <a:solidFill>
                  <a:srgbClr val="EE9F4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1654628" y="2930260"/>
              <a:ext cx="3270316" cy="830997"/>
            </a:xfrm>
            <a:prstGeom prst="rect">
              <a:avLst/>
            </a:prstGeom>
          </p:spPr>
          <p:txBody>
            <a:bodyPr wrap="square">
              <a:spAutoFit/>
            </a:bodyPr>
            <a:lstStyle/>
            <a:p>
              <a:pPr algn="r"/>
              <a:r>
                <a:rPr lang="en-US" altLang="zh-CN" sz="1600" dirty="0">
                  <a:solidFill>
                    <a:schemeClr val="bg1"/>
                  </a:solidFill>
                  <a:latin typeface="Microsoft Yi Baiti" panose="03000500000000000000" pitchFamily="66" charset="0"/>
                  <a:ea typeface="Microsoft Yi Baiti" panose="03000500000000000000" pitchFamily="66" charset="0"/>
                </a:rPr>
                <a:t>AGAINST THE 'TRIVIA NIGHT, FEIFEI RED LIGHT. DAY LONG MALE BIRDS, SPRING FAR CHAI JING ALONE</a:t>
              </a:r>
              <a:endParaRPr lang="zh-CN" altLang="en-US" sz="1600" dirty="0">
                <a:solidFill>
                  <a:schemeClr val="bg1"/>
                </a:solidFill>
                <a:latin typeface="Microsoft Yi Baiti" panose="03000500000000000000" pitchFamily="66" charset="0"/>
              </a:endParaRPr>
            </a:p>
          </p:txBody>
        </p:sp>
        <p:sp>
          <p:nvSpPr>
            <p:cNvPr id="52" name="矩形 51"/>
            <p:cNvSpPr/>
            <p:nvPr/>
          </p:nvSpPr>
          <p:spPr>
            <a:xfrm>
              <a:off x="1959426" y="1476966"/>
              <a:ext cx="3355324" cy="1015663"/>
            </a:xfrm>
            <a:prstGeom prst="rect">
              <a:avLst/>
            </a:prstGeom>
          </p:spPr>
          <p:txBody>
            <a:bodyPr wrap="square">
              <a:spAutoFit/>
            </a:bodyPr>
            <a:lstStyle/>
            <a:p>
              <a:pPr>
                <a:lnSpc>
                  <a:spcPct val="150000"/>
                </a:lnSpc>
              </a:pPr>
              <a:r>
                <a:rPr lang="zh-CN" altLang="en-US" sz="2000" dirty="0">
                  <a:solidFill>
                    <a:schemeClr val="bg1"/>
                  </a:solidFill>
                </a:rPr>
                <a:t>肃肃花絮晚    菲菲红素轻</a:t>
              </a:r>
              <a:endParaRPr lang="en-US" altLang="zh-CN" sz="2000" dirty="0">
                <a:solidFill>
                  <a:schemeClr val="bg1"/>
                </a:solidFill>
              </a:endParaRPr>
            </a:p>
            <a:p>
              <a:pPr>
                <a:lnSpc>
                  <a:spcPct val="150000"/>
                </a:lnSpc>
              </a:pPr>
              <a:r>
                <a:rPr lang="zh-CN" altLang="en-US" sz="2000" dirty="0">
                  <a:solidFill>
                    <a:schemeClr val="bg1"/>
                  </a:solidFill>
                </a:rPr>
                <a:t>日长雄鸟雀    春远独柴荆 </a:t>
              </a:r>
            </a:p>
          </p:txBody>
        </p:sp>
        <p:sp>
          <p:nvSpPr>
            <p:cNvPr id="53" name="矩形 52"/>
            <p:cNvSpPr/>
            <p:nvPr/>
          </p:nvSpPr>
          <p:spPr>
            <a:xfrm>
              <a:off x="3857100" y="2507913"/>
              <a:ext cx="1198471" cy="253916"/>
            </a:xfrm>
            <a:prstGeom prst="rect">
              <a:avLst/>
            </a:prstGeom>
          </p:spPr>
          <p:txBody>
            <a:bodyPr vert="horz" wrap="square">
              <a:spAutoFit/>
            </a:bodyPr>
            <a:lstStyle/>
            <a:p>
              <a:r>
                <a:rPr lang="zh-CN" altLang="en-US" sz="1050" dirty="0">
                  <a:solidFill>
                    <a:srgbClr val="C6F5FA"/>
                  </a:solidFill>
                  <a:latin typeface="Microsoft Yahei" panose="020B0503020204020204" pitchFamily="34" charset="-122"/>
                  <a:ea typeface="Microsoft Yahei" panose="020B0503020204020204" pitchFamily="34" charset="-122"/>
                </a:rPr>
                <a:t>唐 杜甫</a:t>
              </a:r>
              <a:r>
                <a:rPr lang="en-US" altLang="zh-CN" sz="1050" dirty="0">
                  <a:solidFill>
                    <a:srgbClr val="C6F5FA"/>
                  </a:solidFill>
                  <a:latin typeface="Microsoft Yahei" panose="020B0503020204020204" pitchFamily="34" charset="-122"/>
                  <a:ea typeface="Microsoft Yahei" panose="020B0503020204020204" pitchFamily="34" charset="-122"/>
                </a:rPr>
                <a:t>《</a:t>
              </a:r>
              <a:r>
                <a:rPr lang="zh-CN" altLang="en-US" sz="1050" dirty="0">
                  <a:solidFill>
                    <a:srgbClr val="C6F5FA"/>
                  </a:solidFill>
                  <a:latin typeface="Microsoft Yahei" panose="020B0503020204020204" pitchFamily="34" charset="-122"/>
                  <a:ea typeface="Microsoft Yahei" panose="020B0503020204020204" pitchFamily="34" charset="-122"/>
                </a:rPr>
                <a:t>春运</a:t>
              </a:r>
              <a:r>
                <a:rPr lang="en-US" altLang="zh-CN" sz="1050" dirty="0">
                  <a:solidFill>
                    <a:srgbClr val="C6F5FA"/>
                  </a:solidFill>
                  <a:latin typeface="Microsoft Yahei" panose="020B0503020204020204" pitchFamily="34" charset="-122"/>
                  <a:ea typeface="Microsoft Yahei" panose="020B0503020204020204" pitchFamily="34" charset="-122"/>
                </a:rPr>
                <a:t>》</a:t>
              </a:r>
              <a:endParaRPr lang="zh-CN" altLang="en-US" sz="1050" dirty="0">
                <a:solidFill>
                  <a:srgbClr val="C6F5FA"/>
                </a:solidFill>
              </a:endParaRPr>
            </a:p>
          </p:txBody>
        </p:sp>
      </p:grpSp>
      <p:grpSp>
        <p:nvGrpSpPr>
          <p:cNvPr id="4" name="组合 3"/>
          <p:cNvGrpSpPr/>
          <p:nvPr/>
        </p:nvGrpSpPr>
        <p:grpSpPr>
          <a:xfrm>
            <a:off x="5990498" y="2563791"/>
            <a:ext cx="3905123" cy="3491125"/>
            <a:chOff x="5990498" y="2563791"/>
            <a:chExt cx="3905123" cy="3491125"/>
          </a:xfrm>
        </p:grpSpPr>
        <p:grpSp>
          <p:nvGrpSpPr>
            <p:cNvPr id="55" name="组合 54"/>
            <p:cNvGrpSpPr/>
            <p:nvPr/>
          </p:nvGrpSpPr>
          <p:grpSpPr>
            <a:xfrm>
              <a:off x="5990498" y="3147141"/>
              <a:ext cx="2901523" cy="2907775"/>
              <a:chOff x="2070101" y="921813"/>
              <a:chExt cx="3149599" cy="3156386"/>
            </a:xfrm>
          </p:grpSpPr>
          <p:sp>
            <p:nvSpPr>
              <p:cNvPr id="56" name="Freeform 5"/>
              <p:cNvSpPr>
                <a:spLocks/>
              </p:cNvSpPr>
              <p:nvPr/>
            </p:nvSpPr>
            <p:spPr bwMode="auto">
              <a:xfrm>
                <a:off x="2070101" y="921813"/>
                <a:ext cx="31495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2700">
                <a:solidFill>
                  <a:srgbClr val="EE9F40"/>
                </a:solidFill>
                <a:prstDash val="sysDash"/>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
              <p:cNvSpPr>
                <a:spLocks/>
              </p:cNvSpPr>
              <p:nvPr/>
            </p:nvSpPr>
            <p:spPr bwMode="auto">
              <a:xfrm>
                <a:off x="2133601" y="921813"/>
                <a:ext cx="3086099" cy="3156386"/>
              </a:xfrm>
              <a:custGeom>
                <a:avLst/>
                <a:gdLst>
                  <a:gd name="T0" fmla="*/ 195 w 1376"/>
                  <a:gd name="T1" fmla="*/ 266 h 1437"/>
                  <a:gd name="T2" fmla="*/ 461 w 1376"/>
                  <a:gd name="T3" fmla="*/ 70 h 1437"/>
                  <a:gd name="T4" fmla="*/ 977 w 1376"/>
                  <a:gd name="T5" fmla="*/ 102 h 1437"/>
                  <a:gd name="T6" fmla="*/ 1079 w 1376"/>
                  <a:gd name="T7" fmla="*/ 172 h 1437"/>
                  <a:gd name="T8" fmla="*/ 1353 w 1376"/>
                  <a:gd name="T9" fmla="*/ 515 h 1437"/>
                  <a:gd name="T10" fmla="*/ 1376 w 1376"/>
                  <a:gd name="T11" fmla="*/ 601 h 1437"/>
                  <a:gd name="T12" fmla="*/ 1361 w 1376"/>
                  <a:gd name="T13" fmla="*/ 882 h 1437"/>
                  <a:gd name="T14" fmla="*/ 1024 w 1376"/>
                  <a:gd name="T15" fmla="*/ 1343 h 1437"/>
                  <a:gd name="T16" fmla="*/ 805 w 1376"/>
                  <a:gd name="T17" fmla="*/ 1413 h 1437"/>
                  <a:gd name="T18" fmla="*/ 469 w 1376"/>
                  <a:gd name="T19" fmla="*/ 1413 h 1437"/>
                  <a:gd name="T20" fmla="*/ 297 w 1376"/>
                  <a:gd name="T21" fmla="*/ 1327 h 1437"/>
                  <a:gd name="T22" fmla="*/ 94 w 1376"/>
                  <a:gd name="T23" fmla="*/ 1124 h 1437"/>
                  <a:gd name="T24" fmla="*/ 0 w 1376"/>
                  <a:gd name="T25" fmla="*/ 820 h 1437"/>
                  <a:gd name="T26" fmla="*/ 31 w 1376"/>
                  <a:gd name="T27" fmla="*/ 515 h 1437"/>
                  <a:gd name="T28" fmla="*/ 102 w 1376"/>
                  <a:gd name="T29" fmla="*/ 375 h 1437"/>
                  <a:gd name="T30" fmla="*/ 195 w 1376"/>
                  <a:gd name="T31" fmla="*/ 266 h 1437"/>
                  <a:gd name="connsiteX0" fmla="*/ 1417 w 10000"/>
                  <a:gd name="connsiteY0" fmla="*/ 1527 h 9614"/>
                  <a:gd name="connsiteX1" fmla="*/ 3350 w 10000"/>
                  <a:gd name="connsiteY1" fmla="*/ 163 h 9614"/>
                  <a:gd name="connsiteX2" fmla="*/ 7100 w 10000"/>
                  <a:gd name="connsiteY2" fmla="*/ 386 h 9614"/>
                  <a:gd name="connsiteX3" fmla="*/ 7842 w 10000"/>
                  <a:gd name="connsiteY3" fmla="*/ 873 h 9614"/>
                  <a:gd name="connsiteX4" fmla="*/ 9833 w 10000"/>
                  <a:gd name="connsiteY4" fmla="*/ 3260 h 9614"/>
                  <a:gd name="connsiteX5" fmla="*/ 10000 w 10000"/>
                  <a:gd name="connsiteY5" fmla="*/ 3858 h 9614"/>
                  <a:gd name="connsiteX6" fmla="*/ 9891 w 10000"/>
                  <a:gd name="connsiteY6" fmla="*/ 5814 h 9614"/>
                  <a:gd name="connsiteX7" fmla="*/ 7442 w 10000"/>
                  <a:gd name="connsiteY7" fmla="*/ 9022 h 9614"/>
                  <a:gd name="connsiteX8" fmla="*/ 5850 w 10000"/>
                  <a:gd name="connsiteY8" fmla="*/ 9509 h 9614"/>
                  <a:gd name="connsiteX9" fmla="*/ 3408 w 10000"/>
                  <a:gd name="connsiteY9" fmla="*/ 9509 h 9614"/>
                  <a:gd name="connsiteX10" fmla="*/ 2158 w 10000"/>
                  <a:gd name="connsiteY10" fmla="*/ 8911 h 9614"/>
                  <a:gd name="connsiteX11" fmla="*/ 683 w 10000"/>
                  <a:gd name="connsiteY11" fmla="*/ 7498 h 9614"/>
                  <a:gd name="connsiteX12" fmla="*/ 0 w 10000"/>
                  <a:gd name="connsiteY12" fmla="*/ 5382 h 9614"/>
                  <a:gd name="connsiteX13" fmla="*/ 225 w 10000"/>
                  <a:gd name="connsiteY13" fmla="*/ 3260 h 9614"/>
                  <a:gd name="connsiteX14" fmla="*/ 741 w 10000"/>
                  <a:gd name="connsiteY14" fmla="*/ 2286 h 9614"/>
                  <a:gd name="connsiteX15" fmla="*/ 1417 w 10000"/>
                  <a:gd name="connsiteY15" fmla="*/ 1527 h 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9614">
                    <a:moveTo>
                      <a:pt x="1417" y="1527"/>
                    </a:moveTo>
                    <a:lnTo>
                      <a:pt x="3350" y="163"/>
                    </a:lnTo>
                    <a:cubicBezTo>
                      <a:pt x="3350" y="163"/>
                      <a:pt x="4775" y="-324"/>
                      <a:pt x="7100" y="386"/>
                    </a:cubicBezTo>
                    <a:cubicBezTo>
                      <a:pt x="7391" y="490"/>
                      <a:pt x="7616" y="602"/>
                      <a:pt x="7842" y="873"/>
                    </a:cubicBezTo>
                    <a:lnTo>
                      <a:pt x="9833" y="3260"/>
                    </a:lnTo>
                    <a:cubicBezTo>
                      <a:pt x="9833" y="3260"/>
                      <a:pt x="10000" y="3587"/>
                      <a:pt x="10000" y="3858"/>
                    </a:cubicBezTo>
                    <a:lnTo>
                      <a:pt x="9891" y="5814"/>
                    </a:lnTo>
                    <a:cubicBezTo>
                      <a:pt x="9833" y="7282"/>
                      <a:pt x="8467" y="8096"/>
                      <a:pt x="7442" y="9022"/>
                    </a:cubicBezTo>
                    <a:cubicBezTo>
                      <a:pt x="7442" y="9022"/>
                      <a:pt x="6708" y="9509"/>
                      <a:pt x="5850" y="9509"/>
                    </a:cubicBezTo>
                    <a:cubicBezTo>
                      <a:pt x="5000" y="9620"/>
                      <a:pt x="4150" y="9676"/>
                      <a:pt x="3408" y="9509"/>
                    </a:cubicBezTo>
                    <a:cubicBezTo>
                      <a:pt x="2725" y="9405"/>
                      <a:pt x="2500" y="9293"/>
                      <a:pt x="2158" y="8911"/>
                    </a:cubicBezTo>
                    <a:lnTo>
                      <a:pt x="683" y="7498"/>
                    </a:lnTo>
                    <a:cubicBezTo>
                      <a:pt x="683" y="7498"/>
                      <a:pt x="58" y="6955"/>
                      <a:pt x="0" y="5382"/>
                    </a:cubicBezTo>
                    <a:lnTo>
                      <a:pt x="225" y="3260"/>
                    </a:lnTo>
                    <a:cubicBezTo>
                      <a:pt x="225" y="3260"/>
                      <a:pt x="465" y="2564"/>
                      <a:pt x="741" y="2286"/>
                    </a:cubicBezTo>
                    <a:lnTo>
                      <a:pt x="1417" y="1527"/>
                    </a:lnTo>
                    <a:close/>
                  </a:path>
                </a:pathLst>
              </a:custGeom>
              <a:noFill/>
              <a:ln w="19050" cap="flat">
                <a:solidFill>
                  <a:srgbClr val="0C727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8" name="矩形 57"/>
            <p:cNvSpPr/>
            <p:nvPr/>
          </p:nvSpPr>
          <p:spPr>
            <a:xfrm>
              <a:off x="6458886" y="3766654"/>
              <a:ext cx="2395035" cy="830997"/>
            </a:xfrm>
            <a:prstGeom prst="rect">
              <a:avLst/>
            </a:prstGeom>
          </p:spPr>
          <p:txBody>
            <a:bodyPr wrap="square">
              <a:spAutoFit/>
            </a:bodyPr>
            <a:lstStyle/>
            <a:p>
              <a:pPr>
                <a:lnSpc>
                  <a:spcPct val="150000"/>
                </a:lnSpc>
              </a:pPr>
              <a:r>
                <a:rPr lang="zh-CN" altLang="en-US" sz="1600" dirty="0">
                  <a:solidFill>
                    <a:schemeClr val="tx1">
                      <a:lumMod val="75000"/>
                      <a:lumOff val="25000"/>
                    </a:schemeClr>
                  </a:solidFill>
                </a:rPr>
                <a:t>洛阳城里又东风，</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未必桃花得似、旧时红</a:t>
              </a:r>
            </a:p>
          </p:txBody>
        </p:sp>
        <p:sp>
          <p:nvSpPr>
            <p:cNvPr id="59" name="矩形 58"/>
            <p:cNvSpPr/>
            <p:nvPr/>
          </p:nvSpPr>
          <p:spPr>
            <a:xfrm>
              <a:off x="6458886" y="4710784"/>
              <a:ext cx="1425390" cy="253916"/>
            </a:xfrm>
            <a:prstGeom prst="rect">
              <a:avLst/>
            </a:prstGeom>
          </p:spPr>
          <p:txBody>
            <a:bodyPr wrap="none">
              <a:spAutoFit/>
            </a:bodyPr>
            <a:lstStyle/>
            <a:p>
              <a:r>
                <a:rPr lang="zh-CN" altLang="en-US" sz="1050" dirty="0">
                  <a:solidFill>
                    <a:schemeClr val="tx1">
                      <a:lumMod val="65000"/>
                      <a:lumOff val="35000"/>
                    </a:schemeClr>
                  </a:solidFill>
                </a:rPr>
                <a:t>宋</a:t>
              </a:r>
              <a:r>
                <a:rPr lang="en-US" altLang="zh-CN" sz="1050" dirty="0">
                  <a:solidFill>
                    <a:schemeClr val="tx1">
                      <a:lumMod val="65000"/>
                      <a:lumOff val="35000"/>
                    </a:schemeClr>
                  </a:solidFill>
                </a:rPr>
                <a:t>·</a:t>
              </a:r>
              <a:r>
                <a:rPr lang="zh-CN" altLang="en-US" sz="1050" dirty="0">
                  <a:solidFill>
                    <a:schemeClr val="tx1">
                      <a:lumMod val="65000"/>
                      <a:lumOff val="35000"/>
                    </a:schemeClr>
                  </a:solidFill>
                </a:rPr>
                <a:t>陈与义</a:t>
              </a:r>
              <a:r>
                <a:rPr lang="en-US" altLang="zh-CN" sz="1050" dirty="0">
                  <a:solidFill>
                    <a:schemeClr val="tx1">
                      <a:lumMod val="65000"/>
                      <a:lumOff val="35000"/>
                    </a:schemeClr>
                  </a:solidFill>
                </a:rPr>
                <a:t>《</a:t>
              </a:r>
              <a:r>
                <a:rPr lang="zh-CN" altLang="en-US" sz="1050" dirty="0">
                  <a:solidFill>
                    <a:schemeClr val="tx1">
                      <a:lumMod val="65000"/>
                      <a:lumOff val="35000"/>
                    </a:schemeClr>
                  </a:solidFill>
                </a:rPr>
                <a:t>虞美人</a:t>
              </a:r>
              <a:r>
                <a:rPr lang="en-US" altLang="zh-CN" sz="1050" dirty="0">
                  <a:solidFill>
                    <a:schemeClr val="tx1">
                      <a:lumMod val="65000"/>
                      <a:lumOff val="35000"/>
                    </a:schemeClr>
                  </a:solidFill>
                </a:rPr>
                <a:t>》</a:t>
              </a:r>
              <a:endParaRPr lang="zh-CN" altLang="en-US" sz="1050" dirty="0">
                <a:solidFill>
                  <a:schemeClr val="tx1">
                    <a:lumMod val="65000"/>
                    <a:lumOff val="35000"/>
                  </a:schemeClr>
                </a:solidFill>
              </a:endParaRPr>
            </a:p>
          </p:txBody>
        </p:sp>
        <p:sp>
          <p:nvSpPr>
            <p:cNvPr id="60" name="矩形 59"/>
            <p:cNvSpPr/>
            <p:nvPr/>
          </p:nvSpPr>
          <p:spPr>
            <a:xfrm>
              <a:off x="6466506" y="4957080"/>
              <a:ext cx="2205748" cy="646331"/>
            </a:xfrm>
            <a:prstGeom prst="rect">
              <a:avLst/>
            </a:prstGeom>
          </p:spPr>
          <p:txBody>
            <a:bodyPr wrap="square">
              <a:spAutoFit/>
            </a:bodyPr>
            <a:lstStyle/>
            <a:p>
              <a:r>
                <a:rPr lang="en-US" altLang="zh-CN" sz="1200" dirty="0">
                  <a:solidFill>
                    <a:schemeClr val="tx1">
                      <a:lumMod val="65000"/>
                      <a:lumOff val="35000"/>
                    </a:schemeClr>
                  </a:solidFill>
                  <a:latin typeface="Microsoft Yi Baiti" panose="03000500000000000000" pitchFamily="66" charset="0"/>
                  <a:ea typeface="Microsoft Yi Baiti" panose="03000500000000000000" pitchFamily="66" charset="0"/>
                </a:rPr>
                <a:t>LUOYANG CITY DONGFENG AGAIN, MAY NOT LIKE, OLD RED PEACH BLOSSOM</a:t>
              </a:r>
              <a:endParaRPr lang="zh-CN" altLang="en-US" sz="1200" dirty="0">
                <a:solidFill>
                  <a:schemeClr val="tx1">
                    <a:lumMod val="65000"/>
                    <a:lumOff val="35000"/>
                  </a:schemeClr>
                </a:solidFill>
                <a:latin typeface="Microsoft Yi Baiti" panose="03000500000000000000" pitchFamily="66" charset="0"/>
              </a:endParaRPr>
            </a:p>
          </p:txBody>
        </p:sp>
        <p:grpSp>
          <p:nvGrpSpPr>
            <p:cNvPr id="41" name="组合 40"/>
            <p:cNvGrpSpPr/>
            <p:nvPr/>
          </p:nvGrpSpPr>
          <p:grpSpPr>
            <a:xfrm>
              <a:off x="8005417" y="2563791"/>
              <a:ext cx="1890204" cy="3299280"/>
              <a:chOff x="-6235700" y="-468313"/>
              <a:chExt cx="3935412" cy="6869113"/>
            </a:xfrm>
          </p:grpSpPr>
          <p:sp>
            <p:nvSpPr>
              <p:cNvPr id="42"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 name="任意多边形: 形状 1"/>
          <p:cNvSpPr/>
          <p:nvPr/>
        </p:nvSpPr>
        <p:spPr>
          <a:xfrm>
            <a:off x="14514" y="1260293"/>
            <a:ext cx="12192000" cy="5590450"/>
          </a:xfrm>
          <a:custGeom>
            <a:avLst/>
            <a:gdLst>
              <a:gd name="connsiteX0" fmla="*/ 0 w 12192000"/>
              <a:gd name="connsiteY0" fmla="*/ 5590450 h 5590450"/>
              <a:gd name="connsiteX1" fmla="*/ 6299200 w 12192000"/>
              <a:gd name="connsiteY1" fmla="*/ 4792164 h 5590450"/>
              <a:gd name="connsiteX2" fmla="*/ 2902857 w 12192000"/>
              <a:gd name="connsiteY2" fmla="*/ 2484393 h 5590450"/>
              <a:gd name="connsiteX3" fmla="*/ 7460343 w 12192000"/>
              <a:gd name="connsiteY3" fmla="*/ 1497421 h 5590450"/>
              <a:gd name="connsiteX4" fmla="*/ 6691086 w 12192000"/>
              <a:gd name="connsiteY4" fmla="*/ 2450 h 5590450"/>
              <a:gd name="connsiteX5" fmla="*/ 10435772 w 12192000"/>
              <a:gd name="connsiteY5" fmla="*/ 1120050 h 5590450"/>
              <a:gd name="connsiteX6" fmla="*/ 12192000 w 12192000"/>
              <a:gd name="connsiteY6" fmla="*/ 75021 h 559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90450">
                <a:moveTo>
                  <a:pt x="0" y="5590450"/>
                </a:moveTo>
                <a:cubicBezTo>
                  <a:pt x="2907695" y="5450145"/>
                  <a:pt x="5815391" y="5309840"/>
                  <a:pt x="6299200" y="4792164"/>
                </a:cubicBezTo>
                <a:cubicBezTo>
                  <a:pt x="6783010" y="4274488"/>
                  <a:pt x="2709333" y="3033517"/>
                  <a:pt x="2902857" y="2484393"/>
                </a:cubicBezTo>
                <a:cubicBezTo>
                  <a:pt x="3096381" y="1935269"/>
                  <a:pt x="6828972" y="1911078"/>
                  <a:pt x="7460343" y="1497421"/>
                </a:cubicBezTo>
                <a:cubicBezTo>
                  <a:pt x="8091714" y="1083764"/>
                  <a:pt x="6195181" y="65345"/>
                  <a:pt x="6691086" y="2450"/>
                </a:cubicBezTo>
                <a:cubicBezTo>
                  <a:pt x="7186991" y="-60445"/>
                  <a:pt x="9518953" y="1107955"/>
                  <a:pt x="10435772" y="1120050"/>
                </a:cubicBezTo>
                <a:cubicBezTo>
                  <a:pt x="11352591" y="1132145"/>
                  <a:pt x="11850914" y="154850"/>
                  <a:pt x="12192000" y="75021"/>
                </a:cubicBezTo>
              </a:path>
            </a:pathLst>
          </a:custGeom>
          <a:noFill/>
          <a:ln w="19050" cap="flat">
            <a:solidFill>
              <a:srgbClr val="0C727C"/>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274331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56744" y="2174036"/>
            <a:ext cx="3489543" cy="3805850"/>
            <a:chOff x="2156744" y="2174036"/>
            <a:chExt cx="3489543" cy="3805850"/>
          </a:xfrm>
        </p:grpSpPr>
        <p:sp>
          <p:nvSpPr>
            <p:cNvPr id="72" name="矩形 71"/>
            <p:cNvSpPr/>
            <p:nvPr/>
          </p:nvSpPr>
          <p:spPr>
            <a:xfrm rot="20972329">
              <a:off x="2156744" y="2174036"/>
              <a:ext cx="3482056" cy="3805850"/>
            </a:xfrm>
            <a:prstGeom prst="rect">
              <a:avLst/>
            </a:prstGeom>
            <a:noFill/>
            <a:ln w="19050">
              <a:solidFill>
                <a:srgbClr val="0A6A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矩形 175"/>
            <p:cNvSpPr/>
            <p:nvPr/>
          </p:nvSpPr>
          <p:spPr>
            <a:xfrm rot="20872847">
              <a:off x="2479759" y="3126536"/>
              <a:ext cx="3035216"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二月春风吹杨柳，吹乱心中几多愁。</a:t>
              </a:r>
              <a:br>
                <a:rPr lang="zh-CN" altLang="en-US" sz="1400" dirty="0">
                  <a:solidFill>
                    <a:schemeClr val="tx1">
                      <a:lumMod val="75000"/>
                      <a:lumOff val="25000"/>
                    </a:schemeClr>
                  </a:solidFill>
                </a:rPr>
              </a:br>
              <a:r>
                <a:rPr lang="zh-CN" altLang="en-US" sz="1400" dirty="0">
                  <a:solidFill>
                    <a:schemeClr val="tx1">
                      <a:lumMod val="75000"/>
                      <a:lumOff val="25000"/>
                    </a:schemeClr>
                  </a:solidFill>
                </a:rPr>
                <a:t>料知此愁年年有，依旧相约风雨后。</a:t>
              </a:r>
            </a:p>
            <a:p>
              <a:pPr>
                <a:lnSpc>
                  <a:spcPct val="150000"/>
                </a:lnSpc>
              </a:pPr>
              <a:r>
                <a:rPr lang="zh-CN" altLang="en-US" sz="1400" dirty="0">
                  <a:solidFill>
                    <a:schemeClr val="tx1">
                      <a:lumMod val="75000"/>
                      <a:lumOff val="25000"/>
                    </a:schemeClr>
                  </a:solidFill>
                </a:rPr>
                <a:t>杏花村里杏花酒，风雨声中风雨楼。</a:t>
              </a:r>
              <a:br>
                <a:rPr lang="zh-CN" altLang="en-US" sz="1400" dirty="0">
                  <a:solidFill>
                    <a:schemeClr val="tx1">
                      <a:lumMod val="75000"/>
                      <a:lumOff val="25000"/>
                    </a:schemeClr>
                  </a:solidFill>
                </a:rPr>
              </a:br>
              <a:r>
                <a:rPr lang="zh-CN" altLang="en-US" sz="1400" dirty="0">
                  <a:solidFill>
                    <a:schemeClr val="tx1">
                      <a:lumMod val="75000"/>
                      <a:lumOff val="25000"/>
                    </a:schemeClr>
                  </a:solidFill>
                </a:rPr>
                <a:t>不见鸿雁传书来，只见伊人泪长流。</a:t>
              </a:r>
            </a:p>
          </p:txBody>
        </p:sp>
        <p:sp>
          <p:nvSpPr>
            <p:cNvPr id="177" name="矩形 176"/>
            <p:cNvSpPr/>
            <p:nvPr/>
          </p:nvSpPr>
          <p:spPr>
            <a:xfrm rot="20872847">
              <a:off x="3569327" y="2444187"/>
              <a:ext cx="1569660" cy="646331"/>
            </a:xfrm>
            <a:prstGeom prst="rect">
              <a:avLst/>
            </a:prstGeom>
            <a:noFill/>
          </p:spPr>
          <p:txBody>
            <a:bodyPr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杏花村</a:t>
              </a:r>
            </a:p>
          </p:txBody>
        </p:sp>
        <p:sp>
          <p:nvSpPr>
            <p:cNvPr id="179" name="矩形 178"/>
            <p:cNvSpPr/>
            <p:nvPr/>
          </p:nvSpPr>
          <p:spPr>
            <a:xfrm rot="20872847">
              <a:off x="2817243" y="4543519"/>
              <a:ext cx="2829044" cy="1200329"/>
            </a:xfrm>
            <a:prstGeom prst="rect">
              <a:avLst/>
            </a:prstGeom>
          </p:spPr>
          <p:txBody>
            <a:bodyPr wrap="square">
              <a:spAutoFit/>
            </a:bodyPr>
            <a:lstStyle/>
            <a:p>
              <a:pPr algn="r">
                <a:lnSpc>
                  <a:spcPct val="150000"/>
                </a:lnSpc>
              </a:pPr>
              <a:r>
                <a:rPr lang="en-US" altLang="zh-CN" sz="800" dirty="0">
                  <a:solidFill>
                    <a:schemeClr val="tx1">
                      <a:lumMod val="65000"/>
                      <a:lumOff val="35000"/>
                    </a:schemeClr>
                  </a:solidFill>
                  <a:latin typeface="arial" panose="020B0604020202020204" pitchFamily="34" charset="0"/>
                </a:rPr>
                <a:t>BREEZE BLOWING WILLOW, BLOW MUCH SORROW IN MY HEART. KNOW CICHOU HAS YEAR AFTER YEAR, STILL MEET AFTER THE WIND AND RAIN. APRICOT BLOSSOM VILLAGE APRICOT FLOWERS, IN THE SOUND OF WIND AND RAIN. PERENNIAL OF MAIL A LETTER TO THE IRAQIS TEAR.</a:t>
              </a:r>
              <a:endParaRPr lang="zh-CN" altLang="en-US" sz="800" dirty="0">
                <a:solidFill>
                  <a:schemeClr val="tx1">
                    <a:lumMod val="65000"/>
                    <a:lumOff val="35000"/>
                  </a:schemeClr>
                </a:solidFill>
              </a:endParaRPr>
            </a:p>
          </p:txBody>
        </p:sp>
      </p:grpSp>
      <p:grpSp>
        <p:nvGrpSpPr>
          <p:cNvPr id="200" name="组合 199"/>
          <p:cNvGrpSpPr/>
          <p:nvPr/>
        </p:nvGrpSpPr>
        <p:grpSpPr>
          <a:xfrm>
            <a:off x="1593946" y="361498"/>
            <a:ext cx="1397000" cy="2711450"/>
            <a:chOff x="7726363" y="1358901"/>
            <a:chExt cx="1397000" cy="2711450"/>
          </a:xfrm>
        </p:grpSpPr>
        <p:sp>
          <p:nvSpPr>
            <p:cNvPr id="183" name="Freeform 58"/>
            <p:cNvSpPr>
              <a:spLocks/>
            </p:cNvSpPr>
            <p:nvPr/>
          </p:nvSpPr>
          <p:spPr bwMode="auto">
            <a:xfrm>
              <a:off x="7726363" y="1758951"/>
              <a:ext cx="487363" cy="195263"/>
            </a:xfrm>
            <a:custGeom>
              <a:avLst/>
              <a:gdLst>
                <a:gd name="T0" fmla="*/ 114 w 114"/>
                <a:gd name="T1" fmla="*/ 27 h 46"/>
                <a:gd name="T2" fmla="*/ 52 w 114"/>
                <a:gd name="T3" fmla="*/ 44 h 46"/>
                <a:gd name="T4" fmla="*/ 0 w 114"/>
                <a:gd name="T5" fmla="*/ 21 h 46"/>
                <a:gd name="T6" fmla="*/ 51 w 114"/>
                <a:gd name="T7" fmla="*/ 1 h 46"/>
                <a:gd name="T8" fmla="*/ 114 w 114"/>
                <a:gd name="T9" fmla="*/ 27 h 46"/>
              </a:gdLst>
              <a:ahLst/>
              <a:cxnLst>
                <a:cxn ang="0">
                  <a:pos x="T0" y="T1"/>
                </a:cxn>
                <a:cxn ang="0">
                  <a:pos x="T2" y="T3"/>
                </a:cxn>
                <a:cxn ang="0">
                  <a:pos x="T4" y="T5"/>
                </a:cxn>
                <a:cxn ang="0">
                  <a:pos x="T6" y="T7"/>
                </a:cxn>
                <a:cxn ang="0">
                  <a:pos x="T8" y="T9"/>
                </a:cxn>
              </a:cxnLst>
              <a:rect l="0" t="0" r="r" b="b"/>
              <a:pathLst>
                <a:path w="114" h="46">
                  <a:moveTo>
                    <a:pt x="114" y="27"/>
                  </a:moveTo>
                  <a:cubicBezTo>
                    <a:pt x="114" y="29"/>
                    <a:pt x="78" y="46"/>
                    <a:pt x="52" y="44"/>
                  </a:cubicBezTo>
                  <a:cubicBezTo>
                    <a:pt x="26" y="42"/>
                    <a:pt x="0" y="27"/>
                    <a:pt x="0" y="21"/>
                  </a:cubicBezTo>
                  <a:cubicBezTo>
                    <a:pt x="1" y="17"/>
                    <a:pt x="25" y="0"/>
                    <a:pt x="51" y="1"/>
                  </a:cubicBezTo>
                  <a:cubicBezTo>
                    <a:pt x="77" y="3"/>
                    <a:pt x="114" y="23"/>
                    <a:pt x="114" y="27"/>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59"/>
            <p:cNvSpPr>
              <a:spLocks/>
            </p:cNvSpPr>
            <p:nvPr/>
          </p:nvSpPr>
          <p:spPr bwMode="auto">
            <a:xfrm>
              <a:off x="7794625" y="2078038"/>
              <a:ext cx="611188" cy="241300"/>
            </a:xfrm>
            <a:custGeom>
              <a:avLst/>
              <a:gdLst>
                <a:gd name="T0" fmla="*/ 142 w 143"/>
                <a:gd name="T1" fmla="*/ 34 h 57"/>
                <a:gd name="T2" fmla="*/ 65 w 143"/>
                <a:gd name="T3" fmla="*/ 55 h 57"/>
                <a:gd name="T4" fmla="*/ 1 w 143"/>
                <a:gd name="T5" fmla="*/ 27 h 57"/>
                <a:gd name="T6" fmla="*/ 64 w 143"/>
                <a:gd name="T7" fmla="*/ 2 h 57"/>
                <a:gd name="T8" fmla="*/ 142 w 143"/>
                <a:gd name="T9" fmla="*/ 34 h 57"/>
              </a:gdLst>
              <a:ahLst/>
              <a:cxnLst>
                <a:cxn ang="0">
                  <a:pos x="T0" y="T1"/>
                </a:cxn>
                <a:cxn ang="0">
                  <a:pos x="T2" y="T3"/>
                </a:cxn>
                <a:cxn ang="0">
                  <a:pos x="T4" y="T5"/>
                </a:cxn>
                <a:cxn ang="0">
                  <a:pos x="T6" y="T7"/>
                </a:cxn>
                <a:cxn ang="0">
                  <a:pos x="T8" y="T9"/>
                </a:cxn>
              </a:cxnLst>
              <a:rect l="0" t="0" r="r" b="b"/>
              <a:pathLst>
                <a:path w="143" h="57">
                  <a:moveTo>
                    <a:pt x="142" y="34"/>
                  </a:moveTo>
                  <a:cubicBezTo>
                    <a:pt x="142" y="36"/>
                    <a:pt x="98" y="57"/>
                    <a:pt x="65" y="55"/>
                  </a:cubicBezTo>
                  <a:cubicBezTo>
                    <a:pt x="33" y="53"/>
                    <a:pt x="0" y="33"/>
                    <a:pt x="1" y="27"/>
                  </a:cubicBezTo>
                  <a:cubicBezTo>
                    <a:pt x="1" y="21"/>
                    <a:pt x="31" y="0"/>
                    <a:pt x="64" y="2"/>
                  </a:cubicBezTo>
                  <a:cubicBezTo>
                    <a:pt x="96" y="4"/>
                    <a:pt x="143" y="29"/>
                    <a:pt x="142" y="34"/>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60"/>
            <p:cNvSpPr>
              <a:spLocks/>
            </p:cNvSpPr>
            <p:nvPr/>
          </p:nvSpPr>
          <p:spPr bwMode="auto">
            <a:xfrm>
              <a:off x="7804150" y="2463801"/>
              <a:ext cx="763588" cy="311150"/>
            </a:xfrm>
            <a:custGeom>
              <a:avLst/>
              <a:gdLst>
                <a:gd name="T0" fmla="*/ 178 w 179"/>
                <a:gd name="T1" fmla="*/ 44 h 73"/>
                <a:gd name="T2" fmla="*/ 82 w 179"/>
                <a:gd name="T3" fmla="*/ 70 h 73"/>
                <a:gd name="T4" fmla="*/ 1 w 179"/>
                <a:gd name="T5" fmla="*/ 34 h 73"/>
                <a:gd name="T6" fmla="*/ 80 w 179"/>
                <a:gd name="T7" fmla="*/ 3 h 73"/>
                <a:gd name="T8" fmla="*/ 178 w 179"/>
                <a:gd name="T9" fmla="*/ 44 h 73"/>
              </a:gdLst>
              <a:ahLst/>
              <a:cxnLst>
                <a:cxn ang="0">
                  <a:pos x="T0" y="T1"/>
                </a:cxn>
                <a:cxn ang="0">
                  <a:pos x="T2" y="T3"/>
                </a:cxn>
                <a:cxn ang="0">
                  <a:pos x="T4" y="T5"/>
                </a:cxn>
                <a:cxn ang="0">
                  <a:pos x="T6" y="T7"/>
                </a:cxn>
                <a:cxn ang="0">
                  <a:pos x="T8" y="T9"/>
                </a:cxn>
              </a:cxnLst>
              <a:rect l="0" t="0" r="r" b="b"/>
              <a:pathLst>
                <a:path w="179" h="73">
                  <a:moveTo>
                    <a:pt x="178" y="44"/>
                  </a:moveTo>
                  <a:cubicBezTo>
                    <a:pt x="178" y="46"/>
                    <a:pt x="123" y="73"/>
                    <a:pt x="82" y="70"/>
                  </a:cubicBezTo>
                  <a:cubicBezTo>
                    <a:pt x="41" y="67"/>
                    <a:pt x="0" y="43"/>
                    <a:pt x="1" y="34"/>
                  </a:cubicBezTo>
                  <a:cubicBezTo>
                    <a:pt x="1" y="27"/>
                    <a:pt x="39" y="0"/>
                    <a:pt x="80" y="3"/>
                  </a:cubicBezTo>
                  <a:cubicBezTo>
                    <a:pt x="121" y="6"/>
                    <a:pt x="179" y="38"/>
                    <a:pt x="178" y="44"/>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61"/>
            <p:cNvSpPr>
              <a:spLocks/>
            </p:cNvSpPr>
            <p:nvPr/>
          </p:nvSpPr>
          <p:spPr bwMode="auto">
            <a:xfrm>
              <a:off x="8213725" y="1444626"/>
              <a:ext cx="298450" cy="415925"/>
            </a:xfrm>
            <a:custGeom>
              <a:avLst/>
              <a:gdLst>
                <a:gd name="T0" fmla="*/ 3 w 70"/>
                <a:gd name="T1" fmla="*/ 98 h 98"/>
                <a:gd name="T2" fmla="*/ 53 w 70"/>
                <a:gd name="T3" fmla="*/ 58 h 98"/>
                <a:gd name="T4" fmla="*/ 66 w 70"/>
                <a:gd name="T5" fmla="*/ 3 h 98"/>
                <a:gd name="T6" fmla="*/ 20 w 70"/>
                <a:gd name="T7" fmla="*/ 31 h 98"/>
                <a:gd name="T8" fmla="*/ 3 w 70"/>
                <a:gd name="T9" fmla="*/ 98 h 98"/>
              </a:gdLst>
              <a:ahLst/>
              <a:cxnLst>
                <a:cxn ang="0">
                  <a:pos x="T0" y="T1"/>
                </a:cxn>
                <a:cxn ang="0">
                  <a:pos x="T2" y="T3"/>
                </a:cxn>
                <a:cxn ang="0">
                  <a:pos x="T4" y="T5"/>
                </a:cxn>
                <a:cxn ang="0">
                  <a:pos x="T6" y="T7"/>
                </a:cxn>
                <a:cxn ang="0">
                  <a:pos x="T8" y="T9"/>
                </a:cxn>
              </a:cxnLst>
              <a:rect l="0" t="0" r="r" b="b"/>
              <a:pathLst>
                <a:path w="70" h="98">
                  <a:moveTo>
                    <a:pt x="3" y="98"/>
                  </a:moveTo>
                  <a:cubicBezTo>
                    <a:pt x="5" y="98"/>
                    <a:pt x="39" y="80"/>
                    <a:pt x="53" y="58"/>
                  </a:cubicBezTo>
                  <a:cubicBezTo>
                    <a:pt x="67" y="36"/>
                    <a:pt x="70" y="5"/>
                    <a:pt x="66" y="3"/>
                  </a:cubicBezTo>
                  <a:cubicBezTo>
                    <a:pt x="62" y="0"/>
                    <a:pt x="34" y="9"/>
                    <a:pt x="20" y="31"/>
                  </a:cubicBezTo>
                  <a:cubicBezTo>
                    <a:pt x="6" y="54"/>
                    <a:pt x="0" y="95"/>
                    <a:pt x="3" y="98"/>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62"/>
            <p:cNvSpPr>
              <a:spLocks/>
            </p:cNvSpPr>
            <p:nvPr/>
          </p:nvSpPr>
          <p:spPr bwMode="auto">
            <a:xfrm>
              <a:off x="8397875" y="1698626"/>
              <a:ext cx="371475" cy="519113"/>
            </a:xfrm>
            <a:custGeom>
              <a:avLst/>
              <a:gdLst>
                <a:gd name="T0" fmla="*/ 4 w 87"/>
                <a:gd name="T1" fmla="*/ 121 h 122"/>
                <a:gd name="T2" fmla="*/ 66 w 87"/>
                <a:gd name="T3" fmla="*/ 72 h 122"/>
                <a:gd name="T4" fmla="*/ 82 w 87"/>
                <a:gd name="T5" fmla="*/ 3 h 122"/>
                <a:gd name="T6" fmla="*/ 25 w 87"/>
                <a:gd name="T7" fmla="*/ 39 h 122"/>
                <a:gd name="T8" fmla="*/ 4 w 87"/>
                <a:gd name="T9" fmla="*/ 121 h 122"/>
              </a:gdLst>
              <a:ahLst/>
              <a:cxnLst>
                <a:cxn ang="0">
                  <a:pos x="T0" y="T1"/>
                </a:cxn>
                <a:cxn ang="0">
                  <a:pos x="T2" y="T3"/>
                </a:cxn>
                <a:cxn ang="0">
                  <a:pos x="T4" y="T5"/>
                </a:cxn>
                <a:cxn ang="0">
                  <a:pos x="T6" y="T7"/>
                </a:cxn>
                <a:cxn ang="0">
                  <a:pos x="T8" y="T9"/>
                </a:cxn>
              </a:cxnLst>
              <a:rect l="0" t="0" r="r" b="b"/>
              <a:pathLst>
                <a:path w="87" h="122">
                  <a:moveTo>
                    <a:pt x="4" y="121"/>
                  </a:moveTo>
                  <a:cubicBezTo>
                    <a:pt x="5" y="122"/>
                    <a:pt x="48" y="99"/>
                    <a:pt x="66" y="72"/>
                  </a:cubicBezTo>
                  <a:cubicBezTo>
                    <a:pt x="84" y="44"/>
                    <a:pt x="87" y="6"/>
                    <a:pt x="82" y="3"/>
                  </a:cubicBezTo>
                  <a:cubicBezTo>
                    <a:pt x="77" y="0"/>
                    <a:pt x="42" y="11"/>
                    <a:pt x="25" y="39"/>
                  </a:cubicBezTo>
                  <a:cubicBezTo>
                    <a:pt x="7" y="66"/>
                    <a:pt x="0" y="118"/>
                    <a:pt x="4" y="121"/>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63"/>
            <p:cNvSpPr>
              <a:spLocks/>
            </p:cNvSpPr>
            <p:nvPr/>
          </p:nvSpPr>
          <p:spPr bwMode="auto">
            <a:xfrm>
              <a:off x="8555038" y="2001838"/>
              <a:ext cx="469900" cy="654050"/>
            </a:xfrm>
            <a:custGeom>
              <a:avLst/>
              <a:gdLst>
                <a:gd name="T0" fmla="*/ 5 w 110"/>
                <a:gd name="T1" fmla="*/ 152 h 154"/>
                <a:gd name="T2" fmla="*/ 84 w 110"/>
                <a:gd name="T3" fmla="*/ 90 h 154"/>
                <a:gd name="T4" fmla="*/ 103 w 110"/>
                <a:gd name="T5" fmla="*/ 4 h 154"/>
                <a:gd name="T6" fmla="*/ 31 w 110"/>
                <a:gd name="T7" fmla="*/ 49 h 154"/>
                <a:gd name="T8" fmla="*/ 5 w 110"/>
                <a:gd name="T9" fmla="*/ 152 h 154"/>
              </a:gdLst>
              <a:ahLst/>
              <a:cxnLst>
                <a:cxn ang="0">
                  <a:pos x="T0" y="T1"/>
                </a:cxn>
                <a:cxn ang="0">
                  <a:pos x="T2" y="T3"/>
                </a:cxn>
                <a:cxn ang="0">
                  <a:pos x="T4" y="T5"/>
                </a:cxn>
                <a:cxn ang="0">
                  <a:pos x="T6" y="T7"/>
                </a:cxn>
                <a:cxn ang="0">
                  <a:pos x="T8" y="T9"/>
                </a:cxn>
              </a:cxnLst>
              <a:rect l="0" t="0" r="r" b="b"/>
              <a:pathLst>
                <a:path w="110" h="154">
                  <a:moveTo>
                    <a:pt x="5" y="152"/>
                  </a:moveTo>
                  <a:cubicBezTo>
                    <a:pt x="7" y="154"/>
                    <a:pt x="61" y="125"/>
                    <a:pt x="84" y="90"/>
                  </a:cubicBezTo>
                  <a:cubicBezTo>
                    <a:pt x="106" y="55"/>
                    <a:pt x="110" y="8"/>
                    <a:pt x="103" y="4"/>
                  </a:cubicBezTo>
                  <a:cubicBezTo>
                    <a:pt x="97" y="0"/>
                    <a:pt x="54" y="14"/>
                    <a:pt x="31" y="49"/>
                  </a:cubicBezTo>
                  <a:cubicBezTo>
                    <a:pt x="9" y="84"/>
                    <a:pt x="0" y="149"/>
                    <a:pt x="5" y="152"/>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64"/>
            <p:cNvSpPr>
              <a:spLocks/>
            </p:cNvSpPr>
            <p:nvPr/>
          </p:nvSpPr>
          <p:spPr bwMode="auto">
            <a:xfrm>
              <a:off x="7943850" y="1358901"/>
              <a:ext cx="227013" cy="404813"/>
            </a:xfrm>
            <a:custGeom>
              <a:avLst/>
              <a:gdLst>
                <a:gd name="T0" fmla="*/ 50 w 53"/>
                <a:gd name="T1" fmla="*/ 94 h 95"/>
                <a:gd name="T2" fmla="*/ 10 w 53"/>
                <a:gd name="T3" fmla="*/ 53 h 95"/>
                <a:gd name="T4" fmla="*/ 5 w 53"/>
                <a:gd name="T5" fmla="*/ 2 h 95"/>
                <a:gd name="T6" fmla="*/ 43 w 53"/>
                <a:gd name="T7" fmla="*/ 33 h 95"/>
                <a:gd name="T8" fmla="*/ 50 w 53"/>
                <a:gd name="T9" fmla="*/ 94 h 95"/>
              </a:gdLst>
              <a:ahLst/>
              <a:cxnLst>
                <a:cxn ang="0">
                  <a:pos x="T0" y="T1"/>
                </a:cxn>
                <a:cxn ang="0">
                  <a:pos x="T2" y="T3"/>
                </a:cxn>
                <a:cxn ang="0">
                  <a:pos x="T4" y="T5"/>
                </a:cxn>
                <a:cxn ang="0">
                  <a:pos x="T6" y="T7"/>
                </a:cxn>
                <a:cxn ang="0">
                  <a:pos x="T8" y="T9"/>
                </a:cxn>
              </a:cxnLst>
              <a:rect l="0" t="0" r="r" b="b"/>
              <a:pathLst>
                <a:path w="53" h="95">
                  <a:moveTo>
                    <a:pt x="50" y="94"/>
                  </a:moveTo>
                  <a:cubicBezTo>
                    <a:pt x="49" y="95"/>
                    <a:pt x="20" y="74"/>
                    <a:pt x="10" y="53"/>
                  </a:cubicBezTo>
                  <a:cubicBezTo>
                    <a:pt x="0" y="31"/>
                    <a:pt x="1" y="4"/>
                    <a:pt x="5" y="2"/>
                  </a:cubicBezTo>
                  <a:cubicBezTo>
                    <a:pt x="9" y="0"/>
                    <a:pt x="33" y="11"/>
                    <a:pt x="43" y="33"/>
                  </a:cubicBezTo>
                  <a:cubicBezTo>
                    <a:pt x="53" y="54"/>
                    <a:pt x="53" y="92"/>
                    <a:pt x="50" y="94"/>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65"/>
            <p:cNvSpPr>
              <a:spLocks/>
            </p:cNvSpPr>
            <p:nvPr/>
          </p:nvSpPr>
          <p:spPr bwMode="auto">
            <a:xfrm>
              <a:off x="8140700" y="1738313"/>
              <a:ext cx="982663" cy="2157413"/>
            </a:xfrm>
            <a:custGeom>
              <a:avLst/>
              <a:gdLst>
                <a:gd name="T0" fmla="*/ 230 w 230"/>
                <a:gd name="T1" fmla="*/ 507 h 508"/>
                <a:gd name="T2" fmla="*/ 151 w 230"/>
                <a:gd name="T3" fmla="*/ 323 h 508"/>
                <a:gd name="T4" fmla="*/ 149 w 230"/>
                <a:gd name="T5" fmla="*/ 318 h 508"/>
                <a:gd name="T6" fmla="*/ 74 w 230"/>
                <a:gd name="T7" fmla="*/ 136 h 508"/>
                <a:gd name="T8" fmla="*/ 23 w 230"/>
                <a:gd name="T9" fmla="*/ 34 h 508"/>
                <a:gd name="T10" fmla="*/ 5 w 230"/>
                <a:gd name="T11" fmla="*/ 0 h 508"/>
                <a:gd name="T12" fmla="*/ 0 w 230"/>
                <a:gd name="T13" fmla="*/ 1 h 508"/>
                <a:gd name="T14" fmla="*/ 19 w 230"/>
                <a:gd name="T15" fmla="*/ 37 h 508"/>
                <a:gd name="T16" fmla="*/ 69 w 230"/>
                <a:gd name="T17" fmla="*/ 137 h 508"/>
                <a:gd name="T18" fmla="*/ 144 w 230"/>
                <a:gd name="T19" fmla="*/ 320 h 508"/>
                <a:gd name="T20" fmla="*/ 147 w 230"/>
                <a:gd name="T21" fmla="*/ 325 h 508"/>
                <a:gd name="T22" fmla="*/ 225 w 230"/>
                <a:gd name="T23" fmla="*/ 508 h 508"/>
                <a:gd name="T24" fmla="*/ 230 w 230"/>
                <a:gd name="T25"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508">
                  <a:moveTo>
                    <a:pt x="230" y="507"/>
                  </a:moveTo>
                  <a:cubicBezTo>
                    <a:pt x="218" y="468"/>
                    <a:pt x="187" y="401"/>
                    <a:pt x="151" y="323"/>
                  </a:cubicBezTo>
                  <a:cubicBezTo>
                    <a:pt x="149" y="318"/>
                    <a:pt x="149" y="318"/>
                    <a:pt x="149" y="318"/>
                  </a:cubicBezTo>
                  <a:cubicBezTo>
                    <a:pt x="113" y="242"/>
                    <a:pt x="86" y="175"/>
                    <a:pt x="74" y="136"/>
                  </a:cubicBezTo>
                  <a:cubicBezTo>
                    <a:pt x="65" y="107"/>
                    <a:pt x="41" y="65"/>
                    <a:pt x="23" y="34"/>
                  </a:cubicBezTo>
                  <a:cubicBezTo>
                    <a:pt x="14" y="18"/>
                    <a:pt x="6" y="5"/>
                    <a:pt x="5" y="0"/>
                  </a:cubicBezTo>
                  <a:cubicBezTo>
                    <a:pt x="0" y="1"/>
                    <a:pt x="0" y="1"/>
                    <a:pt x="0" y="1"/>
                  </a:cubicBezTo>
                  <a:cubicBezTo>
                    <a:pt x="2" y="6"/>
                    <a:pt x="9" y="19"/>
                    <a:pt x="19" y="37"/>
                  </a:cubicBezTo>
                  <a:cubicBezTo>
                    <a:pt x="37" y="67"/>
                    <a:pt x="61" y="109"/>
                    <a:pt x="69" y="137"/>
                  </a:cubicBezTo>
                  <a:cubicBezTo>
                    <a:pt x="82" y="177"/>
                    <a:pt x="109" y="244"/>
                    <a:pt x="144" y="320"/>
                  </a:cubicBezTo>
                  <a:cubicBezTo>
                    <a:pt x="147" y="325"/>
                    <a:pt x="147" y="325"/>
                    <a:pt x="147" y="325"/>
                  </a:cubicBezTo>
                  <a:cubicBezTo>
                    <a:pt x="182" y="402"/>
                    <a:pt x="213" y="469"/>
                    <a:pt x="225" y="508"/>
                  </a:cubicBezTo>
                  <a:lnTo>
                    <a:pt x="230" y="507"/>
                  </a:ln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66"/>
            <p:cNvSpPr>
              <a:spLocks/>
            </p:cNvSpPr>
            <p:nvPr/>
          </p:nvSpPr>
          <p:spPr bwMode="auto">
            <a:xfrm>
              <a:off x="8047038" y="3292476"/>
              <a:ext cx="419100" cy="334963"/>
            </a:xfrm>
            <a:custGeom>
              <a:avLst/>
              <a:gdLst>
                <a:gd name="T0" fmla="*/ 48 w 98"/>
                <a:gd name="T1" fmla="*/ 69 h 79"/>
                <a:gd name="T2" fmla="*/ 6 w 98"/>
                <a:gd name="T3" fmla="*/ 16 h 79"/>
                <a:gd name="T4" fmla="*/ 73 w 98"/>
                <a:gd name="T5" fmla="*/ 10 h 79"/>
                <a:gd name="T6" fmla="*/ 92 w 98"/>
                <a:gd name="T7" fmla="*/ 53 h 79"/>
                <a:gd name="T8" fmla="*/ 48 w 98"/>
                <a:gd name="T9" fmla="*/ 69 h 79"/>
              </a:gdLst>
              <a:ahLst/>
              <a:cxnLst>
                <a:cxn ang="0">
                  <a:pos x="T0" y="T1"/>
                </a:cxn>
                <a:cxn ang="0">
                  <a:pos x="T2" y="T3"/>
                </a:cxn>
                <a:cxn ang="0">
                  <a:pos x="T4" y="T5"/>
                </a:cxn>
                <a:cxn ang="0">
                  <a:pos x="T6" y="T7"/>
                </a:cxn>
                <a:cxn ang="0">
                  <a:pos x="T8" y="T9"/>
                </a:cxn>
              </a:cxnLst>
              <a:rect l="0" t="0" r="r" b="b"/>
              <a:pathLst>
                <a:path w="98" h="79">
                  <a:moveTo>
                    <a:pt x="48" y="69"/>
                  </a:moveTo>
                  <a:cubicBezTo>
                    <a:pt x="26" y="60"/>
                    <a:pt x="0" y="30"/>
                    <a:pt x="6" y="16"/>
                  </a:cubicBezTo>
                  <a:cubicBezTo>
                    <a:pt x="12" y="2"/>
                    <a:pt x="51" y="0"/>
                    <a:pt x="73" y="10"/>
                  </a:cubicBezTo>
                  <a:cubicBezTo>
                    <a:pt x="95" y="19"/>
                    <a:pt x="98" y="39"/>
                    <a:pt x="92" y="53"/>
                  </a:cubicBezTo>
                  <a:cubicBezTo>
                    <a:pt x="86" y="67"/>
                    <a:pt x="70" y="79"/>
                    <a:pt x="48" y="69"/>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67"/>
            <p:cNvSpPr>
              <a:spLocks/>
            </p:cNvSpPr>
            <p:nvPr/>
          </p:nvSpPr>
          <p:spPr bwMode="auto">
            <a:xfrm>
              <a:off x="8150225" y="3355976"/>
              <a:ext cx="293688" cy="187325"/>
            </a:xfrm>
            <a:custGeom>
              <a:avLst/>
              <a:gdLst>
                <a:gd name="T0" fmla="*/ 42 w 69"/>
                <a:gd name="T1" fmla="*/ 0 h 44"/>
                <a:gd name="T2" fmla="*/ 41 w 69"/>
                <a:gd name="T3" fmla="*/ 1 h 44"/>
                <a:gd name="T4" fmla="*/ 67 w 69"/>
                <a:gd name="T5" fmla="*/ 35 h 44"/>
                <a:gd name="T6" fmla="*/ 24 w 69"/>
                <a:gd name="T7" fmla="*/ 7 h 44"/>
                <a:gd name="T8" fmla="*/ 23 w 69"/>
                <a:gd name="T9" fmla="*/ 9 h 44"/>
                <a:gd name="T10" fmla="*/ 62 w 69"/>
                <a:gd name="T11" fmla="*/ 33 h 44"/>
                <a:gd name="T12" fmla="*/ 0 w 69"/>
                <a:gd name="T13" fmla="*/ 8 h 44"/>
                <a:gd name="T14" fmla="*/ 0 w 69"/>
                <a:gd name="T15" fmla="*/ 9 h 44"/>
                <a:gd name="T16" fmla="*/ 61 w 69"/>
                <a:gd name="T17" fmla="*/ 35 h 44"/>
                <a:gd name="T18" fmla="*/ 15 w 69"/>
                <a:gd name="T19" fmla="*/ 23 h 44"/>
                <a:gd name="T20" fmla="*/ 15 w 69"/>
                <a:gd name="T21" fmla="*/ 24 h 44"/>
                <a:gd name="T22" fmla="*/ 65 w 69"/>
                <a:gd name="T23" fmla="*/ 37 h 44"/>
                <a:gd name="T24" fmla="*/ 22 w 69"/>
                <a:gd name="T25" fmla="*/ 41 h 44"/>
                <a:gd name="T26" fmla="*/ 22 w 69"/>
                <a:gd name="T27" fmla="*/ 43 h 44"/>
                <a:gd name="T28" fmla="*/ 68 w 69"/>
                <a:gd name="T29" fmla="*/ 38 h 44"/>
                <a:gd name="T30" fmla="*/ 68 w 69"/>
                <a:gd name="T31" fmla="*/ 38 h 44"/>
                <a:gd name="T32" fmla="*/ 69 w 69"/>
                <a:gd name="T33" fmla="*/ 35 h 44"/>
                <a:gd name="T34" fmla="*/ 42 w 69"/>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4">
                  <a:moveTo>
                    <a:pt x="42" y="0"/>
                  </a:moveTo>
                  <a:cubicBezTo>
                    <a:pt x="41" y="1"/>
                    <a:pt x="41" y="1"/>
                    <a:pt x="41" y="1"/>
                  </a:cubicBezTo>
                  <a:cubicBezTo>
                    <a:pt x="53" y="13"/>
                    <a:pt x="63" y="28"/>
                    <a:pt x="67" y="35"/>
                  </a:cubicBezTo>
                  <a:cubicBezTo>
                    <a:pt x="60" y="30"/>
                    <a:pt x="43" y="16"/>
                    <a:pt x="24" y="7"/>
                  </a:cubicBezTo>
                  <a:cubicBezTo>
                    <a:pt x="23" y="9"/>
                    <a:pt x="23" y="9"/>
                    <a:pt x="23" y="9"/>
                  </a:cubicBezTo>
                  <a:cubicBezTo>
                    <a:pt x="39" y="16"/>
                    <a:pt x="54" y="27"/>
                    <a:pt x="62" y="33"/>
                  </a:cubicBezTo>
                  <a:cubicBezTo>
                    <a:pt x="50" y="27"/>
                    <a:pt x="25" y="15"/>
                    <a:pt x="0" y="8"/>
                  </a:cubicBezTo>
                  <a:cubicBezTo>
                    <a:pt x="0" y="9"/>
                    <a:pt x="0" y="9"/>
                    <a:pt x="0" y="9"/>
                  </a:cubicBezTo>
                  <a:cubicBezTo>
                    <a:pt x="24" y="17"/>
                    <a:pt x="48" y="29"/>
                    <a:pt x="61" y="35"/>
                  </a:cubicBezTo>
                  <a:cubicBezTo>
                    <a:pt x="51" y="33"/>
                    <a:pt x="32" y="29"/>
                    <a:pt x="15" y="23"/>
                  </a:cubicBezTo>
                  <a:cubicBezTo>
                    <a:pt x="15" y="24"/>
                    <a:pt x="15" y="24"/>
                    <a:pt x="15" y="24"/>
                  </a:cubicBezTo>
                  <a:cubicBezTo>
                    <a:pt x="35" y="32"/>
                    <a:pt x="57" y="36"/>
                    <a:pt x="65" y="37"/>
                  </a:cubicBezTo>
                  <a:cubicBezTo>
                    <a:pt x="58" y="39"/>
                    <a:pt x="39" y="42"/>
                    <a:pt x="22" y="41"/>
                  </a:cubicBezTo>
                  <a:cubicBezTo>
                    <a:pt x="22" y="43"/>
                    <a:pt x="22" y="43"/>
                    <a:pt x="22" y="43"/>
                  </a:cubicBezTo>
                  <a:cubicBezTo>
                    <a:pt x="42" y="44"/>
                    <a:pt x="63" y="39"/>
                    <a:pt x="68" y="38"/>
                  </a:cubicBezTo>
                  <a:cubicBezTo>
                    <a:pt x="68" y="38"/>
                    <a:pt x="68" y="38"/>
                    <a:pt x="68" y="38"/>
                  </a:cubicBezTo>
                  <a:cubicBezTo>
                    <a:pt x="69" y="37"/>
                    <a:pt x="69" y="36"/>
                    <a:pt x="69" y="35"/>
                  </a:cubicBezTo>
                  <a:cubicBezTo>
                    <a:pt x="66" y="29"/>
                    <a:pt x="55" y="12"/>
                    <a:pt x="42" y="0"/>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68"/>
            <p:cNvSpPr>
              <a:spLocks/>
            </p:cNvSpPr>
            <p:nvPr/>
          </p:nvSpPr>
          <p:spPr bwMode="auto">
            <a:xfrm>
              <a:off x="7854950" y="3513138"/>
              <a:ext cx="419100" cy="182563"/>
            </a:xfrm>
            <a:custGeom>
              <a:avLst/>
              <a:gdLst>
                <a:gd name="T0" fmla="*/ 16 w 98"/>
                <a:gd name="T1" fmla="*/ 13 h 43"/>
                <a:gd name="T2" fmla="*/ 98 w 98"/>
                <a:gd name="T3" fmla="*/ 38 h 43"/>
                <a:gd name="T4" fmla="*/ 96 w 98"/>
                <a:gd name="T5" fmla="*/ 43 h 43"/>
                <a:gd name="T6" fmla="*/ 14 w 98"/>
                <a:gd name="T7" fmla="*/ 18 h 43"/>
                <a:gd name="T8" fmla="*/ 14 w 98"/>
                <a:gd name="T9" fmla="*/ 18 h 43"/>
                <a:gd name="T10" fmla="*/ 5 w 98"/>
                <a:gd name="T11" fmla="*/ 27 h 43"/>
                <a:gd name="T12" fmla="*/ 10 w 98"/>
                <a:gd name="T13" fmla="*/ 16 h 43"/>
                <a:gd name="T14" fmla="*/ 0 w 98"/>
                <a:gd name="T15" fmla="*/ 12 h 43"/>
                <a:gd name="T16" fmla="*/ 12 w 98"/>
                <a:gd name="T17" fmla="*/ 11 h 43"/>
                <a:gd name="T18" fmla="*/ 10 w 98"/>
                <a:gd name="T19" fmla="*/ 0 h 43"/>
                <a:gd name="T20" fmla="*/ 16 w 98"/>
                <a:gd name="T21"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3">
                  <a:moveTo>
                    <a:pt x="16" y="13"/>
                  </a:moveTo>
                  <a:cubicBezTo>
                    <a:pt x="98" y="38"/>
                    <a:pt x="98" y="38"/>
                    <a:pt x="98" y="38"/>
                  </a:cubicBezTo>
                  <a:cubicBezTo>
                    <a:pt x="96" y="43"/>
                    <a:pt x="96" y="43"/>
                    <a:pt x="96" y="43"/>
                  </a:cubicBezTo>
                  <a:cubicBezTo>
                    <a:pt x="14" y="18"/>
                    <a:pt x="14" y="18"/>
                    <a:pt x="14" y="18"/>
                  </a:cubicBezTo>
                  <a:cubicBezTo>
                    <a:pt x="14" y="18"/>
                    <a:pt x="14" y="18"/>
                    <a:pt x="14" y="18"/>
                  </a:cubicBezTo>
                  <a:cubicBezTo>
                    <a:pt x="14" y="18"/>
                    <a:pt x="6" y="27"/>
                    <a:pt x="5" y="27"/>
                  </a:cubicBezTo>
                  <a:cubicBezTo>
                    <a:pt x="4" y="27"/>
                    <a:pt x="8" y="20"/>
                    <a:pt x="10" y="16"/>
                  </a:cubicBezTo>
                  <a:cubicBezTo>
                    <a:pt x="6" y="15"/>
                    <a:pt x="0" y="14"/>
                    <a:pt x="0" y="12"/>
                  </a:cubicBezTo>
                  <a:cubicBezTo>
                    <a:pt x="0" y="10"/>
                    <a:pt x="8" y="11"/>
                    <a:pt x="12" y="11"/>
                  </a:cubicBezTo>
                  <a:cubicBezTo>
                    <a:pt x="11" y="7"/>
                    <a:pt x="9" y="0"/>
                    <a:pt x="10" y="0"/>
                  </a:cubicBezTo>
                  <a:cubicBezTo>
                    <a:pt x="12" y="1"/>
                    <a:pt x="16" y="12"/>
                    <a:pt x="16" y="13"/>
                  </a:cubicBezTo>
                  <a:close/>
                </a:path>
              </a:pathLst>
            </a:custGeom>
            <a:solidFill>
              <a:srgbClr val="A97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69"/>
            <p:cNvSpPr>
              <a:spLocks/>
            </p:cNvSpPr>
            <p:nvPr/>
          </p:nvSpPr>
          <p:spPr bwMode="auto">
            <a:xfrm>
              <a:off x="7816850" y="3614738"/>
              <a:ext cx="431800" cy="144463"/>
            </a:xfrm>
            <a:custGeom>
              <a:avLst/>
              <a:gdLst>
                <a:gd name="T0" fmla="*/ 16 w 101"/>
                <a:gd name="T1" fmla="*/ 11 h 34"/>
                <a:gd name="T2" fmla="*/ 101 w 101"/>
                <a:gd name="T3" fmla="*/ 29 h 34"/>
                <a:gd name="T4" fmla="*/ 100 w 101"/>
                <a:gd name="T5" fmla="*/ 34 h 34"/>
                <a:gd name="T6" fmla="*/ 15 w 101"/>
                <a:gd name="T7" fmla="*/ 16 h 34"/>
                <a:gd name="T8" fmla="*/ 15 w 101"/>
                <a:gd name="T9" fmla="*/ 16 h 34"/>
                <a:gd name="T10" fmla="*/ 6 w 101"/>
                <a:gd name="T11" fmla="*/ 27 h 34"/>
                <a:gd name="T12" fmla="*/ 10 w 101"/>
                <a:gd name="T13" fmla="*/ 16 h 34"/>
                <a:gd name="T14" fmla="*/ 0 w 101"/>
                <a:gd name="T15" fmla="*/ 12 h 34"/>
                <a:gd name="T16" fmla="*/ 12 w 101"/>
                <a:gd name="T17" fmla="*/ 11 h 34"/>
                <a:gd name="T18" fmla="*/ 9 w 101"/>
                <a:gd name="T19" fmla="*/ 0 h 34"/>
                <a:gd name="T20" fmla="*/ 16 w 101"/>
                <a:gd name="T21"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34">
                  <a:moveTo>
                    <a:pt x="16" y="11"/>
                  </a:moveTo>
                  <a:cubicBezTo>
                    <a:pt x="101" y="29"/>
                    <a:pt x="101" y="29"/>
                    <a:pt x="101" y="29"/>
                  </a:cubicBezTo>
                  <a:cubicBezTo>
                    <a:pt x="100" y="34"/>
                    <a:pt x="100" y="34"/>
                    <a:pt x="100" y="34"/>
                  </a:cubicBezTo>
                  <a:cubicBezTo>
                    <a:pt x="15" y="16"/>
                    <a:pt x="15" y="16"/>
                    <a:pt x="15" y="16"/>
                  </a:cubicBezTo>
                  <a:cubicBezTo>
                    <a:pt x="15" y="16"/>
                    <a:pt x="15" y="16"/>
                    <a:pt x="15" y="16"/>
                  </a:cubicBezTo>
                  <a:cubicBezTo>
                    <a:pt x="15" y="16"/>
                    <a:pt x="8" y="26"/>
                    <a:pt x="6" y="27"/>
                  </a:cubicBezTo>
                  <a:cubicBezTo>
                    <a:pt x="5" y="27"/>
                    <a:pt x="9" y="19"/>
                    <a:pt x="10" y="16"/>
                  </a:cubicBezTo>
                  <a:cubicBezTo>
                    <a:pt x="7" y="15"/>
                    <a:pt x="0" y="14"/>
                    <a:pt x="0" y="12"/>
                  </a:cubicBezTo>
                  <a:cubicBezTo>
                    <a:pt x="0" y="10"/>
                    <a:pt x="8" y="10"/>
                    <a:pt x="12" y="11"/>
                  </a:cubicBezTo>
                  <a:cubicBezTo>
                    <a:pt x="10" y="7"/>
                    <a:pt x="8" y="0"/>
                    <a:pt x="9" y="0"/>
                  </a:cubicBezTo>
                  <a:cubicBezTo>
                    <a:pt x="11" y="0"/>
                    <a:pt x="16" y="11"/>
                    <a:pt x="16" y="11"/>
                  </a:cubicBezTo>
                  <a:close/>
                </a:path>
              </a:pathLst>
            </a:custGeom>
            <a:solidFill>
              <a:srgbClr val="A97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70"/>
            <p:cNvSpPr>
              <a:spLocks/>
            </p:cNvSpPr>
            <p:nvPr/>
          </p:nvSpPr>
          <p:spPr bwMode="auto">
            <a:xfrm>
              <a:off x="8628063" y="3348038"/>
              <a:ext cx="315913" cy="271463"/>
            </a:xfrm>
            <a:custGeom>
              <a:avLst/>
              <a:gdLst>
                <a:gd name="T0" fmla="*/ 20 w 74"/>
                <a:gd name="T1" fmla="*/ 13 h 64"/>
                <a:gd name="T2" fmla="*/ 70 w 74"/>
                <a:gd name="T3" fmla="*/ 5 h 64"/>
                <a:gd name="T4" fmla="*/ 51 w 74"/>
                <a:gd name="T5" fmla="*/ 51 h 64"/>
                <a:gd name="T6" fmla="*/ 8 w 74"/>
                <a:gd name="T7" fmla="*/ 54 h 64"/>
                <a:gd name="T8" fmla="*/ 20 w 74"/>
                <a:gd name="T9" fmla="*/ 13 h 64"/>
              </a:gdLst>
              <a:ahLst/>
              <a:cxnLst>
                <a:cxn ang="0">
                  <a:pos x="T0" y="T1"/>
                </a:cxn>
                <a:cxn ang="0">
                  <a:pos x="T2" y="T3"/>
                </a:cxn>
                <a:cxn ang="0">
                  <a:pos x="T4" y="T5"/>
                </a:cxn>
                <a:cxn ang="0">
                  <a:pos x="T6" y="T7"/>
                </a:cxn>
                <a:cxn ang="0">
                  <a:pos x="T8" y="T9"/>
                </a:cxn>
              </a:cxnLst>
              <a:rect l="0" t="0" r="r" b="b"/>
              <a:pathLst>
                <a:path w="74" h="64">
                  <a:moveTo>
                    <a:pt x="20" y="13"/>
                  </a:moveTo>
                  <a:cubicBezTo>
                    <a:pt x="35" y="1"/>
                    <a:pt x="65" y="0"/>
                    <a:pt x="70" y="5"/>
                  </a:cubicBezTo>
                  <a:cubicBezTo>
                    <a:pt x="74" y="9"/>
                    <a:pt x="66" y="39"/>
                    <a:pt x="51" y="51"/>
                  </a:cubicBezTo>
                  <a:cubicBezTo>
                    <a:pt x="36" y="63"/>
                    <a:pt x="17" y="64"/>
                    <a:pt x="8" y="54"/>
                  </a:cubicBezTo>
                  <a:cubicBezTo>
                    <a:pt x="0" y="44"/>
                    <a:pt x="5" y="26"/>
                    <a:pt x="20" y="13"/>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1"/>
            <p:cNvSpPr>
              <a:spLocks/>
            </p:cNvSpPr>
            <p:nvPr/>
          </p:nvSpPr>
          <p:spPr bwMode="auto">
            <a:xfrm>
              <a:off x="7948613" y="3254376"/>
              <a:ext cx="977900" cy="815975"/>
            </a:xfrm>
            <a:custGeom>
              <a:avLst/>
              <a:gdLst>
                <a:gd name="T0" fmla="*/ 125 w 229"/>
                <a:gd name="T1" fmla="*/ 191 h 192"/>
                <a:gd name="T2" fmla="*/ 3 w 229"/>
                <a:gd name="T3" fmla="*/ 43 h 192"/>
                <a:gd name="T4" fmla="*/ 94 w 229"/>
                <a:gd name="T5" fmla="*/ 26 h 192"/>
                <a:gd name="T6" fmla="*/ 167 w 229"/>
                <a:gd name="T7" fmla="*/ 4 h 192"/>
                <a:gd name="T8" fmla="*/ 223 w 229"/>
                <a:gd name="T9" fmla="*/ 91 h 192"/>
                <a:gd name="T10" fmla="*/ 125 w 229"/>
                <a:gd name="T11" fmla="*/ 191 h 192"/>
              </a:gdLst>
              <a:ahLst/>
              <a:cxnLst>
                <a:cxn ang="0">
                  <a:pos x="T0" y="T1"/>
                </a:cxn>
                <a:cxn ang="0">
                  <a:pos x="T2" y="T3"/>
                </a:cxn>
                <a:cxn ang="0">
                  <a:pos x="T4" y="T5"/>
                </a:cxn>
                <a:cxn ang="0">
                  <a:pos x="T6" y="T7"/>
                </a:cxn>
                <a:cxn ang="0">
                  <a:pos x="T8" y="T9"/>
                </a:cxn>
                <a:cxn ang="0">
                  <a:pos x="T10" y="T11"/>
                </a:cxn>
              </a:cxnLst>
              <a:rect l="0" t="0" r="r" b="b"/>
              <a:pathLst>
                <a:path w="229" h="192">
                  <a:moveTo>
                    <a:pt x="125" y="191"/>
                  </a:moveTo>
                  <a:cubicBezTo>
                    <a:pt x="0" y="187"/>
                    <a:pt x="0" y="40"/>
                    <a:pt x="3" y="43"/>
                  </a:cubicBezTo>
                  <a:cubicBezTo>
                    <a:pt x="16" y="61"/>
                    <a:pt x="28" y="75"/>
                    <a:pt x="94" y="26"/>
                  </a:cubicBezTo>
                  <a:cubicBezTo>
                    <a:pt x="115" y="11"/>
                    <a:pt x="134" y="0"/>
                    <a:pt x="167" y="4"/>
                  </a:cubicBezTo>
                  <a:cubicBezTo>
                    <a:pt x="207" y="8"/>
                    <a:pt x="229" y="51"/>
                    <a:pt x="223" y="91"/>
                  </a:cubicBezTo>
                  <a:cubicBezTo>
                    <a:pt x="216" y="134"/>
                    <a:pt x="180" y="192"/>
                    <a:pt x="125" y="191"/>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2"/>
            <p:cNvSpPr>
              <a:spLocks/>
            </p:cNvSpPr>
            <p:nvPr/>
          </p:nvSpPr>
          <p:spPr bwMode="auto">
            <a:xfrm>
              <a:off x="8666163" y="3398838"/>
              <a:ext cx="93663" cy="93663"/>
            </a:xfrm>
            <a:custGeom>
              <a:avLst/>
              <a:gdLst>
                <a:gd name="T0" fmla="*/ 2 w 22"/>
                <a:gd name="T1" fmla="*/ 9 h 22"/>
                <a:gd name="T2" fmla="*/ 9 w 22"/>
                <a:gd name="T3" fmla="*/ 21 h 22"/>
                <a:gd name="T4" fmla="*/ 21 w 22"/>
                <a:gd name="T5" fmla="*/ 13 h 22"/>
                <a:gd name="T6" fmla="*/ 14 w 22"/>
                <a:gd name="T7" fmla="*/ 1 h 22"/>
                <a:gd name="T8" fmla="*/ 2 w 22"/>
                <a:gd name="T9" fmla="*/ 9 h 22"/>
              </a:gdLst>
              <a:ahLst/>
              <a:cxnLst>
                <a:cxn ang="0">
                  <a:pos x="T0" y="T1"/>
                </a:cxn>
                <a:cxn ang="0">
                  <a:pos x="T2" y="T3"/>
                </a:cxn>
                <a:cxn ang="0">
                  <a:pos x="T4" y="T5"/>
                </a:cxn>
                <a:cxn ang="0">
                  <a:pos x="T6" y="T7"/>
                </a:cxn>
                <a:cxn ang="0">
                  <a:pos x="T8" y="T9"/>
                </a:cxn>
              </a:cxnLst>
              <a:rect l="0" t="0" r="r" b="b"/>
              <a:pathLst>
                <a:path w="22" h="22">
                  <a:moveTo>
                    <a:pt x="2" y="9"/>
                  </a:moveTo>
                  <a:cubicBezTo>
                    <a:pt x="0" y="14"/>
                    <a:pt x="4" y="20"/>
                    <a:pt x="9" y="21"/>
                  </a:cubicBezTo>
                  <a:cubicBezTo>
                    <a:pt x="15" y="22"/>
                    <a:pt x="20" y="19"/>
                    <a:pt x="21" y="13"/>
                  </a:cubicBezTo>
                  <a:cubicBezTo>
                    <a:pt x="22" y="8"/>
                    <a:pt x="19" y="2"/>
                    <a:pt x="14" y="1"/>
                  </a:cubicBezTo>
                  <a:cubicBezTo>
                    <a:pt x="8" y="0"/>
                    <a:pt x="3" y="3"/>
                    <a:pt x="2" y="9"/>
                  </a:cubicBezTo>
                  <a:close/>
                </a:path>
              </a:pathLst>
            </a:custGeom>
            <a:solidFill>
              <a:srgbClr val="5A3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73"/>
            <p:cNvSpPr>
              <a:spLocks/>
            </p:cNvSpPr>
            <p:nvPr/>
          </p:nvSpPr>
          <p:spPr bwMode="auto">
            <a:xfrm>
              <a:off x="8256588" y="3513138"/>
              <a:ext cx="477838" cy="471488"/>
            </a:xfrm>
            <a:custGeom>
              <a:avLst/>
              <a:gdLst>
                <a:gd name="T0" fmla="*/ 91 w 112"/>
                <a:gd name="T1" fmla="*/ 77 h 111"/>
                <a:gd name="T2" fmla="*/ 12 w 112"/>
                <a:gd name="T3" fmla="*/ 97 h 111"/>
                <a:gd name="T4" fmla="*/ 38 w 112"/>
                <a:gd name="T5" fmla="*/ 20 h 111"/>
                <a:gd name="T6" fmla="*/ 94 w 112"/>
                <a:gd name="T7" fmla="*/ 20 h 111"/>
                <a:gd name="T8" fmla="*/ 91 w 112"/>
                <a:gd name="T9" fmla="*/ 77 h 111"/>
              </a:gdLst>
              <a:ahLst/>
              <a:cxnLst>
                <a:cxn ang="0">
                  <a:pos x="T0" y="T1"/>
                </a:cxn>
                <a:cxn ang="0">
                  <a:pos x="T2" y="T3"/>
                </a:cxn>
                <a:cxn ang="0">
                  <a:pos x="T4" y="T5"/>
                </a:cxn>
                <a:cxn ang="0">
                  <a:pos x="T6" y="T7"/>
                </a:cxn>
                <a:cxn ang="0">
                  <a:pos x="T8" y="T9"/>
                </a:cxn>
              </a:cxnLst>
              <a:rect l="0" t="0" r="r" b="b"/>
              <a:pathLst>
                <a:path w="112" h="111">
                  <a:moveTo>
                    <a:pt x="91" y="77"/>
                  </a:moveTo>
                  <a:cubicBezTo>
                    <a:pt x="70" y="97"/>
                    <a:pt x="25" y="111"/>
                    <a:pt x="12" y="97"/>
                  </a:cubicBezTo>
                  <a:cubicBezTo>
                    <a:pt x="0" y="84"/>
                    <a:pt x="17" y="40"/>
                    <a:pt x="38" y="20"/>
                  </a:cubicBezTo>
                  <a:cubicBezTo>
                    <a:pt x="59" y="0"/>
                    <a:pt x="82" y="7"/>
                    <a:pt x="94" y="20"/>
                  </a:cubicBezTo>
                  <a:cubicBezTo>
                    <a:pt x="107" y="33"/>
                    <a:pt x="112" y="57"/>
                    <a:pt x="91" y="77"/>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74"/>
            <p:cNvSpPr>
              <a:spLocks/>
            </p:cNvSpPr>
            <p:nvPr/>
          </p:nvSpPr>
          <p:spPr bwMode="auto">
            <a:xfrm>
              <a:off x="8375650" y="3586163"/>
              <a:ext cx="287338" cy="276225"/>
            </a:xfrm>
            <a:custGeom>
              <a:avLst/>
              <a:gdLst>
                <a:gd name="T0" fmla="*/ 11 w 67"/>
                <a:gd name="T1" fmla="*/ 13 h 65"/>
                <a:gd name="T2" fmla="*/ 12 w 67"/>
                <a:gd name="T3" fmla="*/ 15 h 65"/>
                <a:gd name="T4" fmla="*/ 63 w 67"/>
                <a:gd name="T5" fmla="*/ 2 h 65"/>
                <a:gd name="T6" fmla="*/ 12 w 67"/>
                <a:gd name="T7" fmla="*/ 37 h 65"/>
                <a:gd name="T8" fmla="*/ 13 w 67"/>
                <a:gd name="T9" fmla="*/ 38 h 65"/>
                <a:gd name="T10" fmla="*/ 58 w 67"/>
                <a:gd name="T11" fmla="*/ 7 h 65"/>
                <a:gd name="T12" fmla="*/ 0 w 67"/>
                <a:gd name="T13" fmla="*/ 63 h 65"/>
                <a:gd name="T14" fmla="*/ 2 w 67"/>
                <a:gd name="T15" fmla="*/ 65 h 65"/>
                <a:gd name="T16" fmla="*/ 59 w 67"/>
                <a:gd name="T17" fmla="*/ 9 h 65"/>
                <a:gd name="T18" fmla="*/ 24 w 67"/>
                <a:gd name="T19" fmla="*/ 54 h 65"/>
                <a:gd name="T20" fmla="*/ 26 w 67"/>
                <a:gd name="T21" fmla="*/ 55 h 65"/>
                <a:gd name="T22" fmla="*/ 64 w 67"/>
                <a:gd name="T23" fmla="*/ 6 h 65"/>
                <a:gd name="T24" fmla="*/ 48 w 67"/>
                <a:gd name="T25" fmla="*/ 55 h 65"/>
                <a:gd name="T26" fmla="*/ 50 w 67"/>
                <a:gd name="T27" fmla="*/ 56 h 65"/>
                <a:gd name="T28" fmla="*/ 67 w 67"/>
                <a:gd name="T29" fmla="*/ 3 h 65"/>
                <a:gd name="T30" fmla="*/ 66 w 67"/>
                <a:gd name="T31" fmla="*/ 3 h 65"/>
                <a:gd name="T32" fmla="*/ 63 w 67"/>
                <a:gd name="T33" fmla="*/ 0 h 65"/>
                <a:gd name="T34" fmla="*/ 11 w 67"/>
                <a:gd name="T3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5">
                  <a:moveTo>
                    <a:pt x="11" y="13"/>
                  </a:moveTo>
                  <a:cubicBezTo>
                    <a:pt x="12" y="15"/>
                    <a:pt x="12" y="15"/>
                    <a:pt x="12" y="15"/>
                  </a:cubicBezTo>
                  <a:cubicBezTo>
                    <a:pt x="31" y="8"/>
                    <a:pt x="53" y="4"/>
                    <a:pt x="63" y="2"/>
                  </a:cubicBezTo>
                  <a:cubicBezTo>
                    <a:pt x="53" y="7"/>
                    <a:pt x="30" y="21"/>
                    <a:pt x="12" y="37"/>
                  </a:cubicBezTo>
                  <a:cubicBezTo>
                    <a:pt x="13" y="38"/>
                    <a:pt x="13" y="38"/>
                    <a:pt x="13" y="38"/>
                  </a:cubicBezTo>
                  <a:cubicBezTo>
                    <a:pt x="28" y="25"/>
                    <a:pt x="47" y="14"/>
                    <a:pt x="58" y="7"/>
                  </a:cubicBezTo>
                  <a:cubicBezTo>
                    <a:pt x="46" y="18"/>
                    <a:pt x="21" y="40"/>
                    <a:pt x="0" y="63"/>
                  </a:cubicBezTo>
                  <a:cubicBezTo>
                    <a:pt x="2" y="65"/>
                    <a:pt x="2" y="65"/>
                    <a:pt x="2" y="65"/>
                  </a:cubicBezTo>
                  <a:cubicBezTo>
                    <a:pt x="22" y="42"/>
                    <a:pt x="47" y="20"/>
                    <a:pt x="59" y="9"/>
                  </a:cubicBezTo>
                  <a:cubicBezTo>
                    <a:pt x="52" y="20"/>
                    <a:pt x="39" y="38"/>
                    <a:pt x="24" y="54"/>
                  </a:cubicBezTo>
                  <a:cubicBezTo>
                    <a:pt x="26" y="55"/>
                    <a:pt x="26" y="55"/>
                    <a:pt x="26" y="55"/>
                  </a:cubicBezTo>
                  <a:cubicBezTo>
                    <a:pt x="43" y="37"/>
                    <a:pt x="59" y="14"/>
                    <a:pt x="64" y="6"/>
                  </a:cubicBezTo>
                  <a:cubicBezTo>
                    <a:pt x="62" y="15"/>
                    <a:pt x="57" y="37"/>
                    <a:pt x="48" y="55"/>
                  </a:cubicBezTo>
                  <a:cubicBezTo>
                    <a:pt x="50" y="56"/>
                    <a:pt x="50" y="56"/>
                    <a:pt x="50" y="56"/>
                  </a:cubicBezTo>
                  <a:cubicBezTo>
                    <a:pt x="60" y="34"/>
                    <a:pt x="66" y="9"/>
                    <a:pt x="67" y="3"/>
                  </a:cubicBezTo>
                  <a:cubicBezTo>
                    <a:pt x="67" y="3"/>
                    <a:pt x="67" y="3"/>
                    <a:pt x="66" y="3"/>
                  </a:cubicBezTo>
                  <a:cubicBezTo>
                    <a:pt x="65" y="2"/>
                    <a:pt x="64" y="1"/>
                    <a:pt x="63" y="0"/>
                  </a:cubicBezTo>
                  <a:cubicBezTo>
                    <a:pt x="55" y="1"/>
                    <a:pt x="31" y="5"/>
                    <a:pt x="11" y="13"/>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2"/>
          <p:cNvGrpSpPr/>
          <p:nvPr/>
        </p:nvGrpSpPr>
        <p:grpSpPr>
          <a:xfrm>
            <a:off x="6036736" y="750181"/>
            <a:ext cx="3778251" cy="5339375"/>
            <a:chOff x="6036736" y="750181"/>
            <a:chExt cx="3778251" cy="5339375"/>
          </a:xfrm>
        </p:grpSpPr>
        <p:sp>
          <p:nvSpPr>
            <p:cNvPr id="175" name="矩形 174"/>
            <p:cNvSpPr/>
            <p:nvPr/>
          </p:nvSpPr>
          <p:spPr>
            <a:xfrm rot="326156">
              <a:off x="6036736" y="750181"/>
              <a:ext cx="3482056" cy="5339375"/>
            </a:xfrm>
            <a:prstGeom prst="rect">
              <a:avLst/>
            </a:prstGeom>
            <a:noFill/>
            <a:ln w="19050">
              <a:solidFill>
                <a:srgbClr val="0A6A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p:cNvSpPr/>
            <p:nvPr/>
          </p:nvSpPr>
          <p:spPr>
            <a:xfrm rot="349491">
              <a:off x="6510437" y="1968953"/>
              <a:ext cx="3304550" cy="1384995"/>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东城渐觉风光好，縠皱波纹迎客棹。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绿杨烟外晓寒轻， 红杏枝头春意闹。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浮生长恨欢娱少， 肯爱千金轻一笑， </a:t>
              </a:r>
              <a:br>
                <a:rPr lang="zh-CN" altLang="en-US" sz="1400" dirty="0">
                  <a:solidFill>
                    <a:schemeClr val="tx1">
                      <a:lumMod val="75000"/>
                      <a:lumOff val="25000"/>
                    </a:schemeClr>
                  </a:solidFill>
                </a:rPr>
              </a:br>
              <a:r>
                <a:rPr lang="zh-CN" altLang="en-US" sz="1400" dirty="0">
                  <a:solidFill>
                    <a:schemeClr val="tx1">
                      <a:lumMod val="75000"/>
                      <a:lumOff val="25000"/>
                    </a:schemeClr>
                  </a:solidFill>
                </a:rPr>
                <a:t>为君持酒劝斜阳， 且向花间留晚照。</a:t>
              </a:r>
            </a:p>
          </p:txBody>
        </p:sp>
        <p:sp>
          <p:nvSpPr>
            <p:cNvPr id="202" name="矩形 201"/>
            <p:cNvSpPr/>
            <p:nvPr/>
          </p:nvSpPr>
          <p:spPr>
            <a:xfrm rot="349491">
              <a:off x="7957455" y="1623774"/>
              <a:ext cx="760144" cy="253916"/>
            </a:xfrm>
            <a:prstGeom prst="rect">
              <a:avLst/>
            </a:prstGeom>
          </p:spPr>
          <p:txBody>
            <a:bodyPr wrap="none">
              <a:spAutoFit/>
            </a:bodyPr>
            <a:lstStyle/>
            <a:p>
              <a:r>
                <a:rPr lang="zh-CN" altLang="en-US" sz="1050" dirty="0">
                  <a:solidFill>
                    <a:schemeClr val="tx1">
                      <a:lumMod val="65000"/>
                      <a:lumOff val="35000"/>
                    </a:schemeClr>
                  </a:solidFill>
                </a:rPr>
                <a:t> 宋祁－宋</a:t>
              </a:r>
            </a:p>
          </p:txBody>
        </p:sp>
        <p:sp>
          <p:nvSpPr>
            <p:cNvPr id="203" name="矩形 202"/>
            <p:cNvSpPr/>
            <p:nvPr/>
          </p:nvSpPr>
          <p:spPr>
            <a:xfrm rot="349491">
              <a:off x="6570904" y="1178983"/>
              <a:ext cx="1569660" cy="646331"/>
            </a:xfrm>
            <a:prstGeom prst="rect">
              <a:avLst/>
            </a:prstGeom>
            <a:noFill/>
          </p:spPr>
          <p:txBody>
            <a:bodyPr vert="horz"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玉楼春</a:t>
              </a:r>
            </a:p>
          </p:txBody>
        </p:sp>
        <p:sp>
          <p:nvSpPr>
            <p:cNvPr id="205" name="矩形 204"/>
            <p:cNvSpPr/>
            <p:nvPr/>
          </p:nvSpPr>
          <p:spPr>
            <a:xfrm rot="349491">
              <a:off x="6324024" y="3392366"/>
              <a:ext cx="1997430" cy="2123658"/>
            </a:xfrm>
            <a:prstGeom prst="rect">
              <a:avLst/>
            </a:prstGeom>
          </p:spPr>
          <p:txBody>
            <a:bodyPr wrap="square">
              <a:spAutoFit/>
            </a:bodyPr>
            <a:lstStyle/>
            <a:p>
              <a:pPr>
                <a:lnSpc>
                  <a:spcPct val="150000"/>
                </a:lnSpc>
              </a:pPr>
              <a:r>
                <a:rPr lang="en-US" altLang="zh-CN" sz="800" dirty="0">
                  <a:solidFill>
                    <a:schemeClr val="tx1">
                      <a:lumMod val="65000"/>
                      <a:lumOff val="35000"/>
                    </a:schemeClr>
                  </a:solidFill>
                  <a:latin typeface="arial" panose="020B0604020202020204" pitchFamily="34" charset="0"/>
                </a:rPr>
                <a:t>DONGCHENG SCENERY GOOD, GRADUALLY HU CORRUGATED VIVIT TO WELCOME. GREEN SMOKE OUTSIDE XIAO YANG COLD LIGHT, ACCIDENTALLYALSO A RED ALMOND TREES THE AWAKEN OF SPRING. FLOATING GROW TO HATE LESS PLEASURE, LOVE DAUGHTER SMILED GENTLY, FOR YOU HOLD WINE ADVISE SETTING SUN, AND FLOWERS TO LEAVE WANZHAO.</a:t>
              </a:r>
              <a:endParaRPr lang="zh-CN" altLang="en-US" sz="800" dirty="0">
                <a:solidFill>
                  <a:schemeClr val="tx1">
                    <a:lumMod val="65000"/>
                    <a:lumOff val="35000"/>
                  </a:schemeClr>
                </a:solidFill>
                <a:latin typeface="arial" panose="020B0604020202020204" pitchFamily="34" charset="0"/>
              </a:endParaRPr>
            </a:p>
          </p:txBody>
        </p:sp>
      </p:grpSp>
      <p:grpSp>
        <p:nvGrpSpPr>
          <p:cNvPr id="55" name="组合 54"/>
          <p:cNvGrpSpPr/>
          <p:nvPr/>
        </p:nvGrpSpPr>
        <p:grpSpPr>
          <a:xfrm rot="20800892">
            <a:off x="8298382" y="3560810"/>
            <a:ext cx="3463058" cy="2638923"/>
            <a:chOff x="4802188" y="2428876"/>
            <a:chExt cx="2608262" cy="1987550"/>
          </a:xfrm>
        </p:grpSpPr>
        <p:sp>
          <p:nvSpPr>
            <p:cNvPr id="5" name="Freeform 5"/>
            <p:cNvSpPr>
              <a:spLocks/>
            </p:cNvSpPr>
            <p:nvPr/>
          </p:nvSpPr>
          <p:spPr bwMode="auto">
            <a:xfrm>
              <a:off x="5729288" y="2927351"/>
              <a:ext cx="280988" cy="242888"/>
            </a:xfrm>
            <a:custGeom>
              <a:avLst/>
              <a:gdLst>
                <a:gd name="T0" fmla="*/ 58 w 66"/>
                <a:gd name="T1" fmla="*/ 53 h 57"/>
                <a:gd name="T2" fmla="*/ 4 w 66"/>
                <a:gd name="T3" fmla="*/ 8 h 57"/>
                <a:gd name="T4" fmla="*/ 5 w 66"/>
                <a:gd name="T5" fmla="*/ 1 h 57"/>
                <a:gd name="T6" fmla="*/ 65 w 66"/>
                <a:gd name="T7" fmla="*/ 52 h 57"/>
                <a:gd name="T8" fmla="*/ 58 w 66"/>
                <a:gd name="T9" fmla="*/ 53 h 57"/>
              </a:gdLst>
              <a:ahLst/>
              <a:cxnLst>
                <a:cxn ang="0">
                  <a:pos x="T0" y="T1"/>
                </a:cxn>
                <a:cxn ang="0">
                  <a:pos x="T2" y="T3"/>
                </a:cxn>
                <a:cxn ang="0">
                  <a:pos x="T4" y="T5"/>
                </a:cxn>
                <a:cxn ang="0">
                  <a:pos x="T6" y="T7"/>
                </a:cxn>
                <a:cxn ang="0">
                  <a:pos x="T8" y="T9"/>
                </a:cxn>
              </a:cxnLst>
              <a:rect l="0" t="0" r="r" b="b"/>
              <a:pathLst>
                <a:path w="66" h="57">
                  <a:moveTo>
                    <a:pt x="58" y="53"/>
                  </a:moveTo>
                  <a:cubicBezTo>
                    <a:pt x="54" y="30"/>
                    <a:pt x="24" y="14"/>
                    <a:pt x="4" y="8"/>
                  </a:cubicBezTo>
                  <a:cubicBezTo>
                    <a:pt x="0" y="6"/>
                    <a:pt x="1" y="0"/>
                    <a:pt x="5" y="1"/>
                  </a:cubicBezTo>
                  <a:cubicBezTo>
                    <a:pt x="29" y="9"/>
                    <a:pt x="60" y="26"/>
                    <a:pt x="65" y="52"/>
                  </a:cubicBezTo>
                  <a:cubicBezTo>
                    <a:pt x="66" y="56"/>
                    <a:pt x="59" y="57"/>
                    <a:pt x="58" y="53"/>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5700713" y="2909888"/>
              <a:ext cx="71438" cy="73025"/>
            </a:xfrm>
            <a:custGeom>
              <a:avLst/>
              <a:gdLst>
                <a:gd name="T0" fmla="*/ 16 w 17"/>
                <a:gd name="T1" fmla="*/ 7 h 17"/>
                <a:gd name="T2" fmla="*/ 11 w 17"/>
                <a:gd name="T3" fmla="*/ 16 h 17"/>
                <a:gd name="T4" fmla="*/ 1 w 17"/>
                <a:gd name="T5" fmla="*/ 10 h 17"/>
                <a:gd name="T6" fmla="*/ 7 w 17"/>
                <a:gd name="T7" fmla="*/ 1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1"/>
                    <a:pt x="15" y="15"/>
                    <a:pt x="11" y="16"/>
                  </a:cubicBezTo>
                  <a:cubicBezTo>
                    <a:pt x="6" y="17"/>
                    <a:pt x="2" y="14"/>
                    <a:pt x="1" y="10"/>
                  </a:cubicBezTo>
                  <a:cubicBezTo>
                    <a:pt x="0" y="6"/>
                    <a:pt x="3" y="2"/>
                    <a:pt x="7" y="1"/>
                  </a:cubicBezTo>
                  <a:cubicBezTo>
                    <a:pt x="11" y="0"/>
                    <a:pt x="15" y="2"/>
                    <a:pt x="16" y="7"/>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5976938" y="2824163"/>
              <a:ext cx="190500" cy="341313"/>
            </a:xfrm>
            <a:custGeom>
              <a:avLst/>
              <a:gdLst>
                <a:gd name="T0" fmla="*/ 14 w 45"/>
                <a:gd name="T1" fmla="*/ 73 h 80"/>
                <a:gd name="T2" fmla="*/ 42 w 45"/>
                <a:gd name="T3" fmla="*/ 9 h 80"/>
                <a:gd name="T4" fmla="*/ 38 w 45"/>
                <a:gd name="T5" fmla="*/ 3 h 80"/>
                <a:gd name="T6" fmla="*/ 8 w 45"/>
                <a:gd name="T7" fmla="*/ 75 h 80"/>
                <a:gd name="T8" fmla="*/ 14 w 45"/>
                <a:gd name="T9" fmla="*/ 73 h 80"/>
              </a:gdLst>
              <a:ahLst/>
              <a:cxnLst>
                <a:cxn ang="0">
                  <a:pos x="T0" y="T1"/>
                </a:cxn>
                <a:cxn ang="0">
                  <a:pos x="T2" y="T3"/>
                </a:cxn>
                <a:cxn ang="0">
                  <a:pos x="T4" y="T5"/>
                </a:cxn>
                <a:cxn ang="0">
                  <a:pos x="T6" y="T7"/>
                </a:cxn>
                <a:cxn ang="0">
                  <a:pos x="T8" y="T9"/>
                </a:cxn>
              </a:cxnLst>
              <a:rect l="0" t="0" r="r" b="b"/>
              <a:pathLst>
                <a:path w="45" h="80">
                  <a:moveTo>
                    <a:pt x="14" y="73"/>
                  </a:moveTo>
                  <a:cubicBezTo>
                    <a:pt x="8" y="51"/>
                    <a:pt x="27" y="23"/>
                    <a:pt x="42" y="9"/>
                  </a:cubicBezTo>
                  <a:cubicBezTo>
                    <a:pt x="45" y="6"/>
                    <a:pt x="41" y="0"/>
                    <a:pt x="38" y="3"/>
                  </a:cubicBezTo>
                  <a:cubicBezTo>
                    <a:pt x="21" y="21"/>
                    <a:pt x="0" y="50"/>
                    <a:pt x="8" y="75"/>
                  </a:cubicBezTo>
                  <a:cubicBezTo>
                    <a:pt x="9" y="80"/>
                    <a:pt x="15" y="77"/>
                    <a:pt x="14" y="73"/>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6113463" y="2808288"/>
              <a:ext cx="71438" cy="71438"/>
            </a:xfrm>
            <a:custGeom>
              <a:avLst/>
              <a:gdLst>
                <a:gd name="T0" fmla="*/ 16 w 17"/>
                <a:gd name="T1" fmla="*/ 7 h 17"/>
                <a:gd name="T2" fmla="*/ 10 w 17"/>
                <a:gd name="T3" fmla="*/ 16 h 17"/>
                <a:gd name="T4" fmla="*/ 1 w 17"/>
                <a:gd name="T5" fmla="*/ 11 h 17"/>
                <a:gd name="T6" fmla="*/ 6 w 17"/>
                <a:gd name="T7" fmla="*/ 1 h 17"/>
                <a:gd name="T8" fmla="*/ 16 w 17"/>
                <a:gd name="T9" fmla="*/ 7 h 17"/>
              </a:gdLst>
              <a:ahLst/>
              <a:cxnLst>
                <a:cxn ang="0">
                  <a:pos x="T0" y="T1"/>
                </a:cxn>
                <a:cxn ang="0">
                  <a:pos x="T2" y="T3"/>
                </a:cxn>
                <a:cxn ang="0">
                  <a:pos x="T4" y="T5"/>
                </a:cxn>
                <a:cxn ang="0">
                  <a:pos x="T6" y="T7"/>
                </a:cxn>
                <a:cxn ang="0">
                  <a:pos x="T8" y="T9"/>
                </a:cxn>
              </a:cxnLst>
              <a:rect l="0" t="0" r="r" b="b"/>
              <a:pathLst>
                <a:path w="17" h="17">
                  <a:moveTo>
                    <a:pt x="16" y="7"/>
                  </a:moveTo>
                  <a:cubicBezTo>
                    <a:pt x="17" y="11"/>
                    <a:pt x="14" y="15"/>
                    <a:pt x="10" y="16"/>
                  </a:cubicBezTo>
                  <a:cubicBezTo>
                    <a:pt x="6" y="17"/>
                    <a:pt x="2" y="15"/>
                    <a:pt x="1" y="11"/>
                  </a:cubicBezTo>
                  <a:cubicBezTo>
                    <a:pt x="0" y="6"/>
                    <a:pt x="2" y="2"/>
                    <a:pt x="6" y="1"/>
                  </a:cubicBezTo>
                  <a:cubicBezTo>
                    <a:pt x="11" y="0"/>
                    <a:pt x="15" y="3"/>
                    <a:pt x="16" y="7"/>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942013" y="3089276"/>
              <a:ext cx="268288" cy="719138"/>
            </a:xfrm>
            <a:custGeom>
              <a:avLst/>
              <a:gdLst>
                <a:gd name="T0" fmla="*/ 50 w 63"/>
                <a:gd name="T1" fmla="*/ 105 h 169"/>
                <a:gd name="T2" fmla="*/ 51 w 63"/>
                <a:gd name="T3" fmla="*/ 163 h 169"/>
                <a:gd name="T4" fmla="*/ 24 w 63"/>
                <a:gd name="T5" fmla="*/ 111 h 169"/>
                <a:gd name="T6" fmla="*/ 12 w 63"/>
                <a:gd name="T7" fmla="*/ 3 h 169"/>
                <a:gd name="T8" fmla="*/ 50 w 63"/>
                <a:gd name="T9" fmla="*/ 105 h 169"/>
              </a:gdLst>
              <a:ahLst/>
              <a:cxnLst>
                <a:cxn ang="0">
                  <a:pos x="T0" y="T1"/>
                </a:cxn>
                <a:cxn ang="0">
                  <a:pos x="T2" y="T3"/>
                </a:cxn>
                <a:cxn ang="0">
                  <a:pos x="T4" y="T5"/>
                </a:cxn>
                <a:cxn ang="0">
                  <a:pos x="T6" y="T7"/>
                </a:cxn>
                <a:cxn ang="0">
                  <a:pos x="T8" y="T9"/>
                </a:cxn>
              </a:cxnLst>
              <a:rect l="0" t="0" r="r" b="b"/>
              <a:pathLst>
                <a:path w="63" h="169">
                  <a:moveTo>
                    <a:pt x="50" y="105"/>
                  </a:moveTo>
                  <a:cubicBezTo>
                    <a:pt x="63" y="163"/>
                    <a:pt x="58" y="162"/>
                    <a:pt x="51" y="163"/>
                  </a:cubicBezTo>
                  <a:cubicBezTo>
                    <a:pt x="44" y="165"/>
                    <a:pt x="37" y="169"/>
                    <a:pt x="24" y="111"/>
                  </a:cubicBezTo>
                  <a:cubicBezTo>
                    <a:pt x="10" y="53"/>
                    <a:pt x="0" y="6"/>
                    <a:pt x="12" y="3"/>
                  </a:cubicBezTo>
                  <a:cubicBezTo>
                    <a:pt x="25" y="0"/>
                    <a:pt x="36" y="47"/>
                    <a:pt x="50" y="105"/>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noEditPoints="1"/>
            </p:cNvSpPr>
            <p:nvPr/>
          </p:nvSpPr>
          <p:spPr bwMode="auto">
            <a:xfrm>
              <a:off x="5972175" y="3182938"/>
              <a:ext cx="212725" cy="519113"/>
            </a:xfrm>
            <a:custGeom>
              <a:avLst/>
              <a:gdLst>
                <a:gd name="T0" fmla="*/ 38 w 50"/>
                <a:gd name="T1" fmla="*/ 61 h 122"/>
                <a:gd name="T2" fmla="*/ 35 w 50"/>
                <a:gd name="T3" fmla="*/ 51 h 122"/>
                <a:gd name="T4" fmla="*/ 9 w 50"/>
                <a:gd name="T5" fmla="*/ 57 h 122"/>
                <a:gd name="T6" fmla="*/ 12 w 50"/>
                <a:gd name="T7" fmla="*/ 67 h 122"/>
                <a:gd name="T8" fmla="*/ 38 w 50"/>
                <a:gd name="T9" fmla="*/ 61 h 122"/>
                <a:gd name="T10" fmla="*/ 14 w 50"/>
                <a:gd name="T11" fmla="*/ 76 h 122"/>
                <a:gd name="T12" fmla="*/ 16 w 50"/>
                <a:gd name="T13" fmla="*/ 86 h 122"/>
                <a:gd name="T14" fmla="*/ 42 w 50"/>
                <a:gd name="T15" fmla="*/ 80 h 122"/>
                <a:gd name="T16" fmla="*/ 40 w 50"/>
                <a:gd name="T17" fmla="*/ 70 h 122"/>
                <a:gd name="T18" fmla="*/ 14 w 50"/>
                <a:gd name="T19" fmla="*/ 76 h 122"/>
                <a:gd name="T20" fmla="*/ 33 w 50"/>
                <a:gd name="T21" fmla="*/ 43 h 122"/>
                <a:gd name="T22" fmla="*/ 31 w 50"/>
                <a:gd name="T23" fmla="*/ 34 h 122"/>
                <a:gd name="T24" fmla="*/ 6 w 50"/>
                <a:gd name="T25" fmla="*/ 39 h 122"/>
                <a:gd name="T26" fmla="*/ 8 w 50"/>
                <a:gd name="T27" fmla="*/ 49 h 122"/>
                <a:gd name="T28" fmla="*/ 33 w 50"/>
                <a:gd name="T29" fmla="*/ 43 h 122"/>
                <a:gd name="T30" fmla="*/ 26 w 50"/>
                <a:gd name="T31" fmla="*/ 122 h 122"/>
                <a:gd name="T32" fmla="*/ 50 w 50"/>
                <a:gd name="T33" fmla="*/ 117 h 122"/>
                <a:gd name="T34" fmla="*/ 48 w 50"/>
                <a:gd name="T35" fmla="*/ 108 h 122"/>
                <a:gd name="T36" fmla="*/ 23 w 50"/>
                <a:gd name="T37" fmla="*/ 113 h 122"/>
                <a:gd name="T38" fmla="*/ 26 w 50"/>
                <a:gd name="T39" fmla="*/ 122 h 122"/>
                <a:gd name="T40" fmla="*/ 20 w 50"/>
                <a:gd name="T41" fmla="*/ 0 h 122"/>
                <a:gd name="T42" fmla="*/ 0 w 50"/>
                <a:gd name="T43" fmla="*/ 4 h 122"/>
                <a:gd name="T44" fmla="*/ 1 w 50"/>
                <a:gd name="T45" fmla="*/ 14 h 122"/>
                <a:gd name="T46" fmla="*/ 24 w 50"/>
                <a:gd name="T47" fmla="*/ 9 h 122"/>
                <a:gd name="T48" fmla="*/ 20 w 50"/>
                <a:gd name="T49" fmla="*/ 0 h 122"/>
                <a:gd name="T50" fmla="*/ 26 w 50"/>
                <a:gd name="T51" fmla="*/ 15 h 122"/>
                <a:gd name="T52" fmla="*/ 2 w 50"/>
                <a:gd name="T53" fmla="*/ 20 h 122"/>
                <a:gd name="T54" fmla="*/ 4 w 50"/>
                <a:gd name="T55" fmla="*/ 30 h 122"/>
                <a:gd name="T56" fmla="*/ 28 w 50"/>
                <a:gd name="T57" fmla="*/ 25 h 122"/>
                <a:gd name="T58" fmla="*/ 26 w 50"/>
                <a:gd name="T59" fmla="*/ 15 h 122"/>
                <a:gd name="T60" fmla="*/ 21 w 50"/>
                <a:gd name="T61" fmla="*/ 105 h 122"/>
                <a:gd name="T62" fmla="*/ 46 w 50"/>
                <a:gd name="T63" fmla="*/ 99 h 122"/>
                <a:gd name="T64" fmla="*/ 44 w 50"/>
                <a:gd name="T65" fmla="*/ 90 h 122"/>
                <a:gd name="T66" fmla="*/ 18 w 50"/>
                <a:gd name="T67" fmla="*/ 96 h 122"/>
                <a:gd name="T68" fmla="*/ 21 w 50"/>
                <a:gd name="T69" fmla="*/ 10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122">
                  <a:moveTo>
                    <a:pt x="38" y="61"/>
                  </a:moveTo>
                  <a:cubicBezTo>
                    <a:pt x="37" y="58"/>
                    <a:pt x="36" y="54"/>
                    <a:pt x="35" y="51"/>
                  </a:cubicBezTo>
                  <a:cubicBezTo>
                    <a:pt x="27" y="53"/>
                    <a:pt x="18" y="55"/>
                    <a:pt x="9" y="57"/>
                  </a:cubicBezTo>
                  <a:cubicBezTo>
                    <a:pt x="10" y="60"/>
                    <a:pt x="11" y="63"/>
                    <a:pt x="12" y="67"/>
                  </a:cubicBezTo>
                  <a:cubicBezTo>
                    <a:pt x="20" y="64"/>
                    <a:pt x="29" y="63"/>
                    <a:pt x="38" y="61"/>
                  </a:cubicBezTo>
                  <a:close/>
                  <a:moveTo>
                    <a:pt x="14" y="76"/>
                  </a:moveTo>
                  <a:cubicBezTo>
                    <a:pt x="15" y="79"/>
                    <a:pt x="15" y="82"/>
                    <a:pt x="16" y="86"/>
                  </a:cubicBezTo>
                  <a:cubicBezTo>
                    <a:pt x="25" y="83"/>
                    <a:pt x="33" y="82"/>
                    <a:pt x="42" y="80"/>
                  </a:cubicBezTo>
                  <a:cubicBezTo>
                    <a:pt x="41" y="77"/>
                    <a:pt x="41" y="74"/>
                    <a:pt x="40" y="70"/>
                  </a:cubicBezTo>
                  <a:cubicBezTo>
                    <a:pt x="31" y="72"/>
                    <a:pt x="22" y="74"/>
                    <a:pt x="14" y="76"/>
                  </a:cubicBezTo>
                  <a:close/>
                  <a:moveTo>
                    <a:pt x="33" y="43"/>
                  </a:moveTo>
                  <a:cubicBezTo>
                    <a:pt x="32" y="40"/>
                    <a:pt x="32" y="37"/>
                    <a:pt x="31" y="34"/>
                  </a:cubicBezTo>
                  <a:cubicBezTo>
                    <a:pt x="22" y="35"/>
                    <a:pt x="14" y="37"/>
                    <a:pt x="6" y="39"/>
                  </a:cubicBezTo>
                  <a:cubicBezTo>
                    <a:pt x="6" y="42"/>
                    <a:pt x="7" y="46"/>
                    <a:pt x="8" y="49"/>
                  </a:cubicBezTo>
                  <a:cubicBezTo>
                    <a:pt x="16" y="47"/>
                    <a:pt x="25" y="45"/>
                    <a:pt x="33" y="43"/>
                  </a:cubicBezTo>
                  <a:close/>
                  <a:moveTo>
                    <a:pt x="26" y="122"/>
                  </a:moveTo>
                  <a:cubicBezTo>
                    <a:pt x="34" y="120"/>
                    <a:pt x="42" y="119"/>
                    <a:pt x="50" y="117"/>
                  </a:cubicBezTo>
                  <a:cubicBezTo>
                    <a:pt x="49" y="114"/>
                    <a:pt x="49" y="111"/>
                    <a:pt x="48" y="108"/>
                  </a:cubicBezTo>
                  <a:cubicBezTo>
                    <a:pt x="40" y="109"/>
                    <a:pt x="31" y="111"/>
                    <a:pt x="23" y="113"/>
                  </a:cubicBezTo>
                  <a:cubicBezTo>
                    <a:pt x="24" y="117"/>
                    <a:pt x="25" y="120"/>
                    <a:pt x="26" y="122"/>
                  </a:cubicBezTo>
                  <a:close/>
                  <a:moveTo>
                    <a:pt x="20" y="0"/>
                  </a:moveTo>
                  <a:cubicBezTo>
                    <a:pt x="14" y="1"/>
                    <a:pt x="7" y="2"/>
                    <a:pt x="0" y="4"/>
                  </a:cubicBezTo>
                  <a:cubicBezTo>
                    <a:pt x="0" y="7"/>
                    <a:pt x="1" y="10"/>
                    <a:pt x="1" y="14"/>
                  </a:cubicBezTo>
                  <a:cubicBezTo>
                    <a:pt x="9" y="12"/>
                    <a:pt x="16" y="10"/>
                    <a:pt x="24" y="9"/>
                  </a:cubicBezTo>
                  <a:cubicBezTo>
                    <a:pt x="23" y="6"/>
                    <a:pt x="22" y="2"/>
                    <a:pt x="20" y="0"/>
                  </a:cubicBezTo>
                  <a:close/>
                  <a:moveTo>
                    <a:pt x="26" y="15"/>
                  </a:moveTo>
                  <a:cubicBezTo>
                    <a:pt x="18" y="17"/>
                    <a:pt x="10" y="18"/>
                    <a:pt x="2" y="20"/>
                  </a:cubicBezTo>
                  <a:cubicBezTo>
                    <a:pt x="3" y="23"/>
                    <a:pt x="3" y="26"/>
                    <a:pt x="4" y="30"/>
                  </a:cubicBezTo>
                  <a:cubicBezTo>
                    <a:pt x="12" y="28"/>
                    <a:pt x="20" y="26"/>
                    <a:pt x="28" y="25"/>
                  </a:cubicBezTo>
                  <a:cubicBezTo>
                    <a:pt x="27" y="21"/>
                    <a:pt x="27" y="18"/>
                    <a:pt x="26" y="15"/>
                  </a:cubicBezTo>
                  <a:close/>
                  <a:moveTo>
                    <a:pt x="21" y="105"/>
                  </a:moveTo>
                  <a:cubicBezTo>
                    <a:pt x="29" y="103"/>
                    <a:pt x="38" y="101"/>
                    <a:pt x="46" y="99"/>
                  </a:cubicBezTo>
                  <a:cubicBezTo>
                    <a:pt x="46" y="96"/>
                    <a:pt x="45" y="93"/>
                    <a:pt x="44" y="90"/>
                  </a:cubicBezTo>
                  <a:cubicBezTo>
                    <a:pt x="36" y="92"/>
                    <a:pt x="27" y="93"/>
                    <a:pt x="18" y="96"/>
                  </a:cubicBezTo>
                  <a:cubicBezTo>
                    <a:pt x="19" y="99"/>
                    <a:pt x="20" y="102"/>
                    <a:pt x="21" y="105"/>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6022975" y="2428876"/>
              <a:ext cx="1387475" cy="1630363"/>
            </a:xfrm>
            <a:custGeom>
              <a:avLst/>
              <a:gdLst>
                <a:gd name="T0" fmla="*/ 231 w 326"/>
                <a:gd name="T1" fmla="*/ 149 h 383"/>
                <a:gd name="T2" fmla="*/ 249 w 326"/>
                <a:gd name="T3" fmla="*/ 123 h 383"/>
                <a:gd name="T4" fmla="*/ 197 w 326"/>
                <a:gd name="T5" fmla="*/ 24 h 383"/>
                <a:gd name="T6" fmla="*/ 23 w 326"/>
                <a:gd name="T7" fmla="*/ 191 h 383"/>
                <a:gd name="T8" fmla="*/ 123 w 326"/>
                <a:gd name="T9" fmla="*/ 353 h 383"/>
                <a:gd name="T10" fmla="*/ 305 w 326"/>
                <a:gd name="T11" fmla="*/ 299 h 383"/>
                <a:gd name="T12" fmla="*/ 231 w 326"/>
                <a:gd name="T13" fmla="*/ 149 h 383"/>
              </a:gdLst>
              <a:ahLst/>
              <a:cxnLst>
                <a:cxn ang="0">
                  <a:pos x="T0" y="T1"/>
                </a:cxn>
                <a:cxn ang="0">
                  <a:pos x="T2" y="T3"/>
                </a:cxn>
                <a:cxn ang="0">
                  <a:pos x="T4" y="T5"/>
                </a:cxn>
                <a:cxn ang="0">
                  <a:pos x="T6" y="T7"/>
                </a:cxn>
                <a:cxn ang="0">
                  <a:pos x="T8" y="T9"/>
                </a:cxn>
                <a:cxn ang="0">
                  <a:pos x="T10" y="T11"/>
                </a:cxn>
                <a:cxn ang="0">
                  <a:pos x="T12" y="T13"/>
                </a:cxn>
              </a:cxnLst>
              <a:rect l="0" t="0" r="r" b="b"/>
              <a:pathLst>
                <a:path w="326" h="383">
                  <a:moveTo>
                    <a:pt x="231" y="149"/>
                  </a:moveTo>
                  <a:cubicBezTo>
                    <a:pt x="239" y="142"/>
                    <a:pt x="245" y="133"/>
                    <a:pt x="249" y="123"/>
                  </a:cubicBezTo>
                  <a:cubicBezTo>
                    <a:pt x="264" y="85"/>
                    <a:pt x="243" y="33"/>
                    <a:pt x="197" y="24"/>
                  </a:cubicBezTo>
                  <a:cubicBezTo>
                    <a:pt x="73" y="0"/>
                    <a:pt x="36" y="159"/>
                    <a:pt x="23" y="191"/>
                  </a:cubicBezTo>
                  <a:cubicBezTo>
                    <a:pt x="0" y="250"/>
                    <a:pt x="45" y="323"/>
                    <a:pt x="123" y="353"/>
                  </a:cubicBezTo>
                  <a:cubicBezTo>
                    <a:pt x="201" y="383"/>
                    <a:pt x="283" y="359"/>
                    <a:pt x="305" y="299"/>
                  </a:cubicBezTo>
                  <a:cubicBezTo>
                    <a:pt x="326" y="246"/>
                    <a:pt x="293" y="183"/>
                    <a:pt x="231" y="149"/>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6065838" y="2530476"/>
              <a:ext cx="1204913" cy="1417638"/>
            </a:xfrm>
            <a:custGeom>
              <a:avLst/>
              <a:gdLst>
                <a:gd name="T0" fmla="*/ 201 w 283"/>
                <a:gd name="T1" fmla="*/ 129 h 333"/>
                <a:gd name="T2" fmla="*/ 217 w 283"/>
                <a:gd name="T3" fmla="*/ 107 h 333"/>
                <a:gd name="T4" fmla="*/ 171 w 283"/>
                <a:gd name="T5" fmla="*/ 21 h 333"/>
                <a:gd name="T6" fmla="*/ 20 w 283"/>
                <a:gd name="T7" fmla="*/ 166 h 333"/>
                <a:gd name="T8" fmla="*/ 107 w 283"/>
                <a:gd name="T9" fmla="*/ 307 h 333"/>
                <a:gd name="T10" fmla="*/ 266 w 283"/>
                <a:gd name="T11" fmla="*/ 260 h 333"/>
                <a:gd name="T12" fmla="*/ 201 w 283"/>
                <a:gd name="T13" fmla="*/ 129 h 333"/>
              </a:gdLst>
              <a:ahLst/>
              <a:cxnLst>
                <a:cxn ang="0">
                  <a:pos x="T0" y="T1"/>
                </a:cxn>
                <a:cxn ang="0">
                  <a:pos x="T2" y="T3"/>
                </a:cxn>
                <a:cxn ang="0">
                  <a:pos x="T4" y="T5"/>
                </a:cxn>
                <a:cxn ang="0">
                  <a:pos x="T6" y="T7"/>
                </a:cxn>
                <a:cxn ang="0">
                  <a:pos x="T8" y="T9"/>
                </a:cxn>
                <a:cxn ang="0">
                  <a:pos x="T10" y="T11"/>
                </a:cxn>
                <a:cxn ang="0">
                  <a:pos x="T12" y="T13"/>
                </a:cxn>
              </a:cxnLst>
              <a:rect l="0" t="0" r="r" b="b"/>
              <a:pathLst>
                <a:path w="283" h="333">
                  <a:moveTo>
                    <a:pt x="201" y="129"/>
                  </a:moveTo>
                  <a:cubicBezTo>
                    <a:pt x="208" y="123"/>
                    <a:pt x="213" y="116"/>
                    <a:pt x="217" y="107"/>
                  </a:cubicBezTo>
                  <a:cubicBezTo>
                    <a:pt x="229" y="74"/>
                    <a:pt x="211" y="28"/>
                    <a:pt x="171" y="21"/>
                  </a:cubicBezTo>
                  <a:cubicBezTo>
                    <a:pt x="63" y="0"/>
                    <a:pt x="31" y="138"/>
                    <a:pt x="20" y="166"/>
                  </a:cubicBezTo>
                  <a:cubicBezTo>
                    <a:pt x="0" y="218"/>
                    <a:pt x="39" y="281"/>
                    <a:pt x="107" y="307"/>
                  </a:cubicBezTo>
                  <a:cubicBezTo>
                    <a:pt x="175" y="333"/>
                    <a:pt x="246" y="312"/>
                    <a:pt x="266" y="260"/>
                  </a:cubicBezTo>
                  <a:cubicBezTo>
                    <a:pt x="283" y="214"/>
                    <a:pt x="255" y="159"/>
                    <a:pt x="201" y="129"/>
                  </a:cubicBezTo>
                  <a:close/>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p:cNvSpPr>
            <p:nvPr/>
          </p:nvSpPr>
          <p:spPr bwMode="auto">
            <a:xfrm>
              <a:off x="6257925" y="2765426"/>
              <a:ext cx="747713" cy="881063"/>
            </a:xfrm>
            <a:custGeom>
              <a:avLst/>
              <a:gdLst>
                <a:gd name="T0" fmla="*/ 124 w 176"/>
                <a:gd name="T1" fmla="*/ 81 h 207"/>
                <a:gd name="T2" fmla="*/ 134 w 176"/>
                <a:gd name="T3" fmla="*/ 66 h 207"/>
                <a:gd name="T4" fmla="*/ 106 w 176"/>
                <a:gd name="T5" fmla="*/ 13 h 207"/>
                <a:gd name="T6" fmla="*/ 12 w 176"/>
                <a:gd name="T7" fmla="*/ 103 h 207"/>
                <a:gd name="T8" fmla="*/ 66 w 176"/>
                <a:gd name="T9" fmla="*/ 191 h 207"/>
                <a:gd name="T10" fmla="*/ 165 w 176"/>
                <a:gd name="T11" fmla="*/ 162 h 207"/>
                <a:gd name="T12" fmla="*/ 124 w 176"/>
                <a:gd name="T13" fmla="*/ 81 h 207"/>
              </a:gdLst>
              <a:ahLst/>
              <a:cxnLst>
                <a:cxn ang="0">
                  <a:pos x="T0" y="T1"/>
                </a:cxn>
                <a:cxn ang="0">
                  <a:pos x="T2" y="T3"/>
                </a:cxn>
                <a:cxn ang="0">
                  <a:pos x="T4" y="T5"/>
                </a:cxn>
                <a:cxn ang="0">
                  <a:pos x="T6" y="T7"/>
                </a:cxn>
                <a:cxn ang="0">
                  <a:pos x="T8" y="T9"/>
                </a:cxn>
                <a:cxn ang="0">
                  <a:pos x="T10" y="T11"/>
                </a:cxn>
                <a:cxn ang="0">
                  <a:pos x="T12" y="T13"/>
                </a:cxn>
              </a:cxnLst>
              <a:rect l="0" t="0" r="r" b="b"/>
              <a:pathLst>
                <a:path w="176" h="207">
                  <a:moveTo>
                    <a:pt x="124" y="81"/>
                  </a:moveTo>
                  <a:cubicBezTo>
                    <a:pt x="129" y="77"/>
                    <a:pt x="132" y="72"/>
                    <a:pt x="134" y="66"/>
                  </a:cubicBezTo>
                  <a:cubicBezTo>
                    <a:pt x="142" y="46"/>
                    <a:pt x="131" y="18"/>
                    <a:pt x="106" y="13"/>
                  </a:cubicBezTo>
                  <a:cubicBezTo>
                    <a:pt x="39" y="0"/>
                    <a:pt x="19" y="86"/>
                    <a:pt x="12" y="103"/>
                  </a:cubicBezTo>
                  <a:cubicBezTo>
                    <a:pt x="0" y="136"/>
                    <a:pt x="24" y="175"/>
                    <a:pt x="66" y="191"/>
                  </a:cubicBezTo>
                  <a:cubicBezTo>
                    <a:pt x="108" y="207"/>
                    <a:pt x="152" y="194"/>
                    <a:pt x="165" y="162"/>
                  </a:cubicBezTo>
                  <a:cubicBezTo>
                    <a:pt x="176" y="133"/>
                    <a:pt x="158" y="99"/>
                    <a:pt x="124" y="81"/>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p:cNvSpPr>
            <p:nvPr/>
          </p:nvSpPr>
          <p:spPr bwMode="auto">
            <a:xfrm>
              <a:off x="6180138" y="3241676"/>
              <a:ext cx="52388" cy="47625"/>
            </a:xfrm>
            <a:custGeom>
              <a:avLst/>
              <a:gdLst>
                <a:gd name="T0" fmla="*/ 10 w 12"/>
                <a:gd name="T1" fmla="*/ 3 h 11"/>
                <a:gd name="T2" fmla="*/ 8 w 12"/>
                <a:gd name="T3" fmla="*/ 10 h 11"/>
                <a:gd name="T4" fmla="*/ 2 w 12"/>
                <a:gd name="T5" fmla="*/ 7 h 11"/>
                <a:gd name="T6" fmla="*/ 4 w 12"/>
                <a:gd name="T7" fmla="*/ 1 h 11"/>
                <a:gd name="T8" fmla="*/ 10 w 12"/>
                <a:gd name="T9" fmla="*/ 3 h 11"/>
              </a:gdLst>
              <a:ahLst/>
              <a:cxnLst>
                <a:cxn ang="0">
                  <a:pos x="T0" y="T1"/>
                </a:cxn>
                <a:cxn ang="0">
                  <a:pos x="T2" y="T3"/>
                </a:cxn>
                <a:cxn ang="0">
                  <a:pos x="T4" y="T5"/>
                </a:cxn>
                <a:cxn ang="0">
                  <a:pos x="T6" y="T7"/>
                </a:cxn>
                <a:cxn ang="0">
                  <a:pos x="T8" y="T9"/>
                </a:cxn>
              </a:cxnLst>
              <a:rect l="0" t="0" r="r" b="b"/>
              <a:pathLst>
                <a:path w="12" h="11">
                  <a:moveTo>
                    <a:pt x="10" y="3"/>
                  </a:moveTo>
                  <a:cubicBezTo>
                    <a:pt x="12" y="5"/>
                    <a:pt x="11" y="8"/>
                    <a:pt x="8" y="10"/>
                  </a:cubicBezTo>
                  <a:cubicBezTo>
                    <a:pt x="6" y="11"/>
                    <a:pt x="3" y="10"/>
                    <a:pt x="2" y="7"/>
                  </a:cubicBezTo>
                  <a:cubicBezTo>
                    <a:pt x="0" y="5"/>
                    <a:pt x="1" y="2"/>
                    <a:pt x="4" y="1"/>
                  </a:cubicBezTo>
                  <a:cubicBezTo>
                    <a:pt x="6" y="0"/>
                    <a:pt x="9" y="0"/>
                    <a:pt x="1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6207125" y="3140076"/>
              <a:ext cx="46038" cy="46038"/>
            </a:xfrm>
            <a:custGeom>
              <a:avLst/>
              <a:gdLst>
                <a:gd name="T0" fmla="*/ 10 w 11"/>
                <a:gd name="T1" fmla="*/ 3 h 11"/>
                <a:gd name="T2" fmla="*/ 8 w 11"/>
                <a:gd name="T3" fmla="*/ 10 h 11"/>
                <a:gd name="T4" fmla="*/ 1 w 11"/>
                <a:gd name="T5" fmla="*/ 8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5"/>
                    <a:pt x="10" y="8"/>
                    <a:pt x="8" y="10"/>
                  </a:cubicBezTo>
                  <a:cubicBezTo>
                    <a:pt x="5" y="11"/>
                    <a:pt x="3" y="10"/>
                    <a:pt x="1" y="8"/>
                  </a:cubicBezTo>
                  <a:cubicBezTo>
                    <a:pt x="0" y="5"/>
                    <a:pt x="1" y="2"/>
                    <a:pt x="3" y="1"/>
                  </a:cubicBezTo>
                  <a:cubicBezTo>
                    <a:pt x="6" y="0"/>
                    <a:pt x="9" y="1"/>
                    <a:pt x="10" y="3"/>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261100" y="3016251"/>
              <a:ext cx="47625" cy="47625"/>
            </a:xfrm>
            <a:custGeom>
              <a:avLst/>
              <a:gdLst>
                <a:gd name="T0" fmla="*/ 10 w 11"/>
                <a:gd name="T1" fmla="*/ 3 h 11"/>
                <a:gd name="T2" fmla="*/ 8 w 11"/>
                <a:gd name="T3" fmla="*/ 10 h 11"/>
                <a:gd name="T4" fmla="*/ 1 w 11"/>
                <a:gd name="T5" fmla="*/ 8 h 11"/>
                <a:gd name="T6" fmla="*/ 3 w 11"/>
                <a:gd name="T7" fmla="*/ 1 h 11"/>
                <a:gd name="T8" fmla="*/ 10 w 11"/>
                <a:gd name="T9" fmla="*/ 3 h 11"/>
              </a:gdLst>
              <a:ahLst/>
              <a:cxnLst>
                <a:cxn ang="0">
                  <a:pos x="T0" y="T1"/>
                </a:cxn>
                <a:cxn ang="0">
                  <a:pos x="T2" y="T3"/>
                </a:cxn>
                <a:cxn ang="0">
                  <a:pos x="T4" y="T5"/>
                </a:cxn>
                <a:cxn ang="0">
                  <a:pos x="T6" y="T7"/>
                </a:cxn>
                <a:cxn ang="0">
                  <a:pos x="T8" y="T9"/>
                </a:cxn>
              </a:cxnLst>
              <a:rect l="0" t="0" r="r" b="b"/>
              <a:pathLst>
                <a:path w="11" h="11">
                  <a:moveTo>
                    <a:pt x="10" y="3"/>
                  </a:moveTo>
                  <a:cubicBezTo>
                    <a:pt x="11" y="6"/>
                    <a:pt x="10" y="9"/>
                    <a:pt x="8" y="10"/>
                  </a:cubicBezTo>
                  <a:cubicBezTo>
                    <a:pt x="5" y="11"/>
                    <a:pt x="2" y="10"/>
                    <a:pt x="1" y="8"/>
                  </a:cubicBezTo>
                  <a:cubicBezTo>
                    <a:pt x="0" y="5"/>
                    <a:pt x="1" y="2"/>
                    <a:pt x="3" y="1"/>
                  </a:cubicBezTo>
                  <a:cubicBezTo>
                    <a:pt x="5" y="0"/>
                    <a:pt x="8" y="1"/>
                    <a:pt x="10" y="3"/>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6313488" y="2909888"/>
              <a:ext cx="46038" cy="50800"/>
            </a:xfrm>
            <a:custGeom>
              <a:avLst/>
              <a:gdLst>
                <a:gd name="T0" fmla="*/ 10 w 11"/>
                <a:gd name="T1" fmla="*/ 4 h 12"/>
                <a:gd name="T2" fmla="*/ 8 w 11"/>
                <a:gd name="T3" fmla="*/ 10 h 12"/>
                <a:gd name="T4" fmla="*/ 1 w 11"/>
                <a:gd name="T5" fmla="*/ 8 h 12"/>
                <a:gd name="T6" fmla="*/ 3 w 11"/>
                <a:gd name="T7" fmla="*/ 2 h 12"/>
                <a:gd name="T8" fmla="*/ 10 w 11"/>
                <a:gd name="T9" fmla="*/ 4 h 12"/>
              </a:gdLst>
              <a:ahLst/>
              <a:cxnLst>
                <a:cxn ang="0">
                  <a:pos x="T0" y="T1"/>
                </a:cxn>
                <a:cxn ang="0">
                  <a:pos x="T2" y="T3"/>
                </a:cxn>
                <a:cxn ang="0">
                  <a:pos x="T4" y="T5"/>
                </a:cxn>
                <a:cxn ang="0">
                  <a:pos x="T6" y="T7"/>
                </a:cxn>
                <a:cxn ang="0">
                  <a:pos x="T8" y="T9"/>
                </a:cxn>
              </a:cxnLst>
              <a:rect l="0" t="0" r="r" b="b"/>
              <a:pathLst>
                <a:path w="11" h="12">
                  <a:moveTo>
                    <a:pt x="10" y="4"/>
                  </a:moveTo>
                  <a:cubicBezTo>
                    <a:pt x="11" y="6"/>
                    <a:pt x="10" y="9"/>
                    <a:pt x="8" y="10"/>
                  </a:cubicBezTo>
                  <a:cubicBezTo>
                    <a:pt x="5" y="12"/>
                    <a:pt x="2" y="11"/>
                    <a:pt x="1" y="8"/>
                  </a:cubicBezTo>
                  <a:cubicBezTo>
                    <a:pt x="0" y="6"/>
                    <a:pt x="1" y="3"/>
                    <a:pt x="3" y="2"/>
                  </a:cubicBezTo>
                  <a:cubicBezTo>
                    <a:pt x="6" y="0"/>
                    <a:pt x="9" y="1"/>
                    <a:pt x="10" y="4"/>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6197600" y="3436938"/>
              <a:ext cx="73025" cy="73025"/>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9"/>
                    <a:pt x="15" y="13"/>
                    <a:pt x="12" y="15"/>
                  </a:cubicBezTo>
                  <a:cubicBezTo>
                    <a:pt x="8" y="17"/>
                    <a:pt x="4" y="16"/>
                    <a:pt x="2" y="12"/>
                  </a:cubicBezTo>
                  <a:cubicBezTo>
                    <a:pt x="0" y="9"/>
                    <a:pt x="1" y="4"/>
                    <a:pt x="5" y="2"/>
                  </a:cubicBezTo>
                  <a:cubicBezTo>
                    <a:pt x="8" y="0"/>
                    <a:pt x="13" y="2"/>
                    <a:pt x="1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6283325" y="3543301"/>
              <a:ext cx="71438" cy="73025"/>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8"/>
                    <a:pt x="15" y="13"/>
                    <a:pt x="12" y="15"/>
                  </a:cubicBezTo>
                  <a:cubicBezTo>
                    <a:pt x="8" y="17"/>
                    <a:pt x="4" y="15"/>
                    <a:pt x="2" y="12"/>
                  </a:cubicBezTo>
                  <a:cubicBezTo>
                    <a:pt x="0" y="8"/>
                    <a:pt x="2" y="4"/>
                    <a:pt x="5" y="2"/>
                  </a:cubicBezTo>
                  <a:cubicBezTo>
                    <a:pt x="9" y="0"/>
                    <a:pt x="13" y="1"/>
                    <a:pt x="1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6815138" y="3063876"/>
              <a:ext cx="71438" cy="71438"/>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9"/>
                    <a:pt x="15" y="13"/>
                    <a:pt x="12" y="15"/>
                  </a:cubicBezTo>
                  <a:cubicBezTo>
                    <a:pt x="8" y="17"/>
                    <a:pt x="4" y="15"/>
                    <a:pt x="2" y="12"/>
                  </a:cubicBezTo>
                  <a:cubicBezTo>
                    <a:pt x="0" y="8"/>
                    <a:pt x="1" y="4"/>
                    <a:pt x="5" y="2"/>
                  </a:cubicBezTo>
                  <a:cubicBezTo>
                    <a:pt x="8" y="0"/>
                    <a:pt x="13" y="2"/>
                    <a:pt x="15"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6415088" y="2773363"/>
              <a:ext cx="71438" cy="73025"/>
            </a:xfrm>
            <a:custGeom>
              <a:avLst/>
              <a:gdLst>
                <a:gd name="T0" fmla="*/ 15 w 17"/>
                <a:gd name="T1" fmla="*/ 5 h 17"/>
                <a:gd name="T2" fmla="*/ 12 w 17"/>
                <a:gd name="T3" fmla="*/ 15 h 17"/>
                <a:gd name="T4" fmla="*/ 2 w 17"/>
                <a:gd name="T5" fmla="*/ 12 h 17"/>
                <a:gd name="T6" fmla="*/ 5 w 17"/>
                <a:gd name="T7" fmla="*/ 2 h 17"/>
                <a:gd name="T8" fmla="*/ 15 w 17"/>
                <a:gd name="T9" fmla="*/ 5 h 17"/>
              </a:gdLst>
              <a:ahLst/>
              <a:cxnLst>
                <a:cxn ang="0">
                  <a:pos x="T0" y="T1"/>
                </a:cxn>
                <a:cxn ang="0">
                  <a:pos x="T2" y="T3"/>
                </a:cxn>
                <a:cxn ang="0">
                  <a:pos x="T4" y="T5"/>
                </a:cxn>
                <a:cxn ang="0">
                  <a:pos x="T6" y="T7"/>
                </a:cxn>
                <a:cxn ang="0">
                  <a:pos x="T8" y="T9"/>
                </a:cxn>
              </a:cxnLst>
              <a:rect l="0" t="0" r="r" b="b"/>
              <a:pathLst>
                <a:path w="17" h="17">
                  <a:moveTo>
                    <a:pt x="15" y="5"/>
                  </a:moveTo>
                  <a:cubicBezTo>
                    <a:pt x="17" y="9"/>
                    <a:pt x="15" y="13"/>
                    <a:pt x="12" y="15"/>
                  </a:cubicBezTo>
                  <a:cubicBezTo>
                    <a:pt x="8" y="17"/>
                    <a:pt x="4" y="15"/>
                    <a:pt x="2" y="12"/>
                  </a:cubicBezTo>
                  <a:cubicBezTo>
                    <a:pt x="0" y="8"/>
                    <a:pt x="1" y="4"/>
                    <a:pt x="5" y="2"/>
                  </a:cubicBezTo>
                  <a:cubicBezTo>
                    <a:pt x="9" y="0"/>
                    <a:pt x="13" y="1"/>
                    <a:pt x="15" y="5"/>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6380163" y="3130551"/>
              <a:ext cx="758825" cy="758825"/>
            </a:xfrm>
            <a:custGeom>
              <a:avLst/>
              <a:gdLst>
                <a:gd name="T0" fmla="*/ 158 w 178"/>
                <a:gd name="T1" fmla="*/ 53 h 178"/>
                <a:gd name="T2" fmla="*/ 125 w 178"/>
                <a:gd name="T3" fmla="*/ 158 h 178"/>
                <a:gd name="T4" fmla="*/ 20 w 178"/>
                <a:gd name="T5" fmla="*/ 125 h 178"/>
                <a:gd name="T6" fmla="*/ 53 w 178"/>
                <a:gd name="T7" fmla="*/ 20 h 178"/>
                <a:gd name="T8" fmla="*/ 158 w 178"/>
                <a:gd name="T9" fmla="*/ 53 h 178"/>
              </a:gdLst>
              <a:ahLst/>
              <a:cxnLst>
                <a:cxn ang="0">
                  <a:pos x="T0" y="T1"/>
                </a:cxn>
                <a:cxn ang="0">
                  <a:pos x="T2" y="T3"/>
                </a:cxn>
                <a:cxn ang="0">
                  <a:pos x="T4" y="T5"/>
                </a:cxn>
                <a:cxn ang="0">
                  <a:pos x="T6" y="T7"/>
                </a:cxn>
                <a:cxn ang="0">
                  <a:pos x="T8" y="T9"/>
                </a:cxn>
              </a:cxnLst>
              <a:rect l="0" t="0" r="r" b="b"/>
              <a:pathLst>
                <a:path w="178" h="178">
                  <a:moveTo>
                    <a:pt x="158" y="53"/>
                  </a:moveTo>
                  <a:cubicBezTo>
                    <a:pt x="178" y="91"/>
                    <a:pt x="163" y="138"/>
                    <a:pt x="125" y="158"/>
                  </a:cubicBezTo>
                  <a:cubicBezTo>
                    <a:pt x="87" y="178"/>
                    <a:pt x="40" y="164"/>
                    <a:pt x="20" y="125"/>
                  </a:cubicBezTo>
                  <a:cubicBezTo>
                    <a:pt x="0" y="87"/>
                    <a:pt x="14" y="40"/>
                    <a:pt x="53" y="20"/>
                  </a:cubicBezTo>
                  <a:cubicBezTo>
                    <a:pt x="91" y="0"/>
                    <a:pt x="138" y="14"/>
                    <a:pt x="158" y="53"/>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3"/>
            <p:cNvSpPr>
              <a:spLocks/>
            </p:cNvSpPr>
            <p:nvPr/>
          </p:nvSpPr>
          <p:spPr bwMode="auto">
            <a:xfrm>
              <a:off x="6445250" y="3195638"/>
              <a:ext cx="628650" cy="628650"/>
            </a:xfrm>
            <a:custGeom>
              <a:avLst/>
              <a:gdLst>
                <a:gd name="T0" fmla="*/ 132 w 148"/>
                <a:gd name="T1" fmla="*/ 44 h 148"/>
                <a:gd name="T2" fmla="*/ 104 w 148"/>
                <a:gd name="T3" fmla="*/ 132 h 148"/>
                <a:gd name="T4" fmla="*/ 16 w 148"/>
                <a:gd name="T5" fmla="*/ 104 h 148"/>
                <a:gd name="T6" fmla="*/ 44 w 148"/>
                <a:gd name="T7" fmla="*/ 16 h 148"/>
                <a:gd name="T8" fmla="*/ 132 w 148"/>
                <a:gd name="T9" fmla="*/ 44 h 148"/>
              </a:gdLst>
              <a:ahLst/>
              <a:cxnLst>
                <a:cxn ang="0">
                  <a:pos x="T0" y="T1"/>
                </a:cxn>
                <a:cxn ang="0">
                  <a:pos x="T2" y="T3"/>
                </a:cxn>
                <a:cxn ang="0">
                  <a:pos x="T4" y="T5"/>
                </a:cxn>
                <a:cxn ang="0">
                  <a:pos x="T6" y="T7"/>
                </a:cxn>
                <a:cxn ang="0">
                  <a:pos x="T8" y="T9"/>
                </a:cxn>
              </a:cxnLst>
              <a:rect l="0" t="0" r="r" b="b"/>
              <a:pathLst>
                <a:path w="148" h="148">
                  <a:moveTo>
                    <a:pt x="132" y="44"/>
                  </a:moveTo>
                  <a:cubicBezTo>
                    <a:pt x="148" y="76"/>
                    <a:pt x="136" y="115"/>
                    <a:pt x="104" y="132"/>
                  </a:cubicBezTo>
                  <a:cubicBezTo>
                    <a:pt x="72" y="148"/>
                    <a:pt x="33" y="136"/>
                    <a:pt x="16" y="104"/>
                  </a:cubicBezTo>
                  <a:cubicBezTo>
                    <a:pt x="0" y="72"/>
                    <a:pt x="12" y="33"/>
                    <a:pt x="44" y="16"/>
                  </a:cubicBezTo>
                  <a:cubicBezTo>
                    <a:pt x="76" y="0"/>
                    <a:pt x="115" y="12"/>
                    <a:pt x="132" y="44"/>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4"/>
            <p:cNvSpPr>
              <a:spLocks/>
            </p:cNvSpPr>
            <p:nvPr/>
          </p:nvSpPr>
          <p:spPr bwMode="auto">
            <a:xfrm>
              <a:off x="6632575" y="3382963"/>
              <a:ext cx="254000" cy="254000"/>
            </a:xfrm>
            <a:custGeom>
              <a:avLst/>
              <a:gdLst>
                <a:gd name="T0" fmla="*/ 53 w 60"/>
                <a:gd name="T1" fmla="*/ 18 h 60"/>
                <a:gd name="T2" fmla="*/ 42 w 60"/>
                <a:gd name="T3" fmla="*/ 53 h 60"/>
                <a:gd name="T4" fmla="*/ 7 w 60"/>
                <a:gd name="T5" fmla="*/ 42 h 60"/>
                <a:gd name="T6" fmla="*/ 18 w 60"/>
                <a:gd name="T7" fmla="*/ 7 h 60"/>
                <a:gd name="T8" fmla="*/ 53 w 60"/>
                <a:gd name="T9" fmla="*/ 18 h 60"/>
              </a:gdLst>
              <a:ahLst/>
              <a:cxnLst>
                <a:cxn ang="0">
                  <a:pos x="T0" y="T1"/>
                </a:cxn>
                <a:cxn ang="0">
                  <a:pos x="T2" y="T3"/>
                </a:cxn>
                <a:cxn ang="0">
                  <a:pos x="T4" y="T5"/>
                </a:cxn>
                <a:cxn ang="0">
                  <a:pos x="T6" y="T7"/>
                </a:cxn>
                <a:cxn ang="0">
                  <a:pos x="T8" y="T9"/>
                </a:cxn>
              </a:cxnLst>
              <a:rect l="0" t="0" r="r" b="b"/>
              <a:pathLst>
                <a:path w="60" h="60">
                  <a:moveTo>
                    <a:pt x="53" y="18"/>
                  </a:moveTo>
                  <a:cubicBezTo>
                    <a:pt x="60" y="31"/>
                    <a:pt x="55" y="47"/>
                    <a:pt x="42" y="53"/>
                  </a:cubicBezTo>
                  <a:cubicBezTo>
                    <a:pt x="29" y="60"/>
                    <a:pt x="13" y="55"/>
                    <a:pt x="7" y="42"/>
                  </a:cubicBezTo>
                  <a:cubicBezTo>
                    <a:pt x="0" y="29"/>
                    <a:pt x="5" y="13"/>
                    <a:pt x="18" y="7"/>
                  </a:cubicBezTo>
                  <a:cubicBezTo>
                    <a:pt x="31" y="0"/>
                    <a:pt x="46" y="5"/>
                    <a:pt x="53" y="18"/>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5"/>
            <p:cNvSpPr>
              <a:spLocks/>
            </p:cNvSpPr>
            <p:nvPr/>
          </p:nvSpPr>
          <p:spPr bwMode="auto">
            <a:xfrm>
              <a:off x="6615113" y="2735263"/>
              <a:ext cx="230188" cy="230188"/>
            </a:xfrm>
            <a:custGeom>
              <a:avLst/>
              <a:gdLst>
                <a:gd name="T0" fmla="*/ 48 w 54"/>
                <a:gd name="T1" fmla="*/ 16 h 54"/>
                <a:gd name="T2" fmla="*/ 38 w 54"/>
                <a:gd name="T3" fmla="*/ 48 h 54"/>
                <a:gd name="T4" fmla="*/ 6 w 54"/>
                <a:gd name="T5" fmla="*/ 38 h 54"/>
                <a:gd name="T6" fmla="*/ 16 w 54"/>
                <a:gd name="T7" fmla="*/ 6 h 54"/>
                <a:gd name="T8" fmla="*/ 48 w 54"/>
                <a:gd name="T9" fmla="*/ 16 h 54"/>
              </a:gdLst>
              <a:ahLst/>
              <a:cxnLst>
                <a:cxn ang="0">
                  <a:pos x="T0" y="T1"/>
                </a:cxn>
                <a:cxn ang="0">
                  <a:pos x="T2" y="T3"/>
                </a:cxn>
                <a:cxn ang="0">
                  <a:pos x="T4" y="T5"/>
                </a:cxn>
                <a:cxn ang="0">
                  <a:pos x="T6" y="T7"/>
                </a:cxn>
                <a:cxn ang="0">
                  <a:pos x="T8" y="T9"/>
                </a:cxn>
              </a:cxnLst>
              <a:rect l="0" t="0" r="r" b="b"/>
              <a:pathLst>
                <a:path w="54" h="54">
                  <a:moveTo>
                    <a:pt x="48" y="16"/>
                  </a:moveTo>
                  <a:cubicBezTo>
                    <a:pt x="54" y="28"/>
                    <a:pt x="50" y="42"/>
                    <a:pt x="38" y="48"/>
                  </a:cubicBezTo>
                  <a:cubicBezTo>
                    <a:pt x="27" y="54"/>
                    <a:pt x="12" y="50"/>
                    <a:pt x="6" y="38"/>
                  </a:cubicBezTo>
                  <a:cubicBezTo>
                    <a:pt x="0" y="26"/>
                    <a:pt x="5" y="12"/>
                    <a:pt x="16" y="6"/>
                  </a:cubicBezTo>
                  <a:cubicBezTo>
                    <a:pt x="28" y="0"/>
                    <a:pt x="42" y="5"/>
                    <a:pt x="48" y="16"/>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6"/>
            <p:cNvSpPr>
              <a:spLocks/>
            </p:cNvSpPr>
            <p:nvPr/>
          </p:nvSpPr>
          <p:spPr bwMode="auto">
            <a:xfrm>
              <a:off x="6227763" y="3254376"/>
              <a:ext cx="157163" cy="157163"/>
            </a:xfrm>
            <a:custGeom>
              <a:avLst/>
              <a:gdLst>
                <a:gd name="T0" fmla="*/ 33 w 37"/>
                <a:gd name="T1" fmla="*/ 11 h 37"/>
                <a:gd name="T2" fmla="*/ 26 w 37"/>
                <a:gd name="T3" fmla="*/ 33 h 37"/>
                <a:gd name="T4" fmla="*/ 4 w 37"/>
                <a:gd name="T5" fmla="*/ 26 h 37"/>
                <a:gd name="T6" fmla="*/ 11 w 37"/>
                <a:gd name="T7" fmla="*/ 4 h 37"/>
                <a:gd name="T8" fmla="*/ 33 w 37"/>
                <a:gd name="T9" fmla="*/ 11 h 37"/>
              </a:gdLst>
              <a:ahLst/>
              <a:cxnLst>
                <a:cxn ang="0">
                  <a:pos x="T0" y="T1"/>
                </a:cxn>
                <a:cxn ang="0">
                  <a:pos x="T2" y="T3"/>
                </a:cxn>
                <a:cxn ang="0">
                  <a:pos x="T4" y="T5"/>
                </a:cxn>
                <a:cxn ang="0">
                  <a:pos x="T6" y="T7"/>
                </a:cxn>
                <a:cxn ang="0">
                  <a:pos x="T8" y="T9"/>
                </a:cxn>
              </a:cxnLst>
              <a:rect l="0" t="0" r="r" b="b"/>
              <a:pathLst>
                <a:path w="37" h="37">
                  <a:moveTo>
                    <a:pt x="33" y="11"/>
                  </a:moveTo>
                  <a:cubicBezTo>
                    <a:pt x="37" y="19"/>
                    <a:pt x="34" y="29"/>
                    <a:pt x="26" y="33"/>
                  </a:cubicBezTo>
                  <a:cubicBezTo>
                    <a:pt x="18" y="37"/>
                    <a:pt x="8" y="34"/>
                    <a:pt x="4" y="26"/>
                  </a:cubicBezTo>
                  <a:cubicBezTo>
                    <a:pt x="0" y="18"/>
                    <a:pt x="3" y="8"/>
                    <a:pt x="11" y="4"/>
                  </a:cubicBezTo>
                  <a:cubicBezTo>
                    <a:pt x="19" y="0"/>
                    <a:pt x="29" y="3"/>
                    <a:pt x="3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7"/>
            <p:cNvSpPr>
              <a:spLocks/>
            </p:cNvSpPr>
            <p:nvPr/>
          </p:nvSpPr>
          <p:spPr bwMode="auto">
            <a:xfrm>
              <a:off x="6273800" y="3063876"/>
              <a:ext cx="158750" cy="157163"/>
            </a:xfrm>
            <a:custGeom>
              <a:avLst/>
              <a:gdLst>
                <a:gd name="T0" fmla="*/ 33 w 37"/>
                <a:gd name="T1" fmla="*/ 11 h 37"/>
                <a:gd name="T2" fmla="*/ 26 w 37"/>
                <a:gd name="T3" fmla="*/ 33 h 37"/>
                <a:gd name="T4" fmla="*/ 4 w 37"/>
                <a:gd name="T5" fmla="*/ 26 h 37"/>
                <a:gd name="T6" fmla="*/ 11 w 37"/>
                <a:gd name="T7" fmla="*/ 4 h 37"/>
                <a:gd name="T8" fmla="*/ 33 w 37"/>
                <a:gd name="T9" fmla="*/ 11 h 37"/>
              </a:gdLst>
              <a:ahLst/>
              <a:cxnLst>
                <a:cxn ang="0">
                  <a:pos x="T0" y="T1"/>
                </a:cxn>
                <a:cxn ang="0">
                  <a:pos x="T2" y="T3"/>
                </a:cxn>
                <a:cxn ang="0">
                  <a:pos x="T4" y="T5"/>
                </a:cxn>
                <a:cxn ang="0">
                  <a:pos x="T6" y="T7"/>
                </a:cxn>
                <a:cxn ang="0">
                  <a:pos x="T8" y="T9"/>
                </a:cxn>
              </a:cxnLst>
              <a:rect l="0" t="0" r="r" b="b"/>
              <a:pathLst>
                <a:path w="37" h="37">
                  <a:moveTo>
                    <a:pt x="33" y="11"/>
                  </a:moveTo>
                  <a:cubicBezTo>
                    <a:pt x="37" y="19"/>
                    <a:pt x="34" y="29"/>
                    <a:pt x="26" y="33"/>
                  </a:cubicBezTo>
                  <a:cubicBezTo>
                    <a:pt x="18" y="37"/>
                    <a:pt x="8" y="34"/>
                    <a:pt x="4" y="26"/>
                  </a:cubicBezTo>
                  <a:cubicBezTo>
                    <a:pt x="0" y="18"/>
                    <a:pt x="3" y="8"/>
                    <a:pt x="11" y="4"/>
                  </a:cubicBezTo>
                  <a:cubicBezTo>
                    <a:pt x="19" y="0"/>
                    <a:pt x="28" y="3"/>
                    <a:pt x="3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8"/>
            <p:cNvSpPr>
              <a:spLocks/>
            </p:cNvSpPr>
            <p:nvPr/>
          </p:nvSpPr>
          <p:spPr bwMode="auto">
            <a:xfrm>
              <a:off x="6448425" y="3063876"/>
              <a:ext cx="119063" cy="119063"/>
            </a:xfrm>
            <a:custGeom>
              <a:avLst/>
              <a:gdLst>
                <a:gd name="T0" fmla="*/ 25 w 28"/>
                <a:gd name="T1" fmla="*/ 8 h 28"/>
                <a:gd name="T2" fmla="*/ 20 w 28"/>
                <a:gd name="T3" fmla="*/ 25 h 28"/>
                <a:gd name="T4" fmla="*/ 3 w 28"/>
                <a:gd name="T5" fmla="*/ 19 h 28"/>
                <a:gd name="T6" fmla="*/ 8 w 28"/>
                <a:gd name="T7" fmla="*/ 3 h 28"/>
                <a:gd name="T8" fmla="*/ 25 w 28"/>
                <a:gd name="T9" fmla="*/ 8 h 28"/>
              </a:gdLst>
              <a:ahLst/>
              <a:cxnLst>
                <a:cxn ang="0">
                  <a:pos x="T0" y="T1"/>
                </a:cxn>
                <a:cxn ang="0">
                  <a:pos x="T2" y="T3"/>
                </a:cxn>
                <a:cxn ang="0">
                  <a:pos x="T4" y="T5"/>
                </a:cxn>
                <a:cxn ang="0">
                  <a:pos x="T6" y="T7"/>
                </a:cxn>
                <a:cxn ang="0">
                  <a:pos x="T8" y="T9"/>
                </a:cxn>
              </a:cxnLst>
              <a:rect l="0" t="0" r="r" b="b"/>
              <a:pathLst>
                <a:path w="28" h="28">
                  <a:moveTo>
                    <a:pt x="25" y="8"/>
                  </a:moveTo>
                  <a:cubicBezTo>
                    <a:pt x="28" y="14"/>
                    <a:pt x="26" y="21"/>
                    <a:pt x="20" y="25"/>
                  </a:cubicBezTo>
                  <a:cubicBezTo>
                    <a:pt x="13" y="28"/>
                    <a:pt x="6" y="25"/>
                    <a:pt x="3" y="19"/>
                  </a:cubicBezTo>
                  <a:cubicBezTo>
                    <a:pt x="0" y="13"/>
                    <a:pt x="2" y="6"/>
                    <a:pt x="8" y="3"/>
                  </a:cubicBezTo>
                  <a:cubicBezTo>
                    <a:pt x="14" y="0"/>
                    <a:pt x="22" y="2"/>
                    <a:pt x="25"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9"/>
            <p:cNvSpPr>
              <a:spLocks/>
            </p:cNvSpPr>
            <p:nvPr/>
          </p:nvSpPr>
          <p:spPr bwMode="auto">
            <a:xfrm>
              <a:off x="6605588" y="3067051"/>
              <a:ext cx="77788" cy="73025"/>
            </a:xfrm>
            <a:custGeom>
              <a:avLst/>
              <a:gdLst>
                <a:gd name="T0" fmla="*/ 16 w 18"/>
                <a:gd name="T1" fmla="*/ 5 h 17"/>
                <a:gd name="T2" fmla="*/ 12 w 18"/>
                <a:gd name="T3" fmla="*/ 15 h 17"/>
                <a:gd name="T4" fmla="*/ 2 w 18"/>
                <a:gd name="T5" fmla="*/ 12 h 17"/>
                <a:gd name="T6" fmla="*/ 5 w 18"/>
                <a:gd name="T7" fmla="*/ 2 h 17"/>
                <a:gd name="T8" fmla="*/ 16 w 18"/>
                <a:gd name="T9" fmla="*/ 5 h 17"/>
              </a:gdLst>
              <a:ahLst/>
              <a:cxnLst>
                <a:cxn ang="0">
                  <a:pos x="T0" y="T1"/>
                </a:cxn>
                <a:cxn ang="0">
                  <a:pos x="T2" y="T3"/>
                </a:cxn>
                <a:cxn ang="0">
                  <a:pos x="T4" y="T5"/>
                </a:cxn>
                <a:cxn ang="0">
                  <a:pos x="T6" y="T7"/>
                </a:cxn>
                <a:cxn ang="0">
                  <a:pos x="T8" y="T9"/>
                </a:cxn>
              </a:cxnLst>
              <a:rect l="0" t="0" r="r" b="b"/>
              <a:pathLst>
                <a:path w="18" h="17">
                  <a:moveTo>
                    <a:pt x="16" y="5"/>
                  </a:moveTo>
                  <a:cubicBezTo>
                    <a:pt x="18" y="9"/>
                    <a:pt x="16" y="13"/>
                    <a:pt x="12" y="15"/>
                  </a:cubicBezTo>
                  <a:cubicBezTo>
                    <a:pt x="9" y="17"/>
                    <a:pt x="4" y="16"/>
                    <a:pt x="2" y="12"/>
                  </a:cubicBezTo>
                  <a:cubicBezTo>
                    <a:pt x="0" y="8"/>
                    <a:pt x="1" y="4"/>
                    <a:pt x="5" y="2"/>
                  </a:cubicBezTo>
                  <a:cubicBezTo>
                    <a:pt x="9" y="0"/>
                    <a:pt x="14" y="1"/>
                    <a:pt x="16"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0"/>
            <p:cNvSpPr>
              <a:spLocks/>
            </p:cNvSpPr>
            <p:nvPr/>
          </p:nvSpPr>
          <p:spPr bwMode="auto">
            <a:xfrm>
              <a:off x="6376988" y="2884488"/>
              <a:ext cx="157163" cy="157163"/>
            </a:xfrm>
            <a:custGeom>
              <a:avLst/>
              <a:gdLst>
                <a:gd name="T0" fmla="*/ 33 w 37"/>
                <a:gd name="T1" fmla="*/ 11 h 37"/>
                <a:gd name="T2" fmla="*/ 26 w 37"/>
                <a:gd name="T3" fmla="*/ 33 h 37"/>
                <a:gd name="T4" fmla="*/ 4 w 37"/>
                <a:gd name="T5" fmla="*/ 26 h 37"/>
                <a:gd name="T6" fmla="*/ 11 w 37"/>
                <a:gd name="T7" fmla="*/ 4 h 37"/>
                <a:gd name="T8" fmla="*/ 33 w 37"/>
                <a:gd name="T9" fmla="*/ 11 h 37"/>
              </a:gdLst>
              <a:ahLst/>
              <a:cxnLst>
                <a:cxn ang="0">
                  <a:pos x="T0" y="T1"/>
                </a:cxn>
                <a:cxn ang="0">
                  <a:pos x="T2" y="T3"/>
                </a:cxn>
                <a:cxn ang="0">
                  <a:pos x="T4" y="T5"/>
                </a:cxn>
                <a:cxn ang="0">
                  <a:pos x="T6" y="T7"/>
                </a:cxn>
                <a:cxn ang="0">
                  <a:pos x="T8" y="T9"/>
                </a:cxn>
              </a:cxnLst>
              <a:rect l="0" t="0" r="r" b="b"/>
              <a:pathLst>
                <a:path w="37" h="37">
                  <a:moveTo>
                    <a:pt x="33" y="11"/>
                  </a:moveTo>
                  <a:cubicBezTo>
                    <a:pt x="37" y="19"/>
                    <a:pt x="34" y="29"/>
                    <a:pt x="26" y="33"/>
                  </a:cubicBezTo>
                  <a:cubicBezTo>
                    <a:pt x="18" y="37"/>
                    <a:pt x="8" y="34"/>
                    <a:pt x="4" y="26"/>
                  </a:cubicBezTo>
                  <a:cubicBezTo>
                    <a:pt x="0" y="18"/>
                    <a:pt x="3" y="9"/>
                    <a:pt x="11" y="4"/>
                  </a:cubicBezTo>
                  <a:cubicBezTo>
                    <a:pt x="19" y="0"/>
                    <a:pt x="29" y="3"/>
                    <a:pt x="33" y="11"/>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1"/>
            <p:cNvSpPr>
              <a:spLocks noEditPoints="1"/>
            </p:cNvSpPr>
            <p:nvPr/>
          </p:nvSpPr>
          <p:spPr bwMode="auto">
            <a:xfrm>
              <a:off x="6542088" y="2654301"/>
              <a:ext cx="384175" cy="387350"/>
            </a:xfrm>
            <a:custGeom>
              <a:avLst/>
              <a:gdLst>
                <a:gd name="T0" fmla="*/ 24 w 90"/>
                <a:gd name="T1" fmla="*/ 7 h 91"/>
                <a:gd name="T2" fmla="*/ 21 w 90"/>
                <a:gd name="T3" fmla="*/ 18 h 91"/>
                <a:gd name="T4" fmla="*/ 32 w 90"/>
                <a:gd name="T5" fmla="*/ 22 h 91"/>
                <a:gd name="T6" fmla="*/ 35 w 90"/>
                <a:gd name="T7" fmla="*/ 11 h 91"/>
                <a:gd name="T8" fmla="*/ 24 w 90"/>
                <a:gd name="T9" fmla="*/ 7 h 91"/>
                <a:gd name="T10" fmla="*/ 5 w 90"/>
                <a:gd name="T11" fmla="*/ 26 h 91"/>
                <a:gd name="T12" fmla="*/ 9 w 90"/>
                <a:gd name="T13" fmla="*/ 37 h 91"/>
                <a:gd name="T14" fmla="*/ 20 w 90"/>
                <a:gd name="T15" fmla="*/ 34 h 91"/>
                <a:gd name="T16" fmla="*/ 16 w 90"/>
                <a:gd name="T17" fmla="*/ 23 h 91"/>
                <a:gd name="T18" fmla="*/ 5 w 90"/>
                <a:gd name="T19" fmla="*/ 26 h 91"/>
                <a:gd name="T20" fmla="*/ 10 w 90"/>
                <a:gd name="T21" fmla="*/ 60 h 91"/>
                <a:gd name="T22" fmla="*/ 17 w 90"/>
                <a:gd name="T23" fmla="*/ 51 h 91"/>
                <a:gd name="T24" fmla="*/ 8 w 90"/>
                <a:gd name="T25" fmla="*/ 44 h 91"/>
                <a:gd name="T26" fmla="*/ 1 w 90"/>
                <a:gd name="T27" fmla="*/ 53 h 91"/>
                <a:gd name="T28" fmla="*/ 10 w 90"/>
                <a:gd name="T29" fmla="*/ 60 h 91"/>
                <a:gd name="T30" fmla="*/ 24 w 90"/>
                <a:gd name="T31" fmla="*/ 66 h 91"/>
                <a:gd name="T32" fmla="*/ 12 w 90"/>
                <a:gd name="T33" fmla="*/ 66 h 91"/>
                <a:gd name="T34" fmla="*/ 12 w 90"/>
                <a:gd name="T35" fmla="*/ 77 h 91"/>
                <a:gd name="T36" fmla="*/ 23 w 90"/>
                <a:gd name="T37" fmla="*/ 77 h 91"/>
                <a:gd name="T38" fmla="*/ 24 w 90"/>
                <a:gd name="T39" fmla="*/ 66 h 91"/>
                <a:gd name="T40" fmla="*/ 29 w 90"/>
                <a:gd name="T41" fmla="*/ 81 h 91"/>
                <a:gd name="T42" fmla="*/ 35 w 90"/>
                <a:gd name="T43" fmla="*/ 90 h 91"/>
                <a:gd name="T44" fmla="*/ 45 w 90"/>
                <a:gd name="T45" fmla="*/ 84 h 91"/>
                <a:gd name="T46" fmla="*/ 39 w 90"/>
                <a:gd name="T47" fmla="*/ 75 h 91"/>
                <a:gd name="T48" fmla="*/ 29 w 90"/>
                <a:gd name="T49" fmla="*/ 81 h 91"/>
                <a:gd name="T50" fmla="*/ 56 w 90"/>
                <a:gd name="T51" fmla="*/ 73 h 91"/>
                <a:gd name="T52" fmla="*/ 51 w 90"/>
                <a:gd name="T53" fmla="*/ 84 h 91"/>
                <a:gd name="T54" fmla="*/ 62 w 90"/>
                <a:gd name="T55" fmla="*/ 88 h 91"/>
                <a:gd name="T56" fmla="*/ 66 w 90"/>
                <a:gd name="T57" fmla="*/ 77 h 91"/>
                <a:gd name="T58" fmla="*/ 56 w 90"/>
                <a:gd name="T59" fmla="*/ 73 h 91"/>
                <a:gd name="T60" fmla="*/ 69 w 90"/>
                <a:gd name="T61" fmla="*/ 62 h 91"/>
                <a:gd name="T62" fmla="*/ 71 w 90"/>
                <a:gd name="T63" fmla="*/ 73 h 91"/>
                <a:gd name="T64" fmla="*/ 82 w 90"/>
                <a:gd name="T65" fmla="*/ 71 h 91"/>
                <a:gd name="T66" fmla="*/ 80 w 90"/>
                <a:gd name="T67" fmla="*/ 59 h 91"/>
                <a:gd name="T68" fmla="*/ 69 w 90"/>
                <a:gd name="T69" fmla="*/ 62 h 91"/>
                <a:gd name="T70" fmla="*/ 81 w 90"/>
                <a:gd name="T71" fmla="*/ 37 h 91"/>
                <a:gd name="T72" fmla="*/ 73 w 90"/>
                <a:gd name="T73" fmla="*/ 45 h 91"/>
                <a:gd name="T74" fmla="*/ 82 w 90"/>
                <a:gd name="T75" fmla="*/ 53 h 91"/>
                <a:gd name="T76" fmla="*/ 89 w 90"/>
                <a:gd name="T77" fmla="*/ 45 h 91"/>
                <a:gd name="T78" fmla="*/ 81 w 90"/>
                <a:gd name="T79" fmla="*/ 37 h 91"/>
                <a:gd name="T80" fmla="*/ 69 w 90"/>
                <a:gd name="T81" fmla="*/ 18 h 91"/>
                <a:gd name="T82" fmla="*/ 67 w 90"/>
                <a:gd name="T83" fmla="*/ 29 h 91"/>
                <a:gd name="T84" fmla="*/ 79 w 90"/>
                <a:gd name="T85" fmla="*/ 31 h 91"/>
                <a:gd name="T86" fmla="*/ 80 w 90"/>
                <a:gd name="T87" fmla="*/ 20 h 91"/>
                <a:gd name="T88" fmla="*/ 69 w 90"/>
                <a:gd name="T89" fmla="*/ 18 h 91"/>
                <a:gd name="T90" fmla="*/ 61 w 90"/>
                <a:gd name="T91" fmla="*/ 12 h 91"/>
                <a:gd name="T92" fmla="*/ 55 w 90"/>
                <a:gd name="T93" fmla="*/ 2 h 91"/>
                <a:gd name="T94" fmla="*/ 45 w 90"/>
                <a:gd name="T95" fmla="*/ 7 h 91"/>
                <a:gd name="T96" fmla="*/ 51 w 90"/>
                <a:gd name="T97" fmla="*/ 17 h 91"/>
                <a:gd name="T98" fmla="*/ 61 w 90"/>
                <a:gd name="T99" fmla="*/ 1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91">
                  <a:moveTo>
                    <a:pt x="24" y="7"/>
                  </a:moveTo>
                  <a:cubicBezTo>
                    <a:pt x="20" y="9"/>
                    <a:pt x="19" y="14"/>
                    <a:pt x="21" y="18"/>
                  </a:cubicBezTo>
                  <a:cubicBezTo>
                    <a:pt x="23" y="22"/>
                    <a:pt x="28" y="24"/>
                    <a:pt x="32" y="22"/>
                  </a:cubicBezTo>
                  <a:cubicBezTo>
                    <a:pt x="36" y="20"/>
                    <a:pt x="37" y="15"/>
                    <a:pt x="35" y="11"/>
                  </a:cubicBezTo>
                  <a:cubicBezTo>
                    <a:pt x="33" y="7"/>
                    <a:pt x="28" y="5"/>
                    <a:pt x="24" y="7"/>
                  </a:cubicBezTo>
                  <a:close/>
                  <a:moveTo>
                    <a:pt x="5" y="26"/>
                  </a:moveTo>
                  <a:cubicBezTo>
                    <a:pt x="3" y="30"/>
                    <a:pt x="5" y="35"/>
                    <a:pt x="9" y="37"/>
                  </a:cubicBezTo>
                  <a:cubicBezTo>
                    <a:pt x="13" y="39"/>
                    <a:pt x="18" y="38"/>
                    <a:pt x="20" y="34"/>
                  </a:cubicBezTo>
                  <a:cubicBezTo>
                    <a:pt x="22" y="30"/>
                    <a:pt x="20" y="25"/>
                    <a:pt x="16" y="23"/>
                  </a:cubicBezTo>
                  <a:cubicBezTo>
                    <a:pt x="12" y="21"/>
                    <a:pt x="7" y="22"/>
                    <a:pt x="5" y="26"/>
                  </a:cubicBezTo>
                  <a:close/>
                  <a:moveTo>
                    <a:pt x="10" y="60"/>
                  </a:moveTo>
                  <a:cubicBezTo>
                    <a:pt x="14" y="59"/>
                    <a:pt x="17" y="55"/>
                    <a:pt x="17" y="51"/>
                  </a:cubicBezTo>
                  <a:cubicBezTo>
                    <a:pt x="16" y="46"/>
                    <a:pt x="12" y="43"/>
                    <a:pt x="8" y="44"/>
                  </a:cubicBezTo>
                  <a:cubicBezTo>
                    <a:pt x="3" y="44"/>
                    <a:pt x="0" y="48"/>
                    <a:pt x="1" y="53"/>
                  </a:cubicBezTo>
                  <a:cubicBezTo>
                    <a:pt x="1" y="57"/>
                    <a:pt x="5" y="60"/>
                    <a:pt x="10" y="60"/>
                  </a:cubicBezTo>
                  <a:close/>
                  <a:moveTo>
                    <a:pt x="24" y="66"/>
                  </a:moveTo>
                  <a:cubicBezTo>
                    <a:pt x="21" y="63"/>
                    <a:pt x="16" y="63"/>
                    <a:pt x="12" y="66"/>
                  </a:cubicBezTo>
                  <a:cubicBezTo>
                    <a:pt x="9" y="69"/>
                    <a:pt x="9" y="74"/>
                    <a:pt x="12" y="77"/>
                  </a:cubicBezTo>
                  <a:cubicBezTo>
                    <a:pt x="15" y="80"/>
                    <a:pt x="20" y="80"/>
                    <a:pt x="23" y="77"/>
                  </a:cubicBezTo>
                  <a:cubicBezTo>
                    <a:pt x="27" y="74"/>
                    <a:pt x="27" y="69"/>
                    <a:pt x="24" y="66"/>
                  </a:cubicBezTo>
                  <a:close/>
                  <a:moveTo>
                    <a:pt x="29" y="81"/>
                  </a:moveTo>
                  <a:cubicBezTo>
                    <a:pt x="28" y="85"/>
                    <a:pt x="31" y="89"/>
                    <a:pt x="35" y="90"/>
                  </a:cubicBezTo>
                  <a:cubicBezTo>
                    <a:pt x="40" y="91"/>
                    <a:pt x="44" y="89"/>
                    <a:pt x="45" y="84"/>
                  </a:cubicBezTo>
                  <a:cubicBezTo>
                    <a:pt x="46" y="80"/>
                    <a:pt x="43" y="75"/>
                    <a:pt x="39" y="75"/>
                  </a:cubicBezTo>
                  <a:cubicBezTo>
                    <a:pt x="34" y="74"/>
                    <a:pt x="30" y="76"/>
                    <a:pt x="29" y="81"/>
                  </a:cubicBezTo>
                  <a:close/>
                  <a:moveTo>
                    <a:pt x="56" y="73"/>
                  </a:moveTo>
                  <a:cubicBezTo>
                    <a:pt x="52" y="75"/>
                    <a:pt x="50" y="79"/>
                    <a:pt x="51" y="84"/>
                  </a:cubicBezTo>
                  <a:cubicBezTo>
                    <a:pt x="53" y="88"/>
                    <a:pt x="58" y="90"/>
                    <a:pt x="62" y="88"/>
                  </a:cubicBezTo>
                  <a:cubicBezTo>
                    <a:pt x="66" y="86"/>
                    <a:pt x="68" y="81"/>
                    <a:pt x="66" y="77"/>
                  </a:cubicBezTo>
                  <a:cubicBezTo>
                    <a:pt x="65" y="73"/>
                    <a:pt x="60" y="71"/>
                    <a:pt x="56" y="73"/>
                  </a:cubicBezTo>
                  <a:close/>
                  <a:moveTo>
                    <a:pt x="69" y="62"/>
                  </a:moveTo>
                  <a:cubicBezTo>
                    <a:pt x="66" y="66"/>
                    <a:pt x="67" y="71"/>
                    <a:pt x="71" y="73"/>
                  </a:cubicBezTo>
                  <a:cubicBezTo>
                    <a:pt x="75" y="76"/>
                    <a:pt x="80" y="74"/>
                    <a:pt x="82" y="71"/>
                  </a:cubicBezTo>
                  <a:cubicBezTo>
                    <a:pt x="85" y="67"/>
                    <a:pt x="84" y="62"/>
                    <a:pt x="80" y="59"/>
                  </a:cubicBezTo>
                  <a:cubicBezTo>
                    <a:pt x="76" y="57"/>
                    <a:pt x="71" y="58"/>
                    <a:pt x="69" y="62"/>
                  </a:cubicBezTo>
                  <a:close/>
                  <a:moveTo>
                    <a:pt x="81" y="37"/>
                  </a:moveTo>
                  <a:cubicBezTo>
                    <a:pt x="76" y="37"/>
                    <a:pt x="73" y="41"/>
                    <a:pt x="73" y="45"/>
                  </a:cubicBezTo>
                  <a:cubicBezTo>
                    <a:pt x="73" y="50"/>
                    <a:pt x="77" y="53"/>
                    <a:pt x="82" y="53"/>
                  </a:cubicBezTo>
                  <a:cubicBezTo>
                    <a:pt x="86" y="53"/>
                    <a:pt x="90" y="49"/>
                    <a:pt x="89" y="45"/>
                  </a:cubicBezTo>
                  <a:cubicBezTo>
                    <a:pt x="89" y="40"/>
                    <a:pt x="85" y="37"/>
                    <a:pt x="81" y="37"/>
                  </a:cubicBezTo>
                  <a:close/>
                  <a:moveTo>
                    <a:pt x="69" y="18"/>
                  </a:moveTo>
                  <a:cubicBezTo>
                    <a:pt x="65" y="21"/>
                    <a:pt x="65" y="26"/>
                    <a:pt x="67" y="29"/>
                  </a:cubicBezTo>
                  <a:cubicBezTo>
                    <a:pt x="70" y="33"/>
                    <a:pt x="75" y="34"/>
                    <a:pt x="79" y="31"/>
                  </a:cubicBezTo>
                  <a:cubicBezTo>
                    <a:pt x="82" y="28"/>
                    <a:pt x="83" y="23"/>
                    <a:pt x="80" y="20"/>
                  </a:cubicBezTo>
                  <a:cubicBezTo>
                    <a:pt x="77" y="16"/>
                    <a:pt x="72" y="15"/>
                    <a:pt x="69" y="18"/>
                  </a:cubicBezTo>
                  <a:close/>
                  <a:moveTo>
                    <a:pt x="61" y="12"/>
                  </a:moveTo>
                  <a:cubicBezTo>
                    <a:pt x="62" y="8"/>
                    <a:pt x="60" y="3"/>
                    <a:pt x="55" y="2"/>
                  </a:cubicBezTo>
                  <a:cubicBezTo>
                    <a:pt x="51" y="0"/>
                    <a:pt x="47" y="3"/>
                    <a:pt x="45" y="7"/>
                  </a:cubicBezTo>
                  <a:cubicBezTo>
                    <a:pt x="44" y="11"/>
                    <a:pt x="46" y="16"/>
                    <a:pt x="51" y="17"/>
                  </a:cubicBezTo>
                  <a:cubicBezTo>
                    <a:pt x="55" y="18"/>
                    <a:pt x="59" y="16"/>
                    <a:pt x="61" y="12"/>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2"/>
            <p:cNvSpPr>
              <a:spLocks noEditPoints="1"/>
            </p:cNvSpPr>
            <p:nvPr/>
          </p:nvSpPr>
          <p:spPr bwMode="auto">
            <a:xfrm>
              <a:off x="6529388" y="3284538"/>
              <a:ext cx="447675" cy="450850"/>
            </a:xfrm>
            <a:custGeom>
              <a:avLst/>
              <a:gdLst>
                <a:gd name="T0" fmla="*/ 28 w 105"/>
                <a:gd name="T1" fmla="*/ 8 h 106"/>
                <a:gd name="T2" fmla="*/ 24 w 105"/>
                <a:gd name="T3" fmla="*/ 21 h 106"/>
                <a:gd name="T4" fmla="*/ 37 w 105"/>
                <a:gd name="T5" fmla="*/ 25 h 106"/>
                <a:gd name="T6" fmla="*/ 41 w 105"/>
                <a:gd name="T7" fmla="*/ 12 h 106"/>
                <a:gd name="T8" fmla="*/ 28 w 105"/>
                <a:gd name="T9" fmla="*/ 8 h 106"/>
                <a:gd name="T10" fmla="*/ 6 w 105"/>
                <a:gd name="T11" fmla="*/ 30 h 106"/>
                <a:gd name="T12" fmla="*/ 10 w 105"/>
                <a:gd name="T13" fmla="*/ 43 h 106"/>
                <a:gd name="T14" fmla="*/ 23 w 105"/>
                <a:gd name="T15" fmla="*/ 39 h 106"/>
                <a:gd name="T16" fmla="*/ 19 w 105"/>
                <a:gd name="T17" fmla="*/ 26 h 106"/>
                <a:gd name="T18" fmla="*/ 6 w 105"/>
                <a:gd name="T19" fmla="*/ 30 h 106"/>
                <a:gd name="T20" fmla="*/ 12 w 105"/>
                <a:gd name="T21" fmla="*/ 69 h 106"/>
                <a:gd name="T22" fmla="*/ 20 w 105"/>
                <a:gd name="T23" fmla="*/ 59 h 106"/>
                <a:gd name="T24" fmla="*/ 9 w 105"/>
                <a:gd name="T25" fmla="*/ 51 h 106"/>
                <a:gd name="T26" fmla="*/ 1 w 105"/>
                <a:gd name="T27" fmla="*/ 61 h 106"/>
                <a:gd name="T28" fmla="*/ 12 w 105"/>
                <a:gd name="T29" fmla="*/ 69 h 106"/>
                <a:gd name="T30" fmla="*/ 28 w 105"/>
                <a:gd name="T31" fmla="*/ 77 h 106"/>
                <a:gd name="T32" fmla="*/ 15 w 105"/>
                <a:gd name="T33" fmla="*/ 76 h 106"/>
                <a:gd name="T34" fmla="*/ 14 w 105"/>
                <a:gd name="T35" fmla="*/ 90 h 106"/>
                <a:gd name="T36" fmla="*/ 28 w 105"/>
                <a:gd name="T37" fmla="*/ 90 h 106"/>
                <a:gd name="T38" fmla="*/ 28 w 105"/>
                <a:gd name="T39" fmla="*/ 77 h 106"/>
                <a:gd name="T40" fmla="*/ 34 w 105"/>
                <a:gd name="T41" fmla="*/ 94 h 106"/>
                <a:gd name="T42" fmla="*/ 41 w 105"/>
                <a:gd name="T43" fmla="*/ 105 h 106"/>
                <a:gd name="T44" fmla="*/ 53 w 105"/>
                <a:gd name="T45" fmla="*/ 98 h 106"/>
                <a:gd name="T46" fmla="*/ 45 w 105"/>
                <a:gd name="T47" fmla="*/ 87 h 106"/>
                <a:gd name="T48" fmla="*/ 34 w 105"/>
                <a:gd name="T49" fmla="*/ 94 h 106"/>
                <a:gd name="T50" fmla="*/ 65 w 105"/>
                <a:gd name="T51" fmla="*/ 85 h 106"/>
                <a:gd name="T52" fmla="*/ 60 w 105"/>
                <a:gd name="T53" fmla="*/ 97 h 106"/>
                <a:gd name="T54" fmla="*/ 73 w 105"/>
                <a:gd name="T55" fmla="*/ 102 h 106"/>
                <a:gd name="T56" fmla="*/ 78 w 105"/>
                <a:gd name="T57" fmla="*/ 90 h 106"/>
                <a:gd name="T58" fmla="*/ 65 w 105"/>
                <a:gd name="T59" fmla="*/ 85 h 106"/>
                <a:gd name="T60" fmla="*/ 81 w 105"/>
                <a:gd name="T61" fmla="*/ 72 h 106"/>
                <a:gd name="T62" fmla="*/ 83 w 105"/>
                <a:gd name="T63" fmla="*/ 85 h 106"/>
                <a:gd name="T64" fmla="*/ 97 w 105"/>
                <a:gd name="T65" fmla="*/ 82 h 106"/>
                <a:gd name="T66" fmla="*/ 94 w 105"/>
                <a:gd name="T67" fmla="*/ 69 h 106"/>
                <a:gd name="T68" fmla="*/ 81 w 105"/>
                <a:gd name="T69" fmla="*/ 72 h 106"/>
                <a:gd name="T70" fmla="*/ 95 w 105"/>
                <a:gd name="T71" fmla="*/ 43 h 106"/>
                <a:gd name="T72" fmla="*/ 86 w 105"/>
                <a:gd name="T73" fmla="*/ 53 h 106"/>
                <a:gd name="T74" fmla="*/ 96 w 105"/>
                <a:gd name="T75" fmla="*/ 62 h 106"/>
                <a:gd name="T76" fmla="*/ 105 w 105"/>
                <a:gd name="T77" fmla="*/ 52 h 106"/>
                <a:gd name="T78" fmla="*/ 95 w 105"/>
                <a:gd name="T79" fmla="*/ 43 h 106"/>
                <a:gd name="T80" fmla="*/ 81 w 105"/>
                <a:gd name="T81" fmla="*/ 21 h 106"/>
                <a:gd name="T82" fmla="*/ 79 w 105"/>
                <a:gd name="T83" fmla="*/ 34 h 106"/>
                <a:gd name="T84" fmla="*/ 92 w 105"/>
                <a:gd name="T85" fmla="*/ 36 h 106"/>
                <a:gd name="T86" fmla="*/ 94 w 105"/>
                <a:gd name="T87" fmla="*/ 23 h 106"/>
                <a:gd name="T88" fmla="*/ 81 w 105"/>
                <a:gd name="T89" fmla="*/ 21 h 106"/>
                <a:gd name="T90" fmla="*/ 71 w 105"/>
                <a:gd name="T91" fmla="*/ 13 h 106"/>
                <a:gd name="T92" fmla="*/ 65 w 105"/>
                <a:gd name="T93" fmla="*/ 2 h 106"/>
                <a:gd name="T94" fmla="*/ 53 w 105"/>
                <a:gd name="T95" fmla="*/ 8 h 106"/>
                <a:gd name="T96" fmla="*/ 59 w 105"/>
                <a:gd name="T97" fmla="*/ 20 h 106"/>
                <a:gd name="T98" fmla="*/ 71 w 105"/>
                <a:gd name="T99"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06">
                  <a:moveTo>
                    <a:pt x="28" y="8"/>
                  </a:moveTo>
                  <a:cubicBezTo>
                    <a:pt x="24" y="11"/>
                    <a:pt x="22" y="16"/>
                    <a:pt x="24" y="21"/>
                  </a:cubicBezTo>
                  <a:cubicBezTo>
                    <a:pt x="27" y="26"/>
                    <a:pt x="33" y="27"/>
                    <a:pt x="37" y="25"/>
                  </a:cubicBezTo>
                  <a:cubicBezTo>
                    <a:pt x="42" y="23"/>
                    <a:pt x="44" y="17"/>
                    <a:pt x="41" y="12"/>
                  </a:cubicBezTo>
                  <a:cubicBezTo>
                    <a:pt x="39" y="8"/>
                    <a:pt x="33" y="6"/>
                    <a:pt x="28" y="8"/>
                  </a:cubicBezTo>
                  <a:close/>
                  <a:moveTo>
                    <a:pt x="6" y="30"/>
                  </a:moveTo>
                  <a:cubicBezTo>
                    <a:pt x="4" y="35"/>
                    <a:pt x="6" y="41"/>
                    <a:pt x="10" y="43"/>
                  </a:cubicBezTo>
                  <a:cubicBezTo>
                    <a:pt x="15" y="46"/>
                    <a:pt x="21" y="44"/>
                    <a:pt x="23" y="39"/>
                  </a:cubicBezTo>
                  <a:cubicBezTo>
                    <a:pt x="26" y="34"/>
                    <a:pt x="24" y="29"/>
                    <a:pt x="19" y="26"/>
                  </a:cubicBezTo>
                  <a:cubicBezTo>
                    <a:pt x="14" y="24"/>
                    <a:pt x="9" y="26"/>
                    <a:pt x="6" y="30"/>
                  </a:cubicBezTo>
                  <a:close/>
                  <a:moveTo>
                    <a:pt x="12" y="69"/>
                  </a:moveTo>
                  <a:cubicBezTo>
                    <a:pt x="17" y="69"/>
                    <a:pt x="20" y="64"/>
                    <a:pt x="20" y="59"/>
                  </a:cubicBezTo>
                  <a:cubicBezTo>
                    <a:pt x="19" y="54"/>
                    <a:pt x="14" y="50"/>
                    <a:pt x="9" y="51"/>
                  </a:cubicBezTo>
                  <a:cubicBezTo>
                    <a:pt x="4" y="51"/>
                    <a:pt x="0" y="56"/>
                    <a:pt x="1" y="61"/>
                  </a:cubicBezTo>
                  <a:cubicBezTo>
                    <a:pt x="2" y="66"/>
                    <a:pt x="6" y="70"/>
                    <a:pt x="12" y="69"/>
                  </a:cubicBezTo>
                  <a:close/>
                  <a:moveTo>
                    <a:pt x="28" y="77"/>
                  </a:moveTo>
                  <a:cubicBezTo>
                    <a:pt x="25" y="73"/>
                    <a:pt x="19" y="73"/>
                    <a:pt x="15" y="76"/>
                  </a:cubicBezTo>
                  <a:cubicBezTo>
                    <a:pt x="11" y="80"/>
                    <a:pt x="11" y="86"/>
                    <a:pt x="14" y="90"/>
                  </a:cubicBezTo>
                  <a:cubicBezTo>
                    <a:pt x="18" y="93"/>
                    <a:pt x="24" y="94"/>
                    <a:pt x="28" y="90"/>
                  </a:cubicBezTo>
                  <a:cubicBezTo>
                    <a:pt x="32" y="87"/>
                    <a:pt x="32" y="81"/>
                    <a:pt x="28" y="77"/>
                  </a:cubicBezTo>
                  <a:close/>
                  <a:moveTo>
                    <a:pt x="34" y="94"/>
                  </a:moveTo>
                  <a:cubicBezTo>
                    <a:pt x="33" y="99"/>
                    <a:pt x="36" y="104"/>
                    <a:pt x="41" y="105"/>
                  </a:cubicBezTo>
                  <a:cubicBezTo>
                    <a:pt x="47" y="106"/>
                    <a:pt x="52" y="103"/>
                    <a:pt x="53" y="98"/>
                  </a:cubicBezTo>
                  <a:cubicBezTo>
                    <a:pt x="54" y="93"/>
                    <a:pt x="51" y="88"/>
                    <a:pt x="45" y="87"/>
                  </a:cubicBezTo>
                  <a:cubicBezTo>
                    <a:pt x="40" y="86"/>
                    <a:pt x="35" y="89"/>
                    <a:pt x="34" y="94"/>
                  </a:cubicBezTo>
                  <a:close/>
                  <a:moveTo>
                    <a:pt x="65" y="85"/>
                  </a:moveTo>
                  <a:cubicBezTo>
                    <a:pt x="61" y="87"/>
                    <a:pt x="58" y="92"/>
                    <a:pt x="60" y="97"/>
                  </a:cubicBezTo>
                  <a:cubicBezTo>
                    <a:pt x="62" y="102"/>
                    <a:pt x="68" y="104"/>
                    <a:pt x="73" y="102"/>
                  </a:cubicBezTo>
                  <a:cubicBezTo>
                    <a:pt x="77" y="100"/>
                    <a:pt x="80" y="95"/>
                    <a:pt x="78" y="90"/>
                  </a:cubicBezTo>
                  <a:cubicBezTo>
                    <a:pt x="76" y="85"/>
                    <a:pt x="70" y="83"/>
                    <a:pt x="65" y="85"/>
                  </a:cubicBezTo>
                  <a:close/>
                  <a:moveTo>
                    <a:pt x="81" y="72"/>
                  </a:moveTo>
                  <a:cubicBezTo>
                    <a:pt x="78" y="76"/>
                    <a:pt x="79" y="82"/>
                    <a:pt x="83" y="85"/>
                  </a:cubicBezTo>
                  <a:cubicBezTo>
                    <a:pt x="88" y="88"/>
                    <a:pt x="94" y="87"/>
                    <a:pt x="97" y="82"/>
                  </a:cubicBezTo>
                  <a:cubicBezTo>
                    <a:pt x="99" y="78"/>
                    <a:pt x="98" y="72"/>
                    <a:pt x="94" y="69"/>
                  </a:cubicBezTo>
                  <a:cubicBezTo>
                    <a:pt x="89" y="66"/>
                    <a:pt x="83" y="68"/>
                    <a:pt x="81" y="72"/>
                  </a:cubicBezTo>
                  <a:close/>
                  <a:moveTo>
                    <a:pt x="95" y="43"/>
                  </a:moveTo>
                  <a:cubicBezTo>
                    <a:pt x="89" y="43"/>
                    <a:pt x="85" y="48"/>
                    <a:pt x="86" y="53"/>
                  </a:cubicBezTo>
                  <a:cubicBezTo>
                    <a:pt x="86" y="58"/>
                    <a:pt x="90" y="62"/>
                    <a:pt x="96" y="62"/>
                  </a:cubicBezTo>
                  <a:cubicBezTo>
                    <a:pt x="101" y="62"/>
                    <a:pt x="105" y="57"/>
                    <a:pt x="105" y="52"/>
                  </a:cubicBezTo>
                  <a:cubicBezTo>
                    <a:pt x="104" y="47"/>
                    <a:pt x="100" y="43"/>
                    <a:pt x="95" y="43"/>
                  </a:cubicBezTo>
                  <a:close/>
                  <a:moveTo>
                    <a:pt x="81" y="21"/>
                  </a:moveTo>
                  <a:cubicBezTo>
                    <a:pt x="76" y="24"/>
                    <a:pt x="76" y="30"/>
                    <a:pt x="79" y="34"/>
                  </a:cubicBezTo>
                  <a:cubicBezTo>
                    <a:pt x="82" y="38"/>
                    <a:pt x="88" y="39"/>
                    <a:pt x="92" y="36"/>
                  </a:cubicBezTo>
                  <a:cubicBezTo>
                    <a:pt x="96" y="33"/>
                    <a:pt x="97" y="27"/>
                    <a:pt x="94" y="23"/>
                  </a:cubicBezTo>
                  <a:cubicBezTo>
                    <a:pt x="91" y="18"/>
                    <a:pt x="85" y="18"/>
                    <a:pt x="81" y="21"/>
                  </a:cubicBezTo>
                  <a:close/>
                  <a:moveTo>
                    <a:pt x="71" y="13"/>
                  </a:moveTo>
                  <a:cubicBezTo>
                    <a:pt x="73" y="8"/>
                    <a:pt x="70" y="3"/>
                    <a:pt x="65" y="2"/>
                  </a:cubicBezTo>
                  <a:cubicBezTo>
                    <a:pt x="60" y="0"/>
                    <a:pt x="55" y="3"/>
                    <a:pt x="53" y="8"/>
                  </a:cubicBezTo>
                  <a:cubicBezTo>
                    <a:pt x="52" y="13"/>
                    <a:pt x="54" y="18"/>
                    <a:pt x="59" y="20"/>
                  </a:cubicBezTo>
                  <a:cubicBezTo>
                    <a:pt x="64" y="21"/>
                    <a:pt x="70" y="18"/>
                    <a:pt x="71" y="13"/>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3"/>
            <p:cNvSpPr>
              <a:spLocks/>
            </p:cNvSpPr>
            <p:nvPr/>
          </p:nvSpPr>
          <p:spPr bwMode="auto">
            <a:xfrm>
              <a:off x="4802188" y="2654301"/>
              <a:ext cx="1336675" cy="1762125"/>
            </a:xfrm>
            <a:custGeom>
              <a:avLst/>
              <a:gdLst>
                <a:gd name="T0" fmla="*/ 63 w 314"/>
                <a:gd name="T1" fmla="*/ 203 h 414"/>
                <a:gd name="T2" fmla="*/ 35 w 314"/>
                <a:gd name="T3" fmla="*/ 188 h 414"/>
                <a:gd name="T4" fmla="*/ 37 w 314"/>
                <a:gd name="T5" fmla="*/ 76 h 414"/>
                <a:gd name="T6" fmla="*/ 267 w 314"/>
                <a:gd name="T7" fmla="*/ 148 h 414"/>
                <a:gd name="T8" fmla="*/ 250 w 314"/>
                <a:gd name="T9" fmla="*/ 337 h 414"/>
                <a:gd name="T10" fmla="*/ 63 w 314"/>
                <a:gd name="T11" fmla="*/ 371 h 414"/>
                <a:gd name="T12" fmla="*/ 63 w 314"/>
                <a:gd name="T13" fmla="*/ 203 h 414"/>
              </a:gdLst>
              <a:ahLst/>
              <a:cxnLst>
                <a:cxn ang="0">
                  <a:pos x="T0" y="T1"/>
                </a:cxn>
                <a:cxn ang="0">
                  <a:pos x="T2" y="T3"/>
                </a:cxn>
                <a:cxn ang="0">
                  <a:pos x="T4" y="T5"/>
                </a:cxn>
                <a:cxn ang="0">
                  <a:pos x="T6" y="T7"/>
                </a:cxn>
                <a:cxn ang="0">
                  <a:pos x="T8" y="T9"/>
                </a:cxn>
                <a:cxn ang="0">
                  <a:pos x="T10" y="T11"/>
                </a:cxn>
                <a:cxn ang="0">
                  <a:pos x="T12" y="T13"/>
                </a:cxn>
              </a:cxnLst>
              <a:rect l="0" t="0" r="r" b="b"/>
              <a:pathLst>
                <a:path w="314" h="414">
                  <a:moveTo>
                    <a:pt x="63" y="203"/>
                  </a:moveTo>
                  <a:cubicBezTo>
                    <a:pt x="52" y="200"/>
                    <a:pt x="43" y="196"/>
                    <a:pt x="35" y="188"/>
                  </a:cubicBezTo>
                  <a:cubicBezTo>
                    <a:pt x="5" y="161"/>
                    <a:pt x="0" y="105"/>
                    <a:pt x="37" y="76"/>
                  </a:cubicBezTo>
                  <a:cubicBezTo>
                    <a:pt x="138" y="0"/>
                    <a:pt x="242" y="125"/>
                    <a:pt x="267" y="148"/>
                  </a:cubicBezTo>
                  <a:cubicBezTo>
                    <a:pt x="314" y="191"/>
                    <a:pt x="307" y="276"/>
                    <a:pt x="250" y="337"/>
                  </a:cubicBezTo>
                  <a:cubicBezTo>
                    <a:pt x="194" y="399"/>
                    <a:pt x="110" y="414"/>
                    <a:pt x="63" y="371"/>
                  </a:cubicBezTo>
                  <a:cubicBezTo>
                    <a:pt x="21" y="333"/>
                    <a:pt x="23" y="262"/>
                    <a:pt x="63" y="203"/>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4"/>
            <p:cNvSpPr>
              <a:spLocks/>
            </p:cNvSpPr>
            <p:nvPr/>
          </p:nvSpPr>
          <p:spPr bwMode="auto">
            <a:xfrm>
              <a:off x="4926014" y="2743201"/>
              <a:ext cx="1160463" cy="1536700"/>
            </a:xfrm>
            <a:custGeom>
              <a:avLst/>
              <a:gdLst>
                <a:gd name="T0" fmla="*/ 54 w 273"/>
                <a:gd name="T1" fmla="*/ 177 h 361"/>
                <a:gd name="T2" fmla="*/ 29 w 273"/>
                <a:gd name="T3" fmla="*/ 164 h 361"/>
                <a:gd name="T4" fmla="*/ 32 w 273"/>
                <a:gd name="T5" fmla="*/ 67 h 361"/>
                <a:gd name="T6" fmla="*/ 232 w 273"/>
                <a:gd name="T7" fmla="*/ 129 h 361"/>
                <a:gd name="T8" fmla="*/ 217 w 273"/>
                <a:gd name="T9" fmla="*/ 294 h 361"/>
                <a:gd name="T10" fmla="*/ 54 w 273"/>
                <a:gd name="T11" fmla="*/ 323 h 361"/>
                <a:gd name="T12" fmla="*/ 54 w 273"/>
                <a:gd name="T13" fmla="*/ 177 h 361"/>
              </a:gdLst>
              <a:ahLst/>
              <a:cxnLst>
                <a:cxn ang="0">
                  <a:pos x="T0" y="T1"/>
                </a:cxn>
                <a:cxn ang="0">
                  <a:pos x="T2" y="T3"/>
                </a:cxn>
                <a:cxn ang="0">
                  <a:pos x="T4" y="T5"/>
                </a:cxn>
                <a:cxn ang="0">
                  <a:pos x="T6" y="T7"/>
                </a:cxn>
                <a:cxn ang="0">
                  <a:pos x="T8" y="T9"/>
                </a:cxn>
                <a:cxn ang="0">
                  <a:pos x="T10" y="T11"/>
                </a:cxn>
                <a:cxn ang="0">
                  <a:pos x="T12" y="T13"/>
                </a:cxn>
              </a:cxnLst>
              <a:rect l="0" t="0" r="r" b="b"/>
              <a:pathLst>
                <a:path w="273" h="361">
                  <a:moveTo>
                    <a:pt x="54" y="177"/>
                  </a:moveTo>
                  <a:cubicBezTo>
                    <a:pt x="45" y="175"/>
                    <a:pt x="36" y="170"/>
                    <a:pt x="29" y="164"/>
                  </a:cubicBezTo>
                  <a:cubicBezTo>
                    <a:pt x="3" y="140"/>
                    <a:pt x="0" y="91"/>
                    <a:pt x="32" y="67"/>
                  </a:cubicBezTo>
                  <a:cubicBezTo>
                    <a:pt x="119" y="0"/>
                    <a:pt x="210" y="109"/>
                    <a:pt x="232" y="129"/>
                  </a:cubicBezTo>
                  <a:cubicBezTo>
                    <a:pt x="273" y="167"/>
                    <a:pt x="266" y="240"/>
                    <a:pt x="217" y="294"/>
                  </a:cubicBezTo>
                  <a:cubicBezTo>
                    <a:pt x="168" y="348"/>
                    <a:pt x="95" y="361"/>
                    <a:pt x="54" y="323"/>
                  </a:cubicBezTo>
                  <a:cubicBezTo>
                    <a:pt x="18" y="290"/>
                    <a:pt x="19" y="228"/>
                    <a:pt x="54" y="177"/>
                  </a:cubicBezTo>
                  <a:close/>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35" name="Freeform 35"/>
            <p:cNvSpPr>
              <a:spLocks/>
            </p:cNvSpPr>
            <p:nvPr/>
          </p:nvSpPr>
          <p:spPr bwMode="auto">
            <a:xfrm>
              <a:off x="5181600" y="3008313"/>
              <a:ext cx="709613" cy="935038"/>
            </a:xfrm>
            <a:custGeom>
              <a:avLst/>
              <a:gdLst>
                <a:gd name="T0" fmla="*/ 34 w 167"/>
                <a:gd name="T1" fmla="*/ 108 h 220"/>
                <a:gd name="T2" fmla="*/ 19 w 167"/>
                <a:gd name="T3" fmla="*/ 100 h 220"/>
                <a:gd name="T4" fmla="*/ 20 w 167"/>
                <a:gd name="T5" fmla="*/ 41 h 220"/>
                <a:gd name="T6" fmla="*/ 142 w 167"/>
                <a:gd name="T7" fmla="*/ 79 h 220"/>
                <a:gd name="T8" fmla="*/ 133 w 167"/>
                <a:gd name="T9" fmla="*/ 180 h 220"/>
                <a:gd name="T10" fmla="*/ 34 w 167"/>
                <a:gd name="T11" fmla="*/ 197 h 220"/>
                <a:gd name="T12" fmla="*/ 34 w 167"/>
                <a:gd name="T13" fmla="*/ 108 h 220"/>
              </a:gdLst>
              <a:ahLst/>
              <a:cxnLst>
                <a:cxn ang="0">
                  <a:pos x="T0" y="T1"/>
                </a:cxn>
                <a:cxn ang="0">
                  <a:pos x="T2" y="T3"/>
                </a:cxn>
                <a:cxn ang="0">
                  <a:pos x="T4" y="T5"/>
                </a:cxn>
                <a:cxn ang="0">
                  <a:pos x="T6" y="T7"/>
                </a:cxn>
                <a:cxn ang="0">
                  <a:pos x="T8" y="T9"/>
                </a:cxn>
                <a:cxn ang="0">
                  <a:pos x="T10" y="T11"/>
                </a:cxn>
                <a:cxn ang="0">
                  <a:pos x="T12" y="T13"/>
                </a:cxn>
              </a:cxnLst>
              <a:rect l="0" t="0" r="r" b="b"/>
              <a:pathLst>
                <a:path w="167" h="220">
                  <a:moveTo>
                    <a:pt x="34" y="108"/>
                  </a:moveTo>
                  <a:cubicBezTo>
                    <a:pt x="28" y="107"/>
                    <a:pt x="23" y="104"/>
                    <a:pt x="19" y="100"/>
                  </a:cubicBezTo>
                  <a:cubicBezTo>
                    <a:pt x="3" y="86"/>
                    <a:pt x="0" y="56"/>
                    <a:pt x="20" y="41"/>
                  </a:cubicBezTo>
                  <a:cubicBezTo>
                    <a:pt x="74" y="0"/>
                    <a:pt x="129" y="67"/>
                    <a:pt x="142" y="79"/>
                  </a:cubicBezTo>
                  <a:cubicBezTo>
                    <a:pt x="167" y="102"/>
                    <a:pt x="163" y="147"/>
                    <a:pt x="133" y="180"/>
                  </a:cubicBezTo>
                  <a:cubicBezTo>
                    <a:pt x="103" y="212"/>
                    <a:pt x="59" y="220"/>
                    <a:pt x="34" y="197"/>
                  </a:cubicBezTo>
                  <a:cubicBezTo>
                    <a:pt x="12" y="177"/>
                    <a:pt x="12" y="139"/>
                    <a:pt x="34" y="108"/>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6"/>
            <p:cNvSpPr>
              <a:spLocks/>
            </p:cNvSpPr>
            <p:nvPr/>
          </p:nvSpPr>
          <p:spPr bwMode="auto">
            <a:xfrm>
              <a:off x="5853113" y="3322638"/>
              <a:ext cx="42863" cy="42863"/>
            </a:xfrm>
            <a:custGeom>
              <a:avLst/>
              <a:gdLst>
                <a:gd name="T0" fmla="*/ 0 w 10"/>
                <a:gd name="T1" fmla="*/ 4 h 10"/>
                <a:gd name="T2" fmla="*/ 5 w 10"/>
                <a:gd name="T3" fmla="*/ 9 h 10"/>
                <a:gd name="T4" fmla="*/ 10 w 10"/>
                <a:gd name="T5" fmla="*/ 5 h 10"/>
                <a:gd name="T6" fmla="*/ 5 w 10"/>
                <a:gd name="T7" fmla="*/ 0 h 10"/>
                <a:gd name="T8" fmla="*/ 0 w 10"/>
                <a:gd name="T9" fmla="*/ 4 h 10"/>
              </a:gdLst>
              <a:ahLst/>
              <a:cxnLst>
                <a:cxn ang="0">
                  <a:pos x="T0" y="T1"/>
                </a:cxn>
                <a:cxn ang="0">
                  <a:pos x="T2" y="T3"/>
                </a:cxn>
                <a:cxn ang="0">
                  <a:pos x="T4" y="T5"/>
                </a:cxn>
                <a:cxn ang="0">
                  <a:pos x="T6" y="T7"/>
                </a:cxn>
                <a:cxn ang="0">
                  <a:pos x="T8" y="T9"/>
                </a:cxn>
              </a:cxnLst>
              <a:rect l="0" t="0" r="r" b="b"/>
              <a:pathLst>
                <a:path w="10" h="10">
                  <a:moveTo>
                    <a:pt x="0" y="4"/>
                  </a:moveTo>
                  <a:cubicBezTo>
                    <a:pt x="0" y="7"/>
                    <a:pt x="2" y="9"/>
                    <a:pt x="5" y="9"/>
                  </a:cubicBezTo>
                  <a:cubicBezTo>
                    <a:pt x="8" y="10"/>
                    <a:pt x="10" y="7"/>
                    <a:pt x="10" y="5"/>
                  </a:cubicBezTo>
                  <a:cubicBezTo>
                    <a:pt x="10" y="2"/>
                    <a:pt x="8" y="0"/>
                    <a:pt x="5" y="0"/>
                  </a:cubicBezTo>
                  <a:cubicBezTo>
                    <a:pt x="2" y="0"/>
                    <a:pt x="0"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7"/>
            <p:cNvSpPr>
              <a:spLocks/>
            </p:cNvSpPr>
            <p:nvPr/>
          </p:nvSpPr>
          <p:spPr bwMode="auto">
            <a:xfrm>
              <a:off x="5784850" y="3241676"/>
              <a:ext cx="42863" cy="42863"/>
            </a:xfrm>
            <a:custGeom>
              <a:avLst/>
              <a:gdLst>
                <a:gd name="T0" fmla="*/ 0 w 10"/>
                <a:gd name="T1" fmla="*/ 5 h 10"/>
                <a:gd name="T2" fmla="*/ 5 w 10"/>
                <a:gd name="T3" fmla="*/ 10 h 10"/>
                <a:gd name="T4" fmla="*/ 10 w 10"/>
                <a:gd name="T5" fmla="*/ 5 h 10"/>
                <a:gd name="T6" fmla="*/ 5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2" y="10"/>
                    <a:pt x="5" y="10"/>
                  </a:cubicBezTo>
                  <a:cubicBezTo>
                    <a:pt x="8" y="10"/>
                    <a:pt x="10" y="8"/>
                    <a:pt x="10" y="5"/>
                  </a:cubicBezTo>
                  <a:cubicBezTo>
                    <a:pt x="10" y="2"/>
                    <a:pt x="8" y="0"/>
                    <a:pt x="5" y="0"/>
                  </a:cubicBezTo>
                  <a:cubicBezTo>
                    <a:pt x="3" y="0"/>
                    <a:pt x="0" y="2"/>
                    <a:pt x="0" y="5"/>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8"/>
            <p:cNvSpPr>
              <a:spLocks/>
            </p:cNvSpPr>
            <p:nvPr/>
          </p:nvSpPr>
          <p:spPr bwMode="auto">
            <a:xfrm>
              <a:off x="5683250" y="3155951"/>
              <a:ext cx="42863" cy="42863"/>
            </a:xfrm>
            <a:custGeom>
              <a:avLst/>
              <a:gdLst>
                <a:gd name="T0" fmla="*/ 0 w 10"/>
                <a:gd name="T1" fmla="*/ 5 h 10"/>
                <a:gd name="T2" fmla="*/ 5 w 10"/>
                <a:gd name="T3" fmla="*/ 10 h 10"/>
                <a:gd name="T4" fmla="*/ 10 w 10"/>
                <a:gd name="T5" fmla="*/ 5 h 10"/>
                <a:gd name="T6" fmla="*/ 5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2" y="9"/>
                    <a:pt x="5" y="10"/>
                  </a:cubicBezTo>
                  <a:cubicBezTo>
                    <a:pt x="8" y="10"/>
                    <a:pt x="10" y="7"/>
                    <a:pt x="10" y="5"/>
                  </a:cubicBezTo>
                  <a:cubicBezTo>
                    <a:pt x="10" y="2"/>
                    <a:pt x="8" y="0"/>
                    <a:pt x="5" y="0"/>
                  </a:cubicBezTo>
                  <a:cubicBezTo>
                    <a:pt x="2" y="0"/>
                    <a:pt x="0" y="2"/>
                    <a:pt x="0" y="5"/>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9"/>
            <p:cNvSpPr>
              <a:spLocks/>
            </p:cNvSpPr>
            <p:nvPr/>
          </p:nvSpPr>
          <p:spPr bwMode="auto">
            <a:xfrm>
              <a:off x="5589588" y="3084513"/>
              <a:ext cx="42863" cy="42863"/>
            </a:xfrm>
            <a:custGeom>
              <a:avLst/>
              <a:gdLst>
                <a:gd name="T0" fmla="*/ 0 w 10"/>
                <a:gd name="T1" fmla="*/ 5 h 10"/>
                <a:gd name="T2" fmla="*/ 5 w 10"/>
                <a:gd name="T3" fmla="*/ 10 h 10"/>
                <a:gd name="T4" fmla="*/ 10 w 10"/>
                <a:gd name="T5" fmla="*/ 5 h 10"/>
                <a:gd name="T6" fmla="*/ 5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8"/>
                    <a:pt x="2" y="10"/>
                    <a:pt x="5" y="10"/>
                  </a:cubicBezTo>
                  <a:cubicBezTo>
                    <a:pt x="8" y="10"/>
                    <a:pt x="10" y="8"/>
                    <a:pt x="10" y="5"/>
                  </a:cubicBezTo>
                  <a:cubicBezTo>
                    <a:pt x="10" y="3"/>
                    <a:pt x="8" y="0"/>
                    <a:pt x="5" y="0"/>
                  </a:cubicBezTo>
                  <a:cubicBezTo>
                    <a:pt x="3" y="0"/>
                    <a:pt x="0" y="2"/>
                    <a:pt x="0" y="5"/>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0"/>
            <p:cNvSpPr>
              <a:spLocks/>
            </p:cNvSpPr>
            <p:nvPr/>
          </p:nvSpPr>
          <p:spPr bwMode="auto">
            <a:xfrm>
              <a:off x="5913438" y="3509963"/>
              <a:ext cx="63500" cy="63500"/>
            </a:xfrm>
            <a:custGeom>
              <a:avLst/>
              <a:gdLst>
                <a:gd name="T0" fmla="*/ 0 w 15"/>
                <a:gd name="T1" fmla="*/ 7 h 15"/>
                <a:gd name="T2" fmla="*/ 7 w 15"/>
                <a:gd name="T3" fmla="*/ 15 h 15"/>
                <a:gd name="T4" fmla="*/ 15 w 15"/>
                <a:gd name="T5" fmla="*/ 8 h 15"/>
                <a:gd name="T6" fmla="*/ 8 w 15"/>
                <a:gd name="T7" fmla="*/ 0 h 15"/>
                <a:gd name="T8" fmla="*/ 0 w 15"/>
                <a:gd name="T9" fmla="*/ 7 h 15"/>
              </a:gdLst>
              <a:ahLst/>
              <a:cxnLst>
                <a:cxn ang="0">
                  <a:pos x="T0" y="T1"/>
                </a:cxn>
                <a:cxn ang="0">
                  <a:pos x="T2" y="T3"/>
                </a:cxn>
                <a:cxn ang="0">
                  <a:pos x="T4" y="T5"/>
                </a:cxn>
                <a:cxn ang="0">
                  <a:pos x="T6" y="T7"/>
                </a:cxn>
                <a:cxn ang="0">
                  <a:pos x="T8" y="T9"/>
                </a:cxn>
              </a:cxnLst>
              <a:rect l="0" t="0" r="r" b="b"/>
              <a:pathLst>
                <a:path w="15" h="15">
                  <a:moveTo>
                    <a:pt x="0" y="7"/>
                  </a:moveTo>
                  <a:cubicBezTo>
                    <a:pt x="0" y="12"/>
                    <a:pt x="3" y="15"/>
                    <a:pt x="7" y="15"/>
                  </a:cubicBezTo>
                  <a:cubicBezTo>
                    <a:pt x="11" y="15"/>
                    <a:pt x="15" y="12"/>
                    <a:pt x="15" y="8"/>
                  </a:cubicBezTo>
                  <a:cubicBezTo>
                    <a:pt x="15" y="4"/>
                    <a:pt x="12" y="0"/>
                    <a:pt x="8" y="0"/>
                  </a:cubicBezTo>
                  <a:cubicBezTo>
                    <a:pt x="4" y="0"/>
                    <a:pt x="0" y="3"/>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1"/>
            <p:cNvSpPr>
              <a:spLocks/>
            </p:cNvSpPr>
            <p:nvPr/>
          </p:nvSpPr>
          <p:spPr bwMode="auto">
            <a:xfrm>
              <a:off x="5883275" y="3641726"/>
              <a:ext cx="63500" cy="63500"/>
            </a:xfrm>
            <a:custGeom>
              <a:avLst/>
              <a:gdLst>
                <a:gd name="T0" fmla="*/ 0 w 15"/>
                <a:gd name="T1" fmla="*/ 7 h 15"/>
                <a:gd name="T2" fmla="*/ 7 w 15"/>
                <a:gd name="T3" fmla="*/ 15 h 15"/>
                <a:gd name="T4" fmla="*/ 15 w 15"/>
                <a:gd name="T5" fmla="*/ 8 h 15"/>
                <a:gd name="T6" fmla="*/ 7 w 15"/>
                <a:gd name="T7" fmla="*/ 0 h 15"/>
                <a:gd name="T8" fmla="*/ 0 w 15"/>
                <a:gd name="T9" fmla="*/ 7 h 15"/>
              </a:gdLst>
              <a:ahLst/>
              <a:cxnLst>
                <a:cxn ang="0">
                  <a:pos x="T0" y="T1"/>
                </a:cxn>
                <a:cxn ang="0">
                  <a:pos x="T2" y="T3"/>
                </a:cxn>
                <a:cxn ang="0">
                  <a:pos x="T4" y="T5"/>
                </a:cxn>
                <a:cxn ang="0">
                  <a:pos x="T6" y="T7"/>
                </a:cxn>
                <a:cxn ang="0">
                  <a:pos x="T8" y="T9"/>
                </a:cxn>
              </a:cxnLst>
              <a:rect l="0" t="0" r="r" b="b"/>
              <a:pathLst>
                <a:path w="15" h="15">
                  <a:moveTo>
                    <a:pt x="0" y="7"/>
                  </a:moveTo>
                  <a:cubicBezTo>
                    <a:pt x="0" y="12"/>
                    <a:pt x="3" y="15"/>
                    <a:pt x="7" y="15"/>
                  </a:cubicBezTo>
                  <a:cubicBezTo>
                    <a:pt x="11" y="15"/>
                    <a:pt x="15" y="12"/>
                    <a:pt x="15" y="8"/>
                  </a:cubicBezTo>
                  <a:cubicBezTo>
                    <a:pt x="15" y="4"/>
                    <a:pt x="11" y="0"/>
                    <a:pt x="7" y="0"/>
                  </a:cubicBezTo>
                  <a:cubicBezTo>
                    <a:pt x="3" y="0"/>
                    <a:pt x="0" y="3"/>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2"/>
            <p:cNvSpPr>
              <a:spLocks/>
            </p:cNvSpPr>
            <p:nvPr/>
          </p:nvSpPr>
          <p:spPr bwMode="auto">
            <a:xfrm>
              <a:off x="5194300" y="3449638"/>
              <a:ext cx="63500" cy="65088"/>
            </a:xfrm>
            <a:custGeom>
              <a:avLst/>
              <a:gdLst>
                <a:gd name="T0" fmla="*/ 0 w 15"/>
                <a:gd name="T1" fmla="*/ 7 h 15"/>
                <a:gd name="T2" fmla="*/ 7 w 15"/>
                <a:gd name="T3" fmla="*/ 15 h 15"/>
                <a:gd name="T4" fmla="*/ 15 w 15"/>
                <a:gd name="T5" fmla="*/ 8 h 15"/>
                <a:gd name="T6" fmla="*/ 8 w 15"/>
                <a:gd name="T7" fmla="*/ 0 h 15"/>
                <a:gd name="T8" fmla="*/ 0 w 15"/>
                <a:gd name="T9" fmla="*/ 7 h 15"/>
              </a:gdLst>
              <a:ahLst/>
              <a:cxnLst>
                <a:cxn ang="0">
                  <a:pos x="T0" y="T1"/>
                </a:cxn>
                <a:cxn ang="0">
                  <a:pos x="T2" y="T3"/>
                </a:cxn>
                <a:cxn ang="0">
                  <a:pos x="T4" y="T5"/>
                </a:cxn>
                <a:cxn ang="0">
                  <a:pos x="T6" y="T7"/>
                </a:cxn>
                <a:cxn ang="0">
                  <a:pos x="T8" y="T9"/>
                </a:cxn>
              </a:cxnLst>
              <a:rect l="0" t="0" r="r" b="b"/>
              <a:pathLst>
                <a:path w="15" h="15">
                  <a:moveTo>
                    <a:pt x="0" y="7"/>
                  </a:moveTo>
                  <a:cubicBezTo>
                    <a:pt x="0" y="11"/>
                    <a:pt x="3" y="15"/>
                    <a:pt x="7" y="15"/>
                  </a:cubicBezTo>
                  <a:cubicBezTo>
                    <a:pt x="11" y="15"/>
                    <a:pt x="15" y="12"/>
                    <a:pt x="15" y="8"/>
                  </a:cubicBezTo>
                  <a:cubicBezTo>
                    <a:pt x="15" y="4"/>
                    <a:pt x="12" y="0"/>
                    <a:pt x="8" y="0"/>
                  </a:cubicBezTo>
                  <a:cubicBezTo>
                    <a:pt x="4" y="0"/>
                    <a:pt x="0" y="3"/>
                    <a:pt x="0" y="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3"/>
            <p:cNvSpPr>
              <a:spLocks/>
            </p:cNvSpPr>
            <p:nvPr/>
          </p:nvSpPr>
          <p:spPr bwMode="auto">
            <a:xfrm>
              <a:off x="5419725" y="3011488"/>
              <a:ext cx="63500" cy="65088"/>
            </a:xfrm>
            <a:custGeom>
              <a:avLst/>
              <a:gdLst>
                <a:gd name="T0" fmla="*/ 1 w 15"/>
                <a:gd name="T1" fmla="*/ 7 h 15"/>
                <a:gd name="T2" fmla="*/ 8 w 15"/>
                <a:gd name="T3" fmla="*/ 15 h 15"/>
                <a:gd name="T4" fmla="*/ 15 w 15"/>
                <a:gd name="T5" fmla="*/ 8 h 15"/>
                <a:gd name="T6" fmla="*/ 8 w 15"/>
                <a:gd name="T7" fmla="*/ 0 h 15"/>
                <a:gd name="T8" fmla="*/ 1 w 15"/>
                <a:gd name="T9" fmla="*/ 7 h 15"/>
              </a:gdLst>
              <a:ahLst/>
              <a:cxnLst>
                <a:cxn ang="0">
                  <a:pos x="T0" y="T1"/>
                </a:cxn>
                <a:cxn ang="0">
                  <a:pos x="T2" y="T3"/>
                </a:cxn>
                <a:cxn ang="0">
                  <a:pos x="T4" y="T5"/>
                </a:cxn>
                <a:cxn ang="0">
                  <a:pos x="T6" y="T7"/>
                </a:cxn>
                <a:cxn ang="0">
                  <a:pos x="T8" y="T9"/>
                </a:cxn>
              </a:cxnLst>
              <a:rect l="0" t="0" r="r" b="b"/>
              <a:pathLst>
                <a:path w="15" h="15">
                  <a:moveTo>
                    <a:pt x="1" y="7"/>
                  </a:moveTo>
                  <a:cubicBezTo>
                    <a:pt x="0" y="12"/>
                    <a:pt x="4" y="15"/>
                    <a:pt x="8" y="15"/>
                  </a:cubicBezTo>
                  <a:cubicBezTo>
                    <a:pt x="12" y="15"/>
                    <a:pt x="15" y="12"/>
                    <a:pt x="15" y="8"/>
                  </a:cubicBezTo>
                  <a:cubicBezTo>
                    <a:pt x="15" y="4"/>
                    <a:pt x="12" y="0"/>
                    <a:pt x="8" y="0"/>
                  </a:cubicBezTo>
                  <a:cubicBezTo>
                    <a:pt x="4" y="0"/>
                    <a:pt x="1" y="3"/>
                    <a:pt x="1" y="7"/>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4"/>
            <p:cNvSpPr>
              <a:spLocks/>
            </p:cNvSpPr>
            <p:nvPr/>
          </p:nvSpPr>
          <p:spPr bwMode="auto">
            <a:xfrm>
              <a:off x="5156200" y="3471863"/>
              <a:ext cx="671513" cy="673100"/>
            </a:xfrm>
            <a:custGeom>
              <a:avLst/>
              <a:gdLst>
                <a:gd name="T0" fmla="*/ 0 w 158"/>
                <a:gd name="T1" fmla="*/ 78 h 158"/>
                <a:gd name="T2" fmla="*/ 77 w 158"/>
                <a:gd name="T3" fmla="*/ 157 h 158"/>
                <a:gd name="T4" fmla="*/ 157 w 158"/>
                <a:gd name="T5" fmla="*/ 81 h 158"/>
                <a:gd name="T6" fmla="*/ 80 w 158"/>
                <a:gd name="T7" fmla="*/ 1 h 158"/>
                <a:gd name="T8" fmla="*/ 0 w 158"/>
                <a:gd name="T9" fmla="*/ 78 h 158"/>
              </a:gdLst>
              <a:ahLst/>
              <a:cxnLst>
                <a:cxn ang="0">
                  <a:pos x="T0" y="T1"/>
                </a:cxn>
                <a:cxn ang="0">
                  <a:pos x="T2" y="T3"/>
                </a:cxn>
                <a:cxn ang="0">
                  <a:pos x="T4" y="T5"/>
                </a:cxn>
                <a:cxn ang="0">
                  <a:pos x="T6" y="T7"/>
                </a:cxn>
                <a:cxn ang="0">
                  <a:pos x="T8" y="T9"/>
                </a:cxn>
              </a:cxnLst>
              <a:rect l="0" t="0" r="r" b="b"/>
              <a:pathLst>
                <a:path w="158" h="158">
                  <a:moveTo>
                    <a:pt x="0" y="78"/>
                  </a:moveTo>
                  <a:cubicBezTo>
                    <a:pt x="0" y="121"/>
                    <a:pt x="34" y="157"/>
                    <a:pt x="77" y="157"/>
                  </a:cubicBezTo>
                  <a:cubicBezTo>
                    <a:pt x="120" y="158"/>
                    <a:pt x="156" y="124"/>
                    <a:pt x="157" y="81"/>
                  </a:cubicBezTo>
                  <a:cubicBezTo>
                    <a:pt x="158" y="38"/>
                    <a:pt x="123" y="2"/>
                    <a:pt x="80" y="1"/>
                  </a:cubicBezTo>
                  <a:cubicBezTo>
                    <a:pt x="37" y="0"/>
                    <a:pt x="1" y="35"/>
                    <a:pt x="0" y="78"/>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5"/>
            <p:cNvSpPr>
              <a:spLocks/>
            </p:cNvSpPr>
            <p:nvPr/>
          </p:nvSpPr>
          <p:spPr bwMode="auto">
            <a:xfrm>
              <a:off x="5210175" y="3527426"/>
              <a:ext cx="557213" cy="561975"/>
            </a:xfrm>
            <a:custGeom>
              <a:avLst/>
              <a:gdLst>
                <a:gd name="T0" fmla="*/ 0 w 131"/>
                <a:gd name="T1" fmla="*/ 65 h 132"/>
                <a:gd name="T2" fmla="*/ 64 w 131"/>
                <a:gd name="T3" fmla="*/ 131 h 132"/>
                <a:gd name="T4" fmla="*/ 131 w 131"/>
                <a:gd name="T5" fmla="*/ 68 h 132"/>
                <a:gd name="T6" fmla="*/ 67 w 131"/>
                <a:gd name="T7" fmla="*/ 1 h 132"/>
                <a:gd name="T8" fmla="*/ 0 w 131"/>
                <a:gd name="T9" fmla="*/ 65 h 132"/>
              </a:gdLst>
              <a:ahLst/>
              <a:cxnLst>
                <a:cxn ang="0">
                  <a:pos x="T0" y="T1"/>
                </a:cxn>
                <a:cxn ang="0">
                  <a:pos x="T2" y="T3"/>
                </a:cxn>
                <a:cxn ang="0">
                  <a:pos x="T4" y="T5"/>
                </a:cxn>
                <a:cxn ang="0">
                  <a:pos x="T6" y="T7"/>
                </a:cxn>
                <a:cxn ang="0">
                  <a:pos x="T8" y="T9"/>
                </a:cxn>
              </a:cxnLst>
              <a:rect l="0" t="0" r="r" b="b"/>
              <a:pathLst>
                <a:path w="131" h="132">
                  <a:moveTo>
                    <a:pt x="0" y="65"/>
                  </a:moveTo>
                  <a:cubicBezTo>
                    <a:pt x="0" y="101"/>
                    <a:pt x="28" y="131"/>
                    <a:pt x="64" y="131"/>
                  </a:cubicBezTo>
                  <a:cubicBezTo>
                    <a:pt x="100" y="132"/>
                    <a:pt x="130" y="104"/>
                    <a:pt x="131" y="68"/>
                  </a:cubicBezTo>
                  <a:cubicBezTo>
                    <a:pt x="131" y="32"/>
                    <a:pt x="103" y="2"/>
                    <a:pt x="67" y="1"/>
                  </a:cubicBezTo>
                  <a:cubicBezTo>
                    <a:pt x="31" y="0"/>
                    <a:pt x="1" y="29"/>
                    <a:pt x="0" y="65"/>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6"/>
            <p:cNvSpPr>
              <a:spLocks/>
            </p:cNvSpPr>
            <p:nvPr/>
          </p:nvSpPr>
          <p:spPr bwMode="auto">
            <a:xfrm>
              <a:off x="5376863" y="3697288"/>
              <a:ext cx="225425" cy="225425"/>
            </a:xfrm>
            <a:custGeom>
              <a:avLst/>
              <a:gdLst>
                <a:gd name="T0" fmla="*/ 0 w 53"/>
                <a:gd name="T1" fmla="*/ 26 h 53"/>
                <a:gd name="T2" fmla="*/ 26 w 53"/>
                <a:gd name="T3" fmla="*/ 53 h 53"/>
                <a:gd name="T4" fmla="*/ 53 w 53"/>
                <a:gd name="T5" fmla="*/ 27 h 53"/>
                <a:gd name="T6" fmla="*/ 27 w 53"/>
                <a:gd name="T7" fmla="*/ 0 h 53"/>
                <a:gd name="T8" fmla="*/ 0 w 53"/>
                <a:gd name="T9" fmla="*/ 26 h 53"/>
              </a:gdLst>
              <a:ahLst/>
              <a:cxnLst>
                <a:cxn ang="0">
                  <a:pos x="T0" y="T1"/>
                </a:cxn>
                <a:cxn ang="0">
                  <a:pos x="T2" y="T3"/>
                </a:cxn>
                <a:cxn ang="0">
                  <a:pos x="T4" y="T5"/>
                </a:cxn>
                <a:cxn ang="0">
                  <a:pos x="T6" y="T7"/>
                </a:cxn>
                <a:cxn ang="0">
                  <a:pos x="T8" y="T9"/>
                </a:cxn>
              </a:cxnLst>
              <a:rect l="0" t="0" r="r" b="b"/>
              <a:pathLst>
                <a:path w="53" h="53">
                  <a:moveTo>
                    <a:pt x="0" y="26"/>
                  </a:moveTo>
                  <a:cubicBezTo>
                    <a:pt x="0" y="40"/>
                    <a:pt x="12" y="52"/>
                    <a:pt x="26" y="53"/>
                  </a:cubicBezTo>
                  <a:cubicBezTo>
                    <a:pt x="41" y="53"/>
                    <a:pt x="53" y="41"/>
                    <a:pt x="53" y="27"/>
                  </a:cubicBezTo>
                  <a:cubicBezTo>
                    <a:pt x="53" y="12"/>
                    <a:pt x="42" y="0"/>
                    <a:pt x="27" y="0"/>
                  </a:cubicBezTo>
                  <a:cubicBezTo>
                    <a:pt x="13" y="0"/>
                    <a:pt x="1" y="11"/>
                    <a:pt x="0" y="26"/>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7"/>
            <p:cNvSpPr>
              <a:spLocks/>
            </p:cNvSpPr>
            <p:nvPr/>
          </p:nvSpPr>
          <p:spPr bwMode="auto">
            <a:xfrm>
              <a:off x="5116513" y="3105151"/>
              <a:ext cx="204788" cy="204788"/>
            </a:xfrm>
            <a:custGeom>
              <a:avLst/>
              <a:gdLst>
                <a:gd name="T0" fmla="*/ 1 w 48"/>
                <a:gd name="T1" fmla="*/ 23 h 48"/>
                <a:gd name="T2" fmla="*/ 24 w 48"/>
                <a:gd name="T3" fmla="*/ 47 h 48"/>
                <a:gd name="T4" fmla="*/ 48 w 48"/>
                <a:gd name="T5" fmla="*/ 24 h 48"/>
                <a:gd name="T6" fmla="*/ 25 w 48"/>
                <a:gd name="T7" fmla="*/ 0 h 48"/>
                <a:gd name="T8" fmla="*/ 1 w 48"/>
                <a:gd name="T9" fmla="*/ 23 h 48"/>
              </a:gdLst>
              <a:ahLst/>
              <a:cxnLst>
                <a:cxn ang="0">
                  <a:pos x="T0" y="T1"/>
                </a:cxn>
                <a:cxn ang="0">
                  <a:pos x="T2" y="T3"/>
                </a:cxn>
                <a:cxn ang="0">
                  <a:pos x="T4" y="T5"/>
                </a:cxn>
                <a:cxn ang="0">
                  <a:pos x="T6" y="T7"/>
                </a:cxn>
                <a:cxn ang="0">
                  <a:pos x="T8" y="T9"/>
                </a:cxn>
              </a:cxnLst>
              <a:rect l="0" t="0" r="r" b="b"/>
              <a:pathLst>
                <a:path w="48" h="48">
                  <a:moveTo>
                    <a:pt x="1" y="23"/>
                  </a:moveTo>
                  <a:cubicBezTo>
                    <a:pt x="0" y="36"/>
                    <a:pt x="11" y="47"/>
                    <a:pt x="24" y="47"/>
                  </a:cubicBezTo>
                  <a:cubicBezTo>
                    <a:pt x="37" y="48"/>
                    <a:pt x="48" y="37"/>
                    <a:pt x="48" y="24"/>
                  </a:cubicBezTo>
                  <a:cubicBezTo>
                    <a:pt x="48" y="11"/>
                    <a:pt x="38" y="0"/>
                    <a:pt x="25" y="0"/>
                  </a:cubicBezTo>
                  <a:cubicBezTo>
                    <a:pt x="12" y="0"/>
                    <a:pt x="1" y="10"/>
                    <a:pt x="1" y="23"/>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8"/>
            <p:cNvSpPr>
              <a:spLocks/>
            </p:cNvSpPr>
            <p:nvPr/>
          </p:nvSpPr>
          <p:spPr bwMode="auto">
            <a:xfrm>
              <a:off x="5746750" y="3378201"/>
              <a:ext cx="141288" cy="139700"/>
            </a:xfrm>
            <a:custGeom>
              <a:avLst/>
              <a:gdLst>
                <a:gd name="T0" fmla="*/ 0 w 33"/>
                <a:gd name="T1" fmla="*/ 16 h 33"/>
                <a:gd name="T2" fmla="*/ 16 w 33"/>
                <a:gd name="T3" fmla="*/ 33 h 33"/>
                <a:gd name="T4" fmla="*/ 33 w 33"/>
                <a:gd name="T5" fmla="*/ 17 h 33"/>
                <a:gd name="T6" fmla="*/ 17 w 33"/>
                <a:gd name="T7" fmla="*/ 0 h 33"/>
                <a:gd name="T8" fmla="*/ 0 w 33"/>
                <a:gd name="T9" fmla="*/ 16 h 33"/>
              </a:gdLst>
              <a:ahLst/>
              <a:cxnLst>
                <a:cxn ang="0">
                  <a:pos x="T0" y="T1"/>
                </a:cxn>
                <a:cxn ang="0">
                  <a:pos x="T2" y="T3"/>
                </a:cxn>
                <a:cxn ang="0">
                  <a:pos x="T4" y="T5"/>
                </a:cxn>
                <a:cxn ang="0">
                  <a:pos x="T6" y="T7"/>
                </a:cxn>
                <a:cxn ang="0">
                  <a:pos x="T8" y="T9"/>
                </a:cxn>
              </a:cxnLst>
              <a:rect l="0" t="0" r="r" b="b"/>
              <a:pathLst>
                <a:path w="33" h="33">
                  <a:moveTo>
                    <a:pt x="0" y="16"/>
                  </a:moveTo>
                  <a:cubicBezTo>
                    <a:pt x="0" y="25"/>
                    <a:pt x="7" y="33"/>
                    <a:pt x="16" y="33"/>
                  </a:cubicBezTo>
                  <a:cubicBezTo>
                    <a:pt x="25" y="33"/>
                    <a:pt x="32" y="26"/>
                    <a:pt x="33" y="17"/>
                  </a:cubicBezTo>
                  <a:cubicBezTo>
                    <a:pt x="33" y="8"/>
                    <a:pt x="26" y="1"/>
                    <a:pt x="17" y="0"/>
                  </a:cubicBezTo>
                  <a:cubicBezTo>
                    <a:pt x="8" y="0"/>
                    <a:pt x="0" y="7"/>
                    <a:pt x="0"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9"/>
            <p:cNvSpPr>
              <a:spLocks/>
            </p:cNvSpPr>
            <p:nvPr/>
          </p:nvSpPr>
          <p:spPr bwMode="auto">
            <a:xfrm>
              <a:off x="5619750" y="3228976"/>
              <a:ext cx="139700" cy="136525"/>
            </a:xfrm>
            <a:custGeom>
              <a:avLst/>
              <a:gdLst>
                <a:gd name="T0" fmla="*/ 0 w 33"/>
                <a:gd name="T1" fmla="*/ 16 h 32"/>
                <a:gd name="T2" fmla="*/ 16 w 33"/>
                <a:gd name="T3" fmla="*/ 32 h 32"/>
                <a:gd name="T4" fmla="*/ 33 w 33"/>
                <a:gd name="T5" fmla="*/ 16 h 32"/>
                <a:gd name="T6" fmla="*/ 17 w 33"/>
                <a:gd name="T7" fmla="*/ 0 h 32"/>
                <a:gd name="T8" fmla="*/ 0 w 33"/>
                <a:gd name="T9" fmla="*/ 16 h 32"/>
              </a:gdLst>
              <a:ahLst/>
              <a:cxnLst>
                <a:cxn ang="0">
                  <a:pos x="T0" y="T1"/>
                </a:cxn>
                <a:cxn ang="0">
                  <a:pos x="T2" y="T3"/>
                </a:cxn>
                <a:cxn ang="0">
                  <a:pos x="T4" y="T5"/>
                </a:cxn>
                <a:cxn ang="0">
                  <a:pos x="T6" y="T7"/>
                </a:cxn>
                <a:cxn ang="0">
                  <a:pos x="T8" y="T9"/>
                </a:cxn>
              </a:cxnLst>
              <a:rect l="0" t="0" r="r" b="b"/>
              <a:pathLst>
                <a:path w="33" h="32">
                  <a:moveTo>
                    <a:pt x="0" y="16"/>
                  </a:moveTo>
                  <a:cubicBezTo>
                    <a:pt x="0" y="25"/>
                    <a:pt x="7" y="32"/>
                    <a:pt x="16" y="32"/>
                  </a:cubicBezTo>
                  <a:cubicBezTo>
                    <a:pt x="25" y="32"/>
                    <a:pt x="32" y="25"/>
                    <a:pt x="33" y="16"/>
                  </a:cubicBezTo>
                  <a:cubicBezTo>
                    <a:pt x="33" y="7"/>
                    <a:pt x="26" y="0"/>
                    <a:pt x="17" y="0"/>
                  </a:cubicBezTo>
                  <a:cubicBezTo>
                    <a:pt x="8" y="0"/>
                    <a:pt x="0" y="7"/>
                    <a:pt x="0"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0"/>
            <p:cNvSpPr>
              <a:spLocks/>
            </p:cNvSpPr>
            <p:nvPr/>
          </p:nvSpPr>
          <p:spPr bwMode="auto">
            <a:xfrm>
              <a:off x="5487988" y="3297238"/>
              <a:ext cx="106363" cy="106363"/>
            </a:xfrm>
            <a:custGeom>
              <a:avLst/>
              <a:gdLst>
                <a:gd name="T0" fmla="*/ 0 w 25"/>
                <a:gd name="T1" fmla="*/ 12 h 25"/>
                <a:gd name="T2" fmla="*/ 12 w 25"/>
                <a:gd name="T3" fmla="*/ 25 h 25"/>
                <a:gd name="T4" fmla="*/ 25 w 25"/>
                <a:gd name="T5" fmla="*/ 12 h 25"/>
                <a:gd name="T6" fmla="*/ 13 w 25"/>
                <a:gd name="T7" fmla="*/ 0 h 25"/>
                <a:gd name="T8" fmla="*/ 0 w 25"/>
                <a:gd name="T9" fmla="*/ 12 h 25"/>
              </a:gdLst>
              <a:ahLst/>
              <a:cxnLst>
                <a:cxn ang="0">
                  <a:pos x="T0" y="T1"/>
                </a:cxn>
                <a:cxn ang="0">
                  <a:pos x="T2" y="T3"/>
                </a:cxn>
                <a:cxn ang="0">
                  <a:pos x="T4" y="T5"/>
                </a:cxn>
                <a:cxn ang="0">
                  <a:pos x="T6" y="T7"/>
                </a:cxn>
                <a:cxn ang="0">
                  <a:pos x="T8" y="T9"/>
                </a:cxn>
              </a:cxnLst>
              <a:rect l="0" t="0" r="r" b="b"/>
              <a:pathLst>
                <a:path w="25" h="25">
                  <a:moveTo>
                    <a:pt x="0" y="12"/>
                  </a:moveTo>
                  <a:cubicBezTo>
                    <a:pt x="0" y="19"/>
                    <a:pt x="6" y="24"/>
                    <a:pt x="12" y="25"/>
                  </a:cubicBezTo>
                  <a:cubicBezTo>
                    <a:pt x="19" y="25"/>
                    <a:pt x="25" y="19"/>
                    <a:pt x="25" y="12"/>
                  </a:cubicBezTo>
                  <a:cubicBezTo>
                    <a:pt x="25" y="6"/>
                    <a:pt x="20" y="0"/>
                    <a:pt x="13" y="0"/>
                  </a:cubicBezTo>
                  <a:cubicBezTo>
                    <a:pt x="6" y="0"/>
                    <a:pt x="0" y="5"/>
                    <a:pt x="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1"/>
            <p:cNvSpPr>
              <a:spLocks/>
            </p:cNvSpPr>
            <p:nvPr/>
          </p:nvSpPr>
          <p:spPr bwMode="auto">
            <a:xfrm>
              <a:off x="5376863" y="3360738"/>
              <a:ext cx="68263" cy="63500"/>
            </a:xfrm>
            <a:custGeom>
              <a:avLst/>
              <a:gdLst>
                <a:gd name="T0" fmla="*/ 1 w 16"/>
                <a:gd name="T1" fmla="*/ 8 h 15"/>
                <a:gd name="T2" fmla="*/ 8 w 16"/>
                <a:gd name="T3" fmla="*/ 15 h 15"/>
                <a:gd name="T4" fmla="*/ 16 w 16"/>
                <a:gd name="T5" fmla="*/ 8 h 15"/>
                <a:gd name="T6" fmla="*/ 8 w 16"/>
                <a:gd name="T7" fmla="*/ 0 h 15"/>
                <a:gd name="T8" fmla="*/ 1 w 16"/>
                <a:gd name="T9" fmla="*/ 8 h 15"/>
              </a:gdLst>
              <a:ahLst/>
              <a:cxnLst>
                <a:cxn ang="0">
                  <a:pos x="T0" y="T1"/>
                </a:cxn>
                <a:cxn ang="0">
                  <a:pos x="T2" y="T3"/>
                </a:cxn>
                <a:cxn ang="0">
                  <a:pos x="T4" y="T5"/>
                </a:cxn>
                <a:cxn ang="0">
                  <a:pos x="T6" y="T7"/>
                </a:cxn>
                <a:cxn ang="0">
                  <a:pos x="T8" y="T9"/>
                </a:cxn>
              </a:cxnLst>
              <a:rect l="0" t="0" r="r" b="b"/>
              <a:pathLst>
                <a:path w="16" h="15">
                  <a:moveTo>
                    <a:pt x="1" y="8"/>
                  </a:moveTo>
                  <a:cubicBezTo>
                    <a:pt x="0" y="12"/>
                    <a:pt x="4" y="15"/>
                    <a:pt x="8" y="15"/>
                  </a:cubicBezTo>
                  <a:cubicBezTo>
                    <a:pt x="12" y="15"/>
                    <a:pt x="16" y="12"/>
                    <a:pt x="16" y="8"/>
                  </a:cubicBezTo>
                  <a:cubicBezTo>
                    <a:pt x="16" y="4"/>
                    <a:pt x="13" y="0"/>
                    <a:pt x="8" y="0"/>
                  </a:cubicBezTo>
                  <a:cubicBezTo>
                    <a:pt x="4" y="0"/>
                    <a:pt x="1" y="3"/>
                    <a:pt x="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2"/>
            <p:cNvSpPr>
              <a:spLocks/>
            </p:cNvSpPr>
            <p:nvPr/>
          </p:nvSpPr>
          <p:spPr bwMode="auto">
            <a:xfrm>
              <a:off x="5448300" y="3114676"/>
              <a:ext cx="136525" cy="139700"/>
            </a:xfrm>
            <a:custGeom>
              <a:avLst/>
              <a:gdLst>
                <a:gd name="T0" fmla="*/ 0 w 32"/>
                <a:gd name="T1" fmla="*/ 16 h 33"/>
                <a:gd name="T2" fmla="*/ 16 w 32"/>
                <a:gd name="T3" fmla="*/ 33 h 33"/>
                <a:gd name="T4" fmla="*/ 32 w 32"/>
                <a:gd name="T5" fmla="*/ 17 h 33"/>
                <a:gd name="T6" fmla="*/ 16 w 32"/>
                <a:gd name="T7" fmla="*/ 1 h 33"/>
                <a:gd name="T8" fmla="*/ 0 w 32"/>
                <a:gd name="T9" fmla="*/ 16 h 33"/>
              </a:gdLst>
              <a:ahLst/>
              <a:cxnLst>
                <a:cxn ang="0">
                  <a:pos x="T0" y="T1"/>
                </a:cxn>
                <a:cxn ang="0">
                  <a:pos x="T2" y="T3"/>
                </a:cxn>
                <a:cxn ang="0">
                  <a:pos x="T4" y="T5"/>
                </a:cxn>
                <a:cxn ang="0">
                  <a:pos x="T6" y="T7"/>
                </a:cxn>
                <a:cxn ang="0">
                  <a:pos x="T8" y="T9"/>
                </a:cxn>
              </a:cxnLst>
              <a:rect l="0" t="0" r="r" b="b"/>
              <a:pathLst>
                <a:path w="32" h="33">
                  <a:moveTo>
                    <a:pt x="0" y="16"/>
                  </a:moveTo>
                  <a:cubicBezTo>
                    <a:pt x="0" y="25"/>
                    <a:pt x="7" y="33"/>
                    <a:pt x="16" y="33"/>
                  </a:cubicBezTo>
                  <a:cubicBezTo>
                    <a:pt x="25" y="33"/>
                    <a:pt x="32" y="26"/>
                    <a:pt x="32" y="17"/>
                  </a:cubicBezTo>
                  <a:cubicBezTo>
                    <a:pt x="32" y="8"/>
                    <a:pt x="25" y="1"/>
                    <a:pt x="16" y="1"/>
                  </a:cubicBezTo>
                  <a:cubicBezTo>
                    <a:pt x="7" y="0"/>
                    <a:pt x="0" y="8"/>
                    <a:pt x="0" y="16"/>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3"/>
            <p:cNvSpPr>
              <a:spLocks noEditPoints="1"/>
            </p:cNvSpPr>
            <p:nvPr/>
          </p:nvSpPr>
          <p:spPr bwMode="auto">
            <a:xfrm>
              <a:off x="5032375" y="3021013"/>
              <a:ext cx="374650" cy="377825"/>
            </a:xfrm>
            <a:custGeom>
              <a:avLst/>
              <a:gdLst>
                <a:gd name="T0" fmla="*/ 37 w 88"/>
                <a:gd name="T1" fmla="*/ 8 h 89"/>
                <a:gd name="T2" fmla="*/ 45 w 88"/>
                <a:gd name="T3" fmla="*/ 16 h 89"/>
                <a:gd name="T4" fmla="*/ 53 w 88"/>
                <a:gd name="T5" fmla="*/ 8 h 89"/>
                <a:gd name="T6" fmla="*/ 45 w 88"/>
                <a:gd name="T7" fmla="*/ 0 h 89"/>
                <a:gd name="T8" fmla="*/ 37 w 88"/>
                <a:gd name="T9" fmla="*/ 8 h 89"/>
                <a:gd name="T10" fmla="*/ 59 w 88"/>
                <a:gd name="T11" fmla="*/ 10 h 89"/>
                <a:gd name="T12" fmla="*/ 61 w 88"/>
                <a:gd name="T13" fmla="*/ 22 h 89"/>
                <a:gd name="T14" fmla="*/ 72 w 88"/>
                <a:gd name="T15" fmla="*/ 20 h 89"/>
                <a:gd name="T16" fmla="*/ 70 w 88"/>
                <a:gd name="T17" fmla="*/ 9 h 89"/>
                <a:gd name="T18" fmla="*/ 59 w 88"/>
                <a:gd name="T19" fmla="*/ 10 h 89"/>
                <a:gd name="T20" fmla="*/ 86 w 88"/>
                <a:gd name="T21" fmla="*/ 30 h 89"/>
                <a:gd name="T22" fmla="*/ 76 w 88"/>
                <a:gd name="T23" fmla="*/ 25 h 89"/>
                <a:gd name="T24" fmla="*/ 71 w 88"/>
                <a:gd name="T25" fmla="*/ 35 h 89"/>
                <a:gd name="T26" fmla="*/ 81 w 88"/>
                <a:gd name="T27" fmla="*/ 40 h 89"/>
                <a:gd name="T28" fmla="*/ 86 w 88"/>
                <a:gd name="T29" fmla="*/ 30 h 89"/>
                <a:gd name="T30" fmla="*/ 77 w 88"/>
                <a:gd name="T31" fmla="*/ 63 h 89"/>
                <a:gd name="T32" fmla="*/ 87 w 88"/>
                <a:gd name="T33" fmla="*/ 57 h 89"/>
                <a:gd name="T34" fmla="*/ 81 w 88"/>
                <a:gd name="T35" fmla="*/ 47 h 89"/>
                <a:gd name="T36" fmla="*/ 71 w 88"/>
                <a:gd name="T37" fmla="*/ 53 h 89"/>
                <a:gd name="T38" fmla="*/ 77 w 88"/>
                <a:gd name="T39" fmla="*/ 63 h 89"/>
                <a:gd name="T40" fmla="*/ 62 w 88"/>
                <a:gd name="T41" fmla="*/ 67 h 89"/>
                <a:gd name="T42" fmla="*/ 61 w 88"/>
                <a:gd name="T43" fmla="*/ 78 h 89"/>
                <a:gd name="T44" fmla="*/ 72 w 88"/>
                <a:gd name="T45" fmla="*/ 79 h 89"/>
                <a:gd name="T46" fmla="*/ 73 w 88"/>
                <a:gd name="T47" fmla="*/ 68 h 89"/>
                <a:gd name="T48" fmla="*/ 62 w 88"/>
                <a:gd name="T49" fmla="*/ 67 h 89"/>
                <a:gd name="T50" fmla="*/ 39 w 88"/>
                <a:gd name="T51" fmla="*/ 82 h 89"/>
                <a:gd name="T52" fmla="*/ 47 w 88"/>
                <a:gd name="T53" fmla="*/ 89 h 89"/>
                <a:gd name="T54" fmla="*/ 55 w 88"/>
                <a:gd name="T55" fmla="*/ 80 h 89"/>
                <a:gd name="T56" fmla="*/ 46 w 88"/>
                <a:gd name="T57" fmla="*/ 73 h 89"/>
                <a:gd name="T58" fmla="*/ 39 w 88"/>
                <a:gd name="T59" fmla="*/ 82 h 89"/>
                <a:gd name="T60" fmla="*/ 18 w 88"/>
                <a:gd name="T61" fmla="*/ 72 h 89"/>
                <a:gd name="T62" fmla="*/ 21 w 88"/>
                <a:gd name="T63" fmla="*/ 83 h 89"/>
                <a:gd name="T64" fmla="*/ 32 w 88"/>
                <a:gd name="T65" fmla="*/ 80 h 89"/>
                <a:gd name="T66" fmla="*/ 29 w 88"/>
                <a:gd name="T67" fmla="*/ 69 h 89"/>
                <a:gd name="T68" fmla="*/ 18 w 88"/>
                <a:gd name="T69" fmla="*/ 72 h 89"/>
                <a:gd name="T70" fmla="*/ 3 w 88"/>
                <a:gd name="T71" fmla="*/ 63 h 89"/>
                <a:gd name="T72" fmla="*/ 14 w 88"/>
                <a:gd name="T73" fmla="*/ 67 h 89"/>
                <a:gd name="T74" fmla="*/ 18 w 88"/>
                <a:gd name="T75" fmla="*/ 56 h 89"/>
                <a:gd name="T76" fmla="*/ 7 w 88"/>
                <a:gd name="T77" fmla="*/ 52 h 89"/>
                <a:gd name="T78" fmla="*/ 3 w 88"/>
                <a:gd name="T79" fmla="*/ 63 h 89"/>
                <a:gd name="T80" fmla="*/ 0 w 88"/>
                <a:gd name="T81" fmla="*/ 36 h 89"/>
                <a:gd name="T82" fmla="*/ 7 w 88"/>
                <a:gd name="T83" fmla="*/ 46 h 89"/>
                <a:gd name="T84" fmla="*/ 16 w 88"/>
                <a:gd name="T85" fmla="*/ 39 h 89"/>
                <a:gd name="T86" fmla="*/ 10 w 88"/>
                <a:gd name="T87" fmla="*/ 30 h 89"/>
                <a:gd name="T88" fmla="*/ 0 w 88"/>
                <a:gd name="T89" fmla="*/ 36 h 89"/>
                <a:gd name="T90" fmla="*/ 26 w 88"/>
                <a:gd name="T91" fmla="*/ 21 h 89"/>
                <a:gd name="T92" fmla="*/ 26 w 88"/>
                <a:gd name="T93" fmla="*/ 9 h 89"/>
                <a:gd name="T94" fmla="*/ 15 w 88"/>
                <a:gd name="T95" fmla="*/ 9 h 89"/>
                <a:gd name="T96" fmla="*/ 14 w 88"/>
                <a:gd name="T97" fmla="*/ 20 h 89"/>
                <a:gd name="T98" fmla="*/ 26 w 88"/>
                <a:gd name="T99" fmla="*/ 2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89">
                  <a:moveTo>
                    <a:pt x="37" y="8"/>
                  </a:moveTo>
                  <a:cubicBezTo>
                    <a:pt x="37" y="13"/>
                    <a:pt x="40" y="16"/>
                    <a:pt x="45" y="16"/>
                  </a:cubicBezTo>
                  <a:cubicBezTo>
                    <a:pt x="49" y="16"/>
                    <a:pt x="53" y="13"/>
                    <a:pt x="53" y="8"/>
                  </a:cubicBezTo>
                  <a:cubicBezTo>
                    <a:pt x="53" y="4"/>
                    <a:pt x="49" y="0"/>
                    <a:pt x="45" y="0"/>
                  </a:cubicBezTo>
                  <a:cubicBezTo>
                    <a:pt x="41" y="0"/>
                    <a:pt x="37" y="4"/>
                    <a:pt x="37" y="8"/>
                  </a:cubicBezTo>
                  <a:close/>
                  <a:moveTo>
                    <a:pt x="59" y="10"/>
                  </a:moveTo>
                  <a:cubicBezTo>
                    <a:pt x="56" y="14"/>
                    <a:pt x="57" y="19"/>
                    <a:pt x="61" y="22"/>
                  </a:cubicBezTo>
                  <a:cubicBezTo>
                    <a:pt x="64" y="24"/>
                    <a:pt x="70" y="24"/>
                    <a:pt x="72" y="20"/>
                  </a:cubicBezTo>
                  <a:cubicBezTo>
                    <a:pt x="75" y="16"/>
                    <a:pt x="74" y="11"/>
                    <a:pt x="70" y="9"/>
                  </a:cubicBezTo>
                  <a:cubicBezTo>
                    <a:pt x="67" y="6"/>
                    <a:pt x="62" y="7"/>
                    <a:pt x="59" y="10"/>
                  </a:cubicBezTo>
                  <a:close/>
                  <a:moveTo>
                    <a:pt x="86" y="30"/>
                  </a:moveTo>
                  <a:cubicBezTo>
                    <a:pt x="85" y="26"/>
                    <a:pt x="80" y="24"/>
                    <a:pt x="76" y="25"/>
                  </a:cubicBezTo>
                  <a:cubicBezTo>
                    <a:pt x="72" y="27"/>
                    <a:pt x="70" y="31"/>
                    <a:pt x="71" y="35"/>
                  </a:cubicBezTo>
                  <a:cubicBezTo>
                    <a:pt x="72" y="40"/>
                    <a:pt x="77" y="42"/>
                    <a:pt x="81" y="40"/>
                  </a:cubicBezTo>
                  <a:cubicBezTo>
                    <a:pt x="85" y="39"/>
                    <a:pt x="88" y="34"/>
                    <a:pt x="86" y="30"/>
                  </a:cubicBezTo>
                  <a:close/>
                  <a:moveTo>
                    <a:pt x="77" y="63"/>
                  </a:moveTo>
                  <a:cubicBezTo>
                    <a:pt x="81" y="64"/>
                    <a:pt x="86" y="61"/>
                    <a:pt x="87" y="57"/>
                  </a:cubicBezTo>
                  <a:cubicBezTo>
                    <a:pt x="88" y="53"/>
                    <a:pt x="86" y="48"/>
                    <a:pt x="81" y="47"/>
                  </a:cubicBezTo>
                  <a:cubicBezTo>
                    <a:pt x="77" y="46"/>
                    <a:pt x="73" y="48"/>
                    <a:pt x="71" y="53"/>
                  </a:cubicBezTo>
                  <a:cubicBezTo>
                    <a:pt x="70" y="57"/>
                    <a:pt x="73" y="61"/>
                    <a:pt x="77" y="63"/>
                  </a:cubicBezTo>
                  <a:close/>
                  <a:moveTo>
                    <a:pt x="62" y="67"/>
                  </a:moveTo>
                  <a:cubicBezTo>
                    <a:pt x="58" y="70"/>
                    <a:pt x="58" y="75"/>
                    <a:pt x="61" y="78"/>
                  </a:cubicBezTo>
                  <a:cubicBezTo>
                    <a:pt x="64" y="82"/>
                    <a:pt x="69" y="82"/>
                    <a:pt x="72" y="79"/>
                  </a:cubicBezTo>
                  <a:cubicBezTo>
                    <a:pt x="76" y="77"/>
                    <a:pt x="76" y="71"/>
                    <a:pt x="73" y="68"/>
                  </a:cubicBezTo>
                  <a:cubicBezTo>
                    <a:pt x="71" y="64"/>
                    <a:pt x="65" y="64"/>
                    <a:pt x="62" y="67"/>
                  </a:cubicBezTo>
                  <a:close/>
                  <a:moveTo>
                    <a:pt x="39" y="82"/>
                  </a:moveTo>
                  <a:cubicBezTo>
                    <a:pt x="39" y="86"/>
                    <a:pt x="43" y="89"/>
                    <a:pt x="47" y="89"/>
                  </a:cubicBezTo>
                  <a:cubicBezTo>
                    <a:pt x="52" y="89"/>
                    <a:pt x="55" y="85"/>
                    <a:pt x="55" y="80"/>
                  </a:cubicBezTo>
                  <a:cubicBezTo>
                    <a:pt x="54" y="76"/>
                    <a:pt x="51" y="73"/>
                    <a:pt x="46" y="73"/>
                  </a:cubicBezTo>
                  <a:cubicBezTo>
                    <a:pt x="42" y="73"/>
                    <a:pt x="38" y="77"/>
                    <a:pt x="39" y="82"/>
                  </a:cubicBezTo>
                  <a:close/>
                  <a:moveTo>
                    <a:pt x="18" y="72"/>
                  </a:moveTo>
                  <a:cubicBezTo>
                    <a:pt x="16" y="76"/>
                    <a:pt x="17" y="81"/>
                    <a:pt x="21" y="83"/>
                  </a:cubicBezTo>
                  <a:cubicBezTo>
                    <a:pt x="25" y="85"/>
                    <a:pt x="30" y="84"/>
                    <a:pt x="32" y="80"/>
                  </a:cubicBezTo>
                  <a:cubicBezTo>
                    <a:pt x="35" y="76"/>
                    <a:pt x="33" y="71"/>
                    <a:pt x="29" y="69"/>
                  </a:cubicBezTo>
                  <a:cubicBezTo>
                    <a:pt x="26" y="67"/>
                    <a:pt x="21" y="68"/>
                    <a:pt x="18" y="72"/>
                  </a:cubicBezTo>
                  <a:close/>
                  <a:moveTo>
                    <a:pt x="3" y="63"/>
                  </a:moveTo>
                  <a:cubicBezTo>
                    <a:pt x="5" y="67"/>
                    <a:pt x="10" y="69"/>
                    <a:pt x="14" y="67"/>
                  </a:cubicBezTo>
                  <a:cubicBezTo>
                    <a:pt x="18" y="65"/>
                    <a:pt x="20" y="60"/>
                    <a:pt x="18" y="56"/>
                  </a:cubicBezTo>
                  <a:cubicBezTo>
                    <a:pt x="16" y="52"/>
                    <a:pt x="12" y="50"/>
                    <a:pt x="7" y="52"/>
                  </a:cubicBezTo>
                  <a:cubicBezTo>
                    <a:pt x="3" y="54"/>
                    <a:pt x="2" y="59"/>
                    <a:pt x="3" y="63"/>
                  </a:cubicBezTo>
                  <a:close/>
                  <a:moveTo>
                    <a:pt x="0" y="36"/>
                  </a:moveTo>
                  <a:cubicBezTo>
                    <a:pt x="0" y="40"/>
                    <a:pt x="2" y="45"/>
                    <a:pt x="7" y="46"/>
                  </a:cubicBezTo>
                  <a:cubicBezTo>
                    <a:pt x="11" y="46"/>
                    <a:pt x="15" y="44"/>
                    <a:pt x="16" y="39"/>
                  </a:cubicBezTo>
                  <a:cubicBezTo>
                    <a:pt x="17" y="35"/>
                    <a:pt x="14" y="31"/>
                    <a:pt x="10" y="30"/>
                  </a:cubicBezTo>
                  <a:cubicBezTo>
                    <a:pt x="6" y="29"/>
                    <a:pt x="1" y="32"/>
                    <a:pt x="0" y="36"/>
                  </a:cubicBezTo>
                  <a:close/>
                  <a:moveTo>
                    <a:pt x="26" y="21"/>
                  </a:moveTo>
                  <a:cubicBezTo>
                    <a:pt x="29" y="18"/>
                    <a:pt x="29" y="12"/>
                    <a:pt x="26" y="9"/>
                  </a:cubicBezTo>
                  <a:cubicBezTo>
                    <a:pt x="23" y="6"/>
                    <a:pt x="18" y="6"/>
                    <a:pt x="15" y="9"/>
                  </a:cubicBezTo>
                  <a:cubicBezTo>
                    <a:pt x="11" y="12"/>
                    <a:pt x="11" y="17"/>
                    <a:pt x="14" y="20"/>
                  </a:cubicBezTo>
                  <a:cubicBezTo>
                    <a:pt x="17" y="24"/>
                    <a:pt x="23" y="24"/>
                    <a:pt x="26" y="21"/>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4"/>
            <p:cNvSpPr>
              <a:spLocks noEditPoints="1"/>
            </p:cNvSpPr>
            <p:nvPr/>
          </p:nvSpPr>
          <p:spPr bwMode="auto">
            <a:xfrm>
              <a:off x="5275263" y="3590926"/>
              <a:ext cx="441325" cy="442913"/>
            </a:xfrm>
            <a:custGeom>
              <a:avLst/>
              <a:gdLst>
                <a:gd name="T0" fmla="*/ 44 w 104"/>
                <a:gd name="T1" fmla="*/ 9 h 104"/>
                <a:gd name="T2" fmla="*/ 53 w 104"/>
                <a:gd name="T3" fmla="*/ 19 h 104"/>
                <a:gd name="T4" fmla="*/ 63 w 104"/>
                <a:gd name="T5" fmla="*/ 9 h 104"/>
                <a:gd name="T6" fmla="*/ 53 w 104"/>
                <a:gd name="T7" fmla="*/ 0 h 104"/>
                <a:gd name="T8" fmla="*/ 44 w 104"/>
                <a:gd name="T9" fmla="*/ 9 h 104"/>
                <a:gd name="T10" fmla="*/ 70 w 104"/>
                <a:gd name="T11" fmla="*/ 12 h 104"/>
                <a:gd name="T12" fmla="*/ 72 w 104"/>
                <a:gd name="T13" fmla="*/ 25 h 104"/>
                <a:gd name="T14" fmla="*/ 85 w 104"/>
                <a:gd name="T15" fmla="*/ 23 h 104"/>
                <a:gd name="T16" fmla="*/ 83 w 104"/>
                <a:gd name="T17" fmla="*/ 10 h 104"/>
                <a:gd name="T18" fmla="*/ 70 w 104"/>
                <a:gd name="T19" fmla="*/ 12 h 104"/>
                <a:gd name="T20" fmla="*/ 102 w 104"/>
                <a:gd name="T21" fmla="*/ 35 h 104"/>
                <a:gd name="T22" fmla="*/ 90 w 104"/>
                <a:gd name="T23" fmla="*/ 29 h 104"/>
                <a:gd name="T24" fmla="*/ 84 w 104"/>
                <a:gd name="T25" fmla="*/ 41 h 104"/>
                <a:gd name="T26" fmla="*/ 96 w 104"/>
                <a:gd name="T27" fmla="*/ 47 h 104"/>
                <a:gd name="T28" fmla="*/ 102 w 104"/>
                <a:gd name="T29" fmla="*/ 35 h 104"/>
                <a:gd name="T30" fmla="*/ 91 w 104"/>
                <a:gd name="T31" fmla="*/ 73 h 104"/>
                <a:gd name="T32" fmla="*/ 102 w 104"/>
                <a:gd name="T33" fmla="*/ 66 h 104"/>
                <a:gd name="T34" fmla="*/ 96 w 104"/>
                <a:gd name="T35" fmla="*/ 55 h 104"/>
                <a:gd name="T36" fmla="*/ 84 w 104"/>
                <a:gd name="T37" fmla="*/ 61 h 104"/>
                <a:gd name="T38" fmla="*/ 91 w 104"/>
                <a:gd name="T39" fmla="*/ 73 h 104"/>
                <a:gd name="T40" fmla="*/ 73 w 104"/>
                <a:gd name="T41" fmla="*/ 78 h 104"/>
                <a:gd name="T42" fmla="*/ 72 w 104"/>
                <a:gd name="T43" fmla="*/ 91 h 104"/>
                <a:gd name="T44" fmla="*/ 85 w 104"/>
                <a:gd name="T45" fmla="*/ 92 h 104"/>
                <a:gd name="T46" fmla="*/ 86 w 104"/>
                <a:gd name="T47" fmla="*/ 79 h 104"/>
                <a:gd name="T48" fmla="*/ 73 w 104"/>
                <a:gd name="T49" fmla="*/ 78 h 104"/>
                <a:gd name="T50" fmla="*/ 46 w 104"/>
                <a:gd name="T51" fmla="*/ 95 h 104"/>
                <a:gd name="T52" fmla="*/ 56 w 104"/>
                <a:gd name="T53" fmla="*/ 104 h 104"/>
                <a:gd name="T54" fmla="*/ 65 w 104"/>
                <a:gd name="T55" fmla="*/ 94 h 104"/>
                <a:gd name="T56" fmla="*/ 55 w 104"/>
                <a:gd name="T57" fmla="*/ 85 h 104"/>
                <a:gd name="T58" fmla="*/ 46 w 104"/>
                <a:gd name="T59" fmla="*/ 95 h 104"/>
                <a:gd name="T60" fmla="*/ 22 w 104"/>
                <a:gd name="T61" fmla="*/ 83 h 104"/>
                <a:gd name="T62" fmla="*/ 25 w 104"/>
                <a:gd name="T63" fmla="*/ 96 h 104"/>
                <a:gd name="T64" fmla="*/ 38 w 104"/>
                <a:gd name="T65" fmla="*/ 93 h 104"/>
                <a:gd name="T66" fmla="*/ 35 w 104"/>
                <a:gd name="T67" fmla="*/ 80 h 104"/>
                <a:gd name="T68" fmla="*/ 22 w 104"/>
                <a:gd name="T69" fmla="*/ 83 h 104"/>
                <a:gd name="T70" fmla="*/ 5 w 104"/>
                <a:gd name="T71" fmla="*/ 73 h 104"/>
                <a:gd name="T72" fmla="*/ 17 w 104"/>
                <a:gd name="T73" fmla="*/ 78 h 104"/>
                <a:gd name="T74" fmla="*/ 22 w 104"/>
                <a:gd name="T75" fmla="*/ 65 h 104"/>
                <a:gd name="T76" fmla="*/ 10 w 104"/>
                <a:gd name="T77" fmla="*/ 61 h 104"/>
                <a:gd name="T78" fmla="*/ 5 w 104"/>
                <a:gd name="T79" fmla="*/ 73 h 104"/>
                <a:gd name="T80" fmla="*/ 1 w 104"/>
                <a:gd name="T81" fmla="*/ 42 h 104"/>
                <a:gd name="T82" fmla="*/ 9 w 104"/>
                <a:gd name="T83" fmla="*/ 53 h 104"/>
                <a:gd name="T84" fmla="*/ 20 w 104"/>
                <a:gd name="T85" fmla="*/ 46 h 104"/>
                <a:gd name="T86" fmla="*/ 12 w 104"/>
                <a:gd name="T87" fmla="*/ 34 h 104"/>
                <a:gd name="T88" fmla="*/ 1 w 104"/>
                <a:gd name="T89" fmla="*/ 42 h 104"/>
                <a:gd name="T90" fmla="*/ 31 w 104"/>
                <a:gd name="T91" fmla="*/ 24 h 104"/>
                <a:gd name="T92" fmla="*/ 31 w 104"/>
                <a:gd name="T93" fmla="*/ 11 h 104"/>
                <a:gd name="T94" fmla="*/ 18 w 104"/>
                <a:gd name="T95" fmla="*/ 10 h 104"/>
                <a:gd name="T96" fmla="*/ 17 w 104"/>
                <a:gd name="T97" fmla="*/ 24 h 104"/>
                <a:gd name="T98" fmla="*/ 31 w 104"/>
                <a:gd name="T99" fmla="*/ 2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104">
                  <a:moveTo>
                    <a:pt x="44" y="9"/>
                  </a:moveTo>
                  <a:cubicBezTo>
                    <a:pt x="44" y="14"/>
                    <a:pt x="48" y="19"/>
                    <a:pt x="53" y="19"/>
                  </a:cubicBezTo>
                  <a:cubicBezTo>
                    <a:pt x="58" y="19"/>
                    <a:pt x="62" y="15"/>
                    <a:pt x="63" y="9"/>
                  </a:cubicBezTo>
                  <a:cubicBezTo>
                    <a:pt x="63" y="4"/>
                    <a:pt x="59" y="0"/>
                    <a:pt x="53" y="0"/>
                  </a:cubicBezTo>
                  <a:cubicBezTo>
                    <a:pt x="48" y="0"/>
                    <a:pt x="44" y="4"/>
                    <a:pt x="44" y="9"/>
                  </a:cubicBezTo>
                  <a:close/>
                  <a:moveTo>
                    <a:pt x="70" y="12"/>
                  </a:moveTo>
                  <a:cubicBezTo>
                    <a:pt x="67" y="16"/>
                    <a:pt x="68" y="22"/>
                    <a:pt x="72" y="25"/>
                  </a:cubicBezTo>
                  <a:cubicBezTo>
                    <a:pt x="76" y="28"/>
                    <a:pt x="82" y="27"/>
                    <a:pt x="85" y="23"/>
                  </a:cubicBezTo>
                  <a:cubicBezTo>
                    <a:pt x="88" y="19"/>
                    <a:pt x="87" y="13"/>
                    <a:pt x="83" y="10"/>
                  </a:cubicBezTo>
                  <a:cubicBezTo>
                    <a:pt x="79" y="7"/>
                    <a:pt x="73" y="8"/>
                    <a:pt x="70" y="12"/>
                  </a:cubicBezTo>
                  <a:close/>
                  <a:moveTo>
                    <a:pt x="102" y="35"/>
                  </a:moveTo>
                  <a:cubicBezTo>
                    <a:pt x="100" y="30"/>
                    <a:pt x="94" y="27"/>
                    <a:pt x="90" y="29"/>
                  </a:cubicBezTo>
                  <a:cubicBezTo>
                    <a:pt x="85" y="31"/>
                    <a:pt x="82" y="36"/>
                    <a:pt x="84" y="41"/>
                  </a:cubicBezTo>
                  <a:cubicBezTo>
                    <a:pt x="85" y="46"/>
                    <a:pt x="91" y="49"/>
                    <a:pt x="96" y="47"/>
                  </a:cubicBezTo>
                  <a:cubicBezTo>
                    <a:pt x="101" y="45"/>
                    <a:pt x="103" y="40"/>
                    <a:pt x="102" y="35"/>
                  </a:cubicBezTo>
                  <a:close/>
                  <a:moveTo>
                    <a:pt x="91" y="73"/>
                  </a:moveTo>
                  <a:cubicBezTo>
                    <a:pt x="96" y="74"/>
                    <a:pt x="101" y="71"/>
                    <a:pt x="102" y="66"/>
                  </a:cubicBezTo>
                  <a:cubicBezTo>
                    <a:pt x="104" y="61"/>
                    <a:pt x="101" y="56"/>
                    <a:pt x="96" y="55"/>
                  </a:cubicBezTo>
                  <a:cubicBezTo>
                    <a:pt x="91" y="53"/>
                    <a:pt x="86" y="56"/>
                    <a:pt x="84" y="61"/>
                  </a:cubicBezTo>
                  <a:cubicBezTo>
                    <a:pt x="83" y="66"/>
                    <a:pt x="86" y="71"/>
                    <a:pt x="91" y="73"/>
                  </a:cubicBezTo>
                  <a:close/>
                  <a:moveTo>
                    <a:pt x="73" y="78"/>
                  </a:moveTo>
                  <a:cubicBezTo>
                    <a:pt x="69" y="81"/>
                    <a:pt x="68" y="87"/>
                    <a:pt x="72" y="91"/>
                  </a:cubicBezTo>
                  <a:cubicBezTo>
                    <a:pt x="75" y="95"/>
                    <a:pt x="81" y="96"/>
                    <a:pt x="85" y="92"/>
                  </a:cubicBezTo>
                  <a:cubicBezTo>
                    <a:pt x="89" y="89"/>
                    <a:pt x="90" y="83"/>
                    <a:pt x="86" y="79"/>
                  </a:cubicBezTo>
                  <a:cubicBezTo>
                    <a:pt x="83" y="75"/>
                    <a:pt x="77" y="74"/>
                    <a:pt x="73" y="78"/>
                  </a:cubicBezTo>
                  <a:close/>
                  <a:moveTo>
                    <a:pt x="46" y="95"/>
                  </a:moveTo>
                  <a:cubicBezTo>
                    <a:pt x="46" y="100"/>
                    <a:pt x="51" y="104"/>
                    <a:pt x="56" y="104"/>
                  </a:cubicBezTo>
                  <a:cubicBezTo>
                    <a:pt x="61" y="103"/>
                    <a:pt x="65" y="99"/>
                    <a:pt x="65" y="94"/>
                  </a:cubicBezTo>
                  <a:cubicBezTo>
                    <a:pt x="64" y="89"/>
                    <a:pt x="60" y="85"/>
                    <a:pt x="55" y="85"/>
                  </a:cubicBezTo>
                  <a:cubicBezTo>
                    <a:pt x="49" y="85"/>
                    <a:pt x="45" y="90"/>
                    <a:pt x="46" y="95"/>
                  </a:cubicBezTo>
                  <a:close/>
                  <a:moveTo>
                    <a:pt x="22" y="83"/>
                  </a:moveTo>
                  <a:cubicBezTo>
                    <a:pt x="19" y="88"/>
                    <a:pt x="21" y="94"/>
                    <a:pt x="25" y="96"/>
                  </a:cubicBezTo>
                  <a:cubicBezTo>
                    <a:pt x="30" y="99"/>
                    <a:pt x="36" y="98"/>
                    <a:pt x="38" y="93"/>
                  </a:cubicBezTo>
                  <a:cubicBezTo>
                    <a:pt x="41" y="89"/>
                    <a:pt x="40" y="83"/>
                    <a:pt x="35" y="80"/>
                  </a:cubicBezTo>
                  <a:cubicBezTo>
                    <a:pt x="31" y="78"/>
                    <a:pt x="25" y="79"/>
                    <a:pt x="22" y="83"/>
                  </a:cubicBezTo>
                  <a:close/>
                  <a:moveTo>
                    <a:pt x="5" y="73"/>
                  </a:moveTo>
                  <a:cubicBezTo>
                    <a:pt x="7" y="78"/>
                    <a:pt x="12" y="80"/>
                    <a:pt x="17" y="78"/>
                  </a:cubicBezTo>
                  <a:cubicBezTo>
                    <a:pt x="22" y="76"/>
                    <a:pt x="24" y="70"/>
                    <a:pt x="22" y="65"/>
                  </a:cubicBezTo>
                  <a:cubicBezTo>
                    <a:pt x="20" y="61"/>
                    <a:pt x="14" y="58"/>
                    <a:pt x="10" y="61"/>
                  </a:cubicBezTo>
                  <a:cubicBezTo>
                    <a:pt x="5" y="63"/>
                    <a:pt x="3" y="68"/>
                    <a:pt x="5" y="73"/>
                  </a:cubicBezTo>
                  <a:close/>
                  <a:moveTo>
                    <a:pt x="1" y="42"/>
                  </a:moveTo>
                  <a:cubicBezTo>
                    <a:pt x="0" y="47"/>
                    <a:pt x="4" y="52"/>
                    <a:pt x="9" y="53"/>
                  </a:cubicBezTo>
                  <a:cubicBezTo>
                    <a:pt x="14" y="54"/>
                    <a:pt x="19" y="51"/>
                    <a:pt x="20" y="46"/>
                  </a:cubicBezTo>
                  <a:cubicBezTo>
                    <a:pt x="21" y="40"/>
                    <a:pt x="17" y="35"/>
                    <a:pt x="12" y="34"/>
                  </a:cubicBezTo>
                  <a:cubicBezTo>
                    <a:pt x="7" y="33"/>
                    <a:pt x="2" y="37"/>
                    <a:pt x="1" y="42"/>
                  </a:cubicBezTo>
                  <a:close/>
                  <a:moveTo>
                    <a:pt x="31" y="24"/>
                  </a:moveTo>
                  <a:cubicBezTo>
                    <a:pt x="35" y="20"/>
                    <a:pt x="35" y="14"/>
                    <a:pt x="31" y="11"/>
                  </a:cubicBezTo>
                  <a:cubicBezTo>
                    <a:pt x="27" y="7"/>
                    <a:pt x="21" y="7"/>
                    <a:pt x="18" y="10"/>
                  </a:cubicBezTo>
                  <a:cubicBezTo>
                    <a:pt x="14" y="14"/>
                    <a:pt x="14" y="20"/>
                    <a:pt x="17" y="24"/>
                  </a:cubicBezTo>
                  <a:cubicBezTo>
                    <a:pt x="21" y="27"/>
                    <a:pt x="27" y="28"/>
                    <a:pt x="31" y="24"/>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237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9" fill="hold" nodeType="afterEffect">
                                  <p:stCondLst>
                                    <p:cond delay="0"/>
                                  </p:stCondLst>
                                  <p:childTnLst>
                                    <p:set>
                                      <p:cBhvr>
                                        <p:cTn id="13" dur="1" fill="hold">
                                          <p:stCondLst>
                                            <p:cond delay="0"/>
                                          </p:stCondLst>
                                        </p:cTn>
                                        <p:tgtEl>
                                          <p:spTgt spid="200"/>
                                        </p:tgtEl>
                                        <p:attrNameLst>
                                          <p:attrName>style.visibility</p:attrName>
                                        </p:attrNameLst>
                                      </p:cBhvr>
                                      <p:to>
                                        <p:strVal val="visible"/>
                                      </p:to>
                                    </p:set>
                                    <p:anim calcmode="lin" valueType="num">
                                      <p:cBhvr additive="base">
                                        <p:cTn id="14" dur="500" fill="hold"/>
                                        <p:tgtEl>
                                          <p:spTgt spid="200"/>
                                        </p:tgtEl>
                                        <p:attrNameLst>
                                          <p:attrName>ppt_x</p:attrName>
                                        </p:attrNameLst>
                                      </p:cBhvr>
                                      <p:tavLst>
                                        <p:tav tm="0">
                                          <p:val>
                                            <p:strVal val="0-#ppt_w/2"/>
                                          </p:val>
                                        </p:tav>
                                        <p:tav tm="100000">
                                          <p:val>
                                            <p:strVal val="#ppt_x"/>
                                          </p:val>
                                        </p:tav>
                                      </p:tavLst>
                                    </p:anim>
                                    <p:anim calcmode="lin" valueType="num">
                                      <p:cBhvr additive="base">
                                        <p:cTn id="15" dur="500" fill="hold"/>
                                        <p:tgtEl>
                                          <p:spTgt spid="20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par>
                          <p:cTn id="23" fill="hold">
                            <p:stCondLst>
                              <p:cond delay="2500"/>
                            </p:stCondLst>
                            <p:childTnLst>
                              <p:par>
                                <p:cTn id="24" presetID="2" presetClass="entr" presetSubtype="6"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1+#ppt_w/2"/>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26"/>
          <p:cNvSpPr>
            <a:spLocks noEditPoints="1"/>
          </p:cNvSpPr>
          <p:nvPr/>
        </p:nvSpPr>
        <p:spPr bwMode="auto">
          <a:xfrm>
            <a:off x="0" y="4447124"/>
            <a:ext cx="12209464" cy="2396361"/>
          </a:xfrm>
          <a:custGeom>
            <a:avLst/>
            <a:gdLst>
              <a:gd name="T0" fmla="*/ 2506 w 2608"/>
              <a:gd name="T1" fmla="*/ 210 h 726"/>
              <a:gd name="T2" fmla="*/ 2416 w 2608"/>
              <a:gd name="T3" fmla="*/ 228 h 726"/>
              <a:gd name="T4" fmla="*/ 2343 w 2608"/>
              <a:gd name="T5" fmla="*/ 138 h 726"/>
              <a:gd name="T6" fmla="*/ 2111 w 2608"/>
              <a:gd name="T7" fmla="*/ 114 h 726"/>
              <a:gd name="T8" fmla="*/ 1988 w 2608"/>
              <a:gd name="T9" fmla="*/ 95 h 726"/>
              <a:gd name="T10" fmla="*/ 1953 w 2608"/>
              <a:gd name="T11" fmla="*/ 59 h 726"/>
              <a:gd name="T12" fmla="*/ 1769 w 2608"/>
              <a:gd name="T13" fmla="*/ 97 h 726"/>
              <a:gd name="T14" fmla="*/ 1698 w 2608"/>
              <a:gd name="T15" fmla="*/ 120 h 726"/>
              <a:gd name="T16" fmla="*/ 1639 w 2608"/>
              <a:gd name="T17" fmla="*/ 64 h 726"/>
              <a:gd name="T18" fmla="*/ 1490 w 2608"/>
              <a:gd name="T19" fmla="*/ 70 h 726"/>
              <a:gd name="T20" fmla="*/ 1431 w 2608"/>
              <a:gd name="T21" fmla="*/ 68 h 726"/>
              <a:gd name="T22" fmla="*/ 1389 w 2608"/>
              <a:gd name="T23" fmla="*/ 73 h 726"/>
              <a:gd name="T24" fmla="*/ 1224 w 2608"/>
              <a:gd name="T25" fmla="*/ 150 h 726"/>
              <a:gd name="T26" fmla="*/ 1148 w 2608"/>
              <a:gd name="T27" fmla="*/ 115 h 726"/>
              <a:gd name="T28" fmla="*/ 1111 w 2608"/>
              <a:gd name="T29" fmla="*/ 120 h 726"/>
              <a:gd name="T30" fmla="*/ 1025 w 2608"/>
              <a:gd name="T31" fmla="*/ 93 h 726"/>
              <a:gd name="T32" fmla="*/ 964 w 2608"/>
              <a:gd name="T33" fmla="*/ 172 h 726"/>
              <a:gd name="T34" fmla="*/ 919 w 2608"/>
              <a:gd name="T35" fmla="*/ 224 h 726"/>
              <a:gd name="T36" fmla="*/ 873 w 2608"/>
              <a:gd name="T37" fmla="*/ 232 h 726"/>
              <a:gd name="T38" fmla="*/ 671 w 2608"/>
              <a:gd name="T39" fmla="*/ 198 h 726"/>
              <a:gd name="T40" fmla="*/ 639 w 2608"/>
              <a:gd name="T41" fmla="*/ 248 h 726"/>
              <a:gd name="T42" fmla="*/ 617 w 2608"/>
              <a:gd name="T43" fmla="*/ 184 h 726"/>
              <a:gd name="T44" fmla="*/ 514 w 2608"/>
              <a:gd name="T45" fmla="*/ 231 h 726"/>
              <a:gd name="T46" fmla="*/ 476 w 2608"/>
              <a:gd name="T47" fmla="*/ 316 h 726"/>
              <a:gd name="T48" fmla="*/ 447 w 2608"/>
              <a:gd name="T49" fmla="*/ 330 h 726"/>
              <a:gd name="T50" fmla="*/ 330 w 2608"/>
              <a:gd name="T51" fmla="*/ 393 h 726"/>
              <a:gd name="T52" fmla="*/ 250 w 2608"/>
              <a:gd name="T53" fmla="*/ 396 h 726"/>
              <a:gd name="T54" fmla="*/ 171 w 2608"/>
              <a:gd name="T55" fmla="*/ 333 h 726"/>
              <a:gd name="T56" fmla="*/ 0 w 2608"/>
              <a:gd name="T57" fmla="*/ 369 h 726"/>
              <a:gd name="T58" fmla="*/ 2500 w 2608"/>
              <a:gd name="T59" fmla="*/ 215 h 726"/>
              <a:gd name="T60" fmla="*/ 2331 w 2608"/>
              <a:gd name="T61" fmla="*/ 203 h 726"/>
              <a:gd name="T62" fmla="*/ 2274 w 2608"/>
              <a:gd name="T63" fmla="*/ 181 h 726"/>
              <a:gd name="T64" fmla="*/ 2216 w 2608"/>
              <a:gd name="T65" fmla="*/ 160 h 726"/>
              <a:gd name="T66" fmla="*/ 2149 w 2608"/>
              <a:gd name="T67" fmla="*/ 159 h 726"/>
              <a:gd name="T68" fmla="*/ 2121 w 2608"/>
              <a:gd name="T69" fmla="*/ 196 h 726"/>
              <a:gd name="T70" fmla="*/ 2040 w 2608"/>
              <a:gd name="T71" fmla="*/ 218 h 726"/>
              <a:gd name="T72" fmla="*/ 1844 w 2608"/>
              <a:gd name="T73" fmla="*/ 215 h 726"/>
              <a:gd name="T74" fmla="*/ 1686 w 2608"/>
              <a:gd name="T75" fmla="*/ 109 h 726"/>
              <a:gd name="T76" fmla="*/ 1609 w 2608"/>
              <a:gd name="T77" fmla="*/ 119 h 726"/>
              <a:gd name="T78" fmla="*/ 1581 w 2608"/>
              <a:gd name="T79" fmla="*/ 96 h 726"/>
              <a:gd name="T80" fmla="*/ 1553 w 2608"/>
              <a:gd name="T81" fmla="*/ 73 h 726"/>
              <a:gd name="T82" fmla="*/ 1501 w 2608"/>
              <a:gd name="T83" fmla="*/ 127 h 726"/>
              <a:gd name="T84" fmla="*/ 1452 w 2608"/>
              <a:gd name="T85" fmla="*/ 127 h 726"/>
              <a:gd name="T86" fmla="*/ 1183 w 2608"/>
              <a:gd name="T87" fmla="*/ 157 h 726"/>
              <a:gd name="T88" fmla="*/ 1060 w 2608"/>
              <a:gd name="T89" fmla="*/ 131 h 726"/>
              <a:gd name="T90" fmla="*/ 1071 w 2608"/>
              <a:gd name="T91" fmla="*/ 169 h 726"/>
              <a:gd name="T92" fmla="*/ 1044 w 2608"/>
              <a:gd name="T93" fmla="*/ 163 h 726"/>
              <a:gd name="T94" fmla="*/ 984 w 2608"/>
              <a:gd name="T95" fmla="*/ 145 h 726"/>
              <a:gd name="T96" fmla="*/ 988 w 2608"/>
              <a:gd name="T97" fmla="*/ 192 h 726"/>
              <a:gd name="T98" fmla="*/ 957 w 2608"/>
              <a:gd name="T99" fmla="*/ 190 h 726"/>
              <a:gd name="T100" fmla="*/ 671 w 2608"/>
              <a:gd name="T101" fmla="*/ 272 h 726"/>
              <a:gd name="T102" fmla="*/ 580 w 2608"/>
              <a:gd name="T103" fmla="*/ 241 h 726"/>
              <a:gd name="T104" fmla="*/ 574 w 2608"/>
              <a:gd name="T105" fmla="*/ 277 h 726"/>
              <a:gd name="T106" fmla="*/ 551 w 2608"/>
              <a:gd name="T107" fmla="*/ 297 h 726"/>
              <a:gd name="T108" fmla="*/ 525 w 2608"/>
              <a:gd name="T109" fmla="*/ 272 h 726"/>
              <a:gd name="T110" fmla="*/ 507 w 2608"/>
              <a:gd name="T111" fmla="*/ 282 h 726"/>
              <a:gd name="T112" fmla="*/ 495 w 2608"/>
              <a:gd name="T113" fmla="*/ 286 h 726"/>
              <a:gd name="T114" fmla="*/ 407 w 2608"/>
              <a:gd name="T115" fmla="*/ 360 h 726"/>
              <a:gd name="T116" fmla="*/ 304 w 2608"/>
              <a:gd name="T117" fmla="*/ 395 h 726"/>
              <a:gd name="T118" fmla="*/ 137 w 2608"/>
              <a:gd name="T119" fmla="*/ 374 h 726"/>
              <a:gd name="T120" fmla="*/ 116 w 2608"/>
              <a:gd name="T121" fmla="*/ 379 h 726"/>
              <a:gd name="T122" fmla="*/ 62 w 2608"/>
              <a:gd name="T123" fmla="*/ 462 h 726"/>
              <a:gd name="T124" fmla="*/ 9 w 2608"/>
              <a:gd name="T125" fmla="*/ 472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8" h="726">
                <a:moveTo>
                  <a:pt x="0" y="432"/>
                </a:moveTo>
                <a:cubicBezTo>
                  <a:pt x="0" y="726"/>
                  <a:pt x="0" y="726"/>
                  <a:pt x="0" y="726"/>
                </a:cubicBezTo>
                <a:cubicBezTo>
                  <a:pt x="2608" y="726"/>
                  <a:pt x="2608" y="726"/>
                  <a:pt x="2608" y="726"/>
                </a:cubicBezTo>
                <a:cubicBezTo>
                  <a:pt x="2608" y="235"/>
                  <a:pt x="2608" y="235"/>
                  <a:pt x="2608" y="235"/>
                </a:cubicBezTo>
                <a:cubicBezTo>
                  <a:pt x="2605" y="239"/>
                  <a:pt x="2604" y="243"/>
                  <a:pt x="2602" y="247"/>
                </a:cubicBezTo>
                <a:cubicBezTo>
                  <a:pt x="2603" y="241"/>
                  <a:pt x="2604" y="232"/>
                  <a:pt x="2608" y="224"/>
                </a:cubicBezTo>
                <a:cubicBezTo>
                  <a:pt x="2608" y="206"/>
                  <a:pt x="2608" y="206"/>
                  <a:pt x="2608" y="206"/>
                </a:cubicBezTo>
                <a:cubicBezTo>
                  <a:pt x="2602" y="214"/>
                  <a:pt x="2596" y="225"/>
                  <a:pt x="2591" y="238"/>
                </a:cubicBezTo>
                <a:cubicBezTo>
                  <a:pt x="2592" y="223"/>
                  <a:pt x="2596" y="201"/>
                  <a:pt x="2608" y="182"/>
                </a:cubicBezTo>
                <a:cubicBezTo>
                  <a:pt x="2608" y="156"/>
                  <a:pt x="2608" y="156"/>
                  <a:pt x="2608" y="156"/>
                </a:cubicBezTo>
                <a:cubicBezTo>
                  <a:pt x="2602" y="160"/>
                  <a:pt x="2597" y="166"/>
                  <a:pt x="2593" y="172"/>
                </a:cubicBezTo>
                <a:cubicBezTo>
                  <a:pt x="2595" y="164"/>
                  <a:pt x="2599" y="154"/>
                  <a:pt x="2608" y="146"/>
                </a:cubicBezTo>
                <a:cubicBezTo>
                  <a:pt x="2608" y="140"/>
                  <a:pt x="2608" y="140"/>
                  <a:pt x="2608" y="140"/>
                </a:cubicBezTo>
                <a:cubicBezTo>
                  <a:pt x="2598" y="146"/>
                  <a:pt x="2589" y="155"/>
                  <a:pt x="2582" y="170"/>
                </a:cubicBezTo>
                <a:cubicBezTo>
                  <a:pt x="2584" y="141"/>
                  <a:pt x="2582" y="112"/>
                  <a:pt x="2565" y="98"/>
                </a:cubicBezTo>
                <a:cubicBezTo>
                  <a:pt x="2565" y="98"/>
                  <a:pt x="2578" y="131"/>
                  <a:pt x="2572" y="175"/>
                </a:cubicBezTo>
                <a:cubicBezTo>
                  <a:pt x="2555" y="141"/>
                  <a:pt x="2521" y="147"/>
                  <a:pt x="2521" y="147"/>
                </a:cubicBezTo>
                <a:cubicBezTo>
                  <a:pt x="2555" y="153"/>
                  <a:pt x="2563" y="176"/>
                  <a:pt x="2563" y="195"/>
                </a:cubicBezTo>
                <a:cubicBezTo>
                  <a:pt x="2555" y="174"/>
                  <a:pt x="2538" y="165"/>
                  <a:pt x="2538" y="165"/>
                </a:cubicBezTo>
                <a:cubicBezTo>
                  <a:pt x="2570" y="200"/>
                  <a:pt x="2554" y="231"/>
                  <a:pt x="2539" y="249"/>
                </a:cubicBezTo>
                <a:cubicBezTo>
                  <a:pt x="2533" y="236"/>
                  <a:pt x="2522" y="203"/>
                  <a:pt x="2542" y="190"/>
                </a:cubicBezTo>
                <a:cubicBezTo>
                  <a:pt x="2542" y="190"/>
                  <a:pt x="2526" y="190"/>
                  <a:pt x="2518" y="209"/>
                </a:cubicBezTo>
                <a:cubicBezTo>
                  <a:pt x="2516" y="209"/>
                  <a:pt x="2512" y="209"/>
                  <a:pt x="2506" y="210"/>
                </a:cubicBezTo>
                <a:cubicBezTo>
                  <a:pt x="2507" y="204"/>
                  <a:pt x="2510" y="196"/>
                  <a:pt x="2514" y="188"/>
                </a:cubicBezTo>
                <a:cubicBezTo>
                  <a:pt x="2516" y="187"/>
                  <a:pt x="2518" y="186"/>
                  <a:pt x="2520" y="185"/>
                </a:cubicBezTo>
                <a:cubicBezTo>
                  <a:pt x="2520" y="185"/>
                  <a:pt x="2518" y="185"/>
                  <a:pt x="2515" y="186"/>
                </a:cubicBezTo>
                <a:cubicBezTo>
                  <a:pt x="2515" y="184"/>
                  <a:pt x="2516" y="183"/>
                  <a:pt x="2517" y="182"/>
                </a:cubicBezTo>
                <a:cubicBezTo>
                  <a:pt x="2517" y="182"/>
                  <a:pt x="2515" y="183"/>
                  <a:pt x="2513" y="186"/>
                </a:cubicBezTo>
                <a:cubicBezTo>
                  <a:pt x="2502" y="188"/>
                  <a:pt x="2480" y="196"/>
                  <a:pt x="2460" y="230"/>
                </a:cubicBezTo>
                <a:cubicBezTo>
                  <a:pt x="2467" y="205"/>
                  <a:pt x="2485" y="160"/>
                  <a:pt x="2535" y="168"/>
                </a:cubicBezTo>
                <a:cubicBezTo>
                  <a:pt x="2535" y="168"/>
                  <a:pt x="2502" y="145"/>
                  <a:pt x="2470" y="178"/>
                </a:cubicBezTo>
                <a:cubicBezTo>
                  <a:pt x="2474" y="166"/>
                  <a:pt x="2485" y="153"/>
                  <a:pt x="2508" y="150"/>
                </a:cubicBezTo>
                <a:cubicBezTo>
                  <a:pt x="2508" y="150"/>
                  <a:pt x="2480" y="145"/>
                  <a:pt x="2461" y="175"/>
                </a:cubicBezTo>
                <a:cubicBezTo>
                  <a:pt x="2467" y="151"/>
                  <a:pt x="2468" y="127"/>
                  <a:pt x="2456" y="114"/>
                </a:cubicBezTo>
                <a:cubicBezTo>
                  <a:pt x="2456" y="114"/>
                  <a:pt x="2462" y="142"/>
                  <a:pt x="2453" y="177"/>
                </a:cubicBezTo>
                <a:cubicBezTo>
                  <a:pt x="2443" y="148"/>
                  <a:pt x="2415" y="148"/>
                  <a:pt x="2415" y="148"/>
                </a:cubicBezTo>
                <a:cubicBezTo>
                  <a:pt x="2442" y="157"/>
                  <a:pt x="2445" y="177"/>
                  <a:pt x="2443" y="192"/>
                </a:cubicBezTo>
                <a:cubicBezTo>
                  <a:pt x="2439" y="174"/>
                  <a:pt x="2426" y="165"/>
                  <a:pt x="2426" y="165"/>
                </a:cubicBezTo>
                <a:cubicBezTo>
                  <a:pt x="2435" y="178"/>
                  <a:pt x="2438" y="189"/>
                  <a:pt x="2437" y="199"/>
                </a:cubicBezTo>
                <a:cubicBezTo>
                  <a:pt x="2437" y="198"/>
                  <a:pt x="2437" y="197"/>
                  <a:pt x="2437" y="197"/>
                </a:cubicBezTo>
                <a:cubicBezTo>
                  <a:pt x="2437" y="199"/>
                  <a:pt x="2437" y="201"/>
                  <a:pt x="2436" y="202"/>
                </a:cubicBezTo>
                <a:cubicBezTo>
                  <a:pt x="2436" y="203"/>
                  <a:pt x="2436" y="203"/>
                  <a:pt x="2436" y="203"/>
                </a:cubicBezTo>
                <a:cubicBezTo>
                  <a:pt x="2436" y="204"/>
                  <a:pt x="2436" y="204"/>
                  <a:pt x="2436" y="204"/>
                </a:cubicBezTo>
                <a:cubicBezTo>
                  <a:pt x="2436" y="205"/>
                  <a:pt x="2436" y="205"/>
                  <a:pt x="2436" y="206"/>
                </a:cubicBezTo>
                <a:cubicBezTo>
                  <a:pt x="2433" y="216"/>
                  <a:pt x="2424" y="223"/>
                  <a:pt x="2416" y="229"/>
                </a:cubicBezTo>
                <a:cubicBezTo>
                  <a:pt x="2416" y="228"/>
                  <a:pt x="2416" y="228"/>
                  <a:pt x="2416" y="228"/>
                </a:cubicBezTo>
                <a:cubicBezTo>
                  <a:pt x="2424" y="214"/>
                  <a:pt x="2425" y="200"/>
                  <a:pt x="2423" y="188"/>
                </a:cubicBezTo>
                <a:cubicBezTo>
                  <a:pt x="2424" y="187"/>
                  <a:pt x="2425" y="187"/>
                  <a:pt x="2427" y="186"/>
                </a:cubicBezTo>
                <a:cubicBezTo>
                  <a:pt x="2427" y="186"/>
                  <a:pt x="2425" y="186"/>
                  <a:pt x="2423" y="186"/>
                </a:cubicBezTo>
                <a:cubicBezTo>
                  <a:pt x="2420" y="173"/>
                  <a:pt x="2415" y="164"/>
                  <a:pt x="2415" y="164"/>
                </a:cubicBezTo>
                <a:cubicBezTo>
                  <a:pt x="2417" y="173"/>
                  <a:pt x="2419" y="180"/>
                  <a:pt x="2419" y="187"/>
                </a:cubicBezTo>
                <a:cubicBezTo>
                  <a:pt x="2416" y="188"/>
                  <a:pt x="2412" y="190"/>
                  <a:pt x="2408" y="194"/>
                </a:cubicBezTo>
                <a:cubicBezTo>
                  <a:pt x="2408" y="188"/>
                  <a:pt x="2406" y="184"/>
                  <a:pt x="2404" y="180"/>
                </a:cubicBezTo>
                <a:cubicBezTo>
                  <a:pt x="2405" y="179"/>
                  <a:pt x="2406" y="177"/>
                  <a:pt x="2407" y="176"/>
                </a:cubicBezTo>
                <a:cubicBezTo>
                  <a:pt x="2407" y="176"/>
                  <a:pt x="2406" y="177"/>
                  <a:pt x="2404" y="179"/>
                </a:cubicBezTo>
                <a:cubicBezTo>
                  <a:pt x="2397" y="169"/>
                  <a:pt x="2388" y="167"/>
                  <a:pt x="2388" y="167"/>
                </a:cubicBezTo>
                <a:cubicBezTo>
                  <a:pt x="2395" y="173"/>
                  <a:pt x="2396" y="182"/>
                  <a:pt x="2395" y="191"/>
                </a:cubicBezTo>
                <a:cubicBezTo>
                  <a:pt x="2392" y="196"/>
                  <a:pt x="2389" y="203"/>
                  <a:pt x="2388" y="210"/>
                </a:cubicBezTo>
                <a:cubicBezTo>
                  <a:pt x="2386" y="213"/>
                  <a:pt x="2385" y="216"/>
                  <a:pt x="2384" y="218"/>
                </a:cubicBezTo>
                <a:cubicBezTo>
                  <a:pt x="2380" y="211"/>
                  <a:pt x="2378" y="202"/>
                  <a:pt x="2381" y="195"/>
                </a:cubicBezTo>
                <a:cubicBezTo>
                  <a:pt x="2381" y="195"/>
                  <a:pt x="2376" y="202"/>
                  <a:pt x="2373" y="211"/>
                </a:cubicBezTo>
                <a:cubicBezTo>
                  <a:pt x="2366" y="191"/>
                  <a:pt x="2366" y="165"/>
                  <a:pt x="2398" y="143"/>
                </a:cubicBezTo>
                <a:cubicBezTo>
                  <a:pt x="2398" y="143"/>
                  <a:pt x="2379" y="148"/>
                  <a:pt x="2367" y="166"/>
                </a:cubicBezTo>
                <a:cubicBezTo>
                  <a:pt x="2371" y="148"/>
                  <a:pt x="2383" y="128"/>
                  <a:pt x="2418" y="129"/>
                </a:cubicBezTo>
                <a:cubicBezTo>
                  <a:pt x="2418" y="129"/>
                  <a:pt x="2386" y="116"/>
                  <a:pt x="2362" y="145"/>
                </a:cubicBezTo>
                <a:cubicBezTo>
                  <a:pt x="2366" y="101"/>
                  <a:pt x="2385" y="71"/>
                  <a:pt x="2385" y="71"/>
                </a:cubicBezTo>
                <a:cubicBezTo>
                  <a:pt x="2366" y="82"/>
                  <a:pt x="2357" y="109"/>
                  <a:pt x="2354" y="139"/>
                </a:cubicBezTo>
                <a:cubicBezTo>
                  <a:pt x="2345" y="97"/>
                  <a:pt x="2311" y="89"/>
                  <a:pt x="2311" y="89"/>
                </a:cubicBezTo>
                <a:cubicBezTo>
                  <a:pt x="2336" y="104"/>
                  <a:pt x="2343" y="123"/>
                  <a:pt x="2343" y="138"/>
                </a:cubicBezTo>
                <a:cubicBezTo>
                  <a:pt x="2320" y="86"/>
                  <a:pt x="2272" y="99"/>
                  <a:pt x="2272" y="99"/>
                </a:cubicBezTo>
                <a:cubicBezTo>
                  <a:pt x="2300" y="105"/>
                  <a:pt x="2316" y="121"/>
                  <a:pt x="2324" y="139"/>
                </a:cubicBezTo>
                <a:cubicBezTo>
                  <a:pt x="2320" y="138"/>
                  <a:pt x="2311" y="137"/>
                  <a:pt x="2302" y="138"/>
                </a:cubicBezTo>
                <a:cubicBezTo>
                  <a:pt x="2298" y="135"/>
                  <a:pt x="2295" y="132"/>
                  <a:pt x="2292" y="130"/>
                </a:cubicBezTo>
                <a:cubicBezTo>
                  <a:pt x="2293" y="130"/>
                  <a:pt x="2294" y="129"/>
                  <a:pt x="2296" y="129"/>
                </a:cubicBezTo>
                <a:cubicBezTo>
                  <a:pt x="2296" y="129"/>
                  <a:pt x="2294" y="129"/>
                  <a:pt x="2291" y="130"/>
                </a:cubicBezTo>
                <a:cubicBezTo>
                  <a:pt x="2285" y="126"/>
                  <a:pt x="2281" y="125"/>
                  <a:pt x="2281" y="125"/>
                </a:cubicBezTo>
                <a:cubicBezTo>
                  <a:pt x="2284" y="127"/>
                  <a:pt x="2286" y="129"/>
                  <a:pt x="2288" y="131"/>
                </a:cubicBezTo>
                <a:cubicBezTo>
                  <a:pt x="2279" y="134"/>
                  <a:pt x="2264" y="142"/>
                  <a:pt x="2256" y="165"/>
                </a:cubicBezTo>
                <a:cubicBezTo>
                  <a:pt x="2256" y="141"/>
                  <a:pt x="2251" y="117"/>
                  <a:pt x="2237" y="107"/>
                </a:cubicBezTo>
                <a:cubicBezTo>
                  <a:pt x="2237" y="107"/>
                  <a:pt x="2239" y="113"/>
                  <a:pt x="2242" y="122"/>
                </a:cubicBezTo>
                <a:cubicBezTo>
                  <a:pt x="2232" y="119"/>
                  <a:pt x="2209" y="116"/>
                  <a:pt x="2191" y="138"/>
                </a:cubicBezTo>
                <a:cubicBezTo>
                  <a:pt x="2197" y="94"/>
                  <a:pt x="2217" y="65"/>
                  <a:pt x="2217" y="65"/>
                </a:cubicBezTo>
                <a:cubicBezTo>
                  <a:pt x="2198" y="74"/>
                  <a:pt x="2188" y="102"/>
                  <a:pt x="2182" y="131"/>
                </a:cubicBezTo>
                <a:cubicBezTo>
                  <a:pt x="2175" y="89"/>
                  <a:pt x="2142" y="79"/>
                  <a:pt x="2142" y="79"/>
                </a:cubicBezTo>
                <a:cubicBezTo>
                  <a:pt x="2166" y="95"/>
                  <a:pt x="2172" y="115"/>
                  <a:pt x="2172" y="130"/>
                </a:cubicBezTo>
                <a:cubicBezTo>
                  <a:pt x="2151" y="77"/>
                  <a:pt x="2103" y="87"/>
                  <a:pt x="2103" y="87"/>
                </a:cubicBezTo>
                <a:cubicBezTo>
                  <a:pt x="2133" y="95"/>
                  <a:pt x="2148" y="114"/>
                  <a:pt x="2154" y="135"/>
                </a:cubicBezTo>
                <a:cubicBezTo>
                  <a:pt x="2150" y="135"/>
                  <a:pt x="2144" y="135"/>
                  <a:pt x="2137" y="136"/>
                </a:cubicBezTo>
                <a:cubicBezTo>
                  <a:pt x="2135" y="133"/>
                  <a:pt x="2132" y="130"/>
                  <a:pt x="2130" y="128"/>
                </a:cubicBezTo>
                <a:cubicBezTo>
                  <a:pt x="2131" y="127"/>
                  <a:pt x="2132" y="127"/>
                  <a:pt x="2134" y="126"/>
                </a:cubicBezTo>
                <a:cubicBezTo>
                  <a:pt x="2134" y="126"/>
                  <a:pt x="2132" y="126"/>
                  <a:pt x="2130" y="127"/>
                </a:cubicBezTo>
                <a:cubicBezTo>
                  <a:pt x="2120" y="117"/>
                  <a:pt x="2111" y="114"/>
                  <a:pt x="2111" y="114"/>
                </a:cubicBezTo>
                <a:cubicBezTo>
                  <a:pt x="2117" y="118"/>
                  <a:pt x="2121" y="123"/>
                  <a:pt x="2125" y="128"/>
                </a:cubicBezTo>
                <a:cubicBezTo>
                  <a:pt x="2120" y="131"/>
                  <a:pt x="2112" y="135"/>
                  <a:pt x="2105" y="143"/>
                </a:cubicBezTo>
                <a:cubicBezTo>
                  <a:pt x="2103" y="142"/>
                  <a:pt x="2102" y="142"/>
                  <a:pt x="2102" y="142"/>
                </a:cubicBezTo>
                <a:cubicBezTo>
                  <a:pt x="2103" y="143"/>
                  <a:pt x="2103" y="143"/>
                  <a:pt x="2104" y="144"/>
                </a:cubicBezTo>
                <a:cubicBezTo>
                  <a:pt x="2102" y="147"/>
                  <a:pt x="2099" y="150"/>
                  <a:pt x="2097" y="154"/>
                </a:cubicBezTo>
                <a:cubicBezTo>
                  <a:pt x="2097" y="153"/>
                  <a:pt x="2097" y="152"/>
                  <a:pt x="2097" y="152"/>
                </a:cubicBezTo>
                <a:cubicBezTo>
                  <a:pt x="2097" y="152"/>
                  <a:pt x="2096" y="154"/>
                  <a:pt x="2096" y="158"/>
                </a:cubicBezTo>
                <a:cubicBezTo>
                  <a:pt x="2095" y="159"/>
                  <a:pt x="2094" y="161"/>
                  <a:pt x="2094" y="162"/>
                </a:cubicBezTo>
                <a:cubicBezTo>
                  <a:pt x="2094" y="138"/>
                  <a:pt x="2089" y="115"/>
                  <a:pt x="2075" y="105"/>
                </a:cubicBezTo>
                <a:cubicBezTo>
                  <a:pt x="2075" y="105"/>
                  <a:pt x="2087" y="130"/>
                  <a:pt x="2086" y="167"/>
                </a:cubicBezTo>
                <a:cubicBezTo>
                  <a:pt x="2080" y="157"/>
                  <a:pt x="2072" y="152"/>
                  <a:pt x="2065" y="150"/>
                </a:cubicBezTo>
                <a:cubicBezTo>
                  <a:pt x="2066" y="149"/>
                  <a:pt x="2067" y="149"/>
                  <a:pt x="2067" y="148"/>
                </a:cubicBezTo>
                <a:cubicBezTo>
                  <a:pt x="2067" y="148"/>
                  <a:pt x="2066" y="149"/>
                  <a:pt x="2064" y="149"/>
                </a:cubicBezTo>
                <a:cubicBezTo>
                  <a:pt x="2053" y="146"/>
                  <a:pt x="2043" y="148"/>
                  <a:pt x="2043" y="148"/>
                </a:cubicBezTo>
                <a:cubicBezTo>
                  <a:pt x="2049" y="149"/>
                  <a:pt x="2054" y="150"/>
                  <a:pt x="2058" y="152"/>
                </a:cubicBezTo>
                <a:cubicBezTo>
                  <a:pt x="2048" y="157"/>
                  <a:pt x="2031" y="170"/>
                  <a:pt x="2021" y="203"/>
                </a:cubicBezTo>
                <a:cubicBezTo>
                  <a:pt x="2021" y="203"/>
                  <a:pt x="2021" y="202"/>
                  <a:pt x="2021" y="202"/>
                </a:cubicBezTo>
                <a:cubicBezTo>
                  <a:pt x="2021" y="202"/>
                  <a:pt x="2020" y="204"/>
                  <a:pt x="2020" y="206"/>
                </a:cubicBezTo>
                <a:cubicBezTo>
                  <a:pt x="2020" y="180"/>
                  <a:pt x="2027" y="133"/>
                  <a:pt x="2077" y="128"/>
                </a:cubicBezTo>
                <a:cubicBezTo>
                  <a:pt x="2077" y="128"/>
                  <a:pt x="2039" y="114"/>
                  <a:pt x="2016" y="154"/>
                </a:cubicBezTo>
                <a:cubicBezTo>
                  <a:pt x="2018" y="141"/>
                  <a:pt x="2025" y="126"/>
                  <a:pt x="2047" y="117"/>
                </a:cubicBezTo>
                <a:cubicBezTo>
                  <a:pt x="2047" y="117"/>
                  <a:pt x="2019" y="120"/>
                  <a:pt x="2007" y="153"/>
                </a:cubicBezTo>
                <a:cubicBezTo>
                  <a:pt x="2007" y="129"/>
                  <a:pt x="2002" y="105"/>
                  <a:pt x="1988" y="95"/>
                </a:cubicBezTo>
                <a:cubicBezTo>
                  <a:pt x="1988" y="95"/>
                  <a:pt x="2001" y="121"/>
                  <a:pt x="1999" y="157"/>
                </a:cubicBezTo>
                <a:cubicBezTo>
                  <a:pt x="1983" y="131"/>
                  <a:pt x="1956" y="139"/>
                  <a:pt x="1956" y="139"/>
                </a:cubicBezTo>
                <a:cubicBezTo>
                  <a:pt x="1984" y="141"/>
                  <a:pt x="1992" y="159"/>
                  <a:pt x="1994" y="174"/>
                </a:cubicBezTo>
                <a:cubicBezTo>
                  <a:pt x="1992" y="171"/>
                  <a:pt x="1990" y="168"/>
                  <a:pt x="1988" y="165"/>
                </a:cubicBezTo>
                <a:cubicBezTo>
                  <a:pt x="1986" y="157"/>
                  <a:pt x="1982" y="152"/>
                  <a:pt x="1982" y="152"/>
                </a:cubicBezTo>
                <a:cubicBezTo>
                  <a:pt x="1984" y="155"/>
                  <a:pt x="1984" y="159"/>
                  <a:pt x="1985" y="162"/>
                </a:cubicBezTo>
                <a:cubicBezTo>
                  <a:pt x="1978" y="155"/>
                  <a:pt x="1971" y="152"/>
                  <a:pt x="1971" y="152"/>
                </a:cubicBezTo>
                <a:cubicBezTo>
                  <a:pt x="1979" y="159"/>
                  <a:pt x="1984" y="166"/>
                  <a:pt x="1987" y="173"/>
                </a:cubicBezTo>
                <a:cubicBezTo>
                  <a:pt x="1988" y="190"/>
                  <a:pt x="1982" y="201"/>
                  <a:pt x="1975" y="208"/>
                </a:cubicBezTo>
                <a:cubicBezTo>
                  <a:pt x="1978" y="193"/>
                  <a:pt x="1977" y="182"/>
                  <a:pt x="1974" y="174"/>
                </a:cubicBezTo>
                <a:cubicBezTo>
                  <a:pt x="1975" y="174"/>
                  <a:pt x="1976" y="173"/>
                  <a:pt x="1977" y="172"/>
                </a:cubicBezTo>
                <a:cubicBezTo>
                  <a:pt x="1977" y="172"/>
                  <a:pt x="1976" y="172"/>
                  <a:pt x="1974" y="173"/>
                </a:cubicBezTo>
                <a:cubicBezTo>
                  <a:pt x="1968" y="157"/>
                  <a:pt x="1956" y="155"/>
                  <a:pt x="1956" y="155"/>
                </a:cubicBezTo>
                <a:cubicBezTo>
                  <a:pt x="1964" y="162"/>
                  <a:pt x="1964" y="173"/>
                  <a:pt x="1961" y="183"/>
                </a:cubicBezTo>
                <a:cubicBezTo>
                  <a:pt x="1959" y="186"/>
                  <a:pt x="1958" y="190"/>
                  <a:pt x="1957" y="196"/>
                </a:cubicBezTo>
                <a:cubicBezTo>
                  <a:pt x="1955" y="199"/>
                  <a:pt x="1953" y="203"/>
                  <a:pt x="1951" y="206"/>
                </a:cubicBezTo>
                <a:cubicBezTo>
                  <a:pt x="1948" y="197"/>
                  <a:pt x="1948" y="185"/>
                  <a:pt x="1955" y="168"/>
                </a:cubicBezTo>
                <a:cubicBezTo>
                  <a:pt x="1955" y="168"/>
                  <a:pt x="1941" y="187"/>
                  <a:pt x="1945" y="209"/>
                </a:cubicBezTo>
                <a:cubicBezTo>
                  <a:pt x="1934" y="189"/>
                  <a:pt x="1928" y="157"/>
                  <a:pt x="1966" y="131"/>
                </a:cubicBezTo>
                <a:cubicBezTo>
                  <a:pt x="1966" y="131"/>
                  <a:pt x="1947" y="136"/>
                  <a:pt x="1934" y="154"/>
                </a:cubicBezTo>
                <a:cubicBezTo>
                  <a:pt x="1938" y="136"/>
                  <a:pt x="1951" y="115"/>
                  <a:pt x="1985" y="117"/>
                </a:cubicBezTo>
                <a:cubicBezTo>
                  <a:pt x="1985" y="117"/>
                  <a:pt x="1953" y="104"/>
                  <a:pt x="1930" y="133"/>
                </a:cubicBezTo>
                <a:cubicBezTo>
                  <a:pt x="1934" y="89"/>
                  <a:pt x="1953" y="59"/>
                  <a:pt x="1953" y="59"/>
                </a:cubicBezTo>
                <a:cubicBezTo>
                  <a:pt x="1934" y="69"/>
                  <a:pt x="1925" y="97"/>
                  <a:pt x="1921" y="127"/>
                </a:cubicBezTo>
                <a:cubicBezTo>
                  <a:pt x="1912" y="85"/>
                  <a:pt x="1878" y="77"/>
                  <a:pt x="1878" y="77"/>
                </a:cubicBezTo>
                <a:cubicBezTo>
                  <a:pt x="1904" y="92"/>
                  <a:pt x="1910" y="111"/>
                  <a:pt x="1910" y="126"/>
                </a:cubicBezTo>
                <a:cubicBezTo>
                  <a:pt x="1888" y="74"/>
                  <a:pt x="1840" y="86"/>
                  <a:pt x="1840" y="86"/>
                </a:cubicBezTo>
                <a:cubicBezTo>
                  <a:pt x="1901" y="99"/>
                  <a:pt x="1902" y="159"/>
                  <a:pt x="1898" y="191"/>
                </a:cubicBezTo>
                <a:cubicBezTo>
                  <a:pt x="1888" y="128"/>
                  <a:pt x="1854" y="115"/>
                  <a:pt x="1850" y="113"/>
                </a:cubicBezTo>
                <a:cubicBezTo>
                  <a:pt x="1849" y="111"/>
                  <a:pt x="1849" y="110"/>
                  <a:pt x="1849" y="110"/>
                </a:cubicBezTo>
                <a:cubicBezTo>
                  <a:pt x="1849" y="110"/>
                  <a:pt x="1845" y="136"/>
                  <a:pt x="1821" y="150"/>
                </a:cubicBezTo>
                <a:cubicBezTo>
                  <a:pt x="1821" y="135"/>
                  <a:pt x="1824" y="112"/>
                  <a:pt x="1847" y="99"/>
                </a:cubicBezTo>
                <a:cubicBezTo>
                  <a:pt x="1847" y="99"/>
                  <a:pt x="1821" y="102"/>
                  <a:pt x="1813" y="146"/>
                </a:cubicBezTo>
                <a:cubicBezTo>
                  <a:pt x="1813" y="125"/>
                  <a:pt x="1819" y="91"/>
                  <a:pt x="1845" y="72"/>
                </a:cubicBezTo>
                <a:cubicBezTo>
                  <a:pt x="1845" y="72"/>
                  <a:pt x="1818" y="77"/>
                  <a:pt x="1805" y="138"/>
                </a:cubicBezTo>
                <a:cubicBezTo>
                  <a:pt x="1805" y="108"/>
                  <a:pt x="1811" y="53"/>
                  <a:pt x="1853" y="49"/>
                </a:cubicBezTo>
                <a:cubicBezTo>
                  <a:pt x="1853" y="49"/>
                  <a:pt x="1822" y="32"/>
                  <a:pt x="1802" y="77"/>
                </a:cubicBezTo>
                <a:cubicBezTo>
                  <a:pt x="1804" y="63"/>
                  <a:pt x="1810" y="46"/>
                  <a:pt x="1828" y="36"/>
                </a:cubicBezTo>
                <a:cubicBezTo>
                  <a:pt x="1828" y="36"/>
                  <a:pt x="1805" y="39"/>
                  <a:pt x="1795" y="76"/>
                </a:cubicBezTo>
                <a:cubicBezTo>
                  <a:pt x="1795" y="49"/>
                  <a:pt x="1791" y="22"/>
                  <a:pt x="1779" y="10"/>
                </a:cubicBezTo>
                <a:cubicBezTo>
                  <a:pt x="1779" y="10"/>
                  <a:pt x="1790" y="40"/>
                  <a:pt x="1788" y="81"/>
                </a:cubicBezTo>
                <a:cubicBezTo>
                  <a:pt x="1775" y="51"/>
                  <a:pt x="1753" y="59"/>
                  <a:pt x="1753" y="59"/>
                </a:cubicBezTo>
                <a:cubicBezTo>
                  <a:pt x="1776" y="62"/>
                  <a:pt x="1782" y="82"/>
                  <a:pt x="1784" y="100"/>
                </a:cubicBezTo>
                <a:cubicBezTo>
                  <a:pt x="1777" y="82"/>
                  <a:pt x="1765" y="74"/>
                  <a:pt x="1765" y="74"/>
                </a:cubicBezTo>
                <a:cubicBezTo>
                  <a:pt x="1789" y="105"/>
                  <a:pt x="1780" y="134"/>
                  <a:pt x="1770" y="152"/>
                </a:cubicBezTo>
                <a:cubicBezTo>
                  <a:pt x="1766" y="140"/>
                  <a:pt x="1756" y="110"/>
                  <a:pt x="1769" y="97"/>
                </a:cubicBezTo>
                <a:cubicBezTo>
                  <a:pt x="1769" y="97"/>
                  <a:pt x="1758" y="98"/>
                  <a:pt x="1754" y="117"/>
                </a:cubicBezTo>
                <a:cubicBezTo>
                  <a:pt x="1753" y="117"/>
                  <a:pt x="1750" y="117"/>
                  <a:pt x="1746" y="118"/>
                </a:cubicBezTo>
                <a:cubicBezTo>
                  <a:pt x="1746" y="112"/>
                  <a:pt x="1747" y="105"/>
                  <a:pt x="1750" y="97"/>
                </a:cubicBezTo>
                <a:cubicBezTo>
                  <a:pt x="1751" y="96"/>
                  <a:pt x="1753" y="95"/>
                  <a:pt x="1754" y="95"/>
                </a:cubicBezTo>
                <a:cubicBezTo>
                  <a:pt x="1754" y="95"/>
                  <a:pt x="1753" y="95"/>
                  <a:pt x="1750" y="95"/>
                </a:cubicBezTo>
                <a:cubicBezTo>
                  <a:pt x="1751" y="94"/>
                  <a:pt x="1751" y="93"/>
                  <a:pt x="1751" y="92"/>
                </a:cubicBezTo>
                <a:cubicBezTo>
                  <a:pt x="1751" y="92"/>
                  <a:pt x="1751" y="93"/>
                  <a:pt x="1749" y="96"/>
                </a:cubicBezTo>
                <a:cubicBezTo>
                  <a:pt x="1742" y="98"/>
                  <a:pt x="1727" y="107"/>
                  <a:pt x="1716" y="141"/>
                </a:cubicBezTo>
                <a:cubicBezTo>
                  <a:pt x="1719" y="117"/>
                  <a:pt x="1729" y="74"/>
                  <a:pt x="1763" y="78"/>
                </a:cubicBezTo>
                <a:cubicBezTo>
                  <a:pt x="1763" y="78"/>
                  <a:pt x="1739" y="59"/>
                  <a:pt x="1719" y="91"/>
                </a:cubicBezTo>
                <a:cubicBezTo>
                  <a:pt x="1722" y="80"/>
                  <a:pt x="1728" y="68"/>
                  <a:pt x="1744" y="63"/>
                </a:cubicBezTo>
                <a:cubicBezTo>
                  <a:pt x="1744" y="63"/>
                  <a:pt x="1725" y="61"/>
                  <a:pt x="1714" y="89"/>
                </a:cubicBezTo>
                <a:cubicBezTo>
                  <a:pt x="1716" y="67"/>
                  <a:pt x="1715" y="45"/>
                  <a:pt x="1707" y="34"/>
                </a:cubicBezTo>
                <a:cubicBezTo>
                  <a:pt x="1707" y="34"/>
                  <a:pt x="1713" y="59"/>
                  <a:pt x="1708" y="92"/>
                </a:cubicBezTo>
                <a:cubicBezTo>
                  <a:pt x="1700" y="66"/>
                  <a:pt x="1681" y="68"/>
                  <a:pt x="1681" y="68"/>
                </a:cubicBezTo>
                <a:cubicBezTo>
                  <a:pt x="1700" y="75"/>
                  <a:pt x="1703" y="92"/>
                  <a:pt x="1703" y="107"/>
                </a:cubicBezTo>
                <a:cubicBezTo>
                  <a:pt x="1699" y="91"/>
                  <a:pt x="1689" y="83"/>
                  <a:pt x="1689" y="83"/>
                </a:cubicBezTo>
                <a:cubicBezTo>
                  <a:pt x="1696" y="94"/>
                  <a:pt x="1699" y="104"/>
                  <a:pt x="1699" y="113"/>
                </a:cubicBezTo>
                <a:cubicBezTo>
                  <a:pt x="1698" y="113"/>
                  <a:pt x="1698" y="112"/>
                  <a:pt x="1698" y="112"/>
                </a:cubicBezTo>
                <a:cubicBezTo>
                  <a:pt x="1698" y="114"/>
                  <a:pt x="1698" y="115"/>
                  <a:pt x="1698" y="117"/>
                </a:cubicBezTo>
                <a:cubicBezTo>
                  <a:pt x="1698" y="117"/>
                  <a:pt x="1698" y="117"/>
                  <a:pt x="1698" y="118"/>
                </a:cubicBezTo>
                <a:cubicBezTo>
                  <a:pt x="1698" y="118"/>
                  <a:pt x="1698" y="118"/>
                  <a:pt x="1698" y="119"/>
                </a:cubicBezTo>
                <a:cubicBezTo>
                  <a:pt x="1698" y="119"/>
                  <a:pt x="1698" y="119"/>
                  <a:pt x="1698" y="120"/>
                </a:cubicBezTo>
                <a:cubicBezTo>
                  <a:pt x="1697" y="129"/>
                  <a:pt x="1691" y="137"/>
                  <a:pt x="1686" y="142"/>
                </a:cubicBezTo>
                <a:cubicBezTo>
                  <a:pt x="1686" y="142"/>
                  <a:pt x="1686" y="142"/>
                  <a:pt x="1686" y="142"/>
                </a:cubicBezTo>
                <a:cubicBezTo>
                  <a:pt x="1691" y="128"/>
                  <a:pt x="1690" y="115"/>
                  <a:pt x="1689" y="105"/>
                </a:cubicBezTo>
                <a:cubicBezTo>
                  <a:pt x="1689" y="104"/>
                  <a:pt x="1690" y="103"/>
                  <a:pt x="1691" y="102"/>
                </a:cubicBezTo>
                <a:cubicBezTo>
                  <a:pt x="1691" y="102"/>
                  <a:pt x="1690" y="102"/>
                  <a:pt x="1688" y="103"/>
                </a:cubicBezTo>
                <a:cubicBezTo>
                  <a:pt x="1686" y="91"/>
                  <a:pt x="1682" y="83"/>
                  <a:pt x="1682" y="83"/>
                </a:cubicBezTo>
                <a:cubicBezTo>
                  <a:pt x="1684" y="91"/>
                  <a:pt x="1685" y="98"/>
                  <a:pt x="1686" y="104"/>
                </a:cubicBezTo>
                <a:cubicBezTo>
                  <a:pt x="1684" y="105"/>
                  <a:pt x="1681" y="107"/>
                  <a:pt x="1679" y="111"/>
                </a:cubicBezTo>
                <a:cubicBezTo>
                  <a:pt x="1678" y="106"/>
                  <a:pt x="1677" y="102"/>
                  <a:pt x="1675" y="99"/>
                </a:cubicBezTo>
                <a:cubicBezTo>
                  <a:pt x="1676" y="97"/>
                  <a:pt x="1677" y="96"/>
                  <a:pt x="1677" y="94"/>
                </a:cubicBezTo>
                <a:cubicBezTo>
                  <a:pt x="1677" y="94"/>
                  <a:pt x="1676" y="96"/>
                  <a:pt x="1675" y="98"/>
                </a:cubicBezTo>
                <a:cubicBezTo>
                  <a:pt x="1670" y="89"/>
                  <a:pt x="1664" y="88"/>
                  <a:pt x="1664" y="88"/>
                </a:cubicBezTo>
                <a:cubicBezTo>
                  <a:pt x="1669" y="93"/>
                  <a:pt x="1670" y="101"/>
                  <a:pt x="1670" y="109"/>
                </a:cubicBezTo>
                <a:cubicBezTo>
                  <a:pt x="1668" y="115"/>
                  <a:pt x="1666" y="121"/>
                  <a:pt x="1666" y="128"/>
                </a:cubicBezTo>
                <a:cubicBezTo>
                  <a:pt x="1665" y="130"/>
                  <a:pt x="1664" y="133"/>
                  <a:pt x="1664" y="135"/>
                </a:cubicBezTo>
                <a:cubicBezTo>
                  <a:pt x="1661" y="129"/>
                  <a:pt x="1659" y="121"/>
                  <a:pt x="1661" y="114"/>
                </a:cubicBezTo>
                <a:cubicBezTo>
                  <a:pt x="1661" y="114"/>
                  <a:pt x="1658" y="121"/>
                  <a:pt x="1656" y="130"/>
                </a:cubicBezTo>
                <a:cubicBezTo>
                  <a:pt x="1650" y="112"/>
                  <a:pt x="1649" y="88"/>
                  <a:pt x="1669" y="65"/>
                </a:cubicBezTo>
                <a:cubicBezTo>
                  <a:pt x="1669" y="65"/>
                  <a:pt x="1657" y="71"/>
                  <a:pt x="1649" y="89"/>
                </a:cubicBezTo>
                <a:cubicBezTo>
                  <a:pt x="1651" y="72"/>
                  <a:pt x="1658" y="52"/>
                  <a:pt x="1682" y="50"/>
                </a:cubicBezTo>
                <a:cubicBezTo>
                  <a:pt x="1682" y="50"/>
                  <a:pt x="1659" y="41"/>
                  <a:pt x="1645" y="70"/>
                </a:cubicBezTo>
                <a:cubicBezTo>
                  <a:pt x="1645" y="29"/>
                  <a:pt x="1657" y="0"/>
                  <a:pt x="1657" y="0"/>
                </a:cubicBezTo>
                <a:cubicBezTo>
                  <a:pt x="1644" y="11"/>
                  <a:pt x="1640" y="37"/>
                  <a:pt x="1639" y="64"/>
                </a:cubicBezTo>
                <a:cubicBezTo>
                  <a:pt x="1630" y="27"/>
                  <a:pt x="1607" y="22"/>
                  <a:pt x="1607" y="22"/>
                </a:cubicBezTo>
                <a:cubicBezTo>
                  <a:pt x="1625" y="34"/>
                  <a:pt x="1631" y="51"/>
                  <a:pt x="1632" y="65"/>
                </a:cubicBezTo>
                <a:cubicBezTo>
                  <a:pt x="1613" y="19"/>
                  <a:pt x="1582" y="34"/>
                  <a:pt x="1582" y="34"/>
                </a:cubicBezTo>
                <a:cubicBezTo>
                  <a:pt x="1601" y="37"/>
                  <a:pt x="1612" y="51"/>
                  <a:pt x="1619" y="67"/>
                </a:cubicBezTo>
                <a:cubicBezTo>
                  <a:pt x="1616" y="67"/>
                  <a:pt x="1610" y="66"/>
                  <a:pt x="1604" y="68"/>
                </a:cubicBezTo>
                <a:cubicBezTo>
                  <a:pt x="1601" y="65"/>
                  <a:pt x="1599" y="63"/>
                  <a:pt x="1597" y="62"/>
                </a:cubicBezTo>
                <a:cubicBezTo>
                  <a:pt x="1598" y="61"/>
                  <a:pt x="1598" y="60"/>
                  <a:pt x="1599" y="60"/>
                </a:cubicBezTo>
                <a:cubicBezTo>
                  <a:pt x="1599" y="60"/>
                  <a:pt x="1598" y="60"/>
                  <a:pt x="1596" y="61"/>
                </a:cubicBezTo>
                <a:cubicBezTo>
                  <a:pt x="1592" y="58"/>
                  <a:pt x="1589" y="57"/>
                  <a:pt x="1589" y="57"/>
                </a:cubicBezTo>
                <a:cubicBezTo>
                  <a:pt x="1591" y="59"/>
                  <a:pt x="1593" y="60"/>
                  <a:pt x="1594" y="62"/>
                </a:cubicBezTo>
                <a:cubicBezTo>
                  <a:pt x="1588" y="66"/>
                  <a:pt x="1578" y="75"/>
                  <a:pt x="1575" y="96"/>
                </a:cubicBezTo>
                <a:cubicBezTo>
                  <a:pt x="1573" y="74"/>
                  <a:pt x="1569" y="53"/>
                  <a:pt x="1558" y="45"/>
                </a:cubicBezTo>
                <a:cubicBezTo>
                  <a:pt x="1558" y="45"/>
                  <a:pt x="1560" y="49"/>
                  <a:pt x="1563" y="58"/>
                </a:cubicBezTo>
                <a:cubicBezTo>
                  <a:pt x="1556" y="56"/>
                  <a:pt x="1540" y="55"/>
                  <a:pt x="1529" y="76"/>
                </a:cubicBezTo>
                <a:cubicBezTo>
                  <a:pt x="1530" y="35"/>
                  <a:pt x="1543" y="7"/>
                  <a:pt x="1543" y="7"/>
                </a:cubicBezTo>
                <a:cubicBezTo>
                  <a:pt x="1530" y="17"/>
                  <a:pt x="1525" y="43"/>
                  <a:pt x="1523" y="70"/>
                </a:cubicBezTo>
                <a:cubicBezTo>
                  <a:pt x="1516" y="32"/>
                  <a:pt x="1492" y="26"/>
                  <a:pt x="1492" y="26"/>
                </a:cubicBezTo>
                <a:cubicBezTo>
                  <a:pt x="1510" y="39"/>
                  <a:pt x="1515" y="56"/>
                  <a:pt x="1516" y="71"/>
                </a:cubicBezTo>
                <a:cubicBezTo>
                  <a:pt x="1499" y="23"/>
                  <a:pt x="1467" y="37"/>
                  <a:pt x="1467" y="37"/>
                </a:cubicBezTo>
                <a:cubicBezTo>
                  <a:pt x="1488" y="41"/>
                  <a:pt x="1499" y="58"/>
                  <a:pt x="1504" y="77"/>
                </a:cubicBezTo>
                <a:cubicBezTo>
                  <a:pt x="1501" y="77"/>
                  <a:pt x="1497" y="77"/>
                  <a:pt x="1493" y="79"/>
                </a:cubicBezTo>
                <a:cubicBezTo>
                  <a:pt x="1491" y="76"/>
                  <a:pt x="1489" y="74"/>
                  <a:pt x="1488" y="72"/>
                </a:cubicBezTo>
                <a:cubicBezTo>
                  <a:pt x="1488" y="71"/>
                  <a:pt x="1489" y="71"/>
                  <a:pt x="1490" y="70"/>
                </a:cubicBezTo>
                <a:cubicBezTo>
                  <a:pt x="1490" y="70"/>
                  <a:pt x="1489" y="70"/>
                  <a:pt x="1487" y="71"/>
                </a:cubicBezTo>
                <a:cubicBezTo>
                  <a:pt x="1480" y="62"/>
                  <a:pt x="1474" y="60"/>
                  <a:pt x="1474" y="60"/>
                </a:cubicBezTo>
                <a:cubicBezTo>
                  <a:pt x="1478" y="64"/>
                  <a:pt x="1481" y="68"/>
                  <a:pt x="1484" y="73"/>
                </a:cubicBezTo>
                <a:cubicBezTo>
                  <a:pt x="1481" y="75"/>
                  <a:pt x="1475" y="80"/>
                  <a:pt x="1471" y="88"/>
                </a:cubicBezTo>
                <a:cubicBezTo>
                  <a:pt x="1470" y="87"/>
                  <a:pt x="1469" y="87"/>
                  <a:pt x="1469" y="87"/>
                </a:cubicBezTo>
                <a:cubicBezTo>
                  <a:pt x="1470" y="87"/>
                  <a:pt x="1470" y="88"/>
                  <a:pt x="1471" y="88"/>
                </a:cubicBezTo>
                <a:cubicBezTo>
                  <a:pt x="1469" y="91"/>
                  <a:pt x="1468" y="95"/>
                  <a:pt x="1467" y="99"/>
                </a:cubicBezTo>
                <a:cubicBezTo>
                  <a:pt x="1467" y="98"/>
                  <a:pt x="1467" y="97"/>
                  <a:pt x="1467" y="97"/>
                </a:cubicBezTo>
                <a:cubicBezTo>
                  <a:pt x="1467" y="97"/>
                  <a:pt x="1466" y="99"/>
                  <a:pt x="1466" y="102"/>
                </a:cubicBezTo>
                <a:cubicBezTo>
                  <a:pt x="1466" y="103"/>
                  <a:pt x="1465" y="105"/>
                  <a:pt x="1465" y="106"/>
                </a:cubicBezTo>
                <a:cubicBezTo>
                  <a:pt x="1463" y="84"/>
                  <a:pt x="1459" y="63"/>
                  <a:pt x="1449" y="55"/>
                </a:cubicBezTo>
                <a:cubicBezTo>
                  <a:pt x="1449" y="55"/>
                  <a:pt x="1459" y="78"/>
                  <a:pt x="1460" y="111"/>
                </a:cubicBezTo>
                <a:cubicBezTo>
                  <a:pt x="1455" y="103"/>
                  <a:pt x="1450" y="99"/>
                  <a:pt x="1445" y="97"/>
                </a:cubicBezTo>
                <a:cubicBezTo>
                  <a:pt x="1445" y="96"/>
                  <a:pt x="1446" y="96"/>
                  <a:pt x="1446" y="96"/>
                </a:cubicBezTo>
                <a:cubicBezTo>
                  <a:pt x="1446" y="96"/>
                  <a:pt x="1445" y="96"/>
                  <a:pt x="1444" y="97"/>
                </a:cubicBezTo>
                <a:cubicBezTo>
                  <a:pt x="1436" y="94"/>
                  <a:pt x="1430" y="97"/>
                  <a:pt x="1430" y="97"/>
                </a:cubicBezTo>
                <a:cubicBezTo>
                  <a:pt x="1434" y="97"/>
                  <a:pt x="1437" y="98"/>
                  <a:pt x="1440" y="99"/>
                </a:cubicBezTo>
                <a:cubicBezTo>
                  <a:pt x="1434" y="105"/>
                  <a:pt x="1423" y="118"/>
                  <a:pt x="1418" y="150"/>
                </a:cubicBezTo>
                <a:cubicBezTo>
                  <a:pt x="1418" y="149"/>
                  <a:pt x="1418" y="149"/>
                  <a:pt x="1418" y="149"/>
                </a:cubicBezTo>
                <a:cubicBezTo>
                  <a:pt x="1418" y="149"/>
                  <a:pt x="1418" y="150"/>
                  <a:pt x="1417" y="153"/>
                </a:cubicBezTo>
                <a:cubicBezTo>
                  <a:pt x="1416" y="129"/>
                  <a:pt x="1418" y="84"/>
                  <a:pt x="1452" y="76"/>
                </a:cubicBezTo>
                <a:cubicBezTo>
                  <a:pt x="1452" y="76"/>
                  <a:pt x="1425" y="66"/>
                  <a:pt x="1412" y="104"/>
                </a:cubicBezTo>
                <a:cubicBezTo>
                  <a:pt x="1412" y="93"/>
                  <a:pt x="1416" y="79"/>
                  <a:pt x="1431" y="68"/>
                </a:cubicBezTo>
                <a:cubicBezTo>
                  <a:pt x="1431" y="68"/>
                  <a:pt x="1412" y="73"/>
                  <a:pt x="1406" y="104"/>
                </a:cubicBezTo>
                <a:cubicBezTo>
                  <a:pt x="1404" y="82"/>
                  <a:pt x="1400" y="61"/>
                  <a:pt x="1390" y="53"/>
                </a:cubicBezTo>
                <a:cubicBezTo>
                  <a:pt x="1390" y="53"/>
                  <a:pt x="1400" y="75"/>
                  <a:pt x="1401" y="109"/>
                </a:cubicBezTo>
                <a:cubicBezTo>
                  <a:pt x="1389" y="87"/>
                  <a:pt x="1371" y="95"/>
                  <a:pt x="1371" y="95"/>
                </a:cubicBezTo>
                <a:cubicBezTo>
                  <a:pt x="1390" y="95"/>
                  <a:pt x="1396" y="111"/>
                  <a:pt x="1398" y="125"/>
                </a:cubicBezTo>
                <a:cubicBezTo>
                  <a:pt x="1397" y="122"/>
                  <a:pt x="1395" y="120"/>
                  <a:pt x="1394" y="117"/>
                </a:cubicBezTo>
                <a:cubicBezTo>
                  <a:pt x="1392" y="110"/>
                  <a:pt x="1389" y="105"/>
                  <a:pt x="1389" y="105"/>
                </a:cubicBezTo>
                <a:cubicBezTo>
                  <a:pt x="1390" y="109"/>
                  <a:pt x="1391" y="112"/>
                  <a:pt x="1392" y="115"/>
                </a:cubicBezTo>
                <a:cubicBezTo>
                  <a:pt x="1386" y="109"/>
                  <a:pt x="1381" y="106"/>
                  <a:pt x="1381" y="106"/>
                </a:cubicBezTo>
                <a:cubicBezTo>
                  <a:pt x="1387" y="112"/>
                  <a:pt x="1391" y="118"/>
                  <a:pt x="1393" y="124"/>
                </a:cubicBezTo>
                <a:cubicBezTo>
                  <a:pt x="1395" y="140"/>
                  <a:pt x="1392" y="151"/>
                  <a:pt x="1387" y="157"/>
                </a:cubicBezTo>
                <a:cubicBezTo>
                  <a:pt x="1388" y="143"/>
                  <a:pt x="1387" y="134"/>
                  <a:pt x="1385" y="127"/>
                </a:cubicBezTo>
                <a:cubicBezTo>
                  <a:pt x="1385" y="126"/>
                  <a:pt x="1386" y="125"/>
                  <a:pt x="1386" y="125"/>
                </a:cubicBezTo>
                <a:cubicBezTo>
                  <a:pt x="1386" y="125"/>
                  <a:pt x="1386" y="125"/>
                  <a:pt x="1385" y="126"/>
                </a:cubicBezTo>
                <a:cubicBezTo>
                  <a:pt x="1380" y="111"/>
                  <a:pt x="1371" y="110"/>
                  <a:pt x="1371" y="110"/>
                </a:cubicBezTo>
                <a:cubicBezTo>
                  <a:pt x="1377" y="116"/>
                  <a:pt x="1378" y="126"/>
                  <a:pt x="1377" y="136"/>
                </a:cubicBezTo>
                <a:cubicBezTo>
                  <a:pt x="1376" y="139"/>
                  <a:pt x="1375" y="143"/>
                  <a:pt x="1374" y="148"/>
                </a:cubicBezTo>
                <a:cubicBezTo>
                  <a:pt x="1373" y="151"/>
                  <a:pt x="1372" y="154"/>
                  <a:pt x="1371" y="157"/>
                </a:cubicBezTo>
                <a:cubicBezTo>
                  <a:pt x="1368" y="150"/>
                  <a:pt x="1368" y="139"/>
                  <a:pt x="1372" y="122"/>
                </a:cubicBezTo>
                <a:cubicBezTo>
                  <a:pt x="1372" y="122"/>
                  <a:pt x="1363" y="141"/>
                  <a:pt x="1367" y="161"/>
                </a:cubicBezTo>
                <a:cubicBezTo>
                  <a:pt x="1359" y="143"/>
                  <a:pt x="1353" y="114"/>
                  <a:pt x="1377" y="87"/>
                </a:cubicBezTo>
                <a:cubicBezTo>
                  <a:pt x="1377" y="87"/>
                  <a:pt x="1364" y="94"/>
                  <a:pt x="1357" y="111"/>
                </a:cubicBezTo>
                <a:cubicBezTo>
                  <a:pt x="1359" y="94"/>
                  <a:pt x="1366" y="74"/>
                  <a:pt x="1389" y="73"/>
                </a:cubicBezTo>
                <a:cubicBezTo>
                  <a:pt x="1389" y="73"/>
                  <a:pt x="1367" y="64"/>
                  <a:pt x="1353" y="92"/>
                </a:cubicBezTo>
                <a:cubicBezTo>
                  <a:pt x="1353" y="51"/>
                  <a:pt x="1364" y="22"/>
                  <a:pt x="1364" y="22"/>
                </a:cubicBezTo>
                <a:cubicBezTo>
                  <a:pt x="1352" y="33"/>
                  <a:pt x="1347" y="59"/>
                  <a:pt x="1346" y="87"/>
                </a:cubicBezTo>
                <a:cubicBezTo>
                  <a:pt x="1338" y="49"/>
                  <a:pt x="1315" y="45"/>
                  <a:pt x="1315" y="45"/>
                </a:cubicBezTo>
                <a:cubicBezTo>
                  <a:pt x="1333" y="56"/>
                  <a:pt x="1338" y="73"/>
                  <a:pt x="1339" y="87"/>
                </a:cubicBezTo>
                <a:cubicBezTo>
                  <a:pt x="1321" y="41"/>
                  <a:pt x="1289" y="56"/>
                  <a:pt x="1289" y="56"/>
                </a:cubicBezTo>
                <a:cubicBezTo>
                  <a:pt x="1331" y="63"/>
                  <a:pt x="1335" y="119"/>
                  <a:pt x="1335" y="148"/>
                </a:cubicBezTo>
                <a:cubicBezTo>
                  <a:pt x="1324" y="87"/>
                  <a:pt x="1297" y="80"/>
                  <a:pt x="1297" y="80"/>
                </a:cubicBezTo>
                <a:cubicBezTo>
                  <a:pt x="1322" y="101"/>
                  <a:pt x="1326" y="134"/>
                  <a:pt x="1326" y="155"/>
                </a:cubicBezTo>
                <a:cubicBezTo>
                  <a:pt x="1319" y="111"/>
                  <a:pt x="1293" y="107"/>
                  <a:pt x="1293" y="107"/>
                </a:cubicBezTo>
                <a:cubicBezTo>
                  <a:pt x="1316" y="121"/>
                  <a:pt x="1319" y="144"/>
                  <a:pt x="1318" y="159"/>
                </a:cubicBezTo>
                <a:cubicBezTo>
                  <a:pt x="1294" y="144"/>
                  <a:pt x="1291" y="117"/>
                  <a:pt x="1291" y="117"/>
                </a:cubicBezTo>
                <a:cubicBezTo>
                  <a:pt x="1291" y="117"/>
                  <a:pt x="1285" y="156"/>
                  <a:pt x="1306" y="186"/>
                </a:cubicBezTo>
                <a:cubicBezTo>
                  <a:pt x="1307" y="187"/>
                  <a:pt x="1308" y="187"/>
                  <a:pt x="1308" y="188"/>
                </a:cubicBezTo>
                <a:cubicBezTo>
                  <a:pt x="1289" y="189"/>
                  <a:pt x="1271" y="189"/>
                  <a:pt x="1252" y="190"/>
                </a:cubicBezTo>
                <a:cubicBezTo>
                  <a:pt x="1252" y="189"/>
                  <a:pt x="1252" y="187"/>
                  <a:pt x="1251" y="186"/>
                </a:cubicBezTo>
                <a:cubicBezTo>
                  <a:pt x="1251" y="185"/>
                  <a:pt x="1251" y="185"/>
                  <a:pt x="1252" y="185"/>
                </a:cubicBezTo>
                <a:cubicBezTo>
                  <a:pt x="1262" y="154"/>
                  <a:pt x="1252" y="116"/>
                  <a:pt x="1252" y="116"/>
                </a:cubicBezTo>
                <a:cubicBezTo>
                  <a:pt x="1252" y="116"/>
                  <a:pt x="1254" y="143"/>
                  <a:pt x="1239" y="159"/>
                </a:cubicBezTo>
                <a:cubicBezTo>
                  <a:pt x="1236" y="144"/>
                  <a:pt x="1234" y="122"/>
                  <a:pt x="1249" y="106"/>
                </a:cubicBezTo>
                <a:cubicBezTo>
                  <a:pt x="1249" y="106"/>
                  <a:pt x="1230" y="113"/>
                  <a:pt x="1232" y="156"/>
                </a:cubicBezTo>
                <a:cubicBezTo>
                  <a:pt x="1228" y="136"/>
                  <a:pt x="1226" y="102"/>
                  <a:pt x="1241" y="80"/>
                </a:cubicBezTo>
                <a:cubicBezTo>
                  <a:pt x="1241" y="80"/>
                  <a:pt x="1222" y="88"/>
                  <a:pt x="1224" y="150"/>
                </a:cubicBezTo>
                <a:cubicBezTo>
                  <a:pt x="1219" y="121"/>
                  <a:pt x="1213" y="66"/>
                  <a:pt x="1244" y="56"/>
                </a:cubicBezTo>
                <a:cubicBezTo>
                  <a:pt x="1244" y="56"/>
                  <a:pt x="1217" y="44"/>
                  <a:pt x="1211" y="90"/>
                </a:cubicBezTo>
                <a:cubicBezTo>
                  <a:pt x="1209" y="76"/>
                  <a:pt x="1211" y="59"/>
                  <a:pt x="1222" y="46"/>
                </a:cubicBezTo>
                <a:cubicBezTo>
                  <a:pt x="1222" y="46"/>
                  <a:pt x="1206" y="52"/>
                  <a:pt x="1205" y="90"/>
                </a:cubicBezTo>
                <a:cubicBezTo>
                  <a:pt x="1200" y="63"/>
                  <a:pt x="1193" y="38"/>
                  <a:pt x="1182" y="28"/>
                </a:cubicBezTo>
                <a:cubicBezTo>
                  <a:pt x="1182" y="28"/>
                  <a:pt x="1195" y="55"/>
                  <a:pt x="1202" y="96"/>
                </a:cubicBezTo>
                <a:cubicBezTo>
                  <a:pt x="1186" y="69"/>
                  <a:pt x="1171" y="79"/>
                  <a:pt x="1171" y="79"/>
                </a:cubicBezTo>
                <a:cubicBezTo>
                  <a:pt x="1189" y="79"/>
                  <a:pt x="1197" y="98"/>
                  <a:pt x="1202" y="115"/>
                </a:cubicBezTo>
                <a:cubicBezTo>
                  <a:pt x="1193" y="98"/>
                  <a:pt x="1183" y="93"/>
                  <a:pt x="1183" y="93"/>
                </a:cubicBezTo>
                <a:cubicBezTo>
                  <a:pt x="1206" y="119"/>
                  <a:pt x="1205" y="150"/>
                  <a:pt x="1201" y="168"/>
                </a:cubicBezTo>
                <a:cubicBezTo>
                  <a:pt x="1196" y="157"/>
                  <a:pt x="1183" y="130"/>
                  <a:pt x="1191" y="115"/>
                </a:cubicBezTo>
                <a:cubicBezTo>
                  <a:pt x="1191" y="115"/>
                  <a:pt x="1183" y="117"/>
                  <a:pt x="1183" y="136"/>
                </a:cubicBezTo>
                <a:cubicBezTo>
                  <a:pt x="1182" y="137"/>
                  <a:pt x="1180" y="137"/>
                  <a:pt x="1177" y="139"/>
                </a:cubicBezTo>
                <a:cubicBezTo>
                  <a:pt x="1176" y="133"/>
                  <a:pt x="1176" y="126"/>
                  <a:pt x="1176" y="118"/>
                </a:cubicBezTo>
                <a:cubicBezTo>
                  <a:pt x="1177" y="117"/>
                  <a:pt x="1178" y="115"/>
                  <a:pt x="1179" y="115"/>
                </a:cubicBezTo>
                <a:cubicBezTo>
                  <a:pt x="1179" y="115"/>
                  <a:pt x="1178" y="115"/>
                  <a:pt x="1176" y="116"/>
                </a:cubicBezTo>
                <a:cubicBezTo>
                  <a:pt x="1176" y="114"/>
                  <a:pt x="1176" y="113"/>
                  <a:pt x="1176" y="112"/>
                </a:cubicBezTo>
                <a:cubicBezTo>
                  <a:pt x="1176" y="112"/>
                  <a:pt x="1176" y="113"/>
                  <a:pt x="1176" y="116"/>
                </a:cubicBezTo>
                <a:cubicBezTo>
                  <a:pt x="1171" y="120"/>
                  <a:pt x="1161" y="131"/>
                  <a:pt x="1159" y="165"/>
                </a:cubicBezTo>
                <a:cubicBezTo>
                  <a:pt x="1157" y="142"/>
                  <a:pt x="1156" y="98"/>
                  <a:pt x="1182" y="97"/>
                </a:cubicBezTo>
                <a:cubicBezTo>
                  <a:pt x="1182" y="97"/>
                  <a:pt x="1161" y="81"/>
                  <a:pt x="1153" y="116"/>
                </a:cubicBezTo>
                <a:cubicBezTo>
                  <a:pt x="1152" y="105"/>
                  <a:pt x="1155" y="92"/>
                  <a:pt x="1165" y="84"/>
                </a:cubicBezTo>
                <a:cubicBezTo>
                  <a:pt x="1165" y="84"/>
                  <a:pt x="1151" y="85"/>
                  <a:pt x="1148" y="115"/>
                </a:cubicBezTo>
                <a:cubicBezTo>
                  <a:pt x="1145" y="93"/>
                  <a:pt x="1141" y="71"/>
                  <a:pt x="1132" y="61"/>
                </a:cubicBezTo>
                <a:cubicBezTo>
                  <a:pt x="1132" y="61"/>
                  <a:pt x="1141" y="85"/>
                  <a:pt x="1144" y="119"/>
                </a:cubicBezTo>
                <a:cubicBezTo>
                  <a:pt x="1133" y="94"/>
                  <a:pt x="1120" y="99"/>
                  <a:pt x="1120" y="99"/>
                </a:cubicBezTo>
                <a:cubicBezTo>
                  <a:pt x="1135" y="103"/>
                  <a:pt x="1141" y="119"/>
                  <a:pt x="1143" y="133"/>
                </a:cubicBezTo>
                <a:cubicBezTo>
                  <a:pt x="1137" y="118"/>
                  <a:pt x="1129" y="112"/>
                  <a:pt x="1129" y="112"/>
                </a:cubicBezTo>
                <a:cubicBezTo>
                  <a:pt x="1136" y="122"/>
                  <a:pt x="1140" y="132"/>
                  <a:pt x="1141" y="141"/>
                </a:cubicBezTo>
                <a:cubicBezTo>
                  <a:pt x="1141" y="140"/>
                  <a:pt x="1141" y="139"/>
                  <a:pt x="1141" y="139"/>
                </a:cubicBezTo>
                <a:cubicBezTo>
                  <a:pt x="1141" y="141"/>
                  <a:pt x="1142" y="143"/>
                  <a:pt x="1142" y="144"/>
                </a:cubicBezTo>
                <a:cubicBezTo>
                  <a:pt x="1142" y="144"/>
                  <a:pt x="1142" y="145"/>
                  <a:pt x="1142" y="145"/>
                </a:cubicBezTo>
                <a:cubicBezTo>
                  <a:pt x="1142" y="145"/>
                  <a:pt x="1142" y="146"/>
                  <a:pt x="1142" y="146"/>
                </a:cubicBezTo>
                <a:cubicBezTo>
                  <a:pt x="1142" y="146"/>
                  <a:pt x="1142" y="147"/>
                  <a:pt x="1142" y="147"/>
                </a:cubicBezTo>
                <a:cubicBezTo>
                  <a:pt x="1143" y="156"/>
                  <a:pt x="1140" y="165"/>
                  <a:pt x="1138" y="171"/>
                </a:cubicBezTo>
                <a:cubicBezTo>
                  <a:pt x="1138" y="171"/>
                  <a:pt x="1137" y="171"/>
                  <a:pt x="1137" y="170"/>
                </a:cubicBezTo>
                <a:cubicBezTo>
                  <a:pt x="1138" y="156"/>
                  <a:pt x="1136" y="144"/>
                  <a:pt x="1132" y="134"/>
                </a:cubicBezTo>
                <a:cubicBezTo>
                  <a:pt x="1133" y="133"/>
                  <a:pt x="1133" y="132"/>
                  <a:pt x="1134" y="131"/>
                </a:cubicBezTo>
                <a:cubicBezTo>
                  <a:pt x="1134" y="131"/>
                  <a:pt x="1133" y="131"/>
                  <a:pt x="1132" y="132"/>
                </a:cubicBezTo>
                <a:cubicBezTo>
                  <a:pt x="1128" y="120"/>
                  <a:pt x="1123" y="113"/>
                  <a:pt x="1123" y="113"/>
                </a:cubicBezTo>
                <a:cubicBezTo>
                  <a:pt x="1126" y="121"/>
                  <a:pt x="1128" y="127"/>
                  <a:pt x="1130" y="133"/>
                </a:cubicBezTo>
                <a:cubicBezTo>
                  <a:pt x="1129" y="134"/>
                  <a:pt x="1127" y="137"/>
                  <a:pt x="1126" y="141"/>
                </a:cubicBezTo>
                <a:cubicBezTo>
                  <a:pt x="1125" y="136"/>
                  <a:pt x="1123" y="132"/>
                  <a:pt x="1121" y="130"/>
                </a:cubicBezTo>
                <a:cubicBezTo>
                  <a:pt x="1122" y="128"/>
                  <a:pt x="1122" y="127"/>
                  <a:pt x="1122" y="125"/>
                </a:cubicBezTo>
                <a:cubicBezTo>
                  <a:pt x="1122" y="125"/>
                  <a:pt x="1121" y="126"/>
                  <a:pt x="1121" y="129"/>
                </a:cubicBezTo>
                <a:cubicBezTo>
                  <a:pt x="1116" y="121"/>
                  <a:pt x="1111" y="120"/>
                  <a:pt x="1111" y="120"/>
                </a:cubicBezTo>
                <a:cubicBezTo>
                  <a:pt x="1115" y="125"/>
                  <a:pt x="1118" y="133"/>
                  <a:pt x="1119" y="141"/>
                </a:cubicBezTo>
                <a:cubicBezTo>
                  <a:pt x="1119" y="146"/>
                  <a:pt x="1119" y="153"/>
                  <a:pt x="1120" y="160"/>
                </a:cubicBezTo>
                <a:cubicBezTo>
                  <a:pt x="1120" y="162"/>
                  <a:pt x="1120" y="165"/>
                  <a:pt x="1119" y="167"/>
                </a:cubicBezTo>
                <a:cubicBezTo>
                  <a:pt x="1116" y="161"/>
                  <a:pt x="1113" y="154"/>
                  <a:pt x="1113" y="147"/>
                </a:cubicBezTo>
                <a:cubicBezTo>
                  <a:pt x="1113" y="147"/>
                  <a:pt x="1113" y="154"/>
                  <a:pt x="1113" y="163"/>
                </a:cubicBezTo>
                <a:cubicBezTo>
                  <a:pt x="1105" y="146"/>
                  <a:pt x="1100" y="123"/>
                  <a:pt x="1110" y="97"/>
                </a:cubicBezTo>
                <a:cubicBezTo>
                  <a:pt x="1110" y="97"/>
                  <a:pt x="1102" y="105"/>
                  <a:pt x="1100" y="124"/>
                </a:cubicBezTo>
                <a:cubicBezTo>
                  <a:pt x="1098" y="106"/>
                  <a:pt x="1100" y="86"/>
                  <a:pt x="1117" y="81"/>
                </a:cubicBezTo>
                <a:cubicBezTo>
                  <a:pt x="1117" y="81"/>
                  <a:pt x="1099" y="75"/>
                  <a:pt x="1094" y="106"/>
                </a:cubicBezTo>
                <a:cubicBezTo>
                  <a:pt x="1086" y="65"/>
                  <a:pt x="1089" y="35"/>
                  <a:pt x="1089" y="35"/>
                </a:cubicBezTo>
                <a:cubicBezTo>
                  <a:pt x="1082" y="48"/>
                  <a:pt x="1084" y="74"/>
                  <a:pt x="1088" y="101"/>
                </a:cubicBezTo>
                <a:cubicBezTo>
                  <a:pt x="1075" y="65"/>
                  <a:pt x="1057" y="64"/>
                  <a:pt x="1057" y="64"/>
                </a:cubicBezTo>
                <a:cubicBezTo>
                  <a:pt x="1072" y="73"/>
                  <a:pt x="1079" y="89"/>
                  <a:pt x="1083" y="103"/>
                </a:cubicBezTo>
                <a:cubicBezTo>
                  <a:pt x="1061" y="60"/>
                  <a:pt x="1040" y="79"/>
                  <a:pt x="1040" y="79"/>
                </a:cubicBezTo>
                <a:cubicBezTo>
                  <a:pt x="1055" y="80"/>
                  <a:pt x="1066" y="91"/>
                  <a:pt x="1074" y="107"/>
                </a:cubicBezTo>
                <a:cubicBezTo>
                  <a:pt x="1072" y="107"/>
                  <a:pt x="1067" y="106"/>
                  <a:pt x="1063" y="110"/>
                </a:cubicBezTo>
                <a:cubicBezTo>
                  <a:pt x="1060" y="107"/>
                  <a:pt x="1058" y="106"/>
                  <a:pt x="1056" y="104"/>
                </a:cubicBezTo>
                <a:cubicBezTo>
                  <a:pt x="1057" y="104"/>
                  <a:pt x="1057" y="103"/>
                  <a:pt x="1058" y="102"/>
                </a:cubicBezTo>
                <a:cubicBezTo>
                  <a:pt x="1058" y="102"/>
                  <a:pt x="1057" y="103"/>
                  <a:pt x="1056" y="104"/>
                </a:cubicBezTo>
                <a:cubicBezTo>
                  <a:pt x="1052" y="101"/>
                  <a:pt x="1050" y="101"/>
                  <a:pt x="1050" y="101"/>
                </a:cubicBezTo>
                <a:cubicBezTo>
                  <a:pt x="1052" y="102"/>
                  <a:pt x="1053" y="104"/>
                  <a:pt x="1055" y="105"/>
                </a:cubicBezTo>
                <a:cubicBezTo>
                  <a:pt x="1051" y="110"/>
                  <a:pt x="1045" y="120"/>
                  <a:pt x="1046" y="141"/>
                </a:cubicBezTo>
                <a:cubicBezTo>
                  <a:pt x="1041" y="120"/>
                  <a:pt x="1034" y="100"/>
                  <a:pt x="1025" y="93"/>
                </a:cubicBezTo>
                <a:cubicBezTo>
                  <a:pt x="1025" y="93"/>
                  <a:pt x="1027" y="97"/>
                  <a:pt x="1030" y="105"/>
                </a:cubicBezTo>
                <a:cubicBezTo>
                  <a:pt x="1025" y="104"/>
                  <a:pt x="1013" y="106"/>
                  <a:pt x="1009" y="128"/>
                </a:cubicBezTo>
                <a:cubicBezTo>
                  <a:pt x="1002" y="87"/>
                  <a:pt x="1006" y="58"/>
                  <a:pt x="1006" y="58"/>
                </a:cubicBezTo>
                <a:cubicBezTo>
                  <a:pt x="999" y="70"/>
                  <a:pt x="1000" y="96"/>
                  <a:pt x="1003" y="123"/>
                </a:cubicBezTo>
                <a:cubicBezTo>
                  <a:pt x="991" y="87"/>
                  <a:pt x="973" y="84"/>
                  <a:pt x="973" y="84"/>
                </a:cubicBezTo>
                <a:cubicBezTo>
                  <a:pt x="988" y="94"/>
                  <a:pt x="995" y="111"/>
                  <a:pt x="998" y="124"/>
                </a:cubicBezTo>
                <a:cubicBezTo>
                  <a:pt x="977" y="81"/>
                  <a:pt x="955" y="98"/>
                  <a:pt x="955" y="98"/>
                </a:cubicBezTo>
                <a:cubicBezTo>
                  <a:pt x="972" y="100"/>
                  <a:pt x="983" y="114"/>
                  <a:pt x="991" y="132"/>
                </a:cubicBezTo>
                <a:cubicBezTo>
                  <a:pt x="988" y="133"/>
                  <a:pt x="985" y="134"/>
                  <a:pt x="983" y="136"/>
                </a:cubicBezTo>
                <a:cubicBezTo>
                  <a:pt x="981" y="133"/>
                  <a:pt x="979" y="131"/>
                  <a:pt x="977" y="130"/>
                </a:cubicBezTo>
                <a:cubicBezTo>
                  <a:pt x="978" y="129"/>
                  <a:pt x="978" y="128"/>
                  <a:pt x="979" y="128"/>
                </a:cubicBezTo>
                <a:cubicBezTo>
                  <a:pt x="979" y="128"/>
                  <a:pt x="978" y="128"/>
                  <a:pt x="977" y="129"/>
                </a:cubicBezTo>
                <a:cubicBezTo>
                  <a:pt x="970" y="122"/>
                  <a:pt x="965" y="120"/>
                  <a:pt x="965" y="120"/>
                </a:cubicBezTo>
                <a:cubicBezTo>
                  <a:pt x="969" y="124"/>
                  <a:pt x="972" y="127"/>
                  <a:pt x="975" y="131"/>
                </a:cubicBezTo>
                <a:cubicBezTo>
                  <a:pt x="973" y="134"/>
                  <a:pt x="970" y="139"/>
                  <a:pt x="968" y="148"/>
                </a:cubicBezTo>
                <a:cubicBezTo>
                  <a:pt x="967" y="147"/>
                  <a:pt x="967" y="147"/>
                  <a:pt x="967" y="147"/>
                </a:cubicBezTo>
                <a:cubicBezTo>
                  <a:pt x="967" y="148"/>
                  <a:pt x="968" y="148"/>
                  <a:pt x="968" y="148"/>
                </a:cubicBezTo>
                <a:cubicBezTo>
                  <a:pt x="968" y="151"/>
                  <a:pt x="967" y="155"/>
                  <a:pt x="967" y="159"/>
                </a:cubicBezTo>
                <a:cubicBezTo>
                  <a:pt x="967" y="158"/>
                  <a:pt x="967" y="157"/>
                  <a:pt x="967" y="157"/>
                </a:cubicBezTo>
                <a:cubicBezTo>
                  <a:pt x="967" y="157"/>
                  <a:pt x="967" y="159"/>
                  <a:pt x="967" y="163"/>
                </a:cubicBezTo>
                <a:cubicBezTo>
                  <a:pt x="967" y="164"/>
                  <a:pt x="967" y="165"/>
                  <a:pt x="967" y="167"/>
                </a:cubicBezTo>
                <a:cubicBezTo>
                  <a:pt x="962" y="145"/>
                  <a:pt x="955" y="125"/>
                  <a:pt x="946" y="118"/>
                </a:cubicBezTo>
                <a:cubicBezTo>
                  <a:pt x="946" y="118"/>
                  <a:pt x="957" y="139"/>
                  <a:pt x="964" y="172"/>
                </a:cubicBezTo>
                <a:cubicBezTo>
                  <a:pt x="959" y="165"/>
                  <a:pt x="955" y="161"/>
                  <a:pt x="951" y="160"/>
                </a:cubicBezTo>
                <a:cubicBezTo>
                  <a:pt x="951" y="160"/>
                  <a:pt x="951" y="159"/>
                  <a:pt x="951" y="159"/>
                </a:cubicBezTo>
                <a:cubicBezTo>
                  <a:pt x="951" y="159"/>
                  <a:pt x="951" y="159"/>
                  <a:pt x="950" y="160"/>
                </a:cubicBezTo>
                <a:cubicBezTo>
                  <a:pt x="944" y="159"/>
                  <a:pt x="939" y="163"/>
                  <a:pt x="939" y="163"/>
                </a:cubicBezTo>
                <a:cubicBezTo>
                  <a:pt x="942" y="162"/>
                  <a:pt x="945" y="163"/>
                  <a:pt x="948" y="163"/>
                </a:cubicBezTo>
                <a:cubicBezTo>
                  <a:pt x="944" y="170"/>
                  <a:pt x="938" y="185"/>
                  <a:pt x="941" y="216"/>
                </a:cubicBezTo>
                <a:cubicBezTo>
                  <a:pt x="941" y="216"/>
                  <a:pt x="940" y="215"/>
                  <a:pt x="940" y="215"/>
                </a:cubicBezTo>
                <a:cubicBezTo>
                  <a:pt x="940" y="215"/>
                  <a:pt x="941" y="216"/>
                  <a:pt x="941" y="219"/>
                </a:cubicBezTo>
                <a:cubicBezTo>
                  <a:pt x="935" y="196"/>
                  <a:pt x="928" y="152"/>
                  <a:pt x="952" y="139"/>
                </a:cubicBezTo>
                <a:cubicBezTo>
                  <a:pt x="952" y="139"/>
                  <a:pt x="930" y="132"/>
                  <a:pt x="928" y="172"/>
                </a:cubicBezTo>
                <a:cubicBezTo>
                  <a:pt x="926" y="161"/>
                  <a:pt x="926" y="146"/>
                  <a:pt x="935" y="134"/>
                </a:cubicBezTo>
                <a:cubicBezTo>
                  <a:pt x="935" y="134"/>
                  <a:pt x="922" y="141"/>
                  <a:pt x="923" y="173"/>
                </a:cubicBezTo>
                <a:cubicBezTo>
                  <a:pt x="918" y="152"/>
                  <a:pt x="911" y="131"/>
                  <a:pt x="901" y="125"/>
                </a:cubicBezTo>
                <a:cubicBezTo>
                  <a:pt x="901" y="125"/>
                  <a:pt x="913" y="146"/>
                  <a:pt x="920" y="179"/>
                </a:cubicBezTo>
                <a:cubicBezTo>
                  <a:pt x="907" y="158"/>
                  <a:pt x="895" y="169"/>
                  <a:pt x="895" y="169"/>
                </a:cubicBezTo>
                <a:cubicBezTo>
                  <a:pt x="910" y="166"/>
                  <a:pt x="917" y="181"/>
                  <a:pt x="921" y="195"/>
                </a:cubicBezTo>
                <a:cubicBezTo>
                  <a:pt x="920" y="192"/>
                  <a:pt x="918" y="190"/>
                  <a:pt x="917" y="188"/>
                </a:cubicBezTo>
                <a:cubicBezTo>
                  <a:pt x="914" y="181"/>
                  <a:pt x="911" y="177"/>
                  <a:pt x="911" y="177"/>
                </a:cubicBezTo>
                <a:cubicBezTo>
                  <a:pt x="912" y="180"/>
                  <a:pt x="913" y="182"/>
                  <a:pt x="914" y="185"/>
                </a:cubicBezTo>
                <a:cubicBezTo>
                  <a:pt x="909" y="180"/>
                  <a:pt x="905" y="179"/>
                  <a:pt x="905" y="179"/>
                </a:cubicBezTo>
                <a:cubicBezTo>
                  <a:pt x="911" y="184"/>
                  <a:pt x="915" y="189"/>
                  <a:pt x="917" y="195"/>
                </a:cubicBezTo>
                <a:cubicBezTo>
                  <a:pt x="921" y="208"/>
                  <a:pt x="921" y="217"/>
                  <a:pt x="920" y="224"/>
                </a:cubicBezTo>
                <a:cubicBezTo>
                  <a:pt x="920" y="224"/>
                  <a:pt x="919" y="224"/>
                  <a:pt x="919" y="224"/>
                </a:cubicBezTo>
                <a:cubicBezTo>
                  <a:pt x="917" y="212"/>
                  <a:pt x="915" y="204"/>
                  <a:pt x="912" y="198"/>
                </a:cubicBezTo>
                <a:cubicBezTo>
                  <a:pt x="912" y="197"/>
                  <a:pt x="912" y="197"/>
                  <a:pt x="913" y="196"/>
                </a:cubicBezTo>
                <a:cubicBezTo>
                  <a:pt x="913" y="196"/>
                  <a:pt x="912" y="196"/>
                  <a:pt x="911" y="197"/>
                </a:cubicBezTo>
                <a:cubicBezTo>
                  <a:pt x="905" y="184"/>
                  <a:pt x="899" y="184"/>
                  <a:pt x="899" y="184"/>
                </a:cubicBezTo>
                <a:cubicBezTo>
                  <a:pt x="904" y="189"/>
                  <a:pt x="907" y="198"/>
                  <a:pt x="907" y="208"/>
                </a:cubicBezTo>
                <a:cubicBezTo>
                  <a:pt x="907" y="211"/>
                  <a:pt x="907" y="215"/>
                  <a:pt x="908" y="220"/>
                </a:cubicBezTo>
                <a:cubicBezTo>
                  <a:pt x="908" y="222"/>
                  <a:pt x="908" y="224"/>
                  <a:pt x="908" y="226"/>
                </a:cubicBezTo>
                <a:cubicBezTo>
                  <a:pt x="907" y="226"/>
                  <a:pt x="906" y="226"/>
                  <a:pt x="906" y="226"/>
                </a:cubicBezTo>
                <a:cubicBezTo>
                  <a:pt x="903" y="219"/>
                  <a:pt x="901" y="209"/>
                  <a:pt x="901" y="195"/>
                </a:cubicBezTo>
                <a:cubicBezTo>
                  <a:pt x="901" y="195"/>
                  <a:pt x="899" y="210"/>
                  <a:pt x="903" y="227"/>
                </a:cubicBezTo>
                <a:cubicBezTo>
                  <a:pt x="902" y="227"/>
                  <a:pt x="902" y="227"/>
                  <a:pt x="901" y="227"/>
                </a:cubicBezTo>
                <a:cubicBezTo>
                  <a:pt x="893" y="210"/>
                  <a:pt x="887" y="186"/>
                  <a:pt x="898" y="160"/>
                </a:cubicBezTo>
                <a:cubicBezTo>
                  <a:pt x="898" y="160"/>
                  <a:pt x="890" y="169"/>
                  <a:pt x="888" y="187"/>
                </a:cubicBezTo>
                <a:cubicBezTo>
                  <a:pt x="886" y="170"/>
                  <a:pt x="888" y="149"/>
                  <a:pt x="905" y="144"/>
                </a:cubicBezTo>
                <a:cubicBezTo>
                  <a:pt x="905" y="144"/>
                  <a:pt x="887" y="139"/>
                  <a:pt x="882" y="169"/>
                </a:cubicBezTo>
                <a:cubicBezTo>
                  <a:pt x="874" y="128"/>
                  <a:pt x="877" y="98"/>
                  <a:pt x="877" y="98"/>
                </a:cubicBezTo>
                <a:cubicBezTo>
                  <a:pt x="870" y="111"/>
                  <a:pt x="871" y="137"/>
                  <a:pt x="876" y="164"/>
                </a:cubicBezTo>
                <a:cubicBezTo>
                  <a:pt x="863" y="128"/>
                  <a:pt x="844" y="127"/>
                  <a:pt x="844" y="127"/>
                </a:cubicBezTo>
                <a:cubicBezTo>
                  <a:pt x="860" y="136"/>
                  <a:pt x="867" y="152"/>
                  <a:pt x="871" y="166"/>
                </a:cubicBezTo>
                <a:cubicBezTo>
                  <a:pt x="849" y="123"/>
                  <a:pt x="828" y="142"/>
                  <a:pt x="828" y="142"/>
                </a:cubicBezTo>
                <a:cubicBezTo>
                  <a:pt x="860" y="143"/>
                  <a:pt x="874" y="197"/>
                  <a:pt x="879" y="226"/>
                </a:cubicBezTo>
                <a:cubicBezTo>
                  <a:pt x="859" y="167"/>
                  <a:pt x="838" y="164"/>
                  <a:pt x="838" y="164"/>
                </a:cubicBezTo>
                <a:cubicBezTo>
                  <a:pt x="859" y="181"/>
                  <a:pt x="869" y="211"/>
                  <a:pt x="873" y="232"/>
                </a:cubicBezTo>
                <a:cubicBezTo>
                  <a:pt x="873" y="232"/>
                  <a:pt x="873" y="232"/>
                  <a:pt x="873" y="232"/>
                </a:cubicBezTo>
                <a:cubicBezTo>
                  <a:pt x="859" y="192"/>
                  <a:pt x="840" y="191"/>
                  <a:pt x="840" y="191"/>
                </a:cubicBezTo>
                <a:cubicBezTo>
                  <a:pt x="857" y="201"/>
                  <a:pt x="864" y="219"/>
                  <a:pt x="867" y="233"/>
                </a:cubicBezTo>
                <a:cubicBezTo>
                  <a:pt x="865" y="233"/>
                  <a:pt x="863" y="234"/>
                  <a:pt x="861" y="234"/>
                </a:cubicBezTo>
                <a:cubicBezTo>
                  <a:pt x="846" y="221"/>
                  <a:pt x="840" y="201"/>
                  <a:pt x="840" y="201"/>
                </a:cubicBezTo>
                <a:cubicBezTo>
                  <a:pt x="840" y="201"/>
                  <a:pt x="842" y="218"/>
                  <a:pt x="848" y="236"/>
                </a:cubicBezTo>
                <a:cubicBezTo>
                  <a:pt x="810" y="243"/>
                  <a:pt x="772" y="251"/>
                  <a:pt x="734" y="260"/>
                </a:cubicBezTo>
                <a:cubicBezTo>
                  <a:pt x="734" y="240"/>
                  <a:pt x="729" y="223"/>
                  <a:pt x="729" y="223"/>
                </a:cubicBezTo>
                <a:cubicBezTo>
                  <a:pt x="729" y="223"/>
                  <a:pt x="731" y="246"/>
                  <a:pt x="722" y="262"/>
                </a:cubicBezTo>
                <a:cubicBezTo>
                  <a:pt x="721" y="263"/>
                  <a:pt x="720" y="263"/>
                  <a:pt x="719" y="263"/>
                </a:cubicBezTo>
                <a:cubicBezTo>
                  <a:pt x="717" y="248"/>
                  <a:pt x="716" y="228"/>
                  <a:pt x="726" y="213"/>
                </a:cubicBezTo>
                <a:cubicBezTo>
                  <a:pt x="726" y="213"/>
                  <a:pt x="711" y="219"/>
                  <a:pt x="714" y="263"/>
                </a:cubicBezTo>
                <a:cubicBezTo>
                  <a:pt x="711" y="242"/>
                  <a:pt x="708" y="209"/>
                  <a:pt x="720" y="187"/>
                </a:cubicBezTo>
                <a:cubicBezTo>
                  <a:pt x="720" y="187"/>
                  <a:pt x="704" y="195"/>
                  <a:pt x="708" y="256"/>
                </a:cubicBezTo>
                <a:cubicBezTo>
                  <a:pt x="702" y="227"/>
                  <a:pt x="696" y="173"/>
                  <a:pt x="720" y="164"/>
                </a:cubicBezTo>
                <a:cubicBezTo>
                  <a:pt x="720" y="164"/>
                  <a:pt x="698" y="150"/>
                  <a:pt x="695" y="197"/>
                </a:cubicBezTo>
                <a:cubicBezTo>
                  <a:pt x="693" y="183"/>
                  <a:pt x="693" y="166"/>
                  <a:pt x="703" y="153"/>
                </a:cubicBezTo>
                <a:cubicBezTo>
                  <a:pt x="703" y="153"/>
                  <a:pt x="689" y="159"/>
                  <a:pt x="690" y="196"/>
                </a:cubicBezTo>
                <a:cubicBezTo>
                  <a:pt x="685" y="170"/>
                  <a:pt x="678" y="144"/>
                  <a:pt x="668" y="134"/>
                </a:cubicBezTo>
                <a:cubicBezTo>
                  <a:pt x="668" y="134"/>
                  <a:pt x="680" y="161"/>
                  <a:pt x="687" y="202"/>
                </a:cubicBezTo>
                <a:cubicBezTo>
                  <a:pt x="674" y="175"/>
                  <a:pt x="661" y="185"/>
                  <a:pt x="661" y="185"/>
                </a:cubicBezTo>
                <a:cubicBezTo>
                  <a:pt x="676" y="185"/>
                  <a:pt x="684" y="204"/>
                  <a:pt x="688" y="221"/>
                </a:cubicBezTo>
                <a:cubicBezTo>
                  <a:pt x="680" y="204"/>
                  <a:pt x="671" y="198"/>
                  <a:pt x="671" y="198"/>
                </a:cubicBezTo>
                <a:cubicBezTo>
                  <a:pt x="691" y="224"/>
                  <a:pt x="692" y="252"/>
                  <a:pt x="690" y="270"/>
                </a:cubicBezTo>
                <a:cubicBezTo>
                  <a:pt x="689" y="270"/>
                  <a:pt x="689" y="271"/>
                  <a:pt x="688" y="271"/>
                </a:cubicBezTo>
                <a:cubicBezTo>
                  <a:pt x="683" y="258"/>
                  <a:pt x="674" y="234"/>
                  <a:pt x="679" y="221"/>
                </a:cubicBezTo>
                <a:cubicBezTo>
                  <a:pt x="679" y="221"/>
                  <a:pt x="672" y="223"/>
                  <a:pt x="673" y="242"/>
                </a:cubicBezTo>
                <a:cubicBezTo>
                  <a:pt x="672" y="242"/>
                  <a:pt x="671" y="242"/>
                  <a:pt x="669" y="244"/>
                </a:cubicBezTo>
                <a:cubicBezTo>
                  <a:pt x="668" y="238"/>
                  <a:pt x="667" y="231"/>
                  <a:pt x="667" y="223"/>
                </a:cubicBezTo>
                <a:cubicBezTo>
                  <a:pt x="667" y="222"/>
                  <a:pt x="668" y="221"/>
                  <a:pt x="669" y="220"/>
                </a:cubicBezTo>
                <a:cubicBezTo>
                  <a:pt x="669" y="220"/>
                  <a:pt x="668" y="220"/>
                  <a:pt x="667" y="221"/>
                </a:cubicBezTo>
                <a:cubicBezTo>
                  <a:pt x="667" y="219"/>
                  <a:pt x="667" y="218"/>
                  <a:pt x="667" y="217"/>
                </a:cubicBezTo>
                <a:cubicBezTo>
                  <a:pt x="667" y="217"/>
                  <a:pt x="667" y="218"/>
                  <a:pt x="666" y="221"/>
                </a:cubicBezTo>
                <a:cubicBezTo>
                  <a:pt x="662" y="224"/>
                  <a:pt x="655" y="235"/>
                  <a:pt x="655" y="269"/>
                </a:cubicBezTo>
                <a:cubicBezTo>
                  <a:pt x="652" y="246"/>
                  <a:pt x="650" y="202"/>
                  <a:pt x="671" y="202"/>
                </a:cubicBezTo>
                <a:cubicBezTo>
                  <a:pt x="671" y="202"/>
                  <a:pt x="653" y="186"/>
                  <a:pt x="647" y="220"/>
                </a:cubicBezTo>
                <a:cubicBezTo>
                  <a:pt x="647" y="209"/>
                  <a:pt x="648" y="196"/>
                  <a:pt x="657" y="189"/>
                </a:cubicBezTo>
                <a:cubicBezTo>
                  <a:pt x="657" y="189"/>
                  <a:pt x="645" y="190"/>
                  <a:pt x="643" y="219"/>
                </a:cubicBezTo>
                <a:cubicBezTo>
                  <a:pt x="641" y="197"/>
                  <a:pt x="636" y="175"/>
                  <a:pt x="629" y="165"/>
                </a:cubicBezTo>
                <a:cubicBezTo>
                  <a:pt x="629" y="165"/>
                  <a:pt x="637" y="189"/>
                  <a:pt x="641" y="223"/>
                </a:cubicBezTo>
                <a:cubicBezTo>
                  <a:pt x="631" y="198"/>
                  <a:pt x="620" y="202"/>
                  <a:pt x="620" y="202"/>
                </a:cubicBezTo>
                <a:cubicBezTo>
                  <a:pt x="632" y="206"/>
                  <a:pt x="638" y="223"/>
                  <a:pt x="640" y="237"/>
                </a:cubicBezTo>
                <a:cubicBezTo>
                  <a:pt x="635" y="222"/>
                  <a:pt x="628" y="215"/>
                  <a:pt x="628" y="215"/>
                </a:cubicBezTo>
                <a:cubicBezTo>
                  <a:pt x="634" y="226"/>
                  <a:pt x="637" y="235"/>
                  <a:pt x="639" y="244"/>
                </a:cubicBezTo>
                <a:cubicBezTo>
                  <a:pt x="639" y="244"/>
                  <a:pt x="638" y="243"/>
                  <a:pt x="638" y="243"/>
                </a:cubicBezTo>
                <a:cubicBezTo>
                  <a:pt x="639" y="245"/>
                  <a:pt x="639" y="246"/>
                  <a:pt x="639" y="248"/>
                </a:cubicBezTo>
                <a:cubicBezTo>
                  <a:pt x="639" y="248"/>
                  <a:pt x="640" y="248"/>
                  <a:pt x="640" y="249"/>
                </a:cubicBezTo>
                <a:cubicBezTo>
                  <a:pt x="640" y="249"/>
                  <a:pt x="640" y="249"/>
                  <a:pt x="640" y="250"/>
                </a:cubicBezTo>
                <a:cubicBezTo>
                  <a:pt x="640" y="250"/>
                  <a:pt x="640" y="250"/>
                  <a:pt x="640" y="251"/>
                </a:cubicBezTo>
                <a:cubicBezTo>
                  <a:pt x="641" y="260"/>
                  <a:pt x="639" y="269"/>
                  <a:pt x="637" y="274"/>
                </a:cubicBezTo>
                <a:cubicBezTo>
                  <a:pt x="637" y="274"/>
                  <a:pt x="637" y="274"/>
                  <a:pt x="637" y="274"/>
                </a:cubicBezTo>
                <a:cubicBezTo>
                  <a:pt x="637" y="260"/>
                  <a:pt x="634" y="247"/>
                  <a:pt x="631" y="237"/>
                </a:cubicBezTo>
                <a:cubicBezTo>
                  <a:pt x="631" y="236"/>
                  <a:pt x="632" y="235"/>
                  <a:pt x="632" y="234"/>
                </a:cubicBezTo>
                <a:cubicBezTo>
                  <a:pt x="632" y="234"/>
                  <a:pt x="632" y="234"/>
                  <a:pt x="631" y="235"/>
                </a:cubicBezTo>
                <a:cubicBezTo>
                  <a:pt x="627" y="224"/>
                  <a:pt x="623" y="217"/>
                  <a:pt x="623" y="217"/>
                </a:cubicBezTo>
                <a:cubicBezTo>
                  <a:pt x="626" y="224"/>
                  <a:pt x="628" y="230"/>
                  <a:pt x="629" y="236"/>
                </a:cubicBezTo>
                <a:cubicBezTo>
                  <a:pt x="628" y="238"/>
                  <a:pt x="627" y="240"/>
                  <a:pt x="627" y="244"/>
                </a:cubicBezTo>
                <a:cubicBezTo>
                  <a:pt x="625" y="239"/>
                  <a:pt x="624" y="236"/>
                  <a:pt x="622" y="233"/>
                </a:cubicBezTo>
                <a:cubicBezTo>
                  <a:pt x="622" y="231"/>
                  <a:pt x="622" y="230"/>
                  <a:pt x="622" y="228"/>
                </a:cubicBezTo>
                <a:cubicBezTo>
                  <a:pt x="622" y="228"/>
                  <a:pt x="622" y="230"/>
                  <a:pt x="622" y="232"/>
                </a:cubicBezTo>
                <a:cubicBezTo>
                  <a:pt x="617" y="223"/>
                  <a:pt x="613" y="223"/>
                  <a:pt x="613" y="223"/>
                </a:cubicBezTo>
                <a:cubicBezTo>
                  <a:pt x="617" y="228"/>
                  <a:pt x="619" y="236"/>
                  <a:pt x="621" y="244"/>
                </a:cubicBezTo>
                <a:cubicBezTo>
                  <a:pt x="620" y="249"/>
                  <a:pt x="621" y="255"/>
                  <a:pt x="622" y="262"/>
                </a:cubicBezTo>
                <a:cubicBezTo>
                  <a:pt x="622" y="265"/>
                  <a:pt x="622" y="268"/>
                  <a:pt x="622" y="270"/>
                </a:cubicBezTo>
                <a:cubicBezTo>
                  <a:pt x="619" y="264"/>
                  <a:pt x="616" y="257"/>
                  <a:pt x="616" y="249"/>
                </a:cubicBezTo>
                <a:cubicBezTo>
                  <a:pt x="616" y="249"/>
                  <a:pt x="616" y="256"/>
                  <a:pt x="616" y="265"/>
                </a:cubicBezTo>
                <a:cubicBezTo>
                  <a:pt x="609" y="249"/>
                  <a:pt x="604" y="225"/>
                  <a:pt x="612" y="200"/>
                </a:cubicBezTo>
                <a:cubicBezTo>
                  <a:pt x="612" y="200"/>
                  <a:pt x="606" y="208"/>
                  <a:pt x="604" y="226"/>
                </a:cubicBezTo>
                <a:cubicBezTo>
                  <a:pt x="602" y="209"/>
                  <a:pt x="603" y="189"/>
                  <a:pt x="617" y="184"/>
                </a:cubicBezTo>
                <a:cubicBezTo>
                  <a:pt x="617" y="184"/>
                  <a:pt x="602" y="178"/>
                  <a:pt x="598" y="208"/>
                </a:cubicBezTo>
                <a:cubicBezTo>
                  <a:pt x="591" y="167"/>
                  <a:pt x="592" y="138"/>
                  <a:pt x="592" y="138"/>
                </a:cubicBezTo>
                <a:cubicBezTo>
                  <a:pt x="587" y="150"/>
                  <a:pt x="589" y="176"/>
                  <a:pt x="594" y="203"/>
                </a:cubicBezTo>
                <a:cubicBezTo>
                  <a:pt x="581" y="167"/>
                  <a:pt x="566" y="165"/>
                  <a:pt x="566" y="165"/>
                </a:cubicBezTo>
                <a:cubicBezTo>
                  <a:pt x="579" y="175"/>
                  <a:pt x="586" y="191"/>
                  <a:pt x="589" y="205"/>
                </a:cubicBezTo>
                <a:cubicBezTo>
                  <a:pt x="570" y="162"/>
                  <a:pt x="553" y="180"/>
                  <a:pt x="553" y="180"/>
                </a:cubicBezTo>
                <a:cubicBezTo>
                  <a:pt x="565" y="181"/>
                  <a:pt x="575" y="193"/>
                  <a:pt x="582" y="209"/>
                </a:cubicBezTo>
                <a:cubicBezTo>
                  <a:pt x="580" y="208"/>
                  <a:pt x="577" y="208"/>
                  <a:pt x="573" y="211"/>
                </a:cubicBezTo>
                <a:cubicBezTo>
                  <a:pt x="571" y="208"/>
                  <a:pt x="569" y="207"/>
                  <a:pt x="568" y="205"/>
                </a:cubicBezTo>
                <a:cubicBezTo>
                  <a:pt x="568" y="205"/>
                  <a:pt x="568" y="204"/>
                  <a:pt x="569" y="203"/>
                </a:cubicBezTo>
                <a:cubicBezTo>
                  <a:pt x="569" y="203"/>
                  <a:pt x="568" y="204"/>
                  <a:pt x="567" y="205"/>
                </a:cubicBezTo>
                <a:cubicBezTo>
                  <a:pt x="564" y="202"/>
                  <a:pt x="562" y="202"/>
                  <a:pt x="562" y="202"/>
                </a:cubicBezTo>
                <a:cubicBezTo>
                  <a:pt x="564" y="203"/>
                  <a:pt x="565" y="205"/>
                  <a:pt x="566" y="206"/>
                </a:cubicBezTo>
                <a:cubicBezTo>
                  <a:pt x="563" y="210"/>
                  <a:pt x="559" y="220"/>
                  <a:pt x="561" y="242"/>
                </a:cubicBezTo>
                <a:cubicBezTo>
                  <a:pt x="555" y="220"/>
                  <a:pt x="549" y="200"/>
                  <a:pt x="541" y="193"/>
                </a:cubicBezTo>
                <a:cubicBezTo>
                  <a:pt x="541" y="193"/>
                  <a:pt x="543" y="198"/>
                  <a:pt x="546" y="205"/>
                </a:cubicBezTo>
                <a:cubicBezTo>
                  <a:pt x="542" y="205"/>
                  <a:pt x="532" y="205"/>
                  <a:pt x="529" y="228"/>
                </a:cubicBezTo>
                <a:cubicBezTo>
                  <a:pt x="522" y="187"/>
                  <a:pt x="524" y="158"/>
                  <a:pt x="524" y="158"/>
                </a:cubicBezTo>
                <a:cubicBezTo>
                  <a:pt x="519" y="169"/>
                  <a:pt x="520" y="196"/>
                  <a:pt x="524" y="223"/>
                </a:cubicBezTo>
                <a:cubicBezTo>
                  <a:pt x="513" y="186"/>
                  <a:pt x="498" y="183"/>
                  <a:pt x="498" y="183"/>
                </a:cubicBezTo>
                <a:cubicBezTo>
                  <a:pt x="511" y="193"/>
                  <a:pt x="517" y="210"/>
                  <a:pt x="520" y="224"/>
                </a:cubicBezTo>
                <a:cubicBezTo>
                  <a:pt x="501" y="179"/>
                  <a:pt x="484" y="196"/>
                  <a:pt x="484" y="196"/>
                </a:cubicBezTo>
                <a:cubicBezTo>
                  <a:pt x="498" y="198"/>
                  <a:pt x="507" y="213"/>
                  <a:pt x="514" y="231"/>
                </a:cubicBezTo>
                <a:cubicBezTo>
                  <a:pt x="512" y="231"/>
                  <a:pt x="510" y="232"/>
                  <a:pt x="508" y="234"/>
                </a:cubicBezTo>
                <a:cubicBezTo>
                  <a:pt x="506" y="232"/>
                  <a:pt x="505" y="230"/>
                  <a:pt x="503" y="228"/>
                </a:cubicBezTo>
                <a:cubicBezTo>
                  <a:pt x="504" y="227"/>
                  <a:pt x="504" y="227"/>
                  <a:pt x="504" y="226"/>
                </a:cubicBezTo>
                <a:cubicBezTo>
                  <a:pt x="504" y="226"/>
                  <a:pt x="504" y="226"/>
                  <a:pt x="503" y="227"/>
                </a:cubicBezTo>
                <a:cubicBezTo>
                  <a:pt x="497" y="220"/>
                  <a:pt x="493" y="218"/>
                  <a:pt x="493" y="218"/>
                </a:cubicBezTo>
                <a:cubicBezTo>
                  <a:pt x="496" y="222"/>
                  <a:pt x="499" y="225"/>
                  <a:pt x="501" y="229"/>
                </a:cubicBezTo>
                <a:cubicBezTo>
                  <a:pt x="500" y="232"/>
                  <a:pt x="497" y="237"/>
                  <a:pt x="496" y="246"/>
                </a:cubicBezTo>
                <a:cubicBezTo>
                  <a:pt x="495" y="245"/>
                  <a:pt x="495" y="245"/>
                  <a:pt x="495" y="245"/>
                </a:cubicBezTo>
                <a:cubicBezTo>
                  <a:pt x="495" y="245"/>
                  <a:pt x="496" y="246"/>
                  <a:pt x="496" y="246"/>
                </a:cubicBezTo>
                <a:cubicBezTo>
                  <a:pt x="496" y="249"/>
                  <a:pt x="496" y="253"/>
                  <a:pt x="496" y="257"/>
                </a:cubicBezTo>
                <a:cubicBezTo>
                  <a:pt x="495" y="256"/>
                  <a:pt x="495" y="255"/>
                  <a:pt x="495" y="255"/>
                </a:cubicBezTo>
                <a:cubicBezTo>
                  <a:pt x="495" y="255"/>
                  <a:pt x="495" y="257"/>
                  <a:pt x="496" y="260"/>
                </a:cubicBezTo>
                <a:cubicBezTo>
                  <a:pt x="496" y="262"/>
                  <a:pt x="496" y="263"/>
                  <a:pt x="496" y="265"/>
                </a:cubicBezTo>
                <a:cubicBezTo>
                  <a:pt x="491" y="243"/>
                  <a:pt x="484" y="223"/>
                  <a:pt x="477" y="216"/>
                </a:cubicBezTo>
                <a:cubicBezTo>
                  <a:pt x="477" y="216"/>
                  <a:pt x="487" y="237"/>
                  <a:pt x="494" y="270"/>
                </a:cubicBezTo>
                <a:cubicBezTo>
                  <a:pt x="490" y="262"/>
                  <a:pt x="486" y="259"/>
                  <a:pt x="482" y="257"/>
                </a:cubicBezTo>
                <a:cubicBezTo>
                  <a:pt x="482" y="257"/>
                  <a:pt x="482" y="257"/>
                  <a:pt x="483" y="256"/>
                </a:cubicBezTo>
                <a:cubicBezTo>
                  <a:pt x="483" y="256"/>
                  <a:pt x="482" y="257"/>
                  <a:pt x="482" y="257"/>
                </a:cubicBezTo>
                <a:cubicBezTo>
                  <a:pt x="476" y="256"/>
                  <a:pt x="473" y="260"/>
                  <a:pt x="473" y="260"/>
                </a:cubicBezTo>
                <a:cubicBezTo>
                  <a:pt x="476" y="259"/>
                  <a:pt x="478" y="260"/>
                  <a:pt x="480" y="260"/>
                </a:cubicBezTo>
                <a:cubicBezTo>
                  <a:pt x="477" y="267"/>
                  <a:pt x="473" y="281"/>
                  <a:pt x="476" y="312"/>
                </a:cubicBezTo>
                <a:cubicBezTo>
                  <a:pt x="476" y="312"/>
                  <a:pt x="476" y="312"/>
                  <a:pt x="476" y="311"/>
                </a:cubicBezTo>
                <a:cubicBezTo>
                  <a:pt x="476" y="311"/>
                  <a:pt x="476" y="313"/>
                  <a:pt x="476" y="316"/>
                </a:cubicBezTo>
                <a:cubicBezTo>
                  <a:pt x="471" y="292"/>
                  <a:pt x="464" y="248"/>
                  <a:pt x="482" y="236"/>
                </a:cubicBezTo>
                <a:cubicBezTo>
                  <a:pt x="482" y="236"/>
                  <a:pt x="464" y="229"/>
                  <a:pt x="464" y="269"/>
                </a:cubicBezTo>
                <a:cubicBezTo>
                  <a:pt x="462" y="257"/>
                  <a:pt x="461" y="243"/>
                  <a:pt x="468" y="231"/>
                </a:cubicBezTo>
                <a:cubicBezTo>
                  <a:pt x="468" y="231"/>
                  <a:pt x="458" y="238"/>
                  <a:pt x="460" y="269"/>
                </a:cubicBezTo>
                <a:cubicBezTo>
                  <a:pt x="455" y="248"/>
                  <a:pt x="448" y="227"/>
                  <a:pt x="440" y="221"/>
                </a:cubicBezTo>
                <a:cubicBezTo>
                  <a:pt x="440" y="221"/>
                  <a:pt x="451" y="242"/>
                  <a:pt x="458" y="275"/>
                </a:cubicBezTo>
                <a:cubicBezTo>
                  <a:pt x="446" y="254"/>
                  <a:pt x="437" y="265"/>
                  <a:pt x="437" y="265"/>
                </a:cubicBezTo>
                <a:cubicBezTo>
                  <a:pt x="448" y="262"/>
                  <a:pt x="455" y="277"/>
                  <a:pt x="459" y="291"/>
                </a:cubicBezTo>
                <a:cubicBezTo>
                  <a:pt x="458" y="288"/>
                  <a:pt x="456" y="286"/>
                  <a:pt x="455" y="284"/>
                </a:cubicBezTo>
                <a:cubicBezTo>
                  <a:pt x="452" y="277"/>
                  <a:pt x="450" y="272"/>
                  <a:pt x="450" y="272"/>
                </a:cubicBezTo>
                <a:cubicBezTo>
                  <a:pt x="451" y="275"/>
                  <a:pt x="452" y="278"/>
                  <a:pt x="453" y="281"/>
                </a:cubicBezTo>
                <a:cubicBezTo>
                  <a:pt x="449" y="276"/>
                  <a:pt x="445" y="274"/>
                  <a:pt x="445" y="274"/>
                </a:cubicBezTo>
                <a:cubicBezTo>
                  <a:pt x="450" y="279"/>
                  <a:pt x="453" y="285"/>
                  <a:pt x="456" y="290"/>
                </a:cubicBezTo>
                <a:cubicBezTo>
                  <a:pt x="460" y="306"/>
                  <a:pt x="460" y="317"/>
                  <a:pt x="459" y="324"/>
                </a:cubicBezTo>
                <a:cubicBezTo>
                  <a:pt x="457" y="310"/>
                  <a:pt x="454" y="300"/>
                  <a:pt x="452" y="294"/>
                </a:cubicBezTo>
                <a:cubicBezTo>
                  <a:pt x="452" y="293"/>
                  <a:pt x="452" y="292"/>
                  <a:pt x="452" y="292"/>
                </a:cubicBezTo>
                <a:cubicBezTo>
                  <a:pt x="452" y="292"/>
                  <a:pt x="452" y="292"/>
                  <a:pt x="451" y="293"/>
                </a:cubicBezTo>
                <a:cubicBezTo>
                  <a:pt x="446" y="279"/>
                  <a:pt x="440" y="279"/>
                  <a:pt x="440" y="279"/>
                </a:cubicBezTo>
                <a:cubicBezTo>
                  <a:pt x="445" y="285"/>
                  <a:pt x="447" y="294"/>
                  <a:pt x="448" y="303"/>
                </a:cubicBezTo>
                <a:cubicBezTo>
                  <a:pt x="448" y="307"/>
                  <a:pt x="448" y="311"/>
                  <a:pt x="449" y="316"/>
                </a:cubicBezTo>
                <a:cubicBezTo>
                  <a:pt x="449" y="319"/>
                  <a:pt x="449" y="322"/>
                  <a:pt x="449" y="325"/>
                </a:cubicBezTo>
                <a:cubicBezTo>
                  <a:pt x="446" y="318"/>
                  <a:pt x="443" y="307"/>
                  <a:pt x="442" y="291"/>
                </a:cubicBezTo>
                <a:cubicBezTo>
                  <a:pt x="442" y="291"/>
                  <a:pt x="441" y="310"/>
                  <a:pt x="447" y="330"/>
                </a:cubicBezTo>
                <a:cubicBezTo>
                  <a:pt x="439" y="313"/>
                  <a:pt x="430" y="285"/>
                  <a:pt x="439" y="256"/>
                </a:cubicBezTo>
                <a:cubicBezTo>
                  <a:pt x="439" y="256"/>
                  <a:pt x="433" y="264"/>
                  <a:pt x="432" y="282"/>
                </a:cubicBezTo>
                <a:cubicBezTo>
                  <a:pt x="429" y="265"/>
                  <a:pt x="430" y="244"/>
                  <a:pt x="444" y="240"/>
                </a:cubicBezTo>
                <a:cubicBezTo>
                  <a:pt x="444" y="240"/>
                  <a:pt x="429" y="234"/>
                  <a:pt x="425" y="264"/>
                </a:cubicBezTo>
                <a:cubicBezTo>
                  <a:pt x="418" y="223"/>
                  <a:pt x="419" y="194"/>
                  <a:pt x="419" y="194"/>
                </a:cubicBezTo>
                <a:cubicBezTo>
                  <a:pt x="414" y="206"/>
                  <a:pt x="416" y="232"/>
                  <a:pt x="421" y="259"/>
                </a:cubicBezTo>
                <a:cubicBezTo>
                  <a:pt x="408" y="223"/>
                  <a:pt x="393" y="221"/>
                  <a:pt x="393" y="221"/>
                </a:cubicBezTo>
                <a:cubicBezTo>
                  <a:pt x="407" y="230"/>
                  <a:pt x="413" y="247"/>
                  <a:pt x="416" y="260"/>
                </a:cubicBezTo>
                <a:cubicBezTo>
                  <a:pt x="415" y="257"/>
                  <a:pt x="413" y="253"/>
                  <a:pt x="411" y="250"/>
                </a:cubicBezTo>
                <a:cubicBezTo>
                  <a:pt x="412" y="250"/>
                  <a:pt x="412" y="250"/>
                  <a:pt x="413" y="250"/>
                </a:cubicBezTo>
                <a:cubicBezTo>
                  <a:pt x="413" y="250"/>
                  <a:pt x="412" y="249"/>
                  <a:pt x="410" y="249"/>
                </a:cubicBezTo>
                <a:cubicBezTo>
                  <a:pt x="393" y="221"/>
                  <a:pt x="380" y="236"/>
                  <a:pt x="380" y="236"/>
                </a:cubicBezTo>
                <a:cubicBezTo>
                  <a:pt x="387" y="236"/>
                  <a:pt x="394" y="241"/>
                  <a:pt x="399" y="247"/>
                </a:cubicBezTo>
                <a:cubicBezTo>
                  <a:pt x="386" y="248"/>
                  <a:pt x="366" y="258"/>
                  <a:pt x="361" y="306"/>
                </a:cubicBezTo>
                <a:cubicBezTo>
                  <a:pt x="358" y="283"/>
                  <a:pt x="360" y="255"/>
                  <a:pt x="378" y="234"/>
                </a:cubicBezTo>
                <a:cubicBezTo>
                  <a:pt x="378" y="234"/>
                  <a:pt x="351" y="245"/>
                  <a:pt x="352" y="306"/>
                </a:cubicBezTo>
                <a:cubicBezTo>
                  <a:pt x="343" y="263"/>
                  <a:pt x="330" y="221"/>
                  <a:pt x="312" y="206"/>
                </a:cubicBezTo>
                <a:cubicBezTo>
                  <a:pt x="312" y="206"/>
                  <a:pt x="334" y="250"/>
                  <a:pt x="345" y="316"/>
                </a:cubicBezTo>
                <a:cubicBezTo>
                  <a:pt x="320" y="272"/>
                  <a:pt x="295" y="289"/>
                  <a:pt x="295" y="289"/>
                </a:cubicBezTo>
                <a:cubicBezTo>
                  <a:pt x="324" y="289"/>
                  <a:pt x="339" y="319"/>
                  <a:pt x="346" y="347"/>
                </a:cubicBezTo>
                <a:cubicBezTo>
                  <a:pt x="332" y="320"/>
                  <a:pt x="315" y="311"/>
                  <a:pt x="315" y="311"/>
                </a:cubicBezTo>
                <a:cubicBezTo>
                  <a:pt x="337" y="335"/>
                  <a:pt x="346" y="361"/>
                  <a:pt x="349" y="384"/>
                </a:cubicBezTo>
                <a:cubicBezTo>
                  <a:pt x="342" y="387"/>
                  <a:pt x="336" y="390"/>
                  <a:pt x="330" y="393"/>
                </a:cubicBezTo>
                <a:cubicBezTo>
                  <a:pt x="325" y="376"/>
                  <a:pt x="322" y="359"/>
                  <a:pt x="328" y="347"/>
                </a:cubicBezTo>
                <a:cubicBezTo>
                  <a:pt x="328" y="347"/>
                  <a:pt x="315" y="351"/>
                  <a:pt x="316" y="382"/>
                </a:cubicBezTo>
                <a:cubicBezTo>
                  <a:pt x="315" y="382"/>
                  <a:pt x="311" y="383"/>
                  <a:pt x="307" y="386"/>
                </a:cubicBezTo>
                <a:cubicBezTo>
                  <a:pt x="305" y="376"/>
                  <a:pt x="304" y="365"/>
                  <a:pt x="305" y="351"/>
                </a:cubicBezTo>
                <a:cubicBezTo>
                  <a:pt x="306" y="349"/>
                  <a:pt x="307" y="348"/>
                  <a:pt x="309" y="346"/>
                </a:cubicBezTo>
                <a:cubicBezTo>
                  <a:pt x="309" y="346"/>
                  <a:pt x="307" y="346"/>
                  <a:pt x="305" y="348"/>
                </a:cubicBezTo>
                <a:cubicBezTo>
                  <a:pt x="305" y="346"/>
                  <a:pt x="305" y="344"/>
                  <a:pt x="305" y="342"/>
                </a:cubicBezTo>
                <a:cubicBezTo>
                  <a:pt x="305" y="342"/>
                  <a:pt x="304" y="344"/>
                  <a:pt x="304" y="349"/>
                </a:cubicBezTo>
                <a:cubicBezTo>
                  <a:pt x="296" y="354"/>
                  <a:pt x="283" y="370"/>
                  <a:pt x="279" y="416"/>
                </a:cubicBezTo>
                <a:cubicBezTo>
                  <a:pt x="279" y="417"/>
                  <a:pt x="278" y="417"/>
                  <a:pt x="277" y="417"/>
                </a:cubicBezTo>
                <a:cubicBezTo>
                  <a:pt x="274" y="378"/>
                  <a:pt x="276" y="319"/>
                  <a:pt x="314" y="317"/>
                </a:cubicBezTo>
                <a:cubicBezTo>
                  <a:pt x="314" y="317"/>
                  <a:pt x="279" y="292"/>
                  <a:pt x="266" y="349"/>
                </a:cubicBezTo>
                <a:cubicBezTo>
                  <a:pt x="266" y="331"/>
                  <a:pt x="269" y="310"/>
                  <a:pt x="286" y="297"/>
                </a:cubicBezTo>
                <a:cubicBezTo>
                  <a:pt x="286" y="297"/>
                  <a:pt x="263" y="299"/>
                  <a:pt x="259" y="347"/>
                </a:cubicBezTo>
                <a:cubicBezTo>
                  <a:pt x="254" y="312"/>
                  <a:pt x="247" y="277"/>
                  <a:pt x="233" y="260"/>
                </a:cubicBezTo>
                <a:cubicBezTo>
                  <a:pt x="233" y="260"/>
                  <a:pt x="248" y="300"/>
                  <a:pt x="253" y="353"/>
                </a:cubicBezTo>
                <a:cubicBezTo>
                  <a:pt x="235" y="314"/>
                  <a:pt x="213" y="322"/>
                  <a:pt x="213" y="322"/>
                </a:cubicBezTo>
                <a:cubicBezTo>
                  <a:pt x="237" y="328"/>
                  <a:pt x="247" y="355"/>
                  <a:pt x="251" y="378"/>
                </a:cubicBezTo>
                <a:cubicBezTo>
                  <a:pt x="241" y="353"/>
                  <a:pt x="228" y="343"/>
                  <a:pt x="228" y="343"/>
                </a:cubicBezTo>
                <a:cubicBezTo>
                  <a:pt x="239" y="359"/>
                  <a:pt x="246" y="375"/>
                  <a:pt x="249" y="389"/>
                </a:cubicBezTo>
                <a:cubicBezTo>
                  <a:pt x="248" y="388"/>
                  <a:pt x="248" y="387"/>
                  <a:pt x="248" y="387"/>
                </a:cubicBezTo>
                <a:cubicBezTo>
                  <a:pt x="249" y="390"/>
                  <a:pt x="249" y="392"/>
                  <a:pt x="250" y="395"/>
                </a:cubicBezTo>
                <a:cubicBezTo>
                  <a:pt x="250" y="395"/>
                  <a:pt x="250" y="396"/>
                  <a:pt x="250" y="396"/>
                </a:cubicBezTo>
                <a:cubicBezTo>
                  <a:pt x="250" y="397"/>
                  <a:pt x="250" y="397"/>
                  <a:pt x="250" y="398"/>
                </a:cubicBezTo>
                <a:cubicBezTo>
                  <a:pt x="250" y="398"/>
                  <a:pt x="250" y="399"/>
                  <a:pt x="250" y="400"/>
                </a:cubicBezTo>
                <a:cubicBezTo>
                  <a:pt x="251" y="413"/>
                  <a:pt x="249" y="424"/>
                  <a:pt x="245" y="434"/>
                </a:cubicBezTo>
                <a:cubicBezTo>
                  <a:pt x="245" y="434"/>
                  <a:pt x="244" y="434"/>
                  <a:pt x="243" y="435"/>
                </a:cubicBezTo>
                <a:cubicBezTo>
                  <a:pt x="244" y="413"/>
                  <a:pt x="239" y="394"/>
                  <a:pt x="234" y="378"/>
                </a:cubicBezTo>
                <a:cubicBezTo>
                  <a:pt x="234" y="376"/>
                  <a:pt x="235" y="375"/>
                  <a:pt x="236" y="374"/>
                </a:cubicBezTo>
                <a:cubicBezTo>
                  <a:pt x="236" y="374"/>
                  <a:pt x="235" y="374"/>
                  <a:pt x="233" y="375"/>
                </a:cubicBezTo>
                <a:cubicBezTo>
                  <a:pt x="226" y="357"/>
                  <a:pt x="219" y="345"/>
                  <a:pt x="219" y="345"/>
                </a:cubicBezTo>
                <a:cubicBezTo>
                  <a:pt x="224" y="357"/>
                  <a:pt x="228" y="368"/>
                  <a:pt x="230" y="377"/>
                </a:cubicBezTo>
                <a:cubicBezTo>
                  <a:pt x="228" y="379"/>
                  <a:pt x="226" y="383"/>
                  <a:pt x="224" y="390"/>
                </a:cubicBezTo>
                <a:cubicBezTo>
                  <a:pt x="222" y="382"/>
                  <a:pt x="219" y="376"/>
                  <a:pt x="216" y="372"/>
                </a:cubicBezTo>
                <a:cubicBezTo>
                  <a:pt x="216" y="369"/>
                  <a:pt x="217" y="367"/>
                  <a:pt x="217" y="364"/>
                </a:cubicBezTo>
                <a:cubicBezTo>
                  <a:pt x="217" y="364"/>
                  <a:pt x="216" y="367"/>
                  <a:pt x="215" y="371"/>
                </a:cubicBezTo>
                <a:cubicBezTo>
                  <a:pt x="207" y="357"/>
                  <a:pt x="199" y="357"/>
                  <a:pt x="199" y="357"/>
                </a:cubicBezTo>
                <a:cubicBezTo>
                  <a:pt x="206" y="365"/>
                  <a:pt x="211" y="377"/>
                  <a:pt x="213" y="390"/>
                </a:cubicBezTo>
                <a:cubicBezTo>
                  <a:pt x="212" y="399"/>
                  <a:pt x="212" y="409"/>
                  <a:pt x="214" y="420"/>
                </a:cubicBezTo>
                <a:cubicBezTo>
                  <a:pt x="214" y="425"/>
                  <a:pt x="214" y="429"/>
                  <a:pt x="214" y="432"/>
                </a:cubicBezTo>
                <a:cubicBezTo>
                  <a:pt x="208" y="423"/>
                  <a:pt x="204" y="412"/>
                  <a:pt x="204" y="400"/>
                </a:cubicBezTo>
                <a:cubicBezTo>
                  <a:pt x="204" y="400"/>
                  <a:pt x="202" y="411"/>
                  <a:pt x="203" y="426"/>
                </a:cubicBezTo>
                <a:cubicBezTo>
                  <a:pt x="190" y="399"/>
                  <a:pt x="181" y="361"/>
                  <a:pt x="198" y="319"/>
                </a:cubicBezTo>
                <a:cubicBezTo>
                  <a:pt x="198" y="319"/>
                  <a:pt x="185" y="333"/>
                  <a:pt x="182" y="363"/>
                </a:cubicBezTo>
                <a:cubicBezTo>
                  <a:pt x="178" y="335"/>
                  <a:pt x="180" y="302"/>
                  <a:pt x="208" y="293"/>
                </a:cubicBezTo>
                <a:cubicBezTo>
                  <a:pt x="208" y="293"/>
                  <a:pt x="178" y="284"/>
                  <a:pt x="171" y="333"/>
                </a:cubicBezTo>
                <a:cubicBezTo>
                  <a:pt x="157" y="268"/>
                  <a:pt x="162" y="219"/>
                  <a:pt x="162" y="219"/>
                </a:cubicBezTo>
                <a:cubicBezTo>
                  <a:pt x="150" y="240"/>
                  <a:pt x="154" y="283"/>
                  <a:pt x="161" y="326"/>
                </a:cubicBezTo>
                <a:cubicBezTo>
                  <a:pt x="139" y="268"/>
                  <a:pt x="110" y="267"/>
                  <a:pt x="110" y="267"/>
                </a:cubicBezTo>
                <a:cubicBezTo>
                  <a:pt x="135" y="281"/>
                  <a:pt x="147" y="307"/>
                  <a:pt x="153" y="329"/>
                </a:cubicBezTo>
                <a:cubicBezTo>
                  <a:pt x="116" y="260"/>
                  <a:pt x="83" y="292"/>
                  <a:pt x="83" y="292"/>
                </a:cubicBezTo>
                <a:cubicBezTo>
                  <a:pt x="107" y="292"/>
                  <a:pt x="125" y="311"/>
                  <a:pt x="138" y="336"/>
                </a:cubicBezTo>
                <a:cubicBezTo>
                  <a:pt x="135" y="335"/>
                  <a:pt x="128" y="335"/>
                  <a:pt x="121" y="341"/>
                </a:cubicBezTo>
                <a:cubicBezTo>
                  <a:pt x="117" y="337"/>
                  <a:pt x="113" y="334"/>
                  <a:pt x="110" y="332"/>
                </a:cubicBezTo>
                <a:cubicBezTo>
                  <a:pt x="111" y="331"/>
                  <a:pt x="112" y="330"/>
                  <a:pt x="112" y="329"/>
                </a:cubicBezTo>
                <a:cubicBezTo>
                  <a:pt x="112" y="329"/>
                  <a:pt x="111" y="329"/>
                  <a:pt x="109" y="331"/>
                </a:cubicBezTo>
                <a:cubicBezTo>
                  <a:pt x="103" y="327"/>
                  <a:pt x="100" y="327"/>
                  <a:pt x="100" y="327"/>
                </a:cubicBezTo>
                <a:cubicBezTo>
                  <a:pt x="102" y="329"/>
                  <a:pt x="105" y="331"/>
                  <a:pt x="107" y="333"/>
                </a:cubicBezTo>
                <a:cubicBezTo>
                  <a:pt x="101" y="341"/>
                  <a:pt x="92" y="358"/>
                  <a:pt x="95" y="392"/>
                </a:cubicBezTo>
                <a:cubicBezTo>
                  <a:pt x="86" y="357"/>
                  <a:pt x="73" y="325"/>
                  <a:pt x="58" y="314"/>
                </a:cubicBezTo>
                <a:cubicBezTo>
                  <a:pt x="58" y="314"/>
                  <a:pt x="62" y="321"/>
                  <a:pt x="68" y="334"/>
                </a:cubicBezTo>
                <a:cubicBezTo>
                  <a:pt x="59" y="333"/>
                  <a:pt x="40" y="335"/>
                  <a:pt x="34" y="372"/>
                </a:cubicBezTo>
                <a:cubicBezTo>
                  <a:pt x="22" y="306"/>
                  <a:pt x="27" y="258"/>
                  <a:pt x="27" y="258"/>
                </a:cubicBezTo>
                <a:cubicBezTo>
                  <a:pt x="16" y="278"/>
                  <a:pt x="18" y="320"/>
                  <a:pt x="25" y="364"/>
                </a:cubicBezTo>
                <a:cubicBezTo>
                  <a:pt x="17" y="342"/>
                  <a:pt x="8" y="328"/>
                  <a:pt x="0" y="319"/>
                </a:cubicBezTo>
                <a:cubicBezTo>
                  <a:pt x="0" y="327"/>
                  <a:pt x="0" y="327"/>
                  <a:pt x="0" y="327"/>
                </a:cubicBezTo>
                <a:cubicBezTo>
                  <a:pt x="8" y="340"/>
                  <a:pt x="13" y="354"/>
                  <a:pt x="16" y="366"/>
                </a:cubicBezTo>
                <a:cubicBezTo>
                  <a:pt x="10" y="355"/>
                  <a:pt x="5" y="347"/>
                  <a:pt x="0" y="340"/>
                </a:cubicBezTo>
                <a:cubicBezTo>
                  <a:pt x="0" y="369"/>
                  <a:pt x="0" y="369"/>
                  <a:pt x="0" y="369"/>
                </a:cubicBezTo>
                <a:cubicBezTo>
                  <a:pt x="1" y="372"/>
                  <a:pt x="3" y="376"/>
                  <a:pt x="4" y="379"/>
                </a:cubicBezTo>
                <a:cubicBezTo>
                  <a:pt x="3" y="379"/>
                  <a:pt x="1" y="379"/>
                  <a:pt x="0" y="380"/>
                </a:cubicBezTo>
                <a:cubicBezTo>
                  <a:pt x="0" y="391"/>
                  <a:pt x="0" y="391"/>
                  <a:pt x="0" y="391"/>
                </a:cubicBezTo>
                <a:cubicBezTo>
                  <a:pt x="2" y="388"/>
                  <a:pt x="4" y="386"/>
                  <a:pt x="6" y="383"/>
                </a:cubicBezTo>
                <a:cubicBezTo>
                  <a:pt x="18" y="411"/>
                  <a:pt x="24" y="441"/>
                  <a:pt x="28" y="463"/>
                </a:cubicBezTo>
                <a:cubicBezTo>
                  <a:pt x="26" y="458"/>
                  <a:pt x="24" y="452"/>
                  <a:pt x="22" y="447"/>
                </a:cubicBezTo>
                <a:cubicBezTo>
                  <a:pt x="23" y="447"/>
                  <a:pt x="23" y="446"/>
                  <a:pt x="24" y="445"/>
                </a:cubicBezTo>
                <a:cubicBezTo>
                  <a:pt x="24" y="445"/>
                  <a:pt x="23" y="446"/>
                  <a:pt x="22" y="447"/>
                </a:cubicBezTo>
                <a:cubicBezTo>
                  <a:pt x="18" y="435"/>
                  <a:pt x="14" y="425"/>
                  <a:pt x="10" y="417"/>
                </a:cubicBezTo>
                <a:cubicBezTo>
                  <a:pt x="10" y="415"/>
                  <a:pt x="11" y="413"/>
                  <a:pt x="12" y="412"/>
                </a:cubicBezTo>
                <a:cubicBezTo>
                  <a:pt x="12" y="412"/>
                  <a:pt x="11" y="413"/>
                  <a:pt x="9" y="415"/>
                </a:cubicBezTo>
                <a:cubicBezTo>
                  <a:pt x="6" y="409"/>
                  <a:pt x="3" y="403"/>
                  <a:pt x="0" y="398"/>
                </a:cubicBezTo>
                <a:cubicBezTo>
                  <a:pt x="0" y="411"/>
                  <a:pt x="0" y="411"/>
                  <a:pt x="0" y="411"/>
                </a:cubicBezTo>
                <a:cubicBezTo>
                  <a:pt x="1" y="415"/>
                  <a:pt x="3" y="419"/>
                  <a:pt x="5" y="422"/>
                </a:cubicBezTo>
                <a:cubicBezTo>
                  <a:pt x="3" y="425"/>
                  <a:pt x="2" y="429"/>
                  <a:pt x="1" y="433"/>
                </a:cubicBezTo>
                <a:cubicBezTo>
                  <a:pt x="0" y="433"/>
                  <a:pt x="0" y="432"/>
                  <a:pt x="0" y="432"/>
                </a:cubicBezTo>
                <a:close/>
                <a:moveTo>
                  <a:pt x="2506" y="213"/>
                </a:moveTo>
                <a:cubicBezTo>
                  <a:pt x="2509" y="211"/>
                  <a:pt x="2513" y="210"/>
                  <a:pt x="2518" y="210"/>
                </a:cubicBezTo>
                <a:cubicBezTo>
                  <a:pt x="2516" y="214"/>
                  <a:pt x="2514" y="220"/>
                  <a:pt x="2513" y="227"/>
                </a:cubicBezTo>
                <a:cubicBezTo>
                  <a:pt x="2512" y="228"/>
                  <a:pt x="2510" y="230"/>
                  <a:pt x="2509" y="231"/>
                </a:cubicBezTo>
                <a:cubicBezTo>
                  <a:pt x="2506" y="226"/>
                  <a:pt x="2505" y="220"/>
                  <a:pt x="2506" y="213"/>
                </a:cubicBezTo>
                <a:close/>
                <a:moveTo>
                  <a:pt x="2488" y="224"/>
                </a:moveTo>
                <a:cubicBezTo>
                  <a:pt x="2491" y="220"/>
                  <a:pt x="2495" y="217"/>
                  <a:pt x="2500" y="215"/>
                </a:cubicBezTo>
                <a:cubicBezTo>
                  <a:pt x="2499" y="222"/>
                  <a:pt x="2499" y="229"/>
                  <a:pt x="2500" y="237"/>
                </a:cubicBezTo>
                <a:cubicBezTo>
                  <a:pt x="2499" y="238"/>
                  <a:pt x="2498" y="239"/>
                  <a:pt x="2497" y="239"/>
                </a:cubicBezTo>
                <a:cubicBezTo>
                  <a:pt x="2493" y="235"/>
                  <a:pt x="2490" y="229"/>
                  <a:pt x="2488" y="224"/>
                </a:cubicBezTo>
                <a:close/>
                <a:moveTo>
                  <a:pt x="2477" y="246"/>
                </a:moveTo>
                <a:cubicBezTo>
                  <a:pt x="2478" y="243"/>
                  <a:pt x="2479" y="239"/>
                  <a:pt x="2480" y="236"/>
                </a:cubicBezTo>
                <a:cubicBezTo>
                  <a:pt x="2480" y="239"/>
                  <a:pt x="2479" y="242"/>
                  <a:pt x="2479" y="245"/>
                </a:cubicBezTo>
                <a:cubicBezTo>
                  <a:pt x="2478" y="245"/>
                  <a:pt x="2478" y="245"/>
                  <a:pt x="2477" y="246"/>
                </a:cubicBezTo>
                <a:close/>
                <a:moveTo>
                  <a:pt x="2468" y="239"/>
                </a:moveTo>
                <a:cubicBezTo>
                  <a:pt x="2473" y="224"/>
                  <a:pt x="2484" y="200"/>
                  <a:pt x="2511" y="189"/>
                </a:cubicBezTo>
                <a:cubicBezTo>
                  <a:pt x="2508" y="194"/>
                  <a:pt x="2504" y="202"/>
                  <a:pt x="2501" y="211"/>
                </a:cubicBezTo>
                <a:cubicBezTo>
                  <a:pt x="2497" y="213"/>
                  <a:pt x="2492" y="215"/>
                  <a:pt x="2487" y="218"/>
                </a:cubicBezTo>
                <a:cubicBezTo>
                  <a:pt x="2487" y="215"/>
                  <a:pt x="2487" y="212"/>
                  <a:pt x="2488" y="210"/>
                </a:cubicBezTo>
                <a:cubicBezTo>
                  <a:pt x="2488" y="210"/>
                  <a:pt x="2486" y="214"/>
                  <a:pt x="2484" y="220"/>
                </a:cubicBezTo>
                <a:cubicBezTo>
                  <a:pt x="2479" y="224"/>
                  <a:pt x="2473" y="231"/>
                  <a:pt x="2468" y="239"/>
                </a:cubicBezTo>
                <a:close/>
                <a:moveTo>
                  <a:pt x="2414" y="211"/>
                </a:moveTo>
                <a:cubicBezTo>
                  <a:pt x="2414" y="204"/>
                  <a:pt x="2415" y="197"/>
                  <a:pt x="2419" y="192"/>
                </a:cubicBezTo>
                <a:cubicBezTo>
                  <a:pt x="2419" y="200"/>
                  <a:pt x="2417" y="206"/>
                  <a:pt x="2414" y="211"/>
                </a:cubicBezTo>
                <a:close/>
                <a:moveTo>
                  <a:pt x="2302" y="147"/>
                </a:moveTo>
                <a:cubicBezTo>
                  <a:pt x="2306" y="152"/>
                  <a:pt x="2309" y="157"/>
                  <a:pt x="2311" y="162"/>
                </a:cubicBezTo>
                <a:cubicBezTo>
                  <a:pt x="2308" y="163"/>
                  <a:pt x="2304" y="165"/>
                  <a:pt x="2299" y="169"/>
                </a:cubicBezTo>
                <a:cubicBezTo>
                  <a:pt x="2295" y="165"/>
                  <a:pt x="2290" y="161"/>
                  <a:pt x="2287" y="159"/>
                </a:cubicBezTo>
                <a:cubicBezTo>
                  <a:pt x="2291" y="154"/>
                  <a:pt x="2296" y="150"/>
                  <a:pt x="2302" y="147"/>
                </a:cubicBezTo>
                <a:close/>
                <a:moveTo>
                  <a:pt x="2331" y="203"/>
                </a:moveTo>
                <a:cubicBezTo>
                  <a:pt x="2326" y="175"/>
                  <a:pt x="2317" y="156"/>
                  <a:pt x="2307" y="145"/>
                </a:cubicBezTo>
                <a:cubicBezTo>
                  <a:pt x="2312" y="143"/>
                  <a:pt x="2318" y="141"/>
                  <a:pt x="2324" y="140"/>
                </a:cubicBezTo>
                <a:cubicBezTo>
                  <a:pt x="2333" y="162"/>
                  <a:pt x="2333" y="186"/>
                  <a:pt x="2331" y="203"/>
                </a:cubicBezTo>
                <a:close/>
                <a:moveTo>
                  <a:pt x="2312" y="188"/>
                </a:moveTo>
                <a:cubicBezTo>
                  <a:pt x="2313" y="187"/>
                  <a:pt x="2315" y="186"/>
                  <a:pt x="2317" y="186"/>
                </a:cubicBezTo>
                <a:cubicBezTo>
                  <a:pt x="2318" y="192"/>
                  <a:pt x="2318" y="198"/>
                  <a:pt x="2318" y="204"/>
                </a:cubicBezTo>
                <a:cubicBezTo>
                  <a:pt x="2318" y="204"/>
                  <a:pt x="2317" y="205"/>
                  <a:pt x="2317" y="205"/>
                </a:cubicBezTo>
                <a:cubicBezTo>
                  <a:pt x="2316" y="199"/>
                  <a:pt x="2314" y="193"/>
                  <a:pt x="2312" y="188"/>
                </a:cubicBezTo>
                <a:close/>
                <a:moveTo>
                  <a:pt x="2311" y="187"/>
                </a:moveTo>
                <a:cubicBezTo>
                  <a:pt x="2308" y="181"/>
                  <a:pt x="2305" y="176"/>
                  <a:pt x="2301" y="171"/>
                </a:cubicBezTo>
                <a:cubicBezTo>
                  <a:pt x="2304" y="169"/>
                  <a:pt x="2308" y="166"/>
                  <a:pt x="2311" y="163"/>
                </a:cubicBezTo>
                <a:cubicBezTo>
                  <a:pt x="2314" y="171"/>
                  <a:pt x="2316" y="178"/>
                  <a:pt x="2317" y="185"/>
                </a:cubicBezTo>
                <a:cubicBezTo>
                  <a:pt x="2315" y="185"/>
                  <a:pt x="2313" y="186"/>
                  <a:pt x="2311" y="187"/>
                </a:cubicBezTo>
                <a:close/>
                <a:moveTo>
                  <a:pt x="2294" y="206"/>
                </a:moveTo>
                <a:cubicBezTo>
                  <a:pt x="2296" y="201"/>
                  <a:pt x="2300" y="197"/>
                  <a:pt x="2305" y="193"/>
                </a:cubicBezTo>
                <a:cubicBezTo>
                  <a:pt x="2306" y="200"/>
                  <a:pt x="2306" y="207"/>
                  <a:pt x="2305" y="213"/>
                </a:cubicBezTo>
                <a:cubicBezTo>
                  <a:pt x="2301" y="211"/>
                  <a:pt x="2297" y="208"/>
                  <a:pt x="2294" y="206"/>
                </a:cubicBezTo>
                <a:close/>
                <a:moveTo>
                  <a:pt x="2284" y="196"/>
                </a:moveTo>
                <a:cubicBezTo>
                  <a:pt x="2287" y="189"/>
                  <a:pt x="2292" y="182"/>
                  <a:pt x="2297" y="175"/>
                </a:cubicBezTo>
                <a:cubicBezTo>
                  <a:pt x="2301" y="180"/>
                  <a:pt x="2303" y="185"/>
                  <a:pt x="2304" y="190"/>
                </a:cubicBezTo>
                <a:cubicBezTo>
                  <a:pt x="2299" y="193"/>
                  <a:pt x="2294" y="196"/>
                  <a:pt x="2290" y="202"/>
                </a:cubicBezTo>
                <a:cubicBezTo>
                  <a:pt x="2288" y="200"/>
                  <a:pt x="2286" y="198"/>
                  <a:pt x="2284" y="196"/>
                </a:cubicBezTo>
                <a:close/>
                <a:moveTo>
                  <a:pt x="2274" y="181"/>
                </a:moveTo>
                <a:cubicBezTo>
                  <a:pt x="2277" y="174"/>
                  <a:pt x="2280" y="167"/>
                  <a:pt x="2285" y="161"/>
                </a:cubicBezTo>
                <a:cubicBezTo>
                  <a:pt x="2289" y="165"/>
                  <a:pt x="2292" y="168"/>
                  <a:pt x="2295" y="172"/>
                </a:cubicBezTo>
                <a:cubicBezTo>
                  <a:pt x="2290" y="176"/>
                  <a:pt x="2285" y="182"/>
                  <a:pt x="2280" y="191"/>
                </a:cubicBezTo>
                <a:cubicBezTo>
                  <a:pt x="2278" y="187"/>
                  <a:pt x="2276" y="184"/>
                  <a:pt x="2274" y="181"/>
                </a:cubicBezTo>
                <a:close/>
                <a:moveTo>
                  <a:pt x="2268" y="219"/>
                </a:moveTo>
                <a:cubicBezTo>
                  <a:pt x="2268" y="215"/>
                  <a:pt x="2269" y="211"/>
                  <a:pt x="2269" y="206"/>
                </a:cubicBezTo>
                <a:cubicBezTo>
                  <a:pt x="2269" y="208"/>
                  <a:pt x="2270" y="210"/>
                  <a:pt x="2271" y="212"/>
                </a:cubicBezTo>
                <a:cubicBezTo>
                  <a:pt x="2270" y="214"/>
                  <a:pt x="2269" y="217"/>
                  <a:pt x="2268" y="219"/>
                </a:cubicBezTo>
                <a:close/>
                <a:moveTo>
                  <a:pt x="2265" y="166"/>
                </a:moveTo>
                <a:cubicBezTo>
                  <a:pt x="2266" y="154"/>
                  <a:pt x="2272" y="141"/>
                  <a:pt x="2290" y="132"/>
                </a:cubicBezTo>
                <a:cubicBezTo>
                  <a:pt x="2292" y="134"/>
                  <a:pt x="2295" y="137"/>
                  <a:pt x="2297" y="139"/>
                </a:cubicBezTo>
                <a:cubicBezTo>
                  <a:pt x="2289" y="141"/>
                  <a:pt x="2281" y="146"/>
                  <a:pt x="2274" y="153"/>
                </a:cubicBezTo>
                <a:cubicBezTo>
                  <a:pt x="2274" y="153"/>
                  <a:pt x="2273" y="153"/>
                  <a:pt x="2273" y="153"/>
                </a:cubicBezTo>
                <a:cubicBezTo>
                  <a:pt x="2273" y="153"/>
                  <a:pt x="2274" y="153"/>
                  <a:pt x="2274" y="154"/>
                </a:cubicBezTo>
                <a:cubicBezTo>
                  <a:pt x="2271" y="157"/>
                  <a:pt x="2268" y="161"/>
                  <a:pt x="2265" y="166"/>
                </a:cubicBezTo>
                <a:close/>
                <a:moveTo>
                  <a:pt x="2233" y="214"/>
                </a:moveTo>
                <a:cubicBezTo>
                  <a:pt x="2236" y="200"/>
                  <a:pt x="2236" y="190"/>
                  <a:pt x="2234" y="182"/>
                </a:cubicBezTo>
                <a:cubicBezTo>
                  <a:pt x="2239" y="191"/>
                  <a:pt x="2239" y="200"/>
                  <a:pt x="2238" y="209"/>
                </a:cubicBezTo>
                <a:cubicBezTo>
                  <a:pt x="2236" y="211"/>
                  <a:pt x="2235" y="213"/>
                  <a:pt x="2233" y="214"/>
                </a:cubicBezTo>
                <a:close/>
                <a:moveTo>
                  <a:pt x="2209" y="151"/>
                </a:moveTo>
                <a:cubicBezTo>
                  <a:pt x="2234" y="155"/>
                  <a:pt x="2241" y="172"/>
                  <a:pt x="2243" y="186"/>
                </a:cubicBezTo>
                <a:cubicBezTo>
                  <a:pt x="2239" y="178"/>
                  <a:pt x="2233" y="173"/>
                  <a:pt x="2228" y="169"/>
                </a:cubicBezTo>
                <a:cubicBezTo>
                  <a:pt x="2222" y="162"/>
                  <a:pt x="2216" y="160"/>
                  <a:pt x="2216" y="160"/>
                </a:cubicBezTo>
                <a:cubicBezTo>
                  <a:pt x="2223" y="167"/>
                  <a:pt x="2223" y="177"/>
                  <a:pt x="2221" y="186"/>
                </a:cubicBezTo>
                <a:cubicBezTo>
                  <a:pt x="2215" y="188"/>
                  <a:pt x="2205" y="195"/>
                  <a:pt x="2204" y="218"/>
                </a:cubicBezTo>
                <a:cubicBezTo>
                  <a:pt x="2204" y="218"/>
                  <a:pt x="2204" y="218"/>
                  <a:pt x="2204" y="218"/>
                </a:cubicBezTo>
                <a:cubicBezTo>
                  <a:pt x="2202" y="213"/>
                  <a:pt x="2199" y="207"/>
                  <a:pt x="2198" y="201"/>
                </a:cubicBezTo>
                <a:cubicBezTo>
                  <a:pt x="2198" y="195"/>
                  <a:pt x="2200" y="188"/>
                  <a:pt x="2204" y="180"/>
                </a:cubicBezTo>
                <a:cubicBezTo>
                  <a:pt x="2204" y="180"/>
                  <a:pt x="2200" y="185"/>
                  <a:pt x="2196" y="194"/>
                </a:cubicBezTo>
                <a:cubicBezTo>
                  <a:pt x="2194" y="180"/>
                  <a:pt x="2197" y="165"/>
                  <a:pt x="2209" y="151"/>
                </a:cubicBezTo>
                <a:close/>
                <a:moveTo>
                  <a:pt x="2194" y="159"/>
                </a:moveTo>
                <a:cubicBezTo>
                  <a:pt x="2199" y="142"/>
                  <a:pt x="2211" y="123"/>
                  <a:pt x="2242" y="123"/>
                </a:cubicBezTo>
                <a:cubicBezTo>
                  <a:pt x="2246" y="134"/>
                  <a:pt x="2249" y="151"/>
                  <a:pt x="2248" y="170"/>
                </a:cubicBezTo>
                <a:cubicBezTo>
                  <a:pt x="2247" y="168"/>
                  <a:pt x="2247" y="167"/>
                  <a:pt x="2246" y="166"/>
                </a:cubicBezTo>
                <a:cubicBezTo>
                  <a:pt x="2244" y="161"/>
                  <a:pt x="2243" y="159"/>
                  <a:pt x="2243" y="159"/>
                </a:cubicBezTo>
                <a:cubicBezTo>
                  <a:pt x="2243" y="160"/>
                  <a:pt x="2243" y="162"/>
                  <a:pt x="2244" y="163"/>
                </a:cubicBezTo>
                <a:cubicBezTo>
                  <a:pt x="2233" y="151"/>
                  <a:pt x="2218" y="149"/>
                  <a:pt x="2211" y="150"/>
                </a:cubicBezTo>
                <a:cubicBezTo>
                  <a:pt x="2215" y="145"/>
                  <a:pt x="2220" y="141"/>
                  <a:pt x="2227" y="137"/>
                </a:cubicBezTo>
                <a:cubicBezTo>
                  <a:pt x="2227" y="137"/>
                  <a:pt x="2208" y="141"/>
                  <a:pt x="2194" y="159"/>
                </a:cubicBezTo>
                <a:close/>
                <a:moveTo>
                  <a:pt x="2132" y="138"/>
                </a:moveTo>
                <a:cubicBezTo>
                  <a:pt x="2126" y="140"/>
                  <a:pt x="2120" y="143"/>
                  <a:pt x="2114" y="148"/>
                </a:cubicBezTo>
                <a:cubicBezTo>
                  <a:pt x="2113" y="147"/>
                  <a:pt x="2111" y="146"/>
                  <a:pt x="2109" y="145"/>
                </a:cubicBezTo>
                <a:cubicBezTo>
                  <a:pt x="2113" y="140"/>
                  <a:pt x="2118" y="134"/>
                  <a:pt x="2126" y="130"/>
                </a:cubicBezTo>
                <a:cubicBezTo>
                  <a:pt x="2128" y="132"/>
                  <a:pt x="2130" y="135"/>
                  <a:pt x="2132" y="138"/>
                </a:cubicBezTo>
                <a:close/>
                <a:moveTo>
                  <a:pt x="2154" y="158"/>
                </a:moveTo>
                <a:cubicBezTo>
                  <a:pt x="2154" y="158"/>
                  <a:pt x="2152" y="158"/>
                  <a:pt x="2149" y="159"/>
                </a:cubicBezTo>
                <a:cubicBezTo>
                  <a:pt x="2147" y="153"/>
                  <a:pt x="2144" y="148"/>
                  <a:pt x="2142" y="143"/>
                </a:cubicBezTo>
                <a:cubicBezTo>
                  <a:pt x="2146" y="141"/>
                  <a:pt x="2150" y="140"/>
                  <a:pt x="2155" y="139"/>
                </a:cubicBezTo>
                <a:cubicBezTo>
                  <a:pt x="2161" y="159"/>
                  <a:pt x="2159" y="179"/>
                  <a:pt x="2157" y="194"/>
                </a:cubicBezTo>
                <a:cubicBezTo>
                  <a:pt x="2156" y="190"/>
                  <a:pt x="2156" y="186"/>
                  <a:pt x="2155" y="183"/>
                </a:cubicBezTo>
                <a:cubicBezTo>
                  <a:pt x="2156" y="182"/>
                  <a:pt x="2157" y="182"/>
                  <a:pt x="2158" y="182"/>
                </a:cubicBezTo>
                <a:cubicBezTo>
                  <a:pt x="2158" y="182"/>
                  <a:pt x="2157" y="182"/>
                  <a:pt x="2155" y="182"/>
                </a:cubicBezTo>
                <a:cubicBezTo>
                  <a:pt x="2154" y="174"/>
                  <a:pt x="2152" y="167"/>
                  <a:pt x="2149" y="161"/>
                </a:cubicBezTo>
                <a:cubicBezTo>
                  <a:pt x="2151" y="160"/>
                  <a:pt x="2152" y="159"/>
                  <a:pt x="2154" y="158"/>
                </a:cubicBezTo>
                <a:close/>
                <a:moveTo>
                  <a:pt x="2142" y="191"/>
                </a:moveTo>
                <a:cubicBezTo>
                  <a:pt x="2143" y="190"/>
                  <a:pt x="2144" y="190"/>
                  <a:pt x="2144" y="189"/>
                </a:cubicBezTo>
                <a:cubicBezTo>
                  <a:pt x="2144" y="193"/>
                  <a:pt x="2144" y="197"/>
                  <a:pt x="2144" y="200"/>
                </a:cubicBezTo>
                <a:cubicBezTo>
                  <a:pt x="2143" y="197"/>
                  <a:pt x="2143" y="194"/>
                  <a:pt x="2142" y="191"/>
                </a:cubicBezTo>
                <a:close/>
                <a:moveTo>
                  <a:pt x="2136" y="172"/>
                </a:moveTo>
                <a:cubicBezTo>
                  <a:pt x="2138" y="170"/>
                  <a:pt x="2140" y="168"/>
                  <a:pt x="2143" y="166"/>
                </a:cubicBezTo>
                <a:cubicBezTo>
                  <a:pt x="2144" y="173"/>
                  <a:pt x="2144" y="180"/>
                  <a:pt x="2145" y="186"/>
                </a:cubicBezTo>
                <a:cubicBezTo>
                  <a:pt x="2144" y="187"/>
                  <a:pt x="2143" y="187"/>
                  <a:pt x="2142" y="188"/>
                </a:cubicBezTo>
                <a:cubicBezTo>
                  <a:pt x="2140" y="182"/>
                  <a:pt x="2138" y="177"/>
                  <a:pt x="2136" y="172"/>
                </a:cubicBezTo>
                <a:close/>
                <a:moveTo>
                  <a:pt x="2134" y="169"/>
                </a:moveTo>
                <a:cubicBezTo>
                  <a:pt x="2131" y="164"/>
                  <a:pt x="2128" y="160"/>
                  <a:pt x="2125" y="156"/>
                </a:cubicBezTo>
                <a:cubicBezTo>
                  <a:pt x="2128" y="153"/>
                  <a:pt x="2132" y="149"/>
                  <a:pt x="2136" y="146"/>
                </a:cubicBezTo>
                <a:cubicBezTo>
                  <a:pt x="2139" y="152"/>
                  <a:pt x="2141" y="157"/>
                  <a:pt x="2142" y="163"/>
                </a:cubicBezTo>
                <a:cubicBezTo>
                  <a:pt x="2139" y="164"/>
                  <a:pt x="2137" y="166"/>
                  <a:pt x="2134" y="169"/>
                </a:cubicBezTo>
                <a:close/>
                <a:moveTo>
                  <a:pt x="2121" y="196"/>
                </a:moveTo>
                <a:cubicBezTo>
                  <a:pt x="2124" y="190"/>
                  <a:pt x="2127" y="184"/>
                  <a:pt x="2131" y="179"/>
                </a:cubicBezTo>
                <a:cubicBezTo>
                  <a:pt x="2132" y="185"/>
                  <a:pt x="2132" y="190"/>
                  <a:pt x="2132" y="195"/>
                </a:cubicBezTo>
                <a:cubicBezTo>
                  <a:pt x="2130" y="197"/>
                  <a:pt x="2129" y="198"/>
                  <a:pt x="2127" y="200"/>
                </a:cubicBezTo>
                <a:cubicBezTo>
                  <a:pt x="2125" y="199"/>
                  <a:pt x="2123" y="197"/>
                  <a:pt x="2121" y="196"/>
                </a:cubicBezTo>
                <a:close/>
                <a:moveTo>
                  <a:pt x="2110" y="184"/>
                </a:moveTo>
                <a:cubicBezTo>
                  <a:pt x="2113" y="176"/>
                  <a:pt x="2116" y="167"/>
                  <a:pt x="2122" y="160"/>
                </a:cubicBezTo>
                <a:cubicBezTo>
                  <a:pt x="2125" y="165"/>
                  <a:pt x="2127" y="169"/>
                  <a:pt x="2129" y="174"/>
                </a:cubicBezTo>
                <a:cubicBezTo>
                  <a:pt x="2125" y="178"/>
                  <a:pt x="2120" y="184"/>
                  <a:pt x="2116" y="191"/>
                </a:cubicBezTo>
                <a:cubicBezTo>
                  <a:pt x="2114" y="189"/>
                  <a:pt x="2112" y="187"/>
                  <a:pt x="2110" y="184"/>
                </a:cubicBezTo>
                <a:close/>
                <a:moveTo>
                  <a:pt x="2103" y="163"/>
                </a:moveTo>
                <a:cubicBezTo>
                  <a:pt x="2103" y="158"/>
                  <a:pt x="2105" y="152"/>
                  <a:pt x="2108" y="147"/>
                </a:cubicBezTo>
                <a:cubicBezTo>
                  <a:pt x="2110" y="148"/>
                  <a:pt x="2111" y="149"/>
                  <a:pt x="2113" y="150"/>
                </a:cubicBezTo>
                <a:cubicBezTo>
                  <a:pt x="2109" y="154"/>
                  <a:pt x="2106" y="158"/>
                  <a:pt x="2103" y="163"/>
                </a:cubicBezTo>
                <a:close/>
                <a:moveTo>
                  <a:pt x="2064" y="227"/>
                </a:moveTo>
                <a:cubicBezTo>
                  <a:pt x="2075" y="208"/>
                  <a:pt x="2074" y="188"/>
                  <a:pt x="2073" y="183"/>
                </a:cubicBezTo>
                <a:cubicBezTo>
                  <a:pt x="2081" y="201"/>
                  <a:pt x="2073" y="218"/>
                  <a:pt x="2065" y="230"/>
                </a:cubicBezTo>
                <a:cubicBezTo>
                  <a:pt x="2065" y="229"/>
                  <a:pt x="2064" y="228"/>
                  <a:pt x="2064" y="227"/>
                </a:cubicBezTo>
                <a:close/>
                <a:moveTo>
                  <a:pt x="2068" y="173"/>
                </a:moveTo>
                <a:cubicBezTo>
                  <a:pt x="2070" y="176"/>
                  <a:pt x="2072" y="179"/>
                  <a:pt x="2073" y="182"/>
                </a:cubicBezTo>
                <a:cubicBezTo>
                  <a:pt x="2072" y="185"/>
                  <a:pt x="2069" y="197"/>
                  <a:pt x="2056" y="207"/>
                </a:cubicBezTo>
                <a:cubicBezTo>
                  <a:pt x="2055" y="198"/>
                  <a:pt x="2055" y="188"/>
                  <a:pt x="2063" y="182"/>
                </a:cubicBezTo>
                <a:cubicBezTo>
                  <a:pt x="2063" y="182"/>
                  <a:pt x="2043" y="183"/>
                  <a:pt x="2042" y="216"/>
                </a:cubicBezTo>
                <a:cubicBezTo>
                  <a:pt x="2042" y="217"/>
                  <a:pt x="2041" y="217"/>
                  <a:pt x="2040" y="218"/>
                </a:cubicBezTo>
                <a:cubicBezTo>
                  <a:pt x="2039" y="205"/>
                  <a:pt x="2043" y="185"/>
                  <a:pt x="2068" y="173"/>
                </a:cubicBezTo>
                <a:close/>
                <a:moveTo>
                  <a:pt x="2030" y="214"/>
                </a:moveTo>
                <a:cubicBezTo>
                  <a:pt x="2030" y="197"/>
                  <a:pt x="2036" y="170"/>
                  <a:pt x="2061" y="153"/>
                </a:cubicBezTo>
                <a:cubicBezTo>
                  <a:pt x="2075" y="159"/>
                  <a:pt x="2080" y="172"/>
                  <a:pt x="2081" y="184"/>
                </a:cubicBezTo>
                <a:cubicBezTo>
                  <a:pt x="2072" y="168"/>
                  <a:pt x="2057" y="161"/>
                  <a:pt x="2057" y="161"/>
                </a:cubicBezTo>
                <a:cubicBezTo>
                  <a:pt x="2062" y="165"/>
                  <a:pt x="2065" y="169"/>
                  <a:pt x="2068" y="173"/>
                </a:cubicBezTo>
                <a:cubicBezTo>
                  <a:pt x="2061" y="174"/>
                  <a:pt x="2046" y="180"/>
                  <a:pt x="2036" y="198"/>
                </a:cubicBezTo>
                <a:cubicBezTo>
                  <a:pt x="2037" y="192"/>
                  <a:pt x="2038" y="185"/>
                  <a:pt x="2042" y="177"/>
                </a:cubicBezTo>
                <a:cubicBezTo>
                  <a:pt x="2042" y="177"/>
                  <a:pt x="2031" y="191"/>
                  <a:pt x="2031" y="209"/>
                </a:cubicBezTo>
                <a:cubicBezTo>
                  <a:pt x="2030" y="211"/>
                  <a:pt x="2030" y="212"/>
                  <a:pt x="2030" y="214"/>
                </a:cubicBezTo>
                <a:close/>
                <a:moveTo>
                  <a:pt x="1885" y="198"/>
                </a:moveTo>
                <a:cubicBezTo>
                  <a:pt x="1880" y="161"/>
                  <a:pt x="1858" y="148"/>
                  <a:pt x="1847" y="143"/>
                </a:cubicBezTo>
                <a:cubicBezTo>
                  <a:pt x="1850" y="130"/>
                  <a:pt x="1850" y="119"/>
                  <a:pt x="1850" y="113"/>
                </a:cubicBezTo>
                <a:cubicBezTo>
                  <a:pt x="1884" y="139"/>
                  <a:pt x="1887" y="175"/>
                  <a:pt x="1885" y="198"/>
                </a:cubicBezTo>
                <a:close/>
                <a:moveTo>
                  <a:pt x="1840" y="164"/>
                </a:moveTo>
                <a:cubicBezTo>
                  <a:pt x="1843" y="157"/>
                  <a:pt x="1845" y="151"/>
                  <a:pt x="1846" y="145"/>
                </a:cubicBezTo>
                <a:cubicBezTo>
                  <a:pt x="1873" y="162"/>
                  <a:pt x="1875" y="186"/>
                  <a:pt x="1872" y="201"/>
                </a:cubicBezTo>
                <a:cubicBezTo>
                  <a:pt x="1853" y="189"/>
                  <a:pt x="1844" y="174"/>
                  <a:pt x="1840" y="164"/>
                </a:cubicBezTo>
                <a:close/>
                <a:moveTo>
                  <a:pt x="1809" y="210"/>
                </a:moveTo>
                <a:cubicBezTo>
                  <a:pt x="1828" y="202"/>
                  <a:pt x="1831" y="188"/>
                  <a:pt x="1831" y="178"/>
                </a:cubicBezTo>
                <a:cubicBezTo>
                  <a:pt x="1831" y="178"/>
                  <a:pt x="1831" y="178"/>
                  <a:pt x="1831" y="178"/>
                </a:cubicBezTo>
                <a:cubicBezTo>
                  <a:pt x="1832" y="176"/>
                  <a:pt x="1833" y="175"/>
                  <a:pt x="1834" y="173"/>
                </a:cubicBezTo>
                <a:cubicBezTo>
                  <a:pt x="1834" y="185"/>
                  <a:pt x="1837" y="200"/>
                  <a:pt x="1844" y="215"/>
                </a:cubicBezTo>
                <a:cubicBezTo>
                  <a:pt x="1833" y="213"/>
                  <a:pt x="1821" y="212"/>
                  <a:pt x="1809" y="210"/>
                </a:cubicBezTo>
                <a:close/>
                <a:moveTo>
                  <a:pt x="1746" y="121"/>
                </a:moveTo>
                <a:cubicBezTo>
                  <a:pt x="1748" y="119"/>
                  <a:pt x="1751" y="118"/>
                  <a:pt x="1754" y="117"/>
                </a:cubicBezTo>
                <a:cubicBezTo>
                  <a:pt x="1753" y="121"/>
                  <a:pt x="1752" y="127"/>
                  <a:pt x="1752" y="133"/>
                </a:cubicBezTo>
                <a:cubicBezTo>
                  <a:pt x="1751" y="134"/>
                  <a:pt x="1750" y="136"/>
                  <a:pt x="1749" y="138"/>
                </a:cubicBezTo>
                <a:cubicBezTo>
                  <a:pt x="1747" y="133"/>
                  <a:pt x="1746" y="128"/>
                  <a:pt x="1746" y="121"/>
                </a:cubicBezTo>
                <a:close/>
                <a:moveTo>
                  <a:pt x="1735" y="132"/>
                </a:moveTo>
                <a:cubicBezTo>
                  <a:pt x="1737" y="129"/>
                  <a:pt x="1739" y="126"/>
                  <a:pt x="1742" y="123"/>
                </a:cubicBezTo>
                <a:cubicBezTo>
                  <a:pt x="1742" y="130"/>
                  <a:pt x="1742" y="137"/>
                  <a:pt x="1743" y="144"/>
                </a:cubicBezTo>
                <a:cubicBezTo>
                  <a:pt x="1743" y="145"/>
                  <a:pt x="1742" y="145"/>
                  <a:pt x="1741" y="146"/>
                </a:cubicBezTo>
                <a:cubicBezTo>
                  <a:pt x="1739" y="142"/>
                  <a:pt x="1736" y="137"/>
                  <a:pt x="1735" y="132"/>
                </a:cubicBezTo>
                <a:close/>
                <a:moveTo>
                  <a:pt x="1728" y="153"/>
                </a:moveTo>
                <a:cubicBezTo>
                  <a:pt x="1729" y="151"/>
                  <a:pt x="1729" y="148"/>
                  <a:pt x="1730" y="145"/>
                </a:cubicBezTo>
                <a:cubicBezTo>
                  <a:pt x="1730" y="147"/>
                  <a:pt x="1730" y="150"/>
                  <a:pt x="1730" y="153"/>
                </a:cubicBezTo>
                <a:cubicBezTo>
                  <a:pt x="1729" y="153"/>
                  <a:pt x="1729" y="153"/>
                  <a:pt x="1728" y="153"/>
                </a:cubicBezTo>
                <a:close/>
                <a:moveTo>
                  <a:pt x="1722" y="148"/>
                </a:moveTo>
                <a:cubicBezTo>
                  <a:pt x="1724" y="133"/>
                  <a:pt x="1730" y="111"/>
                  <a:pt x="1748" y="98"/>
                </a:cubicBezTo>
                <a:cubicBezTo>
                  <a:pt x="1746" y="103"/>
                  <a:pt x="1744" y="111"/>
                  <a:pt x="1743" y="120"/>
                </a:cubicBezTo>
                <a:cubicBezTo>
                  <a:pt x="1740" y="121"/>
                  <a:pt x="1737" y="124"/>
                  <a:pt x="1734" y="127"/>
                </a:cubicBezTo>
                <a:cubicBezTo>
                  <a:pt x="1733" y="124"/>
                  <a:pt x="1733" y="122"/>
                  <a:pt x="1734" y="119"/>
                </a:cubicBezTo>
                <a:cubicBezTo>
                  <a:pt x="1734" y="119"/>
                  <a:pt x="1733" y="123"/>
                  <a:pt x="1732" y="129"/>
                </a:cubicBezTo>
                <a:cubicBezTo>
                  <a:pt x="1728" y="134"/>
                  <a:pt x="1725" y="140"/>
                  <a:pt x="1722" y="148"/>
                </a:cubicBezTo>
                <a:close/>
                <a:moveTo>
                  <a:pt x="1686" y="109"/>
                </a:moveTo>
                <a:cubicBezTo>
                  <a:pt x="1686" y="116"/>
                  <a:pt x="1685" y="122"/>
                  <a:pt x="1684" y="126"/>
                </a:cubicBezTo>
                <a:cubicBezTo>
                  <a:pt x="1684" y="120"/>
                  <a:pt x="1684" y="114"/>
                  <a:pt x="1686" y="109"/>
                </a:cubicBezTo>
                <a:close/>
                <a:moveTo>
                  <a:pt x="1605" y="76"/>
                </a:moveTo>
                <a:cubicBezTo>
                  <a:pt x="1607" y="80"/>
                  <a:pt x="1610" y="85"/>
                  <a:pt x="1611" y="89"/>
                </a:cubicBezTo>
                <a:cubicBezTo>
                  <a:pt x="1609" y="91"/>
                  <a:pt x="1607" y="93"/>
                  <a:pt x="1604" y="97"/>
                </a:cubicBezTo>
                <a:cubicBezTo>
                  <a:pt x="1601" y="93"/>
                  <a:pt x="1598" y="90"/>
                  <a:pt x="1595" y="89"/>
                </a:cubicBezTo>
                <a:cubicBezTo>
                  <a:pt x="1597" y="84"/>
                  <a:pt x="1601" y="79"/>
                  <a:pt x="1605" y="76"/>
                </a:cubicBezTo>
                <a:close/>
                <a:moveTo>
                  <a:pt x="1627" y="126"/>
                </a:moveTo>
                <a:cubicBezTo>
                  <a:pt x="1622" y="100"/>
                  <a:pt x="1615" y="84"/>
                  <a:pt x="1608" y="73"/>
                </a:cubicBezTo>
                <a:cubicBezTo>
                  <a:pt x="1611" y="71"/>
                  <a:pt x="1615" y="69"/>
                  <a:pt x="1619" y="68"/>
                </a:cubicBezTo>
                <a:cubicBezTo>
                  <a:pt x="1626" y="87"/>
                  <a:pt x="1627" y="110"/>
                  <a:pt x="1627" y="126"/>
                </a:cubicBezTo>
                <a:close/>
                <a:moveTo>
                  <a:pt x="1614" y="113"/>
                </a:moveTo>
                <a:cubicBezTo>
                  <a:pt x="1615" y="112"/>
                  <a:pt x="1616" y="111"/>
                  <a:pt x="1617" y="111"/>
                </a:cubicBezTo>
                <a:cubicBezTo>
                  <a:pt x="1618" y="116"/>
                  <a:pt x="1618" y="122"/>
                  <a:pt x="1619" y="127"/>
                </a:cubicBezTo>
                <a:cubicBezTo>
                  <a:pt x="1618" y="128"/>
                  <a:pt x="1618" y="128"/>
                  <a:pt x="1618" y="129"/>
                </a:cubicBezTo>
                <a:cubicBezTo>
                  <a:pt x="1617" y="123"/>
                  <a:pt x="1615" y="118"/>
                  <a:pt x="1614" y="113"/>
                </a:cubicBezTo>
                <a:close/>
                <a:moveTo>
                  <a:pt x="1613" y="112"/>
                </a:moveTo>
                <a:cubicBezTo>
                  <a:pt x="1611" y="107"/>
                  <a:pt x="1608" y="102"/>
                  <a:pt x="1605" y="99"/>
                </a:cubicBezTo>
                <a:cubicBezTo>
                  <a:pt x="1607" y="96"/>
                  <a:pt x="1609" y="93"/>
                  <a:pt x="1612" y="91"/>
                </a:cubicBezTo>
                <a:cubicBezTo>
                  <a:pt x="1614" y="97"/>
                  <a:pt x="1616" y="104"/>
                  <a:pt x="1617" y="110"/>
                </a:cubicBezTo>
                <a:cubicBezTo>
                  <a:pt x="1616" y="110"/>
                  <a:pt x="1614" y="111"/>
                  <a:pt x="1613" y="112"/>
                </a:cubicBezTo>
                <a:close/>
                <a:moveTo>
                  <a:pt x="1603" y="131"/>
                </a:moveTo>
                <a:cubicBezTo>
                  <a:pt x="1604" y="127"/>
                  <a:pt x="1606" y="122"/>
                  <a:pt x="1609" y="119"/>
                </a:cubicBezTo>
                <a:cubicBezTo>
                  <a:pt x="1610" y="125"/>
                  <a:pt x="1610" y="131"/>
                  <a:pt x="1610" y="137"/>
                </a:cubicBezTo>
                <a:cubicBezTo>
                  <a:pt x="1607" y="135"/>
                  <a:pt x="1605" y="133"/>
                  <a:pt x="1603" y="131"/>
                </a:cubicBezTo>
                <a:close/>
                <a:moveTo>
                  <a:pt x="1596" y="123"/>
                </a:moveTo>
                <a:cubicBezTo>
                  <a:pt x="1597" y="116"/>
                  <a:pt x="1599" y="109"/>
                  <a:pt x="1603" y="103"/>
                </a:cubicBezTo>
                <a:cubicBezTo>
                  <a:pt x="1606" y="107"/>
                  <a:pt x="1607" y="111"/>
                  <a:pt x="1608" y="116"/>
                </a:cubicBezTo>
                <a:cubicBezTo>
                  <a:pt x="1605" y="118"/>
                  <a:pt x="1602" y="122"/>
                  <a:pt x="1600" y="128"/>
                </a:cubicBezTo>
                <a:cubicBezTo>
                  <a:pt x="1598" y="126"/>
                  <a:pt x="1597" y="125"/>
                  <a:pt x="1596" y="123"/>
                </a:cubicBezTo>
                <a:close/>
                <a:moveTo>
                  <a:pt x="1588" y="110"/>
                </a:moveTo>
                <a:cubicBezTo>
                  <a:pt x="1589" y="103"/>
                  <a:pt x="1591" y="96"/>
                  <a:pt x="1594" y="91"/>
                </a:cubicBezTo>
                <a:cubicBezTo>
                  <a:pt x="1597" y="93"/>
                  <a:pt x="1599" y="97"/>
                  <a:pt x="1601" y="100"/>
                </a:cubicBezTo>
                <a:cubicBezTo>
                  <a:pt x="1598" y="104"/>
                  <a:pt x="1595" y="110"/>
                  <a:pt x="1592" y="118"/>
                </a:cubicBezTo>
                <a:cubicBezTo>
                  <a:pt x="1590" y="115"/>
                  <a:pt x="1589" y="112"/>
                  <a:pt x="1588" y="110"/>
                </a:cubicBezTo>
                <a:close/>
                <a:moveTo>
                  <a:pt x="1586" y="133"/>
                </a:moveTo>
                <a:cubicBezTo>
                  <a:pt x="1586" y="135"/>
                  <a:pt x="1587" y="137"/>
                  <a:pt x="1587" y="139"/>
                </a:cubicBezTo>
                <a:cubicBezTo>
                  <a:pt x="1587" y="141"/>
                  <a:pt x="1586" y="143"/>
                  <a:pt x="1586" y="145"/>
                </a:cubicBezTo>
                <a:cubicBezTo>
                  <a:pt x="1586" y="142"/>
                  <a:pt x="1586" y="138"/>
                  <a:pt x="1586" y="133"/>
                </a:cubicBezTo>
                <a:close/>
                <a:moveTo>
                  <a:pt x="1581" y="96"/>
                </a:moveTo>
                <a:cubicBezTo>
                  <a:pt x="1581" y="86"/>
                  <a:pt x="1584" y="73"/>
                  <a:pt x="1595" y="63"/>
                </a:cubicBezTo>
                <a:cubicBezTo>
                  <a:pt x="1597" y="65"/>
                  <a:pt x="1599" y="67"/>
                  <a:pt x="1601" y="69"/>
                </a:cubicBezTo>
                <a:cubicBezTo>
                  <a:pt x="1596" y="72"/>
                  <a:pt x="1590" y="76"/>
                  <a:pt x="1586" y="84"/>
                </a:cubicBezTo>
                <a:cubicBezTo>
                  <a:pt x="1586" y="84"/>
                  <a:pt x="1586" y="84"/>
                  <a:pt x="1586" y="84"/>
                </a:cubicBezTo>
                <a:cubicBezTo>
                  <a:pt x="1586" y="84"/>
                  <a:pt x="1586" y="84"/>
                  <a:pt x="1586" y="84"/>
                </a:cubicBezTo>
                <a:cubicBezTo>
                  <a:pt x="1584" y="88"/>
                  <a:pt x="1582" y="92"/>
                  <a:pt x="1581" y="96"/>
                </a:cubicBezTo>
                <a:close/>
                <a:moveTo>
                  <a:pt x="1561" y="114"/>
                </a:moveTo>
                <a:cubicBezTo>
                  <a:pt x="1564" y="122"/>
                  <a:pt x="1565" y="130"/>
                  <a:pt x="1565" y="138"/>
                </a:cubicBezTo>
                <a:cubicBezTo>
                  <a:pt x="1564" y="140"/>
                  <a:pt x="1563" y="142"/>
                  <a:pt x="1562" y="143"/>
                </a:cubicBezTo>
                <a:cubicBezTo>
                  <a:pt x="1563" y="130"/>
                  <a:pt x="1562" y="121"/>
                  <a:pt x="1561" y="114"/>
                </a:cubicBezTo>
                <a:close/>
                <a:moveTo>
                  <a:pt x="1542" y="87"/>
                </a:moveTo>
                <a:cubicBezTo>
                  <a:pt x="1559" y="89"/>
                  <a:pt x="1565" y="104"/>
                  <a:pt x="1567" y="117"/>
                </a:cubicBezTo>
                <a:cubicBezTo>
                  <a:pt x="1564" y="110"/>
                  <a:pt x="1559" y="105"/>
                  <a:pt x="1556" y="102"/>
                </a:cubicBezTo>
                <a:cubicBezTo>
                  <a:pt x="1552" y="96"/>
                  <a:pt x="1547" y="95"/>
                  <a:pt x="1547" y="95"/>
                </a:cubicBezTo>
                <a:cubicBezTo>
                  <a:pt x="1552" y="101"/>
                  <a:pt x="1553" y="110"/>
                  <a:pt x="1552" y="118"/>
                </a:cubicBezTo>
                <a:cubicBezTo>
                  <a:pt x="1548" y="121"/>
                  <a:pt x="1542" y="128"/>
                  <a:pt x="1543" y="149"/>
                </a:cubicBezTo>
                <a:cubicBezTo>
                  <a:pt x="1543" y="149"/>
                  <a:pt x="1543" y="149"/>
                  <a:pt x="1543" y="149"/>
                </a:cubicBezTo>
                <a:cubicBezTo>
                  <a:pt x="1541" y="145"/>
                  <a:pt x="1539" y="140"/>
                  <a:pt x="1537" y="134"/>
                </a:cubicBezTo>
                <a:cubicBezTo>
                  <a:pt x="1537" y="128"/>
                  <a:pt x="1538" y="122"/>
                  <a:pt x="1540" y="114"/>
                </a:cubicBezTo>
                <a:cubicBezTo>
                  <a:pt x="1540" y="114"/>
                  <a:pt x="1538" y="119"/>
                  <a:pt x="1536" y="128"/>
                </a:cubicBezTo>
                <a:cubicBezTo>
                  <a:pt x="1534" y="115"/>
                  <a:pt x="1535" y="101"/>
                  <a:pt x="1542" y="87"/>
                </a:cubicBezTo>
                <a:close/>
                <a:moveTo>
                  <a:pt x="1533" y="96"/>
                </a:moveTo>
                <a:cubicBezTo>
                  <a:pt x="1535" y="79"/>
                  <a:pt x="1542" y="61"/>
                  <a:pt x="1563" y="59"/>
                </a:cubicBezTo>
                <a:cubicBezTo>
                  <a:pt x="1566" y="69"/>
                  <a:pt x="1569" y="83"/>
                  <a:pt x="1570" y="101"/>
                </a:cubicBezTo>
                <a:cubicBezTo>
                  <a:pt x="1569" y="100"/>
                  <a:pt x="1568" y="99"/>
                  <a:pt x="1568" y="98"/>
                </a:cubicBezTo>
                <a:cubicBezTo>
                  <a:pt x="1566" y="94"/>
                  <a:pt x="1565" y="92"/>
                  <a:pt x="1565" y="92"/>
                </a:cubicBezTo>
                <a:cubicBezTo>
                  <a:pt x="1566" y="93"/>
                  <a:pt x="1566" y="94"/>
                  <a:pt x="1566" y="96"/>
                </a:cubicBezTo>
                <a:cubicBezTo>
                  <a:pt x="1558" y="85"/>
                  <a:pt x="1548" y="85"/>
                  <a:pt x="1543" y="86"/>
                </a:cubicBezTo>
                <a:cubicBezTo>
                  <a:pt x="1546" y="81"/>
                  <a:pt x="1549" y="77"/>
                  <a:pt x="1553" y="73"/>
                </a:cubicBezTo>
                <a:cubicBezTo>
                  <a:pt x="1553" y="73"/>
                  <a:pt x="1541" y="78"/>
                  <a:pt x="1533" y="96"/>
                </a:cubicBezTo>
                <a:close/>
                <a:moveTo>
                  <a:pt x="1489" y="81"/>
                </a:moveTo>
                <a:cubicBezTo>
                  <a:pt x="1485" y="83"/>
                  <a:pt x="1482" y="86"/>
                  <a:pt x="1478" y="92"/>
                </a:cubicBezTo>
                <a:cubicBezTo>
                  <a:pt x="1477" y="91"/>
                  <a:pt x="1476" y="90"/>
                  <a:pt x="1475" y="89"/>
                </a:cubicBezTo>
                <a:cubicBezTo>
                  <a:pt x="1477" y="84"/>
                  <a:pt x="1480" y="79"/>
                  <a:pt x="1485" y="74"/>
                </a:cubicBezTo>
                <a:cubicBezTo>
                  <a:pt x="1487" y="76"/>
                  <a:pt x="1488" y="78"/>
                  <a:pt x="1489" y="81"/>
                </a:cubicBezTo>
                <a:close/>
                <a:moveTo>
                  <a:pt x="1493" y="88"/>
                </a:moveTo>
                <a:cubicBezTo>
                  <a:pt x="1495" y="93"/>
                  <a:pt x="1496" y="98"/>
                  <a:pt x="1497" y="103"/>
                </a:cubicBezTo>
                <a:cubicBezTo>
                  <a:pt x="1496" y="105"/>
                  <a:pt x="1494" y="107"/>
                  <a:pt x="1492" y="109"/>
                </a:cubicBezTo>
                <a:cubicBezTo>
                  <a:pt x="1490" y="105"/>
                  <a:pt x="1488" y="101"/>
                  <a:pt x="1485" y="99"/>
                </a:cubicBezTo>
                <a:cubicBezTo>
                  <a:pt x="1487" y="95"/>
                  <a:pt x="1490" y="91"/>
                  <a:pt x="1493" y="88"/>
                </a:cubicBezTo>
                <a:close/>
                <a:moveTo>
                  <a:pt x="1505" y="98"/>
                </a:moveTo>
                <a:cubicBezTo>
                  <a:pt x="1505" y="98"/>
                  <a:pt x="1504" y="98"/>
                  <a:pt x="1502" y="99"/>
                </a:cubicBezTo>
                <a:cubicBezTo>
                  <a:pt x="1500" y="94"/>
                  <a:pt x="1498" y="89"/>
                  <a:pt x="1496" y="85"/>
                </a:cubicBezTo>
                <a:cubicBezTo>
                  <a:pt x="1499" y="83"/>
                  <a:pt x="1502" y="81"/>
                  <a:pt x="1505" y="80"/>
                </a:cubicBezTo>
                <a:cubicBezTo>
                  <a:pt x="1510" y="98"/>
                  <a:pt x="1510" y="117"/>
                  <a:pt x="1509" y="131"/>
                </a:cubicBezTo>
                <a:cubicBezTo>
                  <a:pt x="1509" y="127"/>
                  <a:pt x="1508" y="124"/>
                  <a:pt x="1508" y="121"/>
                </a:cubicBezTo>
                <a:cubicBezTo>
                  <a:pt x="1508" y="120"/>
                  <a:pt x="1509" y="120"/>
                  <a:pt x="1509" y="119"/>
                </a:cubicBezTo>
                <a:cubicBezTo>
                  <a:pt x="1509" y="119"/>
                  <a:pt x="1508" y="120"/>
                  <a:pt x="1507" y="120"/>
                </a:cubicBezTo>
                <a:cubicBezTo>
                  <a:pt x="1506" y="113"/>
                  <a:pt x="1504" y="106"/>
                  <a:pt x="1502" y="101"/>
                </a:cubicBezTo>
                <a:cubicBezTo>
                  <a:pt x="1503" y="100"/>
                  <a:pt x="1504" y="99"/>
                  <a:pt x="1505" y="98"/>
                </a:cubicBezTo>
                <a:close/>
                <a:moveTo>
                  <a:pt x="1499" y="129"/>
                </a:moveTo>
                <a:cubicBezTo>
                  <a:pt x="1500" y="128"/>
                  <a:pt x="1500" y="128"/>
                  <a:pt x="1501" y="127"/>
                </a:cubicBezTo>
                <a:cubicBezTo>
                  <a:pt x="1501" y="131"/>
                  <a:pt x="1501" y="134"/>
                  <a:pt x="1501" y="137"/>
                </a:cubicBezTo>
                <a:cubicBezTo>
                  <a:pt x="1500" y="134"/>
                  <a:pt x="1500" y="132"/>
                  <a:pt x="1499" y="129"/>
                </a:cubicBezTo>
                <a:close/>
                <a:moveTo>
                  <a:pt x="1494" y="112"/>
                </a:moveTo>
                <a:cubicBezTo>
                  <a:pt x="1495" y="110"/>
                  <a:pt x="1497" y="108"/>
                  <a:pt x="1498" y="106"/>
                </a:cubicBezTo>
                <a:cubicBezTo>
                  <a:pt x="1499" y="112"/>
                  <a:pt x="1500" y="119"/>
                  <a:pt x="1501" y="124"/>
                </a:cubicBezTo>
                <a:cubicBezTo>
                  <a:pt x="1500" y="125"/>
                  <a:pt x="1499" y="125"/>
                  <a:pt x="1499" y="126"/>
                </a:cubicBezTo>
                <a:cubicBezTo>
                  <a:pt x="1497" y="121"/>
                  <a:pt x="1496" y="116"/>
                  <a:pt x="1494" y="112"/>
                </a:cubicBezTo>
                <a:close/>
                <a:moveTo>
                  <a:pt x="1486" y="135"/>
                </a:moveTo>
                <a:cubicBezTo>
                  <a:pt x="1487" y="130"/>
                  <a:pt x="1488" y="124"/>
                  <a:pt x="1491" y="119"/>
                </a:cubicBezTo>
                <a:cubicBezTo>
                  <a:pt x="1492" y="124"/>
                  <a:pt x="1492" y="129"/>
                  <a:pt x="1492" y="134"/>
                </a:cubicBezTo>
                <a:cubicBezTo>
                  <a:pt x="1491" y="135"/>
                  <a:pt x="1491" y="137"/>
                  <a:pt x="1490" y="139"/>
                </a:cubicBezTo>
                <a:cubicBezTo>
                  <a:pt x="1488" y="138"/>
                  <a:pt x="1487" y="137"/>
                  <a:pt x="1486" y="135"/>
                </a:cubicBezTo>
                <a:close/>
                <a:moveTo>
                  <a:pt x="1477" y="126"/>
                </a:moveTo>
                <a:cubicBezTo>
                  <a:pt x="1478" y="117"/>
                  <a:pt x="1480" y="109"/>
                  <a:pt x="1484" y="102"/>
                </a:cubicBezTo>
                <a:cubicBezTo>
                  <a:pt x="1486" y="106"/>
                  <a:pt x="1488" y="110"/>
                  <a:pt x="1489" y="114"/>
                </a:cubicBezTo>
                <a:cubicBezTo>
                  <a:pt x="1487" y="118"/>
                  <a:pt x="1484" y="124"/>
                  <a:pt x="1482" y="131"/>
                </a:cubicBezTo>
                <a:cubicBezTo>
                  <a:pt x="1480" y="129"/>
                  <a:pt x="1479" y="127"/>
                  <a:pt x="1477" y="126"/>
                </a:cubicBezTo>
                <a:close/>
                <a:moveTo>
                  <a:pt x="1471" y="106"/>
                </a:moveTo>
                <a:cubicBezTo>
                  <a:pt x="1471" y="102"/>
                  <a:pt x="1472" y="96"/>
                  <a:pt x="1474" y="91"/>
                </a:cubicBezTo>
                <a:cubicBezTo>
                  <a:pt x="1475" y="92"/>
                  <a:pt x="1476" y="93"/>
                  <a:pt x="1477" y="94"/>
                </a:cubicBezTo>
                <a:cubicBezTo>
                  <a:pt x="1475" y="97"/>
                  <a:pt x="1473" y="101"/>
                  <a:pt x="1471" y="106"/>
                </a:cubicBezTo>
                <a:close/>
                <a:moveTo>
                  <a:pt x="1448" y="168"/>
                </a:moveTo>
                <a:cubicBezTo>
                  <a:pt x="1455" y="150"/>
                  <a:pt x="1453" y="132"/>
                  <a:pt x="1452" y="127"/>
                </a:cubicBezTo>
                <a:cubicBezTo>
                  <a:pt x="1459" y="143"/>
                  <a:pt x="1454" y="160"/>
                  <a:pt x="1449" y="171"/>
                </a:cubicBezTo>
                <a:cubicBezTo>
                  <a:pt x="1449" y="170"/>
                  <a:pt x="1449" y="169"/>
                  <a:pt x="1448" y="168"/>
                </a:cubicBezTo>
                <a:close/>
                <a:moveTo>
                  <a:pt x="1448" y="119"/>
                </a:moveTo>
                <a:cubicBezTo>
                  <a:pt x="1450" y="121"/>
                  <a:pt x="1451" y="124"/>
                  <a:pt x="1452" y="126"/>
                </a:cubicBezTo>
                <a:cubicBezTo>
                  <a:pt x="1452" y="129"/>
                  <a:pt x="1450" y="140"/>
                  <a:pt x="1442" y="151"/>
                </a:cubicBezTo>
                <a:cubicBezTo>
                  <a:pt x="1440" y="142"/>
                  <a:pt x="1440" y="133"/>
                  <a:pt x="1446" y="127"/>
                </a:cubicBezTo>
                <a:cubicBezTo>
                  <a:pt x="1446" y="127"/>
                  <a:pt x="1432" y="130"/>
                  <a:pt x="1433" y="160"/>
                </a:cubicBezTo>
                <a:cubicBezTo>
                  <a:pt x="1433" y="161"/>
                  <a:pt x="1432" y="161"/>
                  <a:pt x="1432" y="161"/>
                </a:cubicBezTo>
                <a:cubicBezTo>
                  <a:pt x="1430" y="150"/>
                  <a:pt x="1432" y="132"/>
                  <a:pt x="1448" y="119"/>
                </a:cubicBezTo>
                <a:close/>
                <a:moveTo>
                  <a:pt x="1442" y="100"/>
                </a:moveTo>
                <a:cubicBezTo>
                  <a:pt x="1452" y="105"/>
                  <a:pt x="1456" y="116"/>
                  <a:pt x="1457" y="127"/>
                </a:cubicBezTo>
                <a:cubicBezTo>
                  <a:pt x="1451" y="113"/>
                  <a:pt x="1440" y="108"/>
                  <a:pt x="1440" y="108"/>
                </a:cubicBezTo>
                <a:cubicBezTo>
                  <a:pt x="1443" y="112"/>
                  <a:pt x="1446" y="115"/>
                  <a:pt x="1448" y="118"/>
                </a:cubicBezTo>
                <a:cubicBezTo>
                  <a:pt x="1444" y="120"/>
                  <a:pt x="1434" y="126"/>
                  <a:pt x="1428" y="143"/>
                </a:cubicBezTo>
                <a:cubicBezTo>
                  <a:pt x="1428" y="138"/>
                  <a:pt x="1429" y="132"/>
                  <a:pt x="1431" y="124"/>
                </a:cubicBezTo>
                <a:cubicBezTo>
                  <a:pt x="1431" y="124"/>
                  <a:pt x="1424" y="138"/>
                  <a:pt x="1425" y="155"/>
                </a:cubicBezTo>
                <a:cubicBezTo>
                  <a:pt x="1425" y="156"/>
                  <a:pt x="1425" y="157"/>
                  <a:pt x="1424" y="159"/>
                </a:cubicBezTo>
                <a:cubicBezTo>
                  <a:pt x="1424" y="143"/>
                  <a:pt x="1426" y="118"/>
                  <a:pt x="1442" y="100"/>
                </a:cubicBezTo>
                <a:close/>
                <a:moveTo>
                  <a:pt x="1183" y="157"/>
                </a:moveTo>
                <a:cubicBezTo>
                  <a:pt x="1181" y="153"/>
                  <a:pt x="1179" y="148"/>
                  <a:pt x="1178" y="141"/>
                </a:cubicBezTo>
                <a:cubicBezTo>
                  <a:pt x="1179" y="140"/>
                  <a:pt x="1181" y="138"/>
                  <a:pt x="1183" y="137"/>
                </a:cubicBezTo>
                <a:cubicBezTo>
                  <a:pt x="1183" y="141"/>
                  <a:pt x="1183" y="146"/>
                  <a:pt x="1184" y="153"/>
                </a:cubicBezTo>
                <a:cubicBezTo>
                  <a:pt x="1184" y="154"/>
                  <a:pt x="1183" y="156"/>
                  <a:pt x="1183" y="157"/>
                </a:cubicBezTo>
                <a:close/>
                <a:moveTo>
                  <a:pt x="1179" y="167"/>
                </a:moveTo>
                <a:cubicBezTo>
                  <a:pt x="1176" y="163"/>
                  <a:pt x="1174" y="159"/>
                  <a:pt x="1172" y="154"/>
                </a:cubicBezTo>
                <a:cubicBezTo>
                  <a:pt x="1172" y="151"/>
                  <a:pt x="1174" y="147"/>
                  <a:pt x="1175" y="144"/>
                </a:cubicBezTo>
                <a:cubicBezTo>
                  <a:pt x="1176" y="151"/>
                  <a:pt x="1178" y="158"/>
                  <a:pt x="1180" y="165"/>
                </a:cubicBezTo>
                <a:cubicBezTo>
                  <a:pt x="1180" y="165"/>
                  <a:pt x="1179" y="166"/>
                  <a:pt x="1179" y="167"/>
                </a:cubicBezTo>
                <a:close/>
                <a:moveTo>
                  <a:pt x="1170" y="167"/>
                </a:moveTo>
                <a:cubicBezTo>
                  <a:pt x="1171" y="170"/>
                  <a:pt x="1171" y="172"/>
                  <a:pt x="1172" y="175"/>
                </a:cubicBezTo>
                <a:cubicBezTo>
                  <a:pt x="1171" y="175"/>
                  <a:pt x="1171" y="176"/>
                  <a:pt x="1171" y="176"/>
                </a:cubicBezTo>
                <a:cubicBezTo>
                  <a:pt x="1171" y="173"/>
                  <a:pt x="1170" y="170"/>
                  <a:pt x="1170" y="167"/>
                </a:cubicBezTo>
                <a:close/>
                <a:moveTo>
                  <a:pt x="1175" y="119"/>
                </a:moveTo>
                <a:cubicBezTo>
                  <a:pt x="1175" y="124"/>
                  <a:pt x="1174" y="132"/>
                  <a:pt x="1175" y="141"/>
                </a:cubicBezTo>
                <a:cubicBezTo>
                  <a:pt x="1173" y="143"/>
                  <a:pt x="1171" y="145"/>
                  <a:pt x="1170" y="149"/>
                </a:cubicBezTo>
                <a:cubicBezTo>
                  <a:pt x="1169" y="147"/>
                  <a:pt x="1169" y="144"/>
                  <a:pt x="1169" y="142"/>
                </a:cubicBezTo>
                <a:cubicBezTo>
                  <a:pt x="1169" y="142"/>
                  <a:pt x="1168" y="146"/>
                  <a:pt x="1169" y="152"/>
                </a:cubicBezTo>
                <a:cubicBezTo>
                  <a:pt x="1167" y="157"/>
                  <a:pt x="1166" y="163"/>
                  <a:pt x="1165" y="172"/>
                </a:cubicBezTo>
                <a:cubicBezTo>
                  <a:pt x="1164" y="157"/>
                  <a:pt x="1164" y="134"/>
                  <a:pt x="1175" y="119"/>
                </a:cubicBezTo>
                <a:close/>
                <a:moveTo>
                  <a:pt x="1131" y="138"/>
                </a:moveTo>
                <a:cubicBezTo>
                  <a:pt x="1133" y="145"/>
                  <a:pt x="1133" y="151"/>
                  <a:pt x="1133" y="155"/>
                </a:cubicBezTo>
                <a:cubicBezTo>
                  <a:pt x="1131" y="149"/>
                  <a:pt x="1131" y="143"/>
                  <a:pt x="1131" y="138"/>
                </a:cubicBezTo>
                <a:close/>
                <a:moveTo>
                  <a:pt x="1065" y="117"/>
                </a:moveTo>
                <a:cubicBezTo>
                  <a:pt x="1068" y="121"/>
                  <a:pt x="1070" y="125"/>
                  <a:pt x="1072" y="129"/>
                </a:cubicBezTo>
                <a:cubicBezTo>
                  <a:pt x="1071" y="131"/>
                  <a:pt x="1069" y="134"/>
                  <a:pt x="1068" y="138"/>
                </a:cubicBezTo>
                <a:cubicBezTo>
                  <a:pt x="1065" y="134"/>
                  <a:pt x="1062" y="132"/>
                  <a:pt x="1060" y="131"/>
                </a:cubicBezTo>
                <a:cubicBezTo>
                  <a:pt x="1061" y="126"/>
                  <a:pt x="1063" y="121"/>
                  <a:pt x="1065" y="117"/>
                </a:cubicBezTo>
                <a:close/>
                <a:moveTo>
                  <a:pt x="1073" y="131"/>
                </a:moveTo>
                <a:cubicBezTo>
                  <a:pt x="1076" y="137"/>
                  <a:pt x="1078" y="143"/>
                  <a:pt x="1080" y="149"/>
                </a:cubicBezTo>
                <a:cubicBezTo>
                  <a:pt x="1079" y="149"/>
                  <a:pt x="1079" y="150"/>
                  <a:pt x="1078" y="151"/>
                </a:cubicBezTo>
                <a:cubicBezTo>
                  <a:pt x="1075" y="146"/>
                  <a:pt x="1072" y="143"/>
                  <a:pt x="1070" y="139"/>
                </a:cubicBezTo>
                <a:cubicBezTo>
                  <a:pt x="1070" y="136"/>
                  <a:pt x="1072" y="133"/>
                  <a:pt x="1073" y="131"/>
                </a:cubicBezTo>
                <a:close/>
                <a:moveTo>
                  <a:pt x="1091" y="163"/>
                </a:moveTo>
                <a:cubicBezTo>
                  <a:pt x="1082" y="138"/>
                  <a:pt x="1074" y="123"/>
                  <a:pt x="1067" y="114"/>
                </a:cubicBezTo>
                <a:cubicBezTo>
                  <a:pt x="1069" y="112"/>
                  <a:pt x="1071" y="109"/>
                  <a:pt x="1074" y="108"/>
                </a:cubicBezTo>
                <a:cubicBezTo>
                  <a:pt x="1083" y="125"/>
                  <a:pt x="1088" y="148"/>
                  <a:pt x="1091" y="163"/>
                </a:cubicBezTo>
                <a:close/>
                <a:moveTo>
                  <a:pt x="1085" y="167"/>
                </a:moveTo>
                <a:cubicBezTo>
                  <a:pt x="1083" y="162"/>
                  <a:pt x="1081" y="157"/>
                  <a:pt x="1078" y="153"/>
                </a:cubicBezTo>
                <a:cubicBezTo>
                  <a:pt x="1079" y="152"/>
                  <a:pt x="1080" y="151"/>
                  <a:pt x="1080" y="149"/>
                </a:cubicBezTo>
                <a:cubicBezTo>
                  <a:pt x="1082" y="155"/>
                  <a:pt x="1084" y="160"/>
                  <a:pt x="1085" y="165"/>
                </a:cubicBezTo>
                <a:cubicBezTo>
                  <a:pt x="1085" y="166"/>
                  <a:pt x="1085" y="167"/>
                  <a:pt x="1085" y="167"/>
                </a:cubicBezTo>
                <a:close/>
                <a:moveTo>
                  <a:pt x="1073" y="171"/>
                </a:moveTo>
                <a:cubicBezTo>
                  <a:pt x="1074" y="167"/>
                  <a:pt x="1075" y="163"/>
                  <a:pt x="1076" y="158"/>
                </a:cubicBezTo>
                <a:cubicBezTo>
                  <a:pt x="1078" y="165"/>
                  <a:pt x="1079" y="171"/>
                  <a:pt x="1080" y="176"/>
                </a:cubicBezTo>
                <a:cubicBezTo>
                  <a:pt x="1078" y="175"/>
                  <a:pt x="1076" y="173"/>
                  <a:pt x="1073" y="171"/>
                </a:cubicBezTo>
                <a:close/>
                <a:moveTo>
                  <a:pt x="1067" y="165"/>
                </a:moveTo>
                <a:cubicBezTo>
                  <a:pt x="1067" y="158"/>
                  <a:pt x="1067" y="151"/>
                  <a:pt x="1069" y="144"/>
                </a:cubicBezTo>
                <a:cubicBezTo>
                  <a:pt x="1071" y="147"/>
                  <a:pt x="1073" y="152"/>
                  <a:pt x="1075" y="156"/>
                </a:cubicBezTo>
                <a:cubicBezTo>
                  <a:pt x="1073" y="159"/>
                  <a:pt x="1072" y="163"/>
                  <a:pt x="1071" y="169"/>
                </a:cubicBezTo>
                <a:cubicBezTo>
                  <a:pt x="1069" y="167"/>
                  <a:pt x="1068" y="166"/>
                  <a:pt x="1067" y="165"/>
                </a:cubicBezTo>
                <a:close/>
                <a:moveTo>
                  <a:pt x="1062" y="176"/>
                </a:moveTo>
                <a:cubicBezTo>
                  <a:pt x="1062" y="178"/>
                  <a:pt x="1063" y="179"/>
                  <a:pt x="1064" y="181"/>
                </a:cubicBezTo>
                <a:cubicBezTo>
                  <a:pt x="1064" y="183"/>
                  <a:pt x="1064" y="186"/>
                  <a:pt x="1064" y="188"/>
                </a:cubicBezTo>
                <a:cubicBezTo>
                  <a:pt x="1063" y="184"/>
                  <a:pt x="1062" y="180"/>
                  <a:pt x="1062" y="176"/>
                </a:cubicBezTo>
                <a:close/>
                <a:moveTo>
                  <a:pt x="1060" y="133"/>
                </a:moveTo>
                <a:cubicBezTo>
                  <a:pt x="1062" y="136"/>
                  <a:pt x="1065" y="138"/>
                  <a:pt x="1067" y="141"/>
                </a:cubicBezTo>
                <a:cubicBezTo>
                  <a:pt x="1065" y="146"/>
                  <a:pt x="1064" y="152"/>
                  <a:pt x="1064" y="160"/>
                </a:cubicBezTo>
                <a:cubicBezTo>
                  <a:pt x="1062" y="158"/>
                  <a:pt x="1060" y="155"/>
                  <a:pt x="1059" y="153"/>
                </a:cubicBezTo>
                <a:cubicBezTo>
                  <a:pt x="1058" y="146"/>
                  <a:pt x="1059" y="139"/>
                  <a:pt x="1060" y="133"/>
                </a:cubicBezTo>
                <a:close/>
                <a:moveTo>
                  <a:pt x="1056" y="106"/>
                </a:moveTo>
                <a:cubicBezTo>
                  <a:pt x="1057" y="108"/>
                  <a:pt x="1059" y="109"/>
                  <a:pt x="1061" y="111"/>
                </a:cubicBezTo>
                <a:cubicBezTo>
                  <a:pt x="1057" y="115"/>
                  <a:pt x="1054" y="120"/>
                  <a:pt x="1052" y="128"/>
                </a:cubicBezTo>
                <a:cubicBezTo>
                  <a:pt x="1052" y="128"/>
                  <a:pt x="1052" y="128"/>
                  <a:pt x="1052" y="128"/>
                </a:cubicBezTo>
                <a:cubicBezTo>
                  <a:pt x="1052" y="128"/>
                  <a:pt x="1052" y="128"/>
                  <a:pt x="1052" y="128"/>
                </a:cubicBezTo>
                <a:cubicBezTo>
                  <a:pt x="1052" y="132"/>
                  <a:pt x="1051" y="136"/>
                  <a:pt x="1051" y="141"/>
                </a:cubicBezTo>
                <a:cubicBezTo>
                  <a:pt x="1049" y="130"/>
                  <a:pt x="1049" y="117"/>
                  <a:pt x="1056" y="106"/>
                </a:cubicBezTo>
                <a:close/>
                <a:moveTo>
                  <a:pt x="1039" y="161"/>
                </a:moveTo>
                <a:cubicBezTo>
                  <a:pt x="1044" y="168"/>
                  <a:pt x="1046" y="176"/>
                  <a:pt x="1047" y="184"/>
                </a:cubicBezTo>
                <a:cubicBezTo>
                  <a:pt x="1047" y="186"/>
                  <a:pt x="1046" y="188"/>
                  <a:pt x="1046" y="189"/>
                </a:cubicBezTo>
                <a:cubicBezTo>
                  <a:pt x="1044" y="176"/>
                  <a:pt x="1042" y="167"/>
                  <a:pt x="1039" y="161"/>
                </a:cubicBezTo>
                <a:close/>
                <a:moveTo>
                  <a:pt x="1021" y="137"/>
                </a:moveTo>
                <a:cubicBezTo>
                  <a:pt x="1034" y="136"/>
                  <a:pt x="1041" y="150"/>
                  <a:pt x="1044" y="163"/>
                </a:cubicBezTo>
                <a:cubicBezTo>
                  <a:pt x="1041" y="156"/>
                  <a:pt x="1037" y="152"/>
                  <a:pt x="1034" y="150"/>
                </a:cubicBezTo>
                <a:cubicBezTo>
                  <a:pt x="1029" y="145"/>
                  <a:pt x="1026" y="144"/>
                  <a:pt x="1026" y="144"/>
                </a:cubicBezTo>
                <a:cubicBezTo>
                  <a:pt x="1031" y="149"/>
                  <a:pt x="1033" y="157"/>
                  <a:pt x="1034" y="166"/>
                </a:cubicBezTo>
                <a:cubicBezTo>
                  <a:pt x="1032" y="169"/>
                  <a:pt x="1028" y="177"/>
                  <a:pt x="1033" y="197"/>
                </a:cubicBezTo>
                <a:cubicBezTo>
                  <a:pt x="1033" y="198"/>
                  <a:pt x="1033" y="198"/>
                  <a:pt x="1033" y="198"/>
                </a:cubicBezTo>
                <a:cubicBezTo>
                  <a:pt x="1030" y="194"/>
                  <a:pt x="1028" y="189"/>
                  <a:pt x="1026" y="184"/>
                </a:cubicBezTo>
                <a:cubicBezTo>
                  <a:pt x="1025" y="178"/>
                  <a:pt x="1024" y="172"/>
                  <a:pt x="1024" y="164"/>
                </a:cubicBezTo>
                <a:cubicBezTo>
                  <a:pt x="1024" y="164"/>
                  <a:pt x="1023" y="169"/>
                  <a:pt x="1024" y="178"/>
                </a:cubicBezTo>
                <a:cubicBezTo>
                  <a:pt x="1020" y="166"/>
                  <a:pt x="1018" y="152"/>
                  <a:pt x="1021" y="137"/>
                </a:cubicBezTo>
                <a:close/>
                <a:moveTo>
                  <a:pt x="1031" y="106"/>
                </a:moveTo>
                <a:cubicBezTo>
                  <a:pt x="1035" y="116"/>
                  <a:pt x="1040" y="130"/>
                  <a:pt x="1044" y="147"/>
                </a:cubicBezTo>
                <a:cubicBezTo>
                  <a:pt x="1043" y="146"/>
                  <a:pt x="1042" y="145"/>
                  <a:pt x="1042" y="144"/>
                </a:cubicBezTo>
                <a:cubicBezTo>
                  <a:pt x="1040" y="140"/>
                  <a:pt x="1039" y="138"/>
                  <a:pt x="1039" y="138"/>
                </a:cubicBezTo>
                <a:cubicBezTo>
                  <a:pt x="1039" y="139"/>
                  <a:pt x="1040" y="141"/>
                  <a:pt x="1040" y="142"/>
                </a:cubicBezTo>
                <a:cubicBezTo>
                  <a:pt x="1032" y="133"/>
                  <a:pt x="1025" y="134"/>
                  <a:pt x="1021" y="136"/>
                </a:cubicBezTo>
                <a:cubicBezTo>
                  <a:pt x="1022" y="131"/>
                  <a:pt x="1024" y="126"/>
                  <a:pt x="1026" y="121"/>
                </a:cubicBezTo>
                <a:cubicBezTo>
                  <a:pt x="1026" y="121"/>
                  <a:pt x="1018" y="129"/>
                  <a:pt x="1015" y="147"/>
                </a:cubicBezTo>
                <a:cubicBezTo>
                  <a:pt x="1014" y="130"/>
                  <a:pt x="1016" y="111"/>
                  <a:pt x="1031" y="106"/>
                </a:cubicBezTo>
                <a:close/>
                <a:moveTo>
                  <a:pt x="984" y="145"/>
                </a:moveTo>
                <a:cubicBezTo>
                  <a:pt x="987" y="150"/>
                  <a:pt x="989" y="154"/>
                  <a:pt x="991" y="159"/>
                </a:cubicBezTo>
                <a:cubicBezTo>
                  <a:pt x="990" y="161"/>
                  <a:pt x="989" y="163"/>
                  <a:pt x="988" y="166"/>
                </a:cubicBezTo>
                <a:cubicBezTo>
                  <a:pt x="986" y="162"/>
                  <a:pt x="983" y="159"/>
                  <a:pt x="981" y="156"/>
                </a:cubicBezTo>
                <a:cubicBezTo>
                  <a:pt x="982" y="152"/>
                  <a:pt x="983" y="149"/>
                  <a:pt x="984" y="145"/>
                </a:cubicBezTo>
                <a:close/>
                <a:moveTo>
                  <a:pt x="1002" y="173"/>
                </a:moveTo>
                <a:cubicBezTo>
                  <a:pt x="1002" y="173"/>
                  <a:pt x="1002" y="174"/>
                  <a:pt x="1001" y="174"/>
                </a:cubicBezTo>
                <a:cubicBezTo>
                  <a:pt x="999" y="167"/>
                  <a:pt x="996" y="161"/>
                  <a:pt x="994" y="156"/>
                </a:cubicBezTo>
                <a:cubicBezTo>
                  <a:pt x="994" y="155"/>
                  <a:pt x="995" y="154"/>
                  <a:pt x="995" y="153"/>
                </a:cubicBezTo>
                <a:cubicBezTo>
                  <a:pt x="995" y="153"/>
                  <a:pt x="995" y="153"/>
                  <a:pt x="993" y="155"/>
                </a:cubicBezTo>
                <a:cubicBezTo>
                  <a:pt x="991" y="150"/>
                  <a:pt x="989" y="145"/>
                  <a:pt x="986" y="142"/>
                </a:cubicBezTo>
                <a:cubicBezTo>
                  <a:pt x="988" y="139"/>
                  <a:pt x="990" y="137"/>
                  <a:pt x="992" y="135"/>
                </a:cubicBezTo>
                <a:cubicBezTo>
                  <a:pt x="999" y="152"/>
                  <a:pt x="1003" y="171"/>
                  <a:pt x="1005" y="184"/>
                </a:cubicBezTo>
                <a:cubicBezTo>
                  <a:pt x="1004" y="181"/>
                  <a:pt x="1002" y="178"/>
                  <a:pt x="1001" y="175"/>
                </a:cubicBezTo>
                <a:cubicBezTo>
                  <a:pt x="1002" y="174"/>
                  <a:pt x="1002" y="174"/>
                  <a:pt x="1002" y="173"/>
                </a:cubicBezTo>
                <a:close/>
                <a:moveTo>
                  <a:pt x="997" y="184"/>
                </a:moveTo>
                <a:cubicBezTo>
                  <a:pt x="997" y="184"/>
                  <a:pt x="997" y="183"/>
                  <a:pt x="998" y="182"/>
                </a:cubicBezTo>
                <a:cubicBezTo>
                  <a:pt x="998" y="186"/>
                  <a:pt x="999" y="189"/>
                  <a:pt x="999" y="192"/>
                </a:cubicBezTo>
                <a:cubicBezTo>
                  <a:pt x="999" y="189"/>
                  <a:pt x="998" y="187"/>
                  <a:pt x="997" y="184"/>
                </a:cubicBezTo>
                <a:close/>
                <a:moveTo>
                  <a:pt x="996" y="181"/>
                </a:moveTo>
                <a:cubicBezTo>
                  <a:pt x="994" y="176"/>
                  <a:pt x="992" y="172"/>
                  <a:pt x="990" y="169"/>
                </a:cubicBezTo>
                <a:cubicBezTo>
                  <a:pt x="990" y="166"/>
                  <a:pt x="991" y="164"/>
                  <a:pt x="992" y="162"/>
                </a:cubicBezTo>
                <a:cubicBezTo>
                  <a:pt x="994" y="168"/>
                  <a:pt x="996" y="174"/>
                  <a:pt x="997" y="179"/>
                </a:cubicBezTo>
                <a:cubicBezTo>
                  <a:pt x="996" y="180"/>
                  <a:pt x="996" y="181"/>
                  <a:pt x="996" y="181"/>
                </a:cubicBezTo>
                <a:close/>
                <a:moveTo>
                  <a:pt x="989" y="175"/>
                </a:moveTo>
                <a:cubicBezTo>
                  <a:pt x="990" y="180"/>
                  <a:pt x="992" y="185"/>
                  <a:pt x="993" y="190"/>
                </a:cubicBezTo>
                <a:cubicBezTo>
                  <a:pt x="992" y="191"/>
                  <a:pt x="992" y="193"/>
                  <a:pt x="992" y="195"/>
                </a:cubicBezTo>
                <a:cubicBezTo>
                  <a:pt x="990" y="194"/>
                  <a:pt x="989" y="193"/>
                  <a:pt x="988" y="192"/>
                </a:cubicBezTo>
                <a:cubicBezTo>
                  <a:pt x="988" y="187"/>
                  <a:pt x="988" y="181"/>
                  <a:pt x="989" y="175"/>
                </a:cubicBezTo>
                <a:close/>
                <a:moveTo>
                  <a:pt x="980" y="160"/>
                </a:moveTo>
                <a:cubicBezTo>
                  <a:pt x="983" y="163"/>
                  <a:pt x="985" y="167"/>
                  <a:pt x="987" y="171"/>
                </a:cubicBezTo>
                <a:cubicBezTo>
                  <a:pt x="986" y="176"/>
                  <a:pt x="985" y="182"/>
                  <a:pt x="984" y="189"/>
                </a:cubicBezTo>
                <a:cubicBezTo>
                  <a:pt x="983" y="187"/>
                  <a:pt x="981" y="186"/>
                  <a:pt x="980" y="184"/>
                </a:cubicBezTo>
                <a:cubicBezTo>
                  <a:pt x="979" y="176"/>
                  <a:pt x="979" y="168"/>
                  <a:pt x="980" y="160"/>
                </a:cubicBezTo>
                <a:close/>
                <a:moveTo>
                  <a:pt x="974" y="151"/>
                </a:moveTo>
                <a:cubicBezTo>
                  <a:pt x="973" y="150"/>
                  <a:pt x="972" y="149"/>
                  <a:pt x="971" y="149"/>
                </a:cubicBezTo>
                <a:cubicBezTo>
                  <a:pt x="972" y="143"/>
                  <a:pt x="973" y="137"/>
                  <a:pt x="976" y="132"/>
                </a:cubicBezTo>
                <a:cubicBezTo>
                  <a:pt x="978" y="134"/>
                  <a:pt x="979" y="136"/>
                  <a:pt x="980" y="138"/>
                </a:cubicBezTo>
                <a:cubicBezTo>
                  <a:pt x="978" y="141"/>
                  <a:pt x="976" y="145"/>
                  <a:pt x="974" y="151"/>
                </a:cubicBezTo>
                <a:close/>
                <a:moveTo>
                  <a:pt x="971" y="150"/>
                </a:moveTo>
                <a:cubicBezTo>
                  <a:pt x="972" y="151"/>
                  <a:pt x="973" y="152"/>
                  <a:pt x="974" y="153"/>
                </a:cubicBezTo>
                <a:cubicBezTo>
                  <a:pt x="973" y="156"/>
                  <a:pt x="972" y="161"/>
                  <a:pt x="972" y="166"/>
                </a:cubicBezTo>
                <a:cubicBezTo>
                  <a:pt x="971" y="161"/>
                  <a:pt x="971" y="156"/>
                  <a:pt x="971" y="150"/>
                </a:cubicBezTo>
                <a:close/>
                <a:moveTo>
                  <a:pt x="962" y="189"/>
                </a:moveTo>
                <a:cubicBezTo>
                  <a:pt x="966" y="198"/>
                  <a:pt x="968" y="208"/>
                  <a:pt x="969" y="217"/>
                </a:cubicBezTo>
                <a:cubicBezTo>
                  <a:pt x="968" y="217"/>
                  <a:pt x="967" y="217"/>
                  <a:pt x="967" y="217"/>
                </a:cubicBezTo>
                <a:cubicBezTo>
                  <a:pt x="966" y="203"/>
                  <a:pt x="963" y="192"/>
                  <a:pt x="962" y="189"/>
                </a:cubicBezTo>
                <a:close/>
                <a:moveTo>
                  <a:pt x="957" y="181"/>
                </a:moveTo>
                <a:cubicBezTo>
                  <a:pt x="959" y="183"/>
                  <a:pt x="960" y="186"/>
                  <a:pt x="961" y="188"/>
                </a:cubicBezTo>
                <a:cubicBezTo>
                  <a:pt x="962" y="191"/>
                  <a:pt x="962" y="202"/>
                  <a:pt x="959" y="213"/>
                </a:cubicBezTo>
                <a:cubicBezTo>
                  <a:pt x="956" y="205"/>
                  <a:pt x="954" y="196"/>
                  <a:pt x="957" y="190"/>
                </a:cubicBezTo>
                <a:cubicBezTo>
                  <a:pt x="957" y="190"/>
                  <a:pt x="948" y="194"/>
                  <a:pt x="953" y="219"/>
                </a:cubicBezTo>
                <a:cubicBezTo>
                  <a:pt x="952" y="219"/>
                  <a:pt x="952" y="219"/>
                  <a:pt x="951" y="219"/>
                </a:cubicBezTo>
                <a:cubicBezTo>
                  <a:pt x="949" y="208"/>
                  <a:pt x="949" y="194"/>
                  <a:pt x="957" y="181"/>
                </a:cubicBezTo>
                <a:close/>
                <a:moveTo>
                  <a:pt x="949" y="164"/>
                </a:moveTo>
                <a:cubicBezTo>
                  <a:pt x="957" y="167"/>
                  <a:pt x="962" y="178"/>
                  <a:pt x="965" y="188"/>
                </a:cubicBezTo>
                <a:cubicBezTo>
                  <a:pt x="958" y="175"/>
                  <a:pt x="949" y="172"/>
                  <a:pt x="949" y="172"/>
                </a:cubicBezTo>
                <a:cubicBezTo>
                  <a:pt x="952" y="175"/>
                  <a:pt x="955" y="178"/>
                  <a:pt x="957" y="181"/>
                </a:cubicBezTo>
                <a:cubicBezTo>
                  <a:pt x="954" y="183"/>
                  <a:pt x="948" y="191"/>
                  <a:pt x="947" y="208"/>
                </a:cubicBezTo>
                <a:cubicBezTo>
                  <a:pt x="946" y="203"/>
                  <a:pt x="945" y="197"/>
                  <a:pt x="945" y="189"/>
                </a:cubicBezTo>
                <a:cubicBezTo>
                  <a:pt x="945" y="189"/>
                  <a:pt x="943" y="203"/>
                  <a:pt x="947" y="220"/>
                </a:cubicBezTo>
                <a:cubicBezTo>
                  <a:pt x="947" y="220"/>
                  <a:pt x="947" y="220"/>
                  <a:pt x="947" y="220"/>
                </a:cubicBezTo>
                <a:cubicBezTo>
                  <a:pt x="947" y="220"/>
                  <a:pt x="946" y="220"/>
                  <a:pt x="946" y="220"/>
                </a:cubicBezTo>
                <a:cubicBezTo>
                  <a:pt x="943" y="205"/>
                  <a:pt x="941" y="182"/>
                  <a:pt x="949" y="164"/>
                </a:cubicBezTo>
                <a:close/>
                <a:moveTo>
                  <a:pt x="674" y="262"/>
                </a:moveTo>
                <a:cubicBezTo>
                  <a:pt x="672" y="258"/>
                  <a:pt x="670" y="253"/>
                  <a:pt x="669" y="246"/>
                </a:cubicBezTo>
                <a:cubicBezTo>
                  <a:pt x="670" y="245"/>
                  <a:pt x="671" y="243"/>
                  <a:pt x="673" y="242"/>
                </a:cubicBezTo>
                <a:cubicBezTo>
                  <a:pt x="673" y="246"/>
                  <a:pt x="674" y="251"/>
                  <a:pt x="675" y="258"/>
                </a:cubicBezTo>
                <a:cubicBezTo>
                  <a:pt x="674" y="259"/>
                  <a:pt x="674" y="261"/>
                  <a:pt x="674" y="262"/>
                </a:cubicBezTo>
                <a:close/>
                <a:moveTo>
                  <a:pt x="671" y="272"/>
                </a:moveTo>
                <a:cubicBezTo>
                  <a:pt x="669" y="268"/>
                  <a:pt x="666" y="264"/>
                  <a:pt x="664" y="259"/>
                </a:cubicBezTo>
                <a:cubicBezTo>
                  <a:pt x="665" y="255"/>
                  <a:pt x="666" y="252"/>
                  <a:pt x="667" y="249"/>
                </a:cubicBezTo>
                <a:cubicBezTo>
                  <a:pt x="668" y="256"/>
                  <a:pt x="670" y="262"/>
                  <a:pt x="672" y="269"/>
                </a:cubicBezTo>
                <a:cubicBezTo>
                  <a:pt x="672" y="270"/>
                  <a:pt x="671" y="271"/>
                  <a:pt x="671" y="272"/>
                </a:cubicBezTo>
                <a:close/>
                <a:moveTo>
                  <a:pt x="664" y="271"/>
                </a:moveTo>
                <a:cubicBezTo>
                  <a:pt x="664" y="273"/>
                  <a:pt x="664" y="275"/>
                  <a:pt x="665" y="277"/>
                </a:cubicBezTo>
                <a:cubicBezTo>
                  <a:pt x="664" y="277"/>
                  <a:pt x="664" y="277"/>
                  <a:pt x="664" y="277"/>
                </a:cubicBezTo>
                <a:cubicBezTo>
                  <a:pt x="664" y="275"/>
                  <a:pt x="664" y="273"/>
                  <a:pt x="664" y="271"/>
                </a:cubicBezTo>
                <a:close/>
                <a:moveTo>
                  <a:pt x="666" y="224"/>
                </a:moveTo>
                <a:cubicBezTo>
                  <a:pt x="666" y="229"/>
                  <a:pt x="666" y="237"/>
                  <a:pt x="667" y="246"/>
                </a:cubicBezTo>
                <a:cubicBezTo>
                  <a:pt x="665" y="248"/>
                  <a:pt x="664" y="250"/>
                  <a:pt x="663" y="254"/>
                </a:cubicBezTo>
                <a:cubicBezTo>
                  <a:pt x="662" y="251"/>
                  <a:pt x="662" y="249"/>
                  <a:pt x="661" y="246"/>
                </a:cubicBezTo>
                <a:cubicBezTo>
                  <a:pt x="661" y="246"/>
                  <a:pt x="661" y="250"/>
                  <a:pt x="662" y="256"/>
                </a:cubicBezTo>
                <a:cubicBezTo>
                  <a:pt x="661" y="261"/>
                  <a:pt x="660" y="267"/>
                  <a:pt x="660" y="276"/>
                </a:cubicBezTo>
                <a:cubicBezTo>
                  <a:pt x="658" y="261"/>
                  <a:pt x="658" y="238"/>
                  <a:pt x="666" y="224"/>
                </a:cubicBezTo>
                <a:close/>
                <a:moveTo>
                  <a:pt x="630" y="241"/>
                </a:moveTo>
                <a:cubicBezTo>
                  <a:pt x="632" y="248"/>
                  <a:pt x="632" y="254"/>
                  <a:pt x="632" y="259"/>
                </a:cubicBezTo>
                <a:cubicBezTo>
                  <a:pt x="631" y="253"/>
                  <a:pt x="630" y="246"/>
                  <a:pt x="630" y="241"/>
                </a:cubicBezTo>
                <a:close/>
                <a:moveTo>
                  <a:pt x="575" y="218"/>
                </a:moveTo>
                <a:cubicBezTo>
                  <a:pt x="577" y="222"/>
                  <a:pt x="580" y="227"/>
                  <a:pt x="582" y="231"/>
                </a:cubicBezTo>
                <a:cubicBezTo>
                  <a:pt x="581" y="232"/>
                  <a:pt x="579" y="235"/>
                  <a:pt x="578" y="239"/>
                </a:cubicBezTo>
                <a:cubicBezTo>
                  <a:pt x="576" y="236"/>
                  <a:pt x="573" y="233"/>
                  <a:pt x="571" y="232"/>
                </a:cubicBezTo>
                <a:cubicBezTo>
                  <a:pt x="572" y="227"/>
                  <a:pt x="573" y="222"/>
                  <a:pt x="575" y="218"/>
                </a:cubicBezTo>
                <a:close/>
                <a:moveTo>
                  <a:pt x="582" y="232"/>
                </a:moveTo>
                <a:cubicBezTo>
                  <a:pt x="585" y="238"/>
                  <a:pt x="587" y="244"/>
                  <a:pt x="589" y="250"/>
                </a:cubicBezTo>
                <a:cubicBezTo>
                  <a:pt x="588" y="251"/>
                  <a:pt x="587" y="252"/>
                  <a:pt x="587" y="253"/>
                </a:cubicBezTo>
                <a:cubicBezTo>
                  <a:pt x="584" y="248"/>
                  <a:pt x="582" y="244"/>
                  <a:pt x="580" y="241"/>
                </a:cubicBezTo>
                <a:cubicBezTo>
                  <a:pt x="580" y="238"/>
                  <a:pt x="581" y="235"/>
                  <a:pt x="582" y="232"/>
                </a:cubicBezTo>
                <a:close/>
                <a:moveTo>
                  <a:pt x="598" y="265"/>
                </a:moveTo>
                <a:cubicBezTo>
                  <a:pt x="590" y="240"/>
                  <a:pt x="583" y="225"/>
                  <a:pt x="576" y="216"/>
                </a:cubicBezTo>
                <a:cubicBezTo>
                  <a:pt x="578" y="213"/>
                  <a:pt x="580" y="211"/>
                  <a:pt x="582" y="209"/>
                </a:cubicBezTo>
                <a:cubicBezTo>
                  <a:pt x="590" y="227"/>
                  <a:pt x="595" y="249"/>
                  <a:pt x="598" y="265"/>
                </a:cubicBezTo>
                <a:close/>
                <a:moveTo>
                  <a:pt x="593" y="269"/>
                </a:moveTo>
                <a:cubicBezTo>
                  <a:pt x="591" y="263"/>
                  <a:pt x="589" y="258"/>
                  <a:pt x="587" y="254"/>
                </a:cubicBezTo>
                <a:cubicBezTo>
                  <a:pt x="588" y="253"/>
                  <a:pt x="588" y="252"/>
                  <a:pt x="589" y="251"/>
                </a:cubicBezTo>
                <a:cubicBezTo>
                  <a:pt x="591" y="257"/>
                  <a:pt x="592" y="262"/>
                  <a:pt x="593" y="267"/>
                </a:cubicBezTo>
                <a:cubicBezTo>
                  <a:pt x="593" y="268"/>
                  <a:pt x="593" y="268"/>
                  <a:pt x="593" y="269"/>
                </a:cubicBezTo>
                <a:close/>
                <a:moveTo>
                  <a:pt x="584" y="272"/>
                </a:moveTo>
                <a:cubicBezTo>
                  <a:pt x="584" y="268"/>
                  <a:pt x="585" y="264"/>
                  <a:pt x="586" y="260"/>
                </a:cubicBezTo>
                <a:cubicBezTo>
                  <a:pt x="588" y="266"/>
                  <a:pt x="589" y="272"/>
                  <a:pt x="590" y="277"/>
                </a:cubicBezTo>
                <a:cubicBezTo>
                  <a:pt x="588" y="276"/>
                  <a:pt x="586" y="274"/>
                  <a:pt x="584" y="272"/>
                </a:cubicBezTo>
                <a:close/>
                <a:moveTo>
                  <a:pt x="579" y="245"/>
                </a:moveTo>
                <a:cubicBezTo>
                  <a:pt x="581" y="249"/>
                  <a:pt x="583" y="253"/>
                  <a:pt x="585" y="257"/>
                </a:cubicBezTo>
                <a:cubicBezTo>
                  <a:pt x="583" y="260"/>
                  <a:pt x="582" y="264"/>
                  <a:pt x="582" y="270"/>
                </a:cubicBezTo>
                <a:cubicBezTo>
                  <a:pt x="580" y="269"/>
                  <a:pt x="579" y="267"/>
                  <a:pt x="578" y="266"/>
                </a:cubicBezTo>
                <a:cubicBezTo>
                  <a:pt x="578" y="259"/>
                  <a:pt x="578" y="252"/>
                  <a:pt x="579" y="245"/>
                </a:cubicBezTo>
                <a:close/>
                <a:moveTo>
                  <a:pt x="574" y="277"/>
                </a:moveTo>
                <a:cubicBezTo>
                  <a:pt x="575" y="279"/>
                  <a:pt x="575" y="280"/>
                  <a:pt x="576" y="282"/>
                </a:cubicBezTo>
                <a:cubicBezTo>
                  <a:pt x="576" y="284"/>
                  <a:pt x="576" y="286"/>
                  <a:pt x="577" y="289"/>
                </a:cubicBezTo>
                <a:cubicBezTo>
                  <a:pt x="576" y="285"/>
                  <a:pt x="575" y="281"/>
                  <a:pt x="574" y="277"/>
                </a:cubicBezTo>
                <a:close/>
                <a:moveTo>
                  <a:pt x="571" y="234"/>
                </a:moveTo>
                <a:cubicBezTo>
                  <a:pt x="574" y="237"/>
                  <a:pt x="576" y="239"/>
                  <a:pt x="577" y="242"/>
                </a:cubicBezTo>
                <a:cubicBezTo>
                  <a:pt x="576" y="247"/>
                  <a:pt x="576" y="253"/>
                  <a:pt x="575" y="261"/>
                </a:cubicBezTo>
                <a:cubicBezTo>
                  <a:pt x="574" y="259"/>
                  <a:pt x="572" y="256"/>
                  <a:pt x="571" y="253"/>
                </a:cubicBezTo>
                <a:cubicBezTo>
                  <a:pt x="571" y="247"/>
                  <a:pt x="571" y="240"/>
                  <a:pt x="571" y="234"/>
                </a:cubicBezTo>
                <a:close/>
                <a:moveTo>
                  <a:pt x="567" y="207"/>
                </a:moveTo>
                <a:cubicBezTo>
                  <a:pt x="568" y="209"/>
                  <a:pt x="570" y="211"/>
                  <a:pt x="571" y="213"/>
                </a:cubicBezTo>
                <a:cubicBezTo>
                  <a:pt x="569" y="216"/>
                  <a:pt x="566" y="221"/>
                  <a:pt x="565" y="229"/>
                </a:cubicBezTo>
                <a:cubicBezTo>
                  <a:pt x="565" y="229"/>
                  <a:pt x="565" y="229"/>
                  <a:pt x="565" y="229"/>
                </a:cubicBezTo>
                <a:cubicBezTo>
                  <a:pt x="565" y="229"/>
                  <a:pt x="565" y="229"/>
                  <a:pt x="565" y="229"/>
                </a:cubicBezTo>
                <a:cubicBezTo>
                  <a:pt x="565" y="232"/>
                  <a:pt x="564" y="236"/>
                  <a:pt x="564" y="241"/>
                </a:cubicBezTo>
                <a:cubicBezTo>
                  <a:pt x="562" y="231"/>
                  <a:pt x="562" y="218"/>
                  <a:pt x="567" y="207"/>
                </a:cubicBezTo>
                <a:close/>
                <a:moveTo>
                  <a:pt x="555" y="261"/>
                </a:moveTo>
                <a:cubicBezTo>
                  <a:pt x="559" y="268"/>
                  <a:pt x="561" y="276"/>
                  <a:pt x="562" y="284"/>
                </a:cubicBezTo>
                <a:cubicBezTo>
                  <a:pt x="562" y="286"/>
                  <a:pt x="562" y="288"/>
                  <a:pt x="562" y="290"/>
                </a:cubicBezTo>
                <a:cubicBezTo>
                  <a:pt x="560" y="277"/>
                  <a:pt x="558" y="267"/>
                  <a:pt x="555" y="261"/>
                </a:cubicBezTo>
                <a:close/>
                <a:moveTo>
                  <a:pt x="539" y="237"/>
                </a:moveTo>
                <a:cubicBezTo>
                  <a:pt x="550" y="236"/>
                  <a:pt x="556" y="250"/>
                  <a:pt x="560" y="263"/>
                </a:cubicBezTo>
                <a:cubicBezTo>
                  <a:pt x="556" y="257"/>
                  <a:pt x="553" y="252"/>
                  <a:pt x="550" y="250"/>
                </a:cubicBezTo>
                <a:cubicBezTo>
                  <a:pt x="547" y="244"/>
                  <a:pt x="544" y="244"/>
                  <a:pt x="544" y="244"/>
                </a:cubicBezTo>
                <a:cubicBezTo>
                  <a:pt x="548" y="249"/>
                  <a:pt x="550" y="257"/>
                  <a:pt x="551" y="266"/>
                </a:cubicBezTo>
                <a:cubicBezTo>
                  <a:pt x="549" y="269"/>
                  <a:pt x="547" y="277"/>
                  <a:pt x="551" y="297"/>
                </a:cubicBezTo>
                <a:cubicBezTo>
                  <a:pt x="551" y="297"/>
                  <a:pt x="551" y="297"/>
                  <a:pt x="551" y="297"/>
                </a:cubicBezTo>
                <a:cubicBezTo>
                  <a:pt x="549" y="293"/>
                  <a:pt x="547" y="289"/>
                  <a:pt x="545" y="283"/>
                </a:cubicBezTo>
                <a:cubicBezTo>
                  <a:pt x="544" y="278"/>
                  <a:pt x="543" y="271"/>
                  <a:pt x="543" y="263"/>
                </a:cubicBezTo>
                <a:cubicBezTo>
                  <a:pt x="543" y="263"/>
                  <a:pt x="543" y="269"/>
                  <a:pt x="543" y="277"/>
                </a:cubicBezTo>
                <a:cubicBezTo>
                  <a:pt x="539" y="265"/>
                  <a:pt x="537" y="251"/>
                  <a:pt x="539" y="237"/>
                </a:cubicBezTo>
                <a:close/>
                <a:moveTo>
                  <a:pt x="547" y="207"/>
                </a:moveTo>
                <a:cubicBezTo>
                  <a:pt x="550" y="216"/>
                  <a:pt x="555" y="230"/>
                  <a:pt x="558" y="247"/>
                </a:cubicBezTo>
                <a:cubicBezTo>
                  <a:pt x="558" y="246"/>
                  <a:pt x="557" y="245"/>
                  <a:pt x="557" y="244"/>
                </a:cubicBezTo>
                <a:cubicBezTo>
                  <a:pt x="555" y="241"/>
                  <a:pt x="554" y="238"/>
                  <a:pt x="554" y="238"/>
                </a:cubicBezTo>
                <a:cubicBezTo>
                  <a:pt x="554" y="240"/>
                  <a:pt x="555" y="241"/>
                  <a:pt x="555" y="242"/>
                </a:cubicBezTo>
                <a:cubicBezTo>
                  <a:pt x="548" y="233"/>
                  <a:pt x="543" y="234"/>
                  <a:pt x="540" y="235"/>
                </a:cubicBezTo>
                <a:cubicBezTo>
                  <a:pt x="540" y="231"/>
                  <a:pt x="541" y="226"/>
                  <a:pt x="543" y="221"/>
                </a:cubicBezTo>
                <a:cubicBezTo>
                  <a:pt x="543" y="221"/>
                  <a:pt x="537" y="228"/>
                  <a:pt x="535" y="246"/>
                </a:cubicBezTo>
                <a:cubicBezTo>
                  <a:pt x="533" y="230"/>
                  <a:pt x="534" y="211"/>
                  <a:pt x="547" y="207"/>
                </a:cubicBezTo>
                <a:close/>
                <a:moveTo>
                  <a:pt x="525" y="272"/>
                </a:moveTo>
                <a:cubicBezTo>
                  <a:pt x="525" y="272"/>
                  <a:pt x="525" y="272"/>
                  <a:pt x="524" y="273"/>
                </a:cubicBezTo>
                <a:cubicBezTo>
                  <a:pt x="522" y="266"/>
                  <a:pt x="520" y="260"/>
                  <a:pt x="518" y="254"/>
                </a:cubicBezTo>
                <a:cubicBezTo>
                  <a:pt x="518" y="253"/>
                  <a:pt x="518" y="252"/>
                  <a:pt x="519" y="251"/>
                </a:cubicBezTo>
                <a:cubicBezTo>
                  <a:pt x="519" y="251"/>
                  <a:pt x="518" y="252"/>
                  <a:pt x="517" y="253"/>
                </a:cubicBezTo>
                <a:cubicBezTo>
                  <a:pt x="515" y="248"/>
                  <a:pt x="513" y="244"/>
                  <a:pt x="511" y="240"/>
                </a:cubicBezTo>
                <a:cubicBezTo>
                  <a:pt x="512" y="238"/>
                  <a:pt x="514" y="236"/>
                  <a:pt x="515" y="234"/>
                </a:cubicBezTo>
                <a:cubicBezTo>
                  <a:pt x="522" y="251"/>
                  <a:pt x="525" y="270"/>
                  <a:pt x="527" y="283"/>
                </a:cubicBezTo>
                <a:cubicBezTo>
                  <a:pt x="527" y="280"/>
                  <a:pt x="526" y="277"/>
                  <a:pt x="525" y="274"/>
                </a:cubicBezTo>
                <a:cubicBezTo>
                  <a:pt x="525" y="273"/>
                  <a:pt x="525" y="273"/>
                  <a:pt x="525" y="272"/>
                </a:cubicBezTo>
                <a:close/>
                <a:moveTo>
                  <a:pt x="521" y="283"/>
                </a:moveTo>
                <a:cubicBezTo>
                  <a:pt x="521" y="282"/>
                  <a:pt x="521" y="282"/>
                  <a:pt x="522" y="281"/>
                </a:cubicBezTo>
                <a:cubicBezTo>
                  <a:pt x="522" y="284"/>
                  <a:pt x="523" y="288"/>
                  <a:pt x="524" y="291"/>
                </a:cubicBezTo>
                <a:cubicBezTo>
                  <a:pt x="523" y="288"/>
                  <a:pt x="522" y="285"/>
                  <a:pt x="521" y="283"/>
                </a:cubicBezTo>
                <a:close/>
                <a:moveTo>
                  <a:pt x="520" y="280"/>
                </a:moveTo>
                <a:cubicBezTo>
                  <a:pt x="518" y="275"/>
                  <a:pt x="517" y="271"/>
                  <a:pt x="515" y="267"/>
                </a:cubicBezTo>
                <a:cubicBezTo>
                  <a:pt x="515" y="265"/>
                  <a:pt x="515" y="262"/>
                  <a:pt x="516" y="260"/>
                </a:cubicBezTo>
                <a:cubicBezTo>
                  <a:pt x="518" y="266"/>
                  <a:pt x="520" y="272"/>
                  <a:pt x="521" y="278"/>
                </a:cubicBezTo>
                <a:cubicBezTo>
                  <a:pt x="521" y="279"/>
                  <a:pt x="520" y="279"/>
                  <a:pt x="520" y="280"/>
                </a:cubicBezTo>
                <a:close/>
                <a:moveTo>
                  <a:pt x="514" y="274"/>
                </a:moveTo>
                <a:cubicBezTo>
                  <a:pt x="516" y="279"/>
                  <a:pt x="517" y="284"/>
                  <a:pt x="518" y="288"/>
                </a:cubicBezTo>
                <a:cubicBezTo>
                  <a:pt x="518" y="290"/>
                  <a:pt x="517" y="292"/>
                  <a:pt x="517" y="294"/>
                </a:cubicBezTo>
                <a:cubicBezTo>
                  <a:pt x="516" y="293"/>
                  <a:pt x="515" y="292"/>
                  <a:pt x="514" y="291"/>
                </a:cubicBezTo>
                <a:cubicBezTo>
                  <a:pt x="514" y="285"/>
                  <a:pt x="514" y="279"/>
                  <a:pt x="514" y="274"/>
                </a:cubicBezTo>
                <a:close/>
                <a:moveTo>
                  <a:pt x="513" y="264"/>
                </a:moveTo>
                <a:cubicBezTo>
                  <a:pt x="511" y="260"/>
                  <a:pt x="509" y="257"/>
                  <a:pt x="507" y="255"/>
                </a:cubicBezTo>
                <a:cubicBezTo>
                  <a:pt x="508" y="251"/>
                  <a:pt x="508" y="247"/>
                  <a:pt x="510" y="244"/>
                </a:cubicBezTo>
                <a:cubicBezTo>
                  <a:pt x="512" y="248"/>
                  <a:pt x="514" y="253"/>
                  <a:pt x="515" y="258"/>
                </a:cubicBezTo>
                <a:cubicBezTo>
                  <a:pt x="514" y="259"/>
                  <a:pt x="514" y="261"/>
                  <a:pt x="513" y="264"/>
                </a:cubicBezTo>
                <a:close/>
                <a:moveTo>
                  <a:pt x="507" y="258"/>
                </a:moveTo>
                <a:cubicBezTo>
                  <a:pt x="509" y="262"/>
                  <a:pt x="511" y="265"/>
                  <a:pt x="512" y="269"/>
                </a:cubicBezTo>
                <a:cubicBezTo>
                  <a:pt x="511" y="274"/>
                  <a:pt x="511" y="280"/>
                  <a:pt x="511" y="287"/>
                </a:cubicBezTo>
                <a:cubicBezTo>
                  <a:pt x="510" y="285"/>
                  <a:pt x="508" y="284"/>
                  <a:pt x="507" y="282"/>
                </a:cubicBezTo>
                <a:cubicBezTo>
                  <a:pt x="506" y="274"/>
                  <a:pt x="506" y="266"/>
                  <a:pt x="507" y="258"/>
                </a:cubicBezTo>
                <a:close/>
                <a:moveTo>
                  <a:pt x="501" y="249"/>
                </a:moveTo>
                <a:cubicBezTo>
                  <a:pt x="500" y="248"/>
                  <a:pt x="499" y="247"/>
                  <a:pt x="499" y="247"/>
                </a:cubicBezTo>
                <a:cubicBezTo>
                  <a:pt x="499" y="241"/>
                  <a:pt x="500" y="236"/>
                  <a:pt x="502" y="230"/>
                </a:cubicBezTo>
                <a:cubicBezTo>
                  <a:pt x="503" y="232"/>
                  <a:pt x="505" y="234"/>
                  <a:pt x="506" y="237"/>
                </a:cubicBezTo>
                <a:cubicBezTo>
                  <a:pt x="504" y="239"/>
                  <a:pt x="502" y="243"/>
                  <a:pt x="501" y="249"/>
                </a:cubicBezTo>
                <a:close/>
                <a:moveTo>
                  <a:pt x="500" y="264"/>
                </a:moveTo>
                <a:cubicBezTo>
                  <a:pt x="499" y="259"/>
                  <a:pt x="498" y="254"/>
                  <a:pt x="499" y="248"/>
                </a:cubicBezTo>
                <a:cubicBezTo>
                  <a:pt x="499" y="249"/>
                  <a:pt x="500" y="250"/>
                  <a:pt x="501" y="251"/>
                </a:cubicBezTo>
                <a:cubicBezTo>
                  <a:pt x="500" y="254"/>
                  <a:pt x="500" y="259"/>
                  <a:pt x="500" y="264"/>
                </a:cubicBezTo>
                <a:close/>
                <a:moveTo>
                  <a:pt x="498" y="326"/>
                </a:moveTo>
                <a:cubicBezTo>
                  <a:pt x="498" y="308"/>
                  <a:pt x="494" y="291"/>
                  <a:pt x="492" y="286"/>
                </a:cubicBezTo>
                <a:cubicBezTo>
                  <a:pt x="498" y="300"/>
                  <a:pt x="499" y="315"/>
                  <a:pt x="499" y="326"/>
                </a:cubicBezTo>
                <a:cubicBezTo>
                  <a:pt x="498" y="326"/>
                  <a:pt x="498" y="326"/>
                  <a:pt x="498" y="326"/>
                </a:cubicBezTo>
                <a:close/>
                <a:moveTo>
                  <a:pt x="488" y="278"/>
                </a:moveTo>
                <a:cubicBezTo>
                  <a:pt x="490" y="281"/>
                  <a:pt x="491" y="283"/>
                  <a:pt x="492" y="285"/>
                </a:cubicBezTo>
                <a:cubicBezTo>
                  <a:pt x="492" y="288"/>
                  <a:pt x="493" y="299"/>
                  <a:pt x="491" y="311"/>
                </a:cubicBezTo>
                <a:cubicBezTo>
                  <a:pt x="488" y="302"/>
                  <a:pt x="486" y="294"/>
                  <a:pt x="488" y="287"/>
                </a:cubicBezTo>
                <a:cubicBezTo>
                  <a:pt x="488" y="287"/>
                  <a:pt x="480" y="291"/>
                  <a:pt x="487" y="321"/>
                </a:cubicBezTo>
                <a:cubicBezTo>
                  <a:pt x="487" y="321"/>
                  <a:pt x="486" y="322"/>
                  <a:pt x="486" y="322"/>
                </a:cubicBezTo>
                <a:cubicBezTo>
                  <a:pt x="483" y="311"/>
                  <a:pt x="481" y="293"/>
                  <a:pt x="488" y="278"/>
                </a:cubicBezTo>
                <a:close/>
                <a:moveTo>
                  <a:pt x="481" y="261"/>
                </a:moveTo>
                <a:cubicBezTo>
                  <a:pt x="488" y="265"/>
                  <a:pt x="492" y="276"/>
                  <a:pt x="495" y="286"/>
                </a:cubicBezTo>
                <a:cubicBezTo>
                  <a:pt x="489" y="273"/>
                  <a:pt x="482" y="269"/>
                  <a:pt x="482" y="269"/>
                </a:cubicBezTo>
                <a:cubicBezTo>
                  <a:pt x="484" y="272"/>
                  <a:pt x="486" y="275"/>
                  <a:pt x="488" y="278"/>
                </a:cubicBezTo>
                <a:cubicBezTo>
                  <a:pt x="486" y="280"/>
                  <a:pt x="481" y="288"/>
                  <a:pt x="481" y="305"/>
                </a:cubicBezTo>
                <a:cubicBezTo>
                  <a:pt x="480" y="300"/>
                  <a:pt x="479" y="293"/>
                  <a:pt x="479" y="286"/>
                </a:cubicBezTo>
                <a:cubicBezTo>
                  <a:pt x="479" y="286"/>
                  <a:pt x="477" y="300"/>
                  <a:pt x="481" y="316"/>
                </a:cubicBezTo>
                <a:cubicBezTo>
                  <a:pt x="481" y="318"/>
                  <a:pt x="481" y="319"/>
                  <a:pt x="481" y="321"/>
                </a:cubicBezTo>
                <a:cubicBezTo>
                  <a:pt x="478" y="305"/>
                  <a:pt x="475" y="281"/>
                  <a:pt x="481" y="261"/>
                </a:cubicBezTo>
                <a:close/>
                <a:moveTo>
                  <a:pt x="425" y="320"/>
                </a:moveTo>
                <a:cubicBezTo>
                  <a:pt x="413" y="282"/>
                  <a:pt x="402" y="267"/>
                  <a:pt x="395" y="261"/>
                </a:cubicBezTo>
                <a:cubicBezTo>
                  <a:pt x="398" y="258"/>
                  <a:pt x="400" y="256"/>
                  <a:pt x="404" y="254"/>
                </a:cubicBezTo>
                <a:cubicBezTo>
                  <a:pt x="415" y="273"/>
                  <a:pt x="422" y="302"/>
                  <a:pt x="425" y="320"/>
                </a:cubicBezTo>
                <a:close/>
                <a:moveTo>
                  <a:pt x="421" y="328"/>
                </a:moveTo>
                <a:cubicBezTo>
                  <a:pt x="416" y="312"/>
                  <a:pt x="411" y="302"/>
                  <a:pt x="406" y="295"/>
                </a:cubicBezTo>
                <a:cubicBezTo>
                  <a:pt x="407" y="293"/>
                  <a:pt x="408" y="291"/>
                  <a:pt x="409" y="289"/>
                </a:cubicBezTo>
                <a:cubicBezTo>
                  <a:pt x="415" y="303"/>
                  <a:pt x="419" y="317"/>
                  <a:pt x="421" y="328"/>
                </a:cubicBezTo>
                <a:close/>
                <a:moveTo>
                  <a:pt x="417" y="333"/>
                </a:moveTo>
                <a:cubicBezTo>
                  <a:pt x="409" y="327"/>
                  <a:pt x="403" y="319"/>
                  <a:pt x="399" y="311"/>
                </a:cubicBezTo>
                <a:cubicBezTo>
                  <a:pt x="400" y="306"/>
                  <a:pt x="402" y="302"/>
                  <a:pt x="404" y="298"/>
                </a:cubicBezTo>
                <a:cubicBezTo>
                  <a:pt x="412" y="309"/>
                  <a:pt x="415" y="323"/>
                  <a:pt x="417" y="333"/>
                </a:cubicBezTo>
                <a:close/>
                <a:moveTo>
                  <a:pt x="407" y="360"/>
                </a:moveTo>
                <a:cubicBezTo>
                  <a:pt x="407" y="357"/>
                  <a:pt x="408" y="354"/>
                  <a:pt x="409" y="351"/>
                </a:cubicBezTo>
                <a:cubicBezTo>
                  <a:pt x="410" y="353"/>
                  <a:pt x="412" y="356"/>
                  <a:pt x="413" y="358"/>
                </a:cubicBezTo>
                <a:cubicBezTo>
                  <a:pt x="411" y="358"/>
                  <a:pt x="409" y="359"/>
                  <a:pt x="407" y="360"/>
                </a:cubicBezTo>
                <a:close/>
                <a:moveTo>
                  <a:pt x="391" y="366"/>
                </a:moveTo>
                <a:cubicBezTo>
                  <a:pt x="391" y="350"/>
                  <a:pt x="392" y="333"/>
                  <a:pt x="397" y="318"/>
                </a:cubicBezTo>
                <a:cubicBezTo>
                  <a:pt x="399" y="326"/>
                  <a:pt x="402" y="336"/>
                  <a:pt x="407" y="346"/>
                </a:cubicBezTo>
                <a:cubicBezTo>
                  <a:pt x="404" y="350"/>
                  <a:pt x="402" y="356"/>
                  <a:pt x="400" y="363"/>
                </a:cubicBezTo>
                <a:cubicBezTo>
                  <a:pt x="397" y="364"/>
                  <a:pt x="394" y="365"/>
                  <a:pt x="391" y="366"/>
                </a:cubicBezTo>
                <a:close/>
                <a:moveTo>
                  <a:pt x="394" y="262"/>
                </a:moveTo>
                <a:cubicBezTo>
                  <a:pt x="400" y="270"/>
                  <a:pt x="405" y="279"/>
                  <a:pt x="409" y="288"/>
                </a:cubicBezTo>
                <a:cubicBezTo>
                  <a:pt x="408" y="289"/>
                  <a:pt x="407" y="290"/>
                  <a:pt x="404" y="293"/>
                </a:cubicBezTo>
                <a:cubicBezTo>
                  <a:pt x="397" y="285"/>
                  <a:pt x="392" y="285"/>
                  <a:pt x="392" y="285"/>
                </a:cubicBezTo>
                <a:cubicBezTo>
                  <a:pt x="396" y="287"/>
                  <a:pt x="400" y="291"/>
                  <a:pt x="403" y="295"/>
                </a:cubicBezTo>
                <a:cubicBezTo>
                  <a:pt x="401" y="298"/>
                  <a:pt x="398" y="301"/>
                  <a:pt x="396" y="305"/>
                </a:cubicBezTo>
                <a:cubicBezTo>
                  <a:pt x="394" y="299"/>
                  <a:pt x="393" y="295"/>
                  <a:pt x="393" y="295"/>
                </a:cubicBezTo>
                <a:cubicBezTo>
                  <a:pt x="393" y="295"/>
                  <a:pt x="393" y="300"/>
                  <a:pt x="395" y="309"/>
                </a:cubicBezTo>
                <a:cubicBezTo>
                  <a:pt x="389" y="321"/>
                  <a:pt x="385" y="340"/>
                  <a:pt x="383" y="369"/>
                </a:cubicBezTo>
                <a:cubicBezTo>
                  <a:pt x="382" y="370"/>
                  <a:pt x="380" y="371"/>
                  <a:pt x="378" y="371"/>
                </a:cubicBezTo>
                <a:cubicBezTo>
                  <a:pt x="374" y="333"/>
                  <a:pt x="373" y="286"/>
                  <a:pt x="394" y="262"/>
                </a:cubicBezTo>
                <a:close/>
                <a:moveTo>
                  <a:pt x="308" y="389"/>
                </a:moveTo>
                <a:cubicBezTo>
                  <a:pt x="310" y="387"/>
                  <a:pt x="313" y="384"/>
                  <a:pt x="316" y="382"/>
                </a:cubicBezTo>
                <a:cubicBezTo>
                  <a:pt x="316" y="387"/>
                  <a:pt x="316" y="392"/>
                  <a:pt x="317" y="398"/>
                </a:cubicBezTo>
                <a:cubicBezTo>
                  <a:pt x="315" y="399"/>
                  <a:pt x="313" y="400"/>
                  <a:pt x="311" y="401"/>
                </a:cubicBezTo>
                <a:cubicBezTo>
                  <a:pt x="310" y="398"/>
                  <a:pt x="309" y="394"/>
                  <a:pt x="308" y="389"/>
                </a:cubicBezTo>
                <a:close/>
                <a:moveTo>
                  <a:pt x="299" y="407"/>
                </a:moveTo>
                <a:cubicBezTo>
                  <a:pt x="300" y="403"/>
                  <a:pt x="302" y="398"/>
                  <a:pt x="304" y="395"/>
                </a:cubicBezTo>
                <a:cubicBezTo>
                  <a:pt x="305" y="398"/>
                  <a:pt x="305" y="401"/>
                  <a:pt x="306" y="404"/>
                </a:cubicBezTo>
                <a:cubicBezTo>
                  <a:pt x="303" y="405"/>
                  <a:pt x="301" y="406"/>
                  <a:pt x="299" y="407"/>
                </a:cubicBezTo>
                <a:close/>
                <a:moveTo>
                  <a:pt x="287" y="413"/>
                </a:moveTo>
                <a:cubicBezTo>
                  <a:pt x="288" y="392"/>
                  <a:pt x="291" y="369"/>
                  <a:pt x="303" y="353"/>
                </a:cubicBezTo>
                <a:cubicBezTo>
                  <a:pt x="302" y="362"/>
                  <a:pt x="302" y="374"/>
                  <a:pt x="303" y="389"/>
                </a:cubicBezTo>
                <a:cubicBezTo>
                  <a:pt x="301" y="392"/>
                  <a:pt x="298" y="396"/>
                  <a:pt x="295" y="402"/>
                </a:cubicBezTo>
                <a:cubicBezTo>
                  <a:pt x="294" y="398"/>
                  <a:pt x="293" y="394"/>
                  <a:pt x="293" y="390"/>
                </a:cubicBezTo>
                <a:cubicBezTo>
                  <a:pt x="293" y="390"/>
                  <a:pt x="293" y="397"/>
                  <a:pt x="293" y="406"/>
                </a:cubicBezTo>
                <a:cubicBezTo>
                  <a:pt x="293" y="408"/>
                  <a:pt x="293" y="409"/>
                  <a:pt x="292" y="410"/>
                </a:cubicBezTo>
                <a:cubicBezTo>
                  <a:pt x="291" y="411"/>
                  <a:pt x="289" y="412"/>
                  <a:pt x="287" y="413"/>
                </a:cubicBezTo>
                <a:close/>
                <a:moveTo>
                  <a:pt x="232" y="385"/>
                </a:moveTo>
                <a:cubicBezTo>
                  <a:pt x="235" y="396"/>
                  <a:pt x="236" y="405"/>
                  <a:pt x="235" y="413"/>
                </a:cubicBezTo>
                <a:cubicBezTo>
                  <a:pt x="233" y="404"/>
                  <a:pt x="231" y="393"/>
                  <a:pt x="232" y="385"/>
                </a:cubicBezTo>
                <a:close/>
                <a:moveTo>
                  <a:pt x="124" y="353"/>
                </a:moveTo>
                <a:cubicBezTo>
                  <a:pt x="129" y="359"/>
                  <a:pt x="133" y="366"/>
                  <a:pt x="136" y="372"/>
                </a:cubicBezTo>
                <a:cubicBezTo>
                  <a:pt x="135" y="375"/>
                  <a:pt x="132" y="379"/>
                  <a:pt x="130" y="386"/>
                </a:cubicBezTo>
                <a:cubicBezTo>
                  <a:pt x="125" y="381"/>
                  <a:pt x="120" y="377"/>
                  <a:pt x="116" y="375"/>
                </a:cubicBezTo>
                <a:cubicBezTo>
                  <a:pt x="118" y="367"/>
                  <a:pt x="120" y="359"/>
                  <a:pt x="124" y="353"/>
                </a:cubicBezTo>
                <a:close/>
                <a:moveTo>
                  <a:pt x="137" y="374"/>
                </a:moveTo>
                <a:cubicBezTo>
                  <a:pt x="142" y="384"/>
                  <a:pt x="146" y="394"/>
                  <a:pt x="150" y="404"/>
                </a:cubicBezTo>
                <a:cubicBezTo>
                  <a:pt x="149" y="405"/>
                  <a:pt x="147" y="406"/>
                  <a:pt x="146" y="408"/>
                </a:cubicBezTo>
                <a:cubicBezTo>
                  <a:pt x="141" y="400"/>
                  <a:pt x="137" y="394"/>
                  <a:pt x="132" y="389"/>
                </a:cubicBezTo>
                <a:cubicBezTo>
                  <a:pt x="134" y="384"/>
                  <a:pt x="135" y="379"/>
                  <a:pt x="137" y="374"/>
                </a:cubicBezTo>
                <a:close/>
                <a:moveTo>
                  <a:pt x="167" y="426"/>
                </a:moveTo>
                <a:cubicBezTo>
                  <a:pt x="153" y="386"/>
                  <a:pt x="139" y="362"/>
                  <a:pt x="127" y="348"/>
                </a:cubicBezTo>
                <a:cubicBezTo>
                  <a:pt x="130" y="344"/>
                  <a:pt x="134" y="340"/>
                  <a:pt x="139" y="337"/>
                </a:cubicBezTo>
                <a:cubicBezTo>
                  <a:pt x="154" y="366"/>
                  <a:pt x="162" y="401"/>
                  <a:pt x="167" y="426"/>
                </a:cubicBezTo>
                <a:close/>
                <a:moveTo>
                  <a:pt x="157" y="434"/>
                </a:moveTo>
                <a:cubicBezTo>
                  <a:pt x="154" y="425"/>
                  <a:pt x="150" y="417"/>
                  <a:pt x="147" y="410"/>
                </a:cubicBezTo>
                <a:cubicBezTo>
                  <a:pt x="148" y="408"/>
                  <a:pt x="149" y="407"/>
                  <a:pt x="150" y="405"/>
                </a:cubicBezTo>
                <a:cubicBezTo>
                  <a:pt x="153" y="414"/>
                  <a:pt x="155" y="423"/>
                  <a:pt x="157" y="431"/>
                </a:cubicBezTo>
                <a:cubicBezTo>
                  <a:pt x="157" y="432"/>
                  <a:pt x="157" y="433"/>
                  <a:pt x="157" y="434"/>
                </a:cubicBezTo>
                <a:close/>
                <a:moveTo>
                  <a:pt x="139" y="440"/>
                </a:moveTo>
                <a:cubicBezTo>
                  <a:pt x="140" y="433"/>
                  <a:pt x="141" y="426"/>
                  <a:pt x="143" y="419"/>
                </a:cubicBezTo>
                <a:cubicBezTo>
                  <a:pt x="147" y="429"/>
                  <a:pt x="149" y="439"/>
                  <a:pt x="150" y="448"/>
                </a:cubicBezTo>
                <a:cubicBezTo>
                  <a:pt x="146" y="446"/>
                  <a:pt x="143" y="443"/>
                  <a:pt x="139" y="440"/>
                </a:cubicBezTo>
                <a:close/>
                <a:moveTo>
                  <a:pt x="131" y="395"/>
                </a:moveTo>
                <a:cubicBezTo>
                  <a:pt x="135" y="402"/>
                  <a:pt x="139" y="408"/>
                  <a:pt x="141" y="415"/>
                </a:cubicBezTo>
                <a:cubicBezTo>
                  <a:pt x="139" y="420"/>
                  <a:pt x="136" y="427"/>
                  <a:pt x="135" y="436"/>
                </a:cubicBezTo>
                <a:cubicBezTo>
                  <a:pt x="133" y="434"/>
                  <a:pt x="130" y="432"/>
                  <a:pt x="128" y="430"/>
                </a:cubicBezTo>
                <a:cubicBezTo>
                  <a:pt x="128" y="418"/>
                  <a:pt x="129" y="407"/>
                  <a:pt x="131" y="395"/>
                </a:cubicBezTo>
                <a:close/>
                <a:moveTo>
                  <a:pt x="120" y="448"/>
                </a:moveTo>
                <a:cubicBezTo>
                  <a:pt x="121" y="451"/>
                  <a:pt x="122" y="454"/>
                  <a:pt x="123" y="457"/>
                </a:cubicBezTo>
                <a:cubicBezTo>
                  <a:pt x="124" y="460"/>
                  <a:pt x="124" y="464"/>
                  <a:pt x="124" y="468"/>
                </a:cubicBezTo>
                <a:cubicBezTo>
                  <a:pt x="123" y="462"/>
                  <a:pt x="121" y="455"/>
                  <a:pt x="120" y="448"/>
                </a:cubicBezTo>
                <a:close/>
                <a:moveTo>
                  <a:pt x="116" y="379"/>
                </a:moveTo>
                <a:cubicBezTo>
                  <a:pt x="120" y="383"/>
                  <a:pt x="124" y="387"/>
                  <a:pt x="128" y="391"/>
                </a:cubicBezTo>
                <a:cubicBezTo>
                  <a:pt x="126" y="399"/>
                  <a:pt x="124" y="409"/>
                  <a:pt x="123" y="423"/>
                </a:cubicBezTo>
                <a:cubicBezTo>
                  <a:pt x="120" y="419"/>
                  <a:pt x="117" y="414"/>
                  <a:pt x="115" y="410"/>
                </a:cubicBezTo>
                <a:cubicBezTo>
                  <a:pt x="114" y="400"/>
                  <a:pt x="114" y="389"/>
                  <a:pt x="116" y="379"/>
                </a:cubicBezTo>
                <a:close/>
                <a:moveTo>
                  <a:pt x="109" y="335"/>
                </a:moveTo>
                <a:cubicBezTo>
                  <a:pt x="112" y="337"/>
                  <a:pt x="115" y="340"/>
                  <a:pt x="117" y="343"/>
                </a:cubicBezTo>
                <a:cubicBezTo>
                  <a:pt x="112" y="349"/>
                  <a:pt x="107" y="357"/>
                  <a:pt x="104" y="371"/>
                </a:cubicBezTo>
                <a:cubicBezTo>
                  <a:pt x="104" y="371"/>
                  <a:pt x="104" y="371"/>
                  <a:pt x="104" y="371"/>
                </a:cubicBezTo>
                <a:cubicBezTo>
                  <a:pt x="104" y="371"/>
                  <a:pt x="104" y="371"/>
                  <a:pt x="104" y="371"/>
                </a:cubicBezTo>
                <a:cubicBezTo>
                  <a:pt x="103" y="377"/>
                  <a:pt x="102" y="383"/>
                  <a:pt x="102" y="391"/>
                </a:cubicBezTo>
                <a:cubicBezTo>
                  <a:pt x="99" y="374"/>
                  <a:pt x="99" y="353"/>
                  <a:pt x="109" y="335"/>
                </a:cubicBezTo>
                <a:close/>
                <a:moveTo>
                  <a:pt x="84" y="424"/>
                </a:moveTo>
                <a:cubicBezTo>
                  <a:pt x="91" y="436"/>
                  <a:pt x="95" y="449"/>
                  <a:pt x="97" y="461"/>
                </a:cubicBezTo>
                <a:cubicBezTo>
                  <a:pt x="96" y="464"/>
                  <a:pt x="95" y="468"/>
                  <a:pt x="95" y="470"/>
                </a:cubicBezTo>
                <a:cubicBezTo>
                  <a:pt x="92" y="449"/>
                  <a:pt x="88" y="434"/>
                  <a:pt x="84" y="424"/>
                </a:cubicBezTo>
                <a:close/>
                <a:moveTo>
                  <a:pt x="53" y="386"/>
                </a:moveTo>
                <a:cubicBezTo>
                  <a:pt x="74" y="385"/>
                  <a:pt x="86" y="406"/>
                  <a:pt x="92" y="427"/>
                </a:cubicBezTo>
                <a:cubicBezTo>
                  <a:pt x="86" y="417"/>
                  <a:pt x="79" y="410"/>
                  <a:pt x="74" y="407"/>
                </a:cubicBezTo>
                <a:cubicBezTo>
                  <a:pt x="67" y="398"/>
                  <a:pt x="61" y="397"/>
                  <a:pt x="61" y="397"/>
                </a:cubicBezTo>
                <a:cubicBezTo>
                  <a:pt x="69" y="406"/>
                  <a:pt x="73" y="419"/>
                  <a:pt x="75" y="432"/>
                </a:cubicBezTo>
                <a:cubicBezTo>
                  <a:pt x="71" y="438"/>
                  <a:pt x="66" y="451"/>
                  <a:pt x="74" y="484"/>
                </a:cubicBezTo>
                <a:cubicBezTo>
                  <a:pt x="74" y="484"/>
                  <a:pt x="74" y="484"/>
                  <a:pt x="74" y="484"/>
                </a:cubicBezTo>
                <a:cubicBezTo>
                  <a:pt x="70" y="478"/>
                  <a:pt x="66" y="470"/>
                  <a:pt x="62" y="462"/>
                </a:cubicBezTo>
                <a:cubicBezTo>
                  <a:pt x="61" y="453"/>
                  <a:pt x="59" y="442"/>
                  <a:pt x="59" y="429"/>
                </a:cubicBezTo>
                <a:cubicBezTo>
                  <a:pt x="59" y="429"/>
                  <a:pt x="58" y="438"/>
                  <a:pt x="59" y="452"/>
                </a:cubicBezTo>
                <a:cubicBezTo>
                  <a:pt x="52" y="433"/>
                  <a:pt x="49" y="410"/>
                  <a:pt x="53" y="386"/>
                </a:cubicBezTo>
                <a:close/>
                <a:moveTo>
                  <a:pt x="69" y="336"/>
                </a:moveTo>
                <a:cubicBezTo>
                  <a:pt x="75" y="351"/>
                  <a:pt x="84" y="374"/>
                  <a:pt x="90" y="401"/>
                </a:cubicBezTo>
                <a:cubicBezTo>
                  <a:pt x="89" y="400"/>
                  <a:pt x="88" y="398"/>
                  <a:pt x="87" y="397"/>
                </a:cubicBezTo>
                <a:cubicBezTo>
                  <a:pt x="84" y="391"/>
                  <a:pt x="82" y="387"/>
                  <a:pt x="82" y="387"/>
                </a:cubicBezTo>
                <a:cubicBezTo>
                  <a:pt x="83" y="389"/>
                  <a:pt x="84" y="392"/>
                  <a:pt x="84" y="394"/>
                </a:cubicBezTo>
                <a:cubicBezTo>
                  <a:pt x="71" y="378"/>
                  <a:pt x="60" y="381"/>
                  <a:pt x="54" y="384"/>
                </a:cubicBezTo>
                <a:cubicBezTo>
                  <a:pt x="55" y="376"/>
                  <a:pt x="58" y="368"/>
                  <a:pt x="61" y="360"/>
                </a:cubicBezTo>
                <a:cubicBezTo>
                  <a:pt x="61" y="360"/>
                  <a:pt x="48" y="372"/>
                  <a:pt x="44" y="402"/>
                </a:cubicBezTo>
                <a:cubicBezTo>
                  <a:pt x="41" y="375"/>
                  <a:pt x="44" y="344"/>
                  <a:pt x="69" y="336"/>
                </a:cubicBezTo>
                <a:close/>
                <a:moveTo>
                  <a:pt x="15" y="463"/>
                </a:moveTo>
                <a:cubicBezTo>
                  <a:pt x="16" y="462"/>
                  <a:pt x="16" y="461"/>
                  <a:pt x="16" y="460"/>
                </a:cubicBezTo>
                <a:cubicBezTo>
                  <a:pt x="18" y="466"/>
                  <a:pt x="19" y="471"/>
                  <a:pt x="20" y="476"/>
                </a:cubicBezTo>
                <a:cubicBezTo>
                  <a:pt x="18" y="471"/>
                  <a:pt x="17" y="467"/>
                  <a:pt x="15" y="463"/>
                </a:cubicBezTo>
                <a:close/>
                <a:moveTo>
                  <a:pt x="13" y="458"/>
                </a:moveTo>
                <a:cubicBezTo>
                  <a:pt x="10" y="450"/>
                  <a:pt x="7" y="443"/>
                  <a:pt x="3" y="438"/>
                </a:cubicBezTo>
                <a:cubicBezTo>
                  <a:pt x="4" y="434"/>
                  <a:pt x="5" y="430"/>
                  <a:pt x="6" y="426"/>
                </a:cubicBezTo>
                <a:cubicBezTo>
                  <a:pt x="10" y="436"/>
                  <a:pt x="13" y="446"/>
                  <a:pt x="15" y="455"/>
                </a:cubicBezTo>
                <a:cubicBezTo>
                  <a:pt x="15" y="456"/>
                  <a:pt x="14" y="457"/>
                  <a:pt x="13" y="458"/>
                </a:cubicBezTo>
                <a:close/>
                <a:moveTo>
                  <a:pt x="2" y="449"/>
                </a:moveTo>
                <a:cubicBezTo>
                  <a:pt x="5" y="457"/>
                  <a:pt x="7" y="465"/>
                  <a:pt x="9" y="472"/>
                </a:cubicBezTo>
                <a:cubicBezTo>
                  <a:pt x="8" y="475"/>
                  <a:pt x="7" y="478"/>
                  <a:pt x="7" y="481"/>
                </a:cubicBezTo>
                <a:cubicBezTo>
                  <a:pt x="5" y="479"/>
                  <a:pt x="3" y="478"/>
                  <a:pt x="1" y="476"/>
                </a:cubicBezTo>
                <a:cubicBezTo>
                  <a:pt x="0" y="467"/>
                  <a:pt x="0" y="458"/>
                  <a:pt x="2" y="449"/>
                </a:cubicBezTo>
                <a:close/>
              </a:path>
            </a:pathLst>
          </a:custGeom>
          <a:solidFill>
            <a:srgbClr val="0C727C">
              <a:alpha val="22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grpSp>
        <p:nvGrpSpPr>
          <p:cNvPr id="23" name="组合 22"/>
          <p:cNvGrpSpPr/>
          <p:nvPr/>
        </p:nvGrpSpPr>
        <p:grpSpPr>
          <a:xfrm>
            <a:off x="1782763" y="1315931"/>
            <a:ext cx="1397000" cy="2711450"/>
            <a:chOff x="7726363" y="1358901"/>
            <a:chExt cx="1397000" cy="2711450"/>
          </a:xfrm>
        </p:grpSpPr>
        <p:sp>
          <p:nvSpPr>
            <p:cNvPr id="24" name="Freeform 58"/>
            <p:cNvSpPr>
              <a:spLocks/>
            </p:cNvSpPr>
            <p:nvPr/>
          </p:nvSpPr>
          <p:spPr bwMode="auto">
            <a:xfrm>
              <a:off x="7726363" y="1758951"/>
              <a:ext cx="487363" cy="195263"/>
            </a:xfrm>
            <a:custGeom>
              <a:avLst/>
              <a:gdLst>
                <a:gd name="T0" fmla="*/ 114 w 114"/>
                <a:gd name="T1" fmla="*/ 27 h 46"/>
                <a:gd name="T2" fmla="*/ 52 w 114"/>
                <a:gd name="T3" fmla="*/ 44 h 46"/>
                <a:gd name="T4" fmla="*/ 0 w 114"/>
                <a:gd name="T5" fmla="*/ 21 h 46"/>
                <a:gd name="T6" fmla="*/ 51 w 114"/>
                <a:gd name="T7" fmla="*/ 1 h 46"/>
                <a:gd name="T8" fmla="*/ 114 w 114"/>
                <a:gd name="T9" fmla="*/ 27 h 46"/>
              </a:gdLst>
              <a:ahLst/>
              <a:cxnLst>
                <a:cxn ang="0">
                  <a:pos x="T0" y="T1"/>
                </a:cxn>
                <a:cxn ang="0">
                  <a:pos x="T2" y="T3"/>
                </a:cxn>
                <a:cxn ang="0">
                  <a:pos x="T4" y="T5"/>
                </a:cxn>
                <a:cxn ang="0">
                  <a:pos x="T6" y="T7"/>
                </a:cxn>
                <a:cxn ang="0">
                  <a:pos x="T8" y="T9"/>
                </a:cxn>
              </a:cxnLst>
              <a:rect l="0" t="0" r="r" b="b"/>
              <a:pathLst>
                <a:path w="114" h="46">
                  <a:moveTo>
                    <a:pt x="114" y="27"/>
                  </a:moveTo>
                  <a:cubicBezTo>
                    <a:pt x="114" y="29"/>
                    <a:pt x="78" y="46"/>
                    <a:pt x="52" y="44"/>
                  </a:cubicBezTo>
                  <a:cubicBezTo>
                    <a:pt x="26" y="42"/>
                    <a:pt x="0" y="27"/>
                    <a:pt x="0" y="21"/>
                  </a:cubicBezTo>
                  <a:cubicBezTo>
                    <a:pt x="1" y="17"/>
                    <a:pt x="25" y="0"/>
                    <a:pt x="51" y="1"/>
                  </a:cubicBezTo>
                  <a:cubicBezTo>
                    <a:pt x="77" y="3"/>
                    <a:pt x="114" y="23"/>
                    <a:pt x="114" y="27"/>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9"/>
            <p:cNvSpPr>
              <a:spLocks/>
            </p:cNvSpPr>
            <p:nvPr/>
          </p:nvSpPr>
          <p:spPr bwMode="auto">
            <a:xfrm>
              <a:off x="7794625" y="2078038"/>
              <a:ext cx="611188" cy="241300"/>
            </a:xfrm>
            <a:custGeom>
              <a:avLst/>
              <a:gdLst>
                <a:gd name="T0" fmla="*/ 142 w 143"/>
                <a:gd name="T1" fmla="*/ 34 h 57"/>
                <a:gd name="T2" fmla="*/ 65 w 143"/>
                <a:gd name="T3" fmla="*/ 55 h 57"/>
                <a:gd name="T4" fmla="*/ 1 w 143"/>
                <a:gd name="T5" fmla="*/ 27 h 57"/>
                <a:gd name="T6" fmla="*/ 64 w 143"/>
                <a:gd name="T7" fmla="*/ 2 h 57"/>
                <a:gd name="T8" fmla="*/ 142 w 143"/>
                <a:gd name="T9" fmla="*/ 34 h 57"/>
              </a:gdLst>
              <a:ahLst/>
              <a:cxnLst>
                <a:cxn ang="0">
                  <a:pos x="T0" y="T1"/>
                </a:cxn>
                <a:cxn ang="0">
                  <a:pos x="T2" y="T3"/>
                </a:cxn>
                <a:cxn ang="0">
                  <a:pos x="T4" y="T5"/>
                </a:cxn>
                <a:cxn ang="0">
                  <a:pos x="T6" y="T7"/>
                </a:cxn>
                <a:cxn ang="0">
                  <a:pos x="T8" y="T9"/>
                </a:cxn>
              </a:cxnLst>
              <a:rect l="0" t="0" r="r" b="b"/>
              <a:pathLst>
                <a:path w="143" h="57">
                  <a:moveTo>
                    <a:pt x="142" y="34"/>
                  </a:moveTo>
                  <a:cubicBezTo>
                    <a:pt x="142" y="36"/>
                    <a:pt x="98" y="57"/>
                    <a:pt x="65" y="55"/>
                  </a:cubicBezTo>
                  <a:cubicBezTo>
                    <a:pt x="33" y="53"/>
                    <a:pt x="0" y="33"/>
                    <a:pt x="1" y="27"/>
                  </a:cubicBezTo>
                  <a:cubicBezTo>
                    <a:pt x="1" y="21"/>
                    <a:pt x="31" y="0"/>
                    <a:pt x="64" y="2"/>
                  </a:cubicBezTo>
                  <a:cubicBezTo>
                    <a:pt x="96" y="4"/>
                    <a:pt x="143" y="29"/>
                    <a:pt x="142" y="34"/>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0"/>
            <p:cNvSpPr>
              <a:spLocks/>
            </p:cNvSpPr>
            <p:nvPr/>
          </p:nvSpPr>
          <p:spPr bwMode="auto">
            <a:xfrm>
              <a:off x="7804150" y="2463801"/>
              <a:ext cx="763588" cy="311150"/>
            </a:xfrm>
            <a:custGeom>
              <a:avLst/>
              <a:gdLst>
                <a:gd name="T0" fmla="*/ 178 w 179"/>
                <a:gd name="T1" fmla="*/ 44 h 73"/>
                <a:gd name="T2" fmla="*/ 82 w 179"/>
                <a:gd name="T3" fmla="*/ 70 h 73"/>
                <a:gd name="T4" fmla="*/ 1 w 179"/>
                <a:gd name="T5" fmla="*/ 34 h 73"/>
                <a:gd name="T6" fmla="*/ 80 w 179"/>
                <a:gd name="T7" fmla="*/ 3 h 73"/>
                <a:gd name="T8" fmla="*/ 178 w 179"/>
                <a:gd name="T9" fmla="*/ 44 h 73"/>
              </a:gdLst>
              <a:ahLst/>
              <a:cxnLst>
                <a:cxn ang="0">
                  <a:pos x="T0" y="T1"/>
                </a:cxn>
                <a:cxn ang="0">
                  <a:pos x="T2" y="T3"/>
                </a:cxn>
                <a:cxn ang="0">
                  <a:pos x="T4" y="T5"/>
                </a:cxn>
                <a:cxn ang="0">
                  <a:pos x="T6" y="T7"/>
                </a:cxn>
                <a:cxn ang="0">
                  <a:pos x="T8" y="T9"/>
                </a:cxn>
              </a:cxnLst>
              <a:rect l="0" t="0" r="r" b="b"/>
              <a:pathLst>
                <a:path w="179" h="73">
                  <a:moveTo>
                    <a:pt x="178" y="44"/>
                  </a:moveTo>
                  <a:cubicBezTo>
                    <a:pt x="178" y="46"/>
                    <a:pt x="123" y="73"/>
                    <a:pt x="82" y="70"/>
                  </a:cubicBezTo>
                  <a:cubicBezTo>
                    <a:pt x="41" y="67"/>
                    <a:pt x="0" y="43"/>
                    <a:pt x="1" y="34"/>
                  </a:cubicBezTo>
                  <a:cubicBezTo>
                    <a:pt x="1" y="27"/>
                    <a:pt x="39" y="0"/>
                    <a:pt x="80" y="3"/>
                  </a:cubicBezTo>
                  <a:cubicBezTo>
                    <a:pt x="121" y="6"/>
                    <a:pt x="179" y="38"/>
                    <a:pt x="178" y="44"/>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1"/>
            <p:cNvSpPr>
              <a:spLocks/>
            </p:cNvSpPr>
            <p:nvPr/>
          </p:nvSpPr>
          <p:spPr bwMode="auto">
            <a:xfrm>
              <a:off x="8213725" y="1444626"/>
              <a:ext cx="298450" cy="415925"/>
            </a:xfrm>
            <a:custGeom>
              <a:avLst/>
              <a:gdLst>
                <a:gd name="T0" fmla="*/ 3 w 70"/>
                <a:gd name="T1" fmla="*/ 98 h 98"/>
                <a:gd name="T2" fmla="*/ 53 w 70"/>
                <a:gd name="T3" fmla="*/ 58 h 98"/>
                <a:gd name="T4" fmla="*/ 66 w 70"/>
                <a:gd name="T5" fmla="*/ 3 h 98"/>
                <a:gd name="T6" fmla="*/ 20 w 70"/>
                <a:gd name="T7" fmla="*/ 31 h 98"/>
                <a:gd name="T8" fmla="*/ 3 w 70"/>
                <a:gd name="T9" fmla="*/ 98 h 98"/>
              </a:gdLst>
              <a:ahLst/>
              <a:cxnLst>
                <a:cxn ang="0">
                  <a:pos x="T0" y="T1"/>
                </a:cxn>
                <a:cxn ang="0">
                  <a:pos x="T2" y="T3"/>
                </a:cxn>
                <a:cxn ang="0">
                  <a:pos x="T4" y="T5"/>
                </a:cxn>
                <a:cxn ang="0">
                  <a:pos x="T6" y="T7"/>
                </a:cxn>
                <a:cxn ang="0">
                  <a:pos x="T8" y="T9"/>
                </a:cxn>
              </a:cxnLst>
              <a:rect l="0" t="0" r="r" b="b"/>
              <a:pathLst>
                <a:path w="70" h="98">
                  <a:moveTo>
                    <a:pt x="3" y="98"/>
                  </a:moveTo>
                  <a:cubicBezTo>
                    <a:pt x="5" y="98"/>
                    <a:pt x="39" y="80"/>
                    <a:pt x="53" y="58"/>
                  </a:cubicBezTo>
                  <a:cubicBezTo>
                    <a:pt x="67" y="36"/>
                    <a:pt x="70" y="5"/>
                    <a:pt x="66" y="3"/>
                  </a:cubicBezTo>
                  <a:cubicBezTo>
                    <a:pt x="62" y="0"/>
                    <a:pt x="34" y="9"/>
                    <a:pt x="20" y="31"/>
                  </a:cubicBezTo>
                  <a:cubicBezTo>
                    <a:pt x="6" y="54"/>
                    <a:pt x="0" y="95"/>
                    <a:pt x="3" y="98"/>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2"/>
            <p:cNvSpPr>
              <a:spLocks/>
            </p:cNvSpPr>
            <p:nvPr/>
          </p:nvSpPr>
          <p:spPr bwMode="auto">
            <a:xfrm>
              <a:off x="8397875" y="1698626"/>
              <a:ext cx="371475" cy="519113"/>
            </a:xfrm>
            <a:custGeom>
              <a:avLst/>
              <a:gdLst>
                <a:gd name="T0" fmla="*/ 4 w 87"/>
                <a:gd name="T1" fmla="*/ 121 h 122"/>
                <a:gd name="T2" fmla="*/ 66 w 87"/>
                <a:gd name="T3" fmla="*/ 72 h 122"/>
                <a:gd name="T4" fmla="*/ 82 w 87"/>
                <a:gd name="T5" fmla="*/ 3 h 122"/>
                <a:gd name="T6" fmla="*/ 25 w 87"/>
                <a:gd name="T7" fmla="*/ 39 h 122"/>
                <a:gd name="T8" fmla="*/ 4 w 87"/>
                <a:gd name="T9" fmla="*/ 121 h 122"/>
              </a:gdLst>
              <a:ahLst/>
              <a:cxnLst>
                <a:cxn ang="0">
                  <a:pos x="T0" y="T1"/>
                </a:cxn>
                <a:cxn ang="0">
                  <a:pos x="T2" y="T3"/>
                </a:cxn>
                <a:cxn ang="0">
                  <a:pos x="T4" y="T5"/>
                </a:cxn>
                <a:cxn ang="0">
                  <a:pos x="T6" y="T7"/>
                </a:cxn>
                <a:cxn ang="0">
                  <a:pos x="T8" y="T9"/>
                </a:cxn>
              </a:cxnLst>
              <a:rect l="0" t="0" r="r" b="b"/>
              <a:pathLst>
                <a:path w="87" h="122">
                  <a:moveTo>
                    <a:pt x="4" y="121"/>
                  </a:moveTo>
                  <a:cubicBezTo>
                    <a:pt x="5" y="122"/>
                    <a:pt x="48" y="99"/>
                    <a:pt x="66" y="72"/>
                  </a:cubicBezTo>
                  <a:cubicBezTo>
                    <a:pt x="84" y="44"/>
                    <a:pt x="87" y="6"/>
                    <a:pt x="82" y="3"/>
                  </a:cubicBezTo>
                  <a:cubicBezTo>
                    <a:pt x="77" y="0"/>
                    <a:pt x="42" y="11"/>
                    <a:pt x="25" y="39"/>
                  </a:cubicBezTo>
                  <a:cubicBezTo>
                    <a:pt x="7" y="66"/>
                    <a:pt x="0" y="118"/>
                    <a:pt x="4" y="121"/>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3"/>
            <p:cNvSpPr>
              <a:spLocks/>
            </p:cNvSpPr>
            <p:nvPr/>
          </p:nvSpPr>
          <p:spPr bwMode="auto">
            <a:xfrm>
              <a:off x="8555038" y="2001838"/>
              <a:ext cx="469900" cy="654050"/>
            </a:xfrm>
            <a:custGeom>
              <a:avLst/>
              <a:gdLst>
                <a:gd name="T0" fmla="*/ 5 w 110"/>
                <a:gd name="T1" fmla="*/ 152 h 154"/>
                <a:gd name="T2" fmla="*/ 84 w 110"/>
                <a:gd name="T3" fmla="*/ 90 h 154"/>
                <a:gd name="T4" fmla="*/ 103 w 110"/>
                <a:gd name="T5" fmla="*/ 4 h 154"/>
                <a:gd name="T6" fmla="*/ 31 w 110"/>
                <a:gd name="T7" fmla="*/ 49 h 154"/>
                <a:gd name="T8" fmla="*/ 5 w 110"/>
                <a:gd name="T9" fmla="*/ 152 h 154"/>
              </a:gdLst>
              <a:ahLst/>
              <a:cxnLst>
                <a:cxn ang="0">
                  <a:pos x="T0" y="T1"/>
                </a:cxn>
                <a:cxn ang="0">
                  <a:pos x="T2" y="T3"/>
                </a:cxn>
                <a:cxn ang="0">
                  <a:pos x="T4" y="T5"/>
                </a:cxn>
                <a:cxn ang="0">
                  <a:pos x="T6" y="T7"/>
                </a:cxn>
                <a:cxn ang="0">
                  <a:pos x="T8" y="T9"/>
                </a:cxn>
              </a:cxnLst>
              <a:rect l="0" t="0" r="r" b="b"/>
              <a:pathLst>
                <a:path w="110" h="154">
                  <a:moveTo>
                    <a:pt x="5" y="152"/>
                  </a:moveTo>
                  <a:cubicBezTo>
                    <a:pt x="7" y="154"/>
                    <a:pt x="61" y="125"/>
                    <a:pt x="84" y="90"/>
                  </a:cubicBezTo>
                  <a:cubicBezTo>
                    <a:pt x="106" y="55"/>
                    <a:pt x="110" y="8"/>
                    <a:pt x="103" y="4"/>
                  </a:cubicBezTo>
                  <a:cubicBezTo>
                    <a:pt x="97" y="0"/>
                    <a:pt x="54" y="14"/>
                    <a:pt x="31" y="49"/>
                  </a:cubicBezTo>
                  <a:cubicBezTo>
                    <a:pt x="9" y="84"/>
                    <a:pt x="0" y="149"/>
                    <a:pt x="5" y="152"/>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4"/>
            <p:cNvSpPr>
              <a:spLocks/>
            </p:cNvSpPr>
            <p:nvPr/>
          </p:nvSpPr>
          <p:spPr bwMode="auto">
            <a:xfrm>
              <a:off x="7943850" y="1358901"/>
              <a:ext cx="227013" cy="404813"/>
            </a:xfrm>
            <a:custGeom>
              <a:avLst/>
              <a:gdLst>
                <a:gd name="T0" fmla="*/ 50 w 53"/>
                <a:gd name="T1" fmla="*/ 94 h 95"/>
                <a:gd name="T2" fmla="*/ 10 w 53"/>
                <a:gd name="T3" fmla="*/ 53 h 95"/>
                <a:gd name="T4" fmla="*/ 5 w 53"/>
                <a:gd name="T5" fmla="*/ 2 h 95"/>
                <a:gd name="T6" fmla="*/ 43 w 53"/>
                <a:gd name="T7" fmla="*/ 33 h 95"/>
                <a:gd name="T8" fmla="*/ 50 w 53"/>
                <a:gd name="T9" fmla="*/ 94 h 95"/>
              </a:gdLst>
              <a:ahLst/>
              <a:cxnLst>
                <a:cxn ang="0">
                  <a:pos x="T0" y="T1"/>
                </a:cxn>
                <a:cxn ang="0">
                  <a:pos x="T2" y="T3"/>
                </a:cxn>
                <a:cxn ang="0">
                  <a:pos x="T4" y="T5"/>
                </a:cxn>
                <a:cxn ang="0">
                  <a:pos x="T6" y="T7"/>
                </a:cxn>
                <a:cxn ang="0">
                  <a:pos x="T8" y="T9"/>
                </a:cxn>
              </a:cxnLst>
              <a:rect l="0" t="0" r="r" b="b"/>
              <a:pathLst>
                <a:path w="53" h="95">
                  <a:moveTo>
                    <a:pt x="50" y="94"/>
                  </a:moveTo>
                  <a:cubicBezTo>
                    <a:pt x="49" y="95"/>
                    <a:pt x="20" y="74"/>
                    <a:pt x="10" y="53"/>
                  </a:cubicBezTo>
                  <a:cubicBezTo>
                    <a:pt x="0" y="31"/>
                    <a:pt x="1" y="4"/>
                    <a:pt x="5" y="2"/>
                  </a:cubicBezTo>
                  <a:cubicBezTo>
                    <a:pt x="9" y="0"/>
                    <a:pt x="33" y="11"/>
                    <a:pt x="43" y="33"/>
                  </a:cubicBezTo>
                  <a:cubicBezTo>
                    <a:pt x="53" y="54"/>
                    <a:pt x="53" y="92"/>
                    <a:pt x="50" y="94"/>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5"/>
            <p:cNvSpPr>
              <a:spLocks/>
            </p:cNvSpPr>
            <p:nvPr/>
          </p:nvSpPr>
          <p:spPr bwMode="auto">
            <a:xfrm>
              <a:off x="8140700" y="1738313"/>
              <a:ext cx="982663" cy="2157413"/>
            </a:xfrm>
            <a:custGeom>
              <a:avLst/>
              <a:gdLst>
                <a:gd name="T0" fmla="*/ 230 w 230"/>
                <a:gd name="T1" fmla="*/ 507 h 508"/>
                <a:gd name="T2" fmla="*/ 151 w 230"/>
                <a:gd name="T3" fmla="*/ 323 h 508"/>
                <a:gd name="T4" fmla="*/ 149 w 230"/>
                <a:gd name="T5" fmla="*/ 318 h 508"/>
                <a:gd name="T6" fmla="*/ 74 w 230"/>
                <a:gd name="T7" fmla="*/ 136 h 508"/>
                <a:gd name="T8" fmla="*/ 23 w 230"/>
                <a:gd name="T9" fmla="*/ 34 h 508"/>
                <a:gd name="T10" fmla="*/ 5 w 230"/>
                <a:gd name="T11" fmla="*/ 0 h 508"/>
                <a:gd name="T12" fmla="*/ 0 w 230"/>
                <a:gd name="T13" fmla="*/ 1 h 508"/>
                <a:gd name="T14" fmla="*/ 19 w 230"/>
                <a:gd name="T15" fmla="*/ 37 h 508"/>
                <a:gd name="T16" fmla="*/ 69 w 230"/>
                <a:gd name="T17" fmla="*/ 137 h 508"/>
                <a:gd name="T18" fmla="*/ 144 w 230"/>
                <a:gd name="T19" fmla="*/ 320 h 508"/>
                <a:gd name="T20" fmla="*/ 147 w 230"/>
                <a:gd name="T21" fmla="*/ 325 h 508"/>
                <a:gd name="T22" fmla="*/ 225 w 230"/>
                <a:gd name="T23" fmla="*/ 508 h 508"/>
                <a:gd name="T24" fmla="*/ 230 w 230"/>
                <a:gd name="T25" fmla="*/ 507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508">
                  <a:moveTo>
                    <a:pt x="230" y="507"/>
                  </a:moveTo>
                  <a:cubicBezTo>
                    <a:pt x="218" y="468"/>
                    <a:pt x="187" y="401"/>
                    <a:pt x="151" y="323"/>
                  </a:cubicBezTo>
                  <a:cubicBezTo>
                    <a:pt x="149" y="318"/>
                    <a:pt x="149" y="318"/>
                    <a:pt x="149" y="318"/>
                  </a:cubicBezTo>
                  <a:cubicBezTo>
                    <a:pt x="113" y="242"/>
                    <a:pt x="86" y="175"/>
                    <a:pt x="74" y="136"/>
                  </a:cubicBezTo>
                  <a:cubicBezTo>
                    <a:pt x="65" y="107"/>
                    <a:pt x="41" y="65"/>
                    <a:pt x="23" y="34"/>
                  </a:cubicBezTo>
                  <a:cubicBezTo>
                    <a:pt x="14" y="18"/>
                    <a:pt x="6" y="5"/>
                    <a:pt x="5" y="0"/>
                  </a:cubicBezTo>
                  <a:cubicBezTo>
                    <a:pt x="0" y="1"/>
                    <a:pt x="0" y="1"/>
                    <a:pt x="0" y="1"/>
                  </a:cubicBezTo>
                  <a:cubicBezTo>
                    <a:pt x="2" y="6"/>
                    <a:pt x="9" y="19"/>
                    <a:pt x="19" y="37"/>
                  </a:cubicBezTo>
                  <a:cubicBezTo>
                    <a:pt x="37" y="67"/>
                    <a:pt x="61" y="109"/>
                    <a:pt x="69" y="137"/>
                  </a:cubicBezTo>
                  <a:cubicBezTo>
                    <a:pt x="82" y="177"/>
                    <a:pt x="109" y="244"/>
                    <a:pt x="144" y="320"/>
                  </a:cubicBezTo>
                  <a:cubicBezTo>
                    <a:pt x="147" y="325"/>
                    <a:pt x="147" y="325"/>
                    <a:pt x="147" y="325"/>
                  </a:cubicBezTo>
                  <a:cubicBezTo>
                    <a:pt x="182" y="402"/>
                    <a:pt x="213" y="469"/>
                    <a:pt x="225" y="508"/>
                  </a:cubicBezTo>
                  <a:lnTo>
                    <a:pt x="230" y="507"/>
                  </a:ln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6"/>
            <p:cNvSpPr>
              <a:spLocks/>
            </p:cNvSpPr>
            <p:nvPr/>
          </p:nvSpPr>
          <p:spPr bwMode="auto">
            <a:xfrm>
              <a:off x="8047038" y="3292476"/>
              <a:ext cx="419100" cy="334963"/>
            </a:xfrm>
            <a:custGeom>
              <a:avLst/>
              <a:gdLst>
                <a:gd name="T0" fmla="*/ 48 w 98"/>
                <a:gd name="T1" fmla="*/ 69 h 79"/>
                <a:gd name="T2" fmla="*/ 6 w 98"/>
                <a:gd name="T3" fmla="*/ 16 h 79"/>
                <a:gd name="T4" fmla="*/ 73 w 98"/>
                <a:gd name="T5" fmla="*/ 10 h 79"/>
                <a:gd name="T6" fmla="*/ 92 w 98"/>
                <a:gd name="T7" fmla="*/ 53 h 79"/>
                <a:gd name="T8" fmla="*/ 48 w 98"/>
                <a:gd name="T9" fmla="*/ 69 h 79"/>
              </a:gdLst>
              <a:ahLst/>
              <a:cxnLst>
                <a:cxn ang="0">
                  <a:pos x="T0" y="T1"/>
                </a:cxn>
                <a:cxn ang="0">
                  <a:pos x="T2" y="T3"/>
                </a:cxn>
                <a:cxn ang="0">
                  <a:pos x="T4" y="T5"/>
                </a:cxn>
                <a:cxn ang="0">
                  <a:pos x="T6" y="T7"/>
                </a:cxn>
                <a:cxn ang="0">
                  <a:pos x="T8" y="T9"/>
                </a:cxn>
              </a:cxnLst>
              <a:rect l="0" t="0" r="r" b="b"/>
              <a:pathLst>
                <a:path w="98" h="79">
                  <a:moveTo>
                    <a:pt x="48" y="69"/>
                  </a:moveTo>
                  <a:cubicBezTo>
                    <a:pt x="26" y="60"/>
                    <a:pt x="0" y="30"/>
                    <a:pt x="6" y="16"/>
                  </a:cubicBezTo>
                  <a:cubicBezTo>
                    <a:pt x="12" y="2"/>
                    <a:pt x="51" y="0"/>
                    <a:pt x="73" y="10"/>
                  </a:cubicBezTo>
                  <a:cubicBezTo>
                    <a:pt x="95" y="19"/>
                    <a:pt x="98" y="39"/>
                    <a:pt x="92" y="53"/>
                  </a:cubicBezTo>
                  <a:cubicBezTo>
                    <a:pt x="86" y="67"/>
                    <a:pt x="70" y="79"/>
                    <a:pt x="48" y="69"/>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67"/>
            <p:cNvSpPr>
              <a:spLocks/>
            </p:cNvSpPr>
            <p:nvPr/>
          </p:nvSpPr>
          <p:spPr bwMode="auto">
            <a:xfrm>
              <a:off x="8150225" y="3355976"/>
              <a:ext cx="293688" cy="187325"/>
            </a:xfrm>
            <a:custGeom>
              <a:avLst/>
              <a:gdLst>
                <a:gd name="T0" fmla="*/ 42 w 69"/>
                <a:gd name="T1" fmla="*/ 0 h 44"/>
                <a:gd name="T2" fmla="*/ 41 w 69"/>
                <a:gd name="T3" fmla="*/ 1 h 44"/>
                <a:gd name="T4" fmla="*/ 67 w 69"/>
                <a:gd name="T5" fmla="*/ 35 h 44"/>
                <a:gd name="T6" fmla="*/ 24 w 69"/>
                <a:gd name="T7" fmla="*/ 7 h 44"/>
                <a:gd name="T8" fmla="*/ 23 w 69"/>
                <a:gd name="T9" fmla="*/ 9 h 44"/>
                <a:gd name="T10" fmla="*/ 62 w 69"/>
                <a:gd name="T11" fmla="*/ 33 h 44"/>
                <a:gd name="T12" fmla="*/ 0 w 69"/>
                <a:gd name="T13" fmla="*/ 8 h 44"/>
                <a:gd name="T14" fmla="*/ 0 w 69"/>
                <a:gd name="T15" fmla="*/ 9 h 44"/>
                <a:gd name="T16" fmla="*/ 61 w 69"/>
                <a:gd name="T17" fmla="*/ 35 h 44"/>
                <a:gd name="T18" fmla="*/ 15 w 69"/>
                <a:gd name="T19" fmla="*/ 23 h 44"/>
                <a:gd name="T20" fmla="*/ 15 w 69"/>
                <a:gd name="T21" fmla="*/ 24 h 44"/>
                <a:gd name="T22" fmla="*/ 65 w 69"/>
                <a:gd name="T23" fmla="*/ 37 h 44"/>
                <a:gd name="T24" fmla="*/ 22 w 69"/>
                <a:gd name="T25" fmla="*/ 41 h 44"/>
                <a:gd name="T26" fmla="*/ 22 w 69"/>
                <a:gd name="T27" fmla="*/ 43 h 44"/>
                <a:gd name="T28" fmla="*/ 68 w 69"/>
                <a:gd name="T29" fmla="*/ 38 h 44"/>
                <a:gd name="T30" fmla="*/ 68 w 69"/>
                <a:gd name="T31" fmla="*/ 38 h 44"/>
                <a:gd name="T32" fmla="*/ 69 w 69"/>
                <a:gd name="T33" fmla="*/ 35 h 44"/>
                <a:gd name="T34" fmla="*/ 42 w 69"/>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4">
                  <a:moveTo>
                    <a:pt x="42" y="0"/>
                  </a:moveTo>
                  <a:cubicBezTo>
                    <a:pt x="41" y="1"/>
                    <a:pt x="41" y="1"/>
                    <a:pt x="41" y="1"/>
                  </a:cubicBezTo>
                  <a:cubicBezTo>
                    <a:pt x="53" y="13"/>
                    <a:pt x="63" y="28"/>
                    <a:pt x="67" y="35"/>
                  </a:cubicBezTo>
                  <a:cubicBezTo>
                    <a:pt x="60" y="30"/>
                    <a:pt x="43" y="16"/>
                    <a:pt x="24" y="7"/>
                  </a:cubicBezTo>
                  <a:cubicBezTo>
                    <a:pt x="23" y="9"/>
                    <a:pt x="23" y="9"/>
                    <a:pt x="23" y="9"/>
                  </a:cubicBezTo>
                  <a:cubicBezTo>
                    <a:pt x="39" y="16"/>
                    <a:pt x="54" y="27"/>
                    <a:pt x="62" y="33"/>
                  </a:cubicBezTo>
                  <a:cubicBezTo>
                    <a:pt x="50" y="27"/>
                    <a:pt x="25" y="15"/>
                    <a:pt x="0" y="8"/>
                  </a:cubicBezTo>
                  <a:cubicBezTo>
                    <a:pt x="0" y="9"/>
                    <a:pt x="0" y="9"/>
                    <a:pt x="0" y="9"/>
                  </a:cubicBezTo>
                  <a:cubicBezTo>
                    <a:pt x="24" y="17"/>
                    <a:pt x="48" y="29"/>
                    <a:pt x="61" y="35"/>
                  </a:cubicBezTo>
                  <a:cubicBezTo>
                    <a:pt x="51" y="33"/>
                    <a:pt x="32" y="29"/>
                    <a:pt x="15" y="23"/>
                  </a:cubicBezTo>
                  <a:cubicBezTo>
                    <a:pt x="15" y="24"/>
                    <a:pt x="15" y="24"/>
                    <a:pt x="15" y="24"/>
                  </a:cubicBezTo>
                  <a:cubicBezTo>
                    <a:pt x="35" y="32"/>
                    <a:pt x="57" y="36"/>
                    <a:pt x="65" y="37"/>
                  </a:cubicBezTo>
                  <a:cubicBezTo>
                    <a:pt x="58" y="39"/>
                    <a:pt x="39" y="42"/>
                    <a:pt x="22" y="41"/>
                  </a:cubicBezTo>
                  <a:cubicBezTo>
                    <a:pt x="22" y="43"/>
                    <a:pt x="22" y="43"/>
                    <a:pt x="22" y="43"/>
                  </a:cubicBezTo>
                  <a:cubicBezTo>
                    <a:pt x="42" y="44"/>
                    <a:pt x="63" y="39"/>
                    <a:pt x="68" y="38"/>
                  </a:cubicBezTo>
                  <a:cubicBezTo>
                    <a:pt x="68" y="38"/>
                    <a:pt x="68" y="38"/>
                    <a:pt x="68" y="38"/>
                  </a:cubicBezTo>
                  <a:cubicBezTo>
                    <a:pt x="69" y="37"/>
                    <a:pt x="69" y="36"/>
                    <a:pt x="69" y="35"/>
                  </a:cubicBezTo>
                  <a:cubicBezTo>
                    <a:pt x="66" y="29"/>
                    <a:pt x="55" y="12"/>
                    <a:pt x="42" y="0"/>
                  </a:cubicBezTo>
                  <a:close/>
                </a:path>
              </a:pathLst>
            </a:custGeom>
            <a:solidFill>
              <a:srgbClr val="8AD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68"/>
            <p:cNvSpPr>
              <a:spLocks/>
            </p:cNvSpPr>
            <p:nvPr/>
          </p:nvSpPr>
          <p:spPr bwMode="auto">
            <a:xfrm>
              <a:off x="7854950" y="3513138"/>
              <a:ext cx="419100" cy="182563"/>
            </a:xfrm>
            <a:custGeom>
              <a:avLst/>
              <a:gdLst>
                <a:gd name="T0" fmla="*/ 16 w 98"/>
                <a:gd name="T1" fmla="*/ 13 h 43"/>
                <a:gd name="T2" fmla="*/ 98 w 98"/>
                <a:gd name="T3" fmla="*/ 38 h 43"/>
                <a:gd name="T4" fmla="*/ 96 w 98"/>
                <a:gd name="T5" fmla="*/ 43 h 43"/>
                <a:gd name="T6" fmla="*/ 14 w 98"/>
                <a:gd name="T7" fmla="*/ 18 h 43"/>
                <a:gd name="T8" fmla="*/ 14 w 98"/>
                <a:gd name="T9" fmla="*/ 18 h 43"/>
                <a:gd name="T10" fmla="*/ 5 w 98"/>
                <a:gd name="T11" fmla="*/ 27 h 43"/>
                <a:gd name="T12" fmla="*/ 10 w 98"/>
                <a:gd name="T13" fmla="*/ 16 h 43"/>
                <a:gd name="T14" fmla="*/ 0 w 98"/>
                <a:gd name="T15" fmla="*/ 12 h 43"/>
                <a:gd name="T16" fmla="*/ 12 w 98"/>
                <a:gd name="T17" fmla="*/ 11 h 43"/>
                <a:gd name="T18" fmla="*/ 10 w 98"/>
                <a:gd name="T19" fmla="*/ 0 h 43"/>
                <a:gd name="T20" fmla="*/ 16 w 98"/>
                <a:gd name="T21"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3">
                  <a:moveTo>
                    <a:pt x="16" y="13"/>
                  </a:moveTo>
                  <a:cubicBezTo>
                    <a:pt x="98" y="38"/>
                    <a:pt x="98" y="38"/>
                    <a:pt x="98" y="38"/>
                  </a:cubicBezTo>
                  <a:cubicBezTo>
                    <a:pt x="96" y="43"/>
                    <a:pt x="96" y="43"/>
                    <a:pt x="96" y="43"/>
                  </a:cubicBezTo>
                  <a:cubicBezTo>
                    <a:pt x="14" y="18"/>
                    <a:pt x="14" y="18"/>
                    <a:pt x="14" y="18"/>
                  </a:cubicBezTo>
                  <a:cubicBezTo>
                    <a:pt x="14" y="18"/>
                    <a:pt x="14" y="18"/>
                    <a:pt x="14" y="18"/>
                  </a:cubicBezTo>
                  <a:cubicBezTo>
                    <a:pt x="14" y="18"/>
                    <a:pt x="6" y="27"/>
                    <a:pt x="5" y="27"/>
                  </a:cubicBezTo>
                  <a:cubicBezTo>
                    <a:pt x="4" y="27"/>
                    <a:pt x="8" y="20"/>
                    <a:pt x="10" y="16"/>
                  </a:cubicBezTo>
                  <a:cubicBezTo>
                    <a:pt x="6" y="15"/>
                    <a:pt x="0" y="14"/>
                    <a:pt x="0" y="12"/>
                  </a:cubicBezTo>
                  <a:cubicBezTo>
                    <a:pt x="0" y="10"/>
                    <a:pt x="8" y="11"/>
                    <a:pt x="12" y="11"/>
                  </a:cubicBezTo>
                  <a:cubicBezTo>
                    <a:pt x="11" y="7"/>
                    <a:pt x="9" y="0"/>
                    <a:pt x="10" y="0"/>
                  </a:cubicBezTo>
                  <a:cubicBezTo>
                    <a:pt x="12" y="1"/>
                    <a:pt x="16" y="12"/>
                    <a:pt x="16" y="13"/>
                  </a:cubicBezTo>
                  <a:close/>
                </a:path>
              </a:pathLst>
            </a:custGeom>
            <a:solidFill>
              <a:srgbClr val="A97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69"/>
            <p:cNvSpPr>
              <a:spLocks/>
            </p:cNvSpPr>
            <p:nvPr/>
          </p:nvSpPr>
          <p:spPr bwMode="auto">
            <a:xfrm>
              <a:off x="7816850" y="3614738"/>
              <a:ext cx="431800" cy="144463"/>
            </a:xfrm>
            <a:custGeom>
              <a:avLst/>
              <a:gdLst>
                <a:gd name="T0" fmla="*/ 16 w 101"/>
                <a:gd name="T1" fmla="*/ 11 h 34"/>
                <a:gd name="T2" fmla="*/ 101 w 101"/>
                <a:gd name="T3" fmla="*/ 29 h 34"/>
                <a:gd name="T4" fmla="*/ 100 w 101"/>
                <a:gd name="T5" fmla="*/ 34 h 34"/>
                <a:gd name="T6" fmla="*/ 15 w 101"/>
                <a:gd name="T7" fmla="*/ 16 h 34"/>
                <a:gd name="T8" fmla="*/ 15 w 101"/>
                <a:gd name="T9" fmla="*/ 16 h 34"/>
                <a:gd name="T10" fmla="*/ 6 w 101"/>
                <a:gd name="T11" fmla="*/ 27 h 34"/>
                <a:gd name="T12" fmla="*/ 10 w 101"/>
                <a:gd name="T13" fmla="*/ 16 h 34"/>
                <a:gd name="T14" fmla="*/ 0 w 101"/>
                <a:gd name="T15" fmla="*/ 12 h 34"/>
                <a:gd name="T16" fmla="*/ 12 w 101"/>
                <a:gd name="T17" fmla="*/ 11 h 34"/>
                <a:gd name="T18" fmla="*/ 9 w 101"/>
                <a:gd name="T19" fmla="*/ 0 h 34"/>
                <a:gd name="T20" fmla="*/ 16 w 101"/>
                <a:gd name="T21"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34">
                  <a:moveTo>
                    <a:pt x="16" y="11"/>
                  </a:moveTo>
                  <a:cubicBezTo>
                    <a:pt x="101" y="29"/>
                    <a:pt x="101" y="29"/>
                    <a:pt x="101" y="29"/>
                  </a:cubicBezTo>
                  <a:cubicBezTo>
                    <a:pt x="100" y="34"/>
                    <a:pt x="100" y="34"/>
                    <a:pt x="100" y="34"/>
                  </a:cubicBezTo>
                  <a:cubicBezTo>
                    <a:pt x="15" y="16"/>
                    <a:pt x="15" y="16"/>
                    <a:pt x="15" y="16"/>
                  </a:cubicBezTo>
                  <a:cubicBezTo>
                    <a:pt x="15" y="16"/>
                    <a:pt x="15" y="16"/>
                    <a:pt x="15" y="16"/>
                  </a:cubicBezTo>
                  <a:cubicBezTo>
                    <a:pt x="15" y="16"/>
                    <a:pt x="8" y="26"/>
                    <a:pt x="6" y="27"/>
                  </a:cubicBezTo>
                  <a:cubicBezTo>
                    <a:pt x="5" y="27"/>
                    <a:pt x="9" y="19"/>
                    <a:pt x="10" y="16"/>
                  </a:cubicBezTo>
                  <a:cubicBezTo>
                    <a:pt x="7" y="15"/>
                    <a:pt x="0" y="14"/>
                    <a:pt x="0" y="12"/>
                  </a:cubicBezTo>
                  <a:cubicBezTo>
                    <a:pt x="0" y="10"/>
                    <a:pt x="8" y="10"/>
                    <a:pt x="12" y="11"/>
                  </a:cubicBezTo>
                  <a:cubicBezTo>
                    <a:pt x="10" y="7"/>
                    <a:pt x="8" y="0"/>
                    <a:pt x="9" y="0"/>
                  </a:cubicBezTo>
                  <a:cubicBezTo>
                    <a:pt x="11" y="0"/>
                    <a:pt x="16" y="11"/>
                    <a:pt x="16" y="11"/>
                  </a:cubicBezTo>
                  <a:close/>
                </a:path>
              </a:pathLst>
            </a:custGeom>
            <a:solidFill>
              <a:srgbClr val="A97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0"/>
            <p:cNvSpPr>
              <a:spLocks/>
            </p:cNvSpPr>
            <p:nvPr/>
          </p:nvSpPr>
          <p:spPr bwMode="auto">
            <a:xfrm>
              <a:off x="8628063" y="3348038"/>
              <a:ext cx="315913" cy="271463"/>
            </a:xfrm>
            <a:custGeom>
              <a:avLst/>
              <a:gdLst>
                <a:gd name="T0" fmla="*/ 20 w 74"/>
                <a:gd name="T1" fmla="*/ 13 h 64"/>
                <a:gd name="T2" fmla="*/ 70 w 74"/>
                <a:gd name="T3" fmla="*/ 5 h 64"/>
                <a:gd name="T4" fmla="*/ 51 w 74"/>
                <a:gd name="T5" fmla="*/ 51 h 64"/>
                <a:gd name="T6" fmla="*/ 8 w 74"/>
                <a:gd name="T7" fmla="*/ 54 h 64"/>
                <a:gd name="T8" fmla="*/ 20 w 74"/>
                <a:gd name="T9" fmla="*/ 13 h 64"/>
              </a:gdLst>
              <a:ahLst/>
              <a:cxnLst>
                <a:cxn ang="0">
                  <a:pos x="T0" y="T1"/>
                </a:cxn>
                <a:cxn ang="0">
                  <a:pos x="T2" y="T3"/>
                </a:cxn>
                <a:cxn ang="0">
                  <a:pos x="T4" y="T5"/>
                </a:cxn>
                <a:cxn ang="0">
                  <a:pos x="T6" y="T7"/>
                </a:cxn>
                <a:cxn ang="0">
                  <a:pos x="T8" y="T9"/>
                </a:cxn>
              </a:cxnLst>
              <a:rect l="0" t="0" r="r" b="b"/>
              <a:pathLst>
                <a:path w="74" h="64">
                  <a:moveTo>
                    <a:pt x="20" y="13"/>
                  </a:moveTo>
                  <a:cubicBezTo>
                    <a:pt x="35" y="1"/>
                    <a:pt x="65" y="0"/>
                    <a:pt x="70" y="5"/>
                  </a:cubicBezTo>
                  <a:cubicBezTo>
                    <a:pt x="74" y="9"/>
                    <a:pt x="66" y="39"/>
                    <a:pt x="51" y="51"/>
                  </a:cubicBezTo>
                  <a:cubicBezTo>
                    <a:pt x="36" y="63"/>
                    <a:pt x="17" y="64"/>
                    <a:pt x="8" y="54"/>
                  </a:cubicBezTo>
                  <a:cubicBezTo>
                    <a:pt x="0" y="44"/>
                    <a:pt x="5" y="26"/>
                    <a:pt x="20" y="13"/>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1"/>
            <p:cNvSpPr>
              <a:spLocks/>
            </p:cNvSpPr>
            <p:nvPr/>
          </p:nvSpPr>
          <p:spPr bwMode="auto">
            <a:xfrm>
              <a:off x="7948613" y="3254376"/>
              <a:ext cx="977900" cy="815975"/>
            </a:xfrm>
            <a:custGeom>
              <a:avLst/>
              <a:gdLst>
                <a:gd name="T0" fmla="*/ 125 w 229"/>
                <a:gd name="T1" fmla="*/ 191 h 192"/>
                <a:gd name="T2" fmla="*/ 3 w 229"/>
                <a:gd name="T3" fmla="*/ 43 h 192"/>
                <a:gd name="T4" fmla="*/ 94 w 229"/>
                <a:gd name="T5" fmla="*/ 26 h 192"/>
                <a:gd name="T6" fmla="*/ 167 w 229"/>
                <a:gd name="T7" fmla="*/ 4 h 192"/>
                <a:gd name="T8" fmla="*/ 223 w 229"/>
                <a:gd name="T9" fmla="*/ 91 h 192"/>
                <a:gd name="T10" fmla="*/ 125 w 229"/>
                <a:gd name="T11" fmla="*/ 191 h 192"/>
              </a:gdLst>
              <a:ahLst/>
              <a:cxnLst>
                <a:cxn ang="0">
                  <a:pos x="T0" y="T1"/>
                </a:cxn>
                <a:cxn ang="0">
                  <a:pos x="T2" y="T3"/>
                </a:cxn>
                <a:cxn ang="0">
                  <a:pos x="T4" y="T5"/>
                </a:cxn>
                <a:cxn ang="0">
                  <a:pos x="T6" y="T7"/>
                </a:cxn>
                <a:cxn ang="0">
                  <a:pos x="T8" y="T9"/>
                </a:cxn>
                <a:cxn ang="0">
                  <a:pos x="T10" y="T11"/>
                </a:cxn>
              </a:cxnLst>
              <a:rect l="0" t="0" r="r" b="b"/>
              <a:pathLst>
                <a:path w="229" h="192">
                  <a:moveTo>
                    <a:pt x="125" y="191"/>
                  </a:moveTo>
                  <a:cubicBezTo>
                    <a:pt x="0" y="187"/>
                    <a:pt x="0" y="40"/>
                    <a:pt x="3" y="43"/>
                  </a:cubicBezTo>
                  <a:cubicBezTo>
                    <a:pt x="16" y="61"/>
                    <a:pt x="28" y="75"/>
                    <a:pt x="94" y="26"/>
                  </a:cubicBezTo>
                  <a:cubicBezTo>
                    <a:pt x="115" y="11"/>
                    <a:pt x="134" y="0"/>
                    <a:pt x="167" y="4"/>
                  </a:cubicBezTo>
                  <a:cubicBezTo>
                    <a:pt x="207" y="8"/>
                    <a:pt x="229" y="51"/>
                    <a:pt x="223" y="91"/>
                  </a:cubicBezTo>
                  <a:cubicBezTo>
                    <a:pt x="216" y="134"/>
                    <a:pt x="180" y="192"/>
                    <a:pt x="125" y="191"/>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2"/>
            <p:cNvSpPr>
              <a:spLocks/>
            </p:cNvSpPr>
            <p:nvPr/>
          </p:nvSpPr>
          <p:spPr bwMode="auto">
            <a:xfrm>
              <a:off x="8666163" y="3398838"/>
              <a:ext cx="93663" cy="93663"/>
            </a:xfrm>
            <a:custGeom>
              <a:avLst/>
              <a:gdLst>
                <a:gd name="T0" fmla="*/ 2 w 22"/>
                <a:gd name="T1" fmla="*/ 9 h 22"/>
                <a:gd name="T2" fmla="*/ 9 w 22"/>
                <a:gd name="T3" fmla="*/ 21 h 22"/>
                <a:gd name="T4" fmla="*/ 21 w 22"/>
                <a:gd name="T5" fmla="*/ 13 h 22"/>
                <a:gd name="T6" fmla="*/ 14 w 22"/>
                <a:gd name="T7" fmla="*/ 1 h 22"/>
                <a:gd name="T8" fmla="*/ 2 w 22"/>
                <a:gd name="T9" fmla="*/ 9 h 22"/>
              </a:gdLst>
              <a:ahLst/>
              <a:cxnLst>
                <a:cxn ang="0">
                  <a:pos x="T0" y="T1"/>
                </a:cxn>
                <a:cxn ang="0">
                  <a:pos x="T2" y="T3"/>
                </a:cxn>
                <a:cxn ang="0">
                  <a:pos x="T4" y="T5"/>
                </a:cxn>
                <a:cxn ang="0">
                  <a:pos x="T6" y="T7"/>
                </a:cxn>
                <a:cxn ang="0">
                  <a:pos x="T8" y="T9"/>
                </a:cxn>
              </a:cxnLst>
              <a:rect l="0" t="0" r="r" b="b"/>
              <a:pathLst>
                <a:path w="22" h="22">
                  <a:moveTo>
                    <a:pt x="2" y="9"/>
                  </a:moveTo>
                  <a:cubicBezTo>
                    <a:pt x="0" y="14"/>
                    <a:pt x="4" y="20"/>
                    <a:pt x="9" y="21"/>
                  </a:cubicBezTo>
                  <a:cubicBezTo>
                    <a:pt x="15" y="22"/>
                    <a:pt x="20" y="19"/>
                    <a:pt x="21" y="13"/>
                  </a:cubicBezTo>
                  <a:cubicBezTo>
                    <a:pt x="22" y="8"/>
                    <a:pt x="19" y="2"/>
                    <a:pt x="14" y="1"/>
                  </a:cubicBezTo>
                  <a:cubicBezTo>
                    <a:pt x="8" y="0"/>
                    <a:pt x="3" y="3"/>
                    <a:pt x="2" y="9"/>
                  </a:cubicBezTo>
                  <a:close/>
                </a:path>
              </a:pathLst>
            </a:custGeom>
            <a:solidFill>
              <a:srgbClr val="5A3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3"/>
            <p:cNvSpPr>
              <a:spLocks/>
            </p:cNvSpPr>
            <p:nvPr/>
          </p:nvSpPr>
          <p:spPr bwMode="auto">
            <a:xfrm>
              <a:off x="8256588" y="3513138"/>
              <a:ext cx="477838" cy="471488"/>
            </a:xfrm>
            <a:custGeom>
              <a:avLst/>
              <a:gdLst>
                <a:gd name="T0" fmla="*/ 91 w 112"/>
                <a:gd name="T1" fmla="*/ 77 h 111"/>
                <a:gd name="T2" fmla="*/ 12 w 112"/>
                <a:gd name="T3" fmla="*/ 97 h 111"/>
                <a:gd name="T4" fmla="*/ 38 w 112"/>
                <a:gd name="T5" fmla="*/ 20 h 111"/>
                <a:gd name="T6" fmla="*/ 94 w 112"/>
                <a:gd name="T7" fmla="*/ 20 h 111"/>
                <a:gd name="T8" fmla="*/ 91 w 112"/>
                <a:gd name="T9" fmla="*/ 77 h 111"/>
              </a:gdLst>
              <a:ahLst/>
              <a:cxnLst>
                <a:cxn ang="0">
                  <a:pos x="T0" y="T1"/>
                </a:cxn>
                <a:cxn ang="0">
                  <a:pos x="T2" y="T3"/>
                </a:cxn>
                <a:cxn ang="0">
                  <a:pos x="T4" y="T5"/>
                </a:cxn>
                <a:cxn ang="0">
                  <a:pos x="T6" y="T7"/>
                </a:cxn>
                <a:cxn ang="0">
                  <a:pos x="T8" y="T9"/>
                </a:cxn>
              </a:cxnLst>
              <a:rect l="0" t="0" r="r" b="b"/>
              <a:pathLst>
                <a:path w="112" h="111">
                  <a:moveTo>
                    <a:pt x="91" y="77"/>
                  </a:moveTo>
                  <a:cubicBezTo>
                    <a:pt x="70" y="97"/>
                    <a:pt x="25" y="111"/>
                    <a:pt x="12" y="97"/>
                  </a:cubicBezTo>
                  <a:cubicBezTo>
                    <a:pt x="0" y="84"/>
                    <a:pt x="17" y="40"/>
                    <a:pt x="38" y="20"/>
                  </a:cubicBezTo>
                  <a:cubicBezTo>
                    <a:pt x="59" y="0"/>
                    <a:pt x="82" y="7"/>
                    <a:pt x="94" y="20"/>
                  </a:cubicBezTo>
                  <a:cubicBezTo>
                    <a:pt x="107" y="33"/>
                    <a:pt x="112" y="57"/>
                    <a:pt x="91" y="77"/>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74"/>
            <p:cNvSpPr>
              <a:spLocks/>
            </p:cNvSpPr>
            <p:nvPr/>
          </p:nvSpPr>
          <p:spPr bwMode="auto">
            <a:xfrm>
              <a:off x="8375650" y="3586163"/>
              <a:ext cx="287338" cy="276225"/>
            </a:xfrm>
            <a:custGeom>
              <a:avLst/>
              <a:gdLst>
                <a:gd name="T0" fmla="*/ 11 w 67"/>
                <a:gd name="T1" fmla="*/ 13 h 65"/>
                <a:gd name="T2" fmla="*/ 12 w 67"/>
                <a:gd name="T3" fmla="*/ 15 h 65"/>
                <a:gd name="T4" fmla="*/ 63 w 67"/>
                <a:gd name="T5" fmla="*/ 2 h 65"/>
                <a:gd name="T6" fmla="*/ 12 w 67"/>
                <a:gd name="T7" fmla="*/ 37 h 65"/>
                <a:gd name="T8" fmla="*/ 13 w 67"/>
                <a:gd name="T9" fmla="*/ 38 h 65"/>
                <a:gd name="T10" fmla="*/ 58 w 67"/>
                <a:gd name="T11" fmla="*/ 7 h 65"/>
                <a:gd name="T12" fmla="*/ 0 w 67"/>
                <a:gd name="T13" fmla="*/ 63 h 65"/>
                <a:gd name="T14" fmla="*/ 2 w 67"/>
                <a:gd name="T15" fmla="*/ 65 h 65"/>
                <a:gd name="T16" fmla="*/ 59 w 67"/>
                <a:gd name="T17" fmla="*/ 9 h 65"/>
                <a:gd name="T18" fmla="*/ 24 w 67"/>
                <a:gd name="T19" fmla="*/ 54 h 65"/>
                <a:gd name="T20" fmla="*/ 26 w 67"/>
                <a:gd name="T21" fmla="*/ 55 h 65"/>
                <a:gd name="T22" fmla="*/ 64 w 67"/>
                <a:gd name="T23" fmla="*/ 6 h 65"/>
                <a:gd name="T24" fmla="*/ 48 w 67"/>
                <a:gd name="T25" fmla="*/ 55 h 65"/>
                <a:gd name="T26" fmla="*/ 50 w 67"/>
                <a:gd name="T27" fmla="*/ 56 h 65"/>
                <a:gd name="T28" fmla="*/ 67 w 67"/>
                <a:gd name="T29" fmla="*/ 3 h 65"/>
                <a:gd name="T30" fmla="*/ 66 w 67"/>
                <a:gd name="T31" fmla="*/ 3 h 65"/>
                <a:gd name="T32" fmla="*/ 63 w 67"/>
                <a:gd name="T33" fmla="*/ 0 h 65"/>
                <a:gd name="T34" fmla="*/ 11 w 67"/>
                <a:gd name="T3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65">
                  <a:moveTo>
                    <a:pt x="11" y="13"/>
                  </a:moveTo>
                  <a:cubicBezTo>
                    <a:pt x="12" y="15"/>
                    <a:pt x="12" y="15"/>
                    <a:pt x="12" y="15"/>
                  </a:cubicBezTo>
                  <a:cubicBezTo>
                    <a:pt x="31" y="8"/>
                    <a:pt x="53" y="4"/>
                    <a:pt x="63" y="2"/>
                  </a:cubicBezTo>
                  <a:cubicBezTo>
                    <a:pt x="53" y="7"/>
                    <a:pt x="30" y="21"/>
                    <a:pt x="12" y="37"/>
                  </a:cubicBezTo>
                  <a:cubicBezTo>
                    <a:pt x="13" y="38"/>
                    <a:pt x="13" y="38"/>
                    <a:pt x="13" y="38"/>
                  </a:cubicBezTo>
                  <a:cubicBezTo>
                    <a:pt x="28" y="25"/>
                    <a:pt x="47" y="14"/>
                    <a:pt x="58" y="7"/>
                  </a:cubicBezTo>
                  <a:cubicBezTo>
                    <a:pt x="46" y="18"/>
                    <a:pt x="21" y="40"/>
                    <a:pt x="0" y="63"/>
                  </a:cubicBezTo>
                  <a:cubicBezTo>
                    <a:pt x="2" y="65"/>
                    <a:pt x="2" y="65"/>
                    <a:pt x="2" y="65"/>
                  </a:cubicBezTo>
                  <a:cubicBezTo>
                    <a:pt x="22" y="42"/>
                    <a:pt x="47" y="20"/>
                    <a:pt x="59" y="9"/>
                  </a:cubicBezTo>
                  <a:cubicBezTo>
                    <a:pt x="52" y="20"/>
                    <a:pt x="39" y="38"/>
                    <a:pt x="24" y="54"/>
                  </a:cubicBezTo>
                  <a:cubicBezTo>
                    <a:pt x="26" y="55"/>
                    <a:pt x="26" y="55"/>
                    <a:pt x="26" y="55"/>
                  </a:cubicBezTo>
                  <a:cubicBezTo>
                    <a:pt x="43" y="37"/>
                    <a:pt x="59" y="14"/>
                    <a:pt x="64" y="6"/>
                  </a:cubicBezTo>
                  <a:cubicBezTo>
                    <a:pt x="62" y="15"/>
                    <a:pt x="57" y="37"/>
                    <a:pt x="48" y="55"/>
                  </a:cubicBezTo>
                  <a:cubicBezTo>
                    <a:pt x="50" y="56"/>
                    <a:pt x="50" y="56"/>
                    <a:pt x="50" y="56"/>
                  </a:cubicBezTo>
                  <a:cubicBezTo>
                    <a:pt x="60" y="34"/>
                    <a:pt x="66" y="9"/>
                    <a:pt x="67" y="3"/>
                  </a:cubicBezTo>
                  <a:cubicBezTo>
                    <a:pt x="67" y="3"/>
                    <a:pt x="67" y="3"/>
                    <a:pt x="66" y="3"/>
                  </a:cubicBezTo>
                  <a:cubicBezTo>
                    <a:pt x="65" y="2"/>
                    <a:pt x="64" y="1"/>
                    <a:pt x="63" y="0"/>
                  </a:cubicBezTo>
                  <a:cubicBezTo>
                    <a:pt x="55" y="1"/>
                    <a:pt x="31" y="5"/>
                    <a:pt x="11" y="13"/>
                  </a:cubicBezTo>
                  <a:close/>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 name="矩形 40"/>
          <p:cNvSpPr/>
          <p:nvPr/>
        </p:nvSpPr>
        <p:spPr>
          <a:xfrm>
            <a:off x="4360614" y="2276368"/>
            <a:ext cx="5550208" cy="923330"/>
          </a:xfrm>
          <a:prstGeom prst="rect">
            <a:avLst/>
          </a:prstGeom>
        </p:spPr>
        <p:txBody>
          <a:bodyPr wrap="square">
            <a:spAutoFit/>
          </a:bodyPr>
          <a:lstStyle/>
          <a:p>
            <a:pPr>
              <a:lnSpc>
                <a:spcPct val="150000"/>
              </a:lnSpc>
            </a:pPr>
            <a:r>
              <a:rPr lang="zh-CN" altLang="en-US" dirty="0">
                <a:solidFill>
                  <a:schemeClr val="tx1">
                    <a:lumMod val="75000"/>
                    <a:lumOff val="25000"/>
                  </a:schemeClr>
                </a:solidFill>
              </a:rPr>
              <a:t>花隐掖垣暮，啾啾栖鸟过。星临万户动，月傍九霄多。</a:t>
            </a:r>
            <a:br>
              <a:rPr lang="zh-CN" altLang="en-US" dirty="0">
                <a:solidFill>
                  <a:schemeClr val="tx1">
                    <a:lumMod val="75000"/>
                    <a:lumOff val="25000"/>
                  </a:schemeClr>
                </a:solidFill>
              </a:rPr>
            </a:br>
            <a:r>
              <a:rPr lang="zh-CN" altLang="en-US" dirty="0">
                <a:solidFill>
                  <a:schemeClr val="tx1">
                    <a:lumMod val="75000"/>
                    <a:lumOff val="25000"/>
                  </a:schemeClr>
                </a:solidFill>
              </a:rPr>
              <a:t>不寝听金钥，因风想玉珂。明朝有封事，数问夜如何？</a:t>
            </a:r>
          </a:p>
        </p:txBody>
      </p:sp>
      <p:grpSp>
        <p:nvGrpSpPr>
          <p:cNvPr id="2" name="组合 1"/>
          <p:cNvGrpSpPr/>
          <p:nvPr/>
        </p:nvGrpSpPr>
        <p:grpSpPr>
          <a:xfrm>
            <a:off x="-34925" y="5456240"/>
            <a:ext cx="12241213" cy="1401760"/>
            <a:chOff x="-34925" y="5456240"/>
            <a:chExt cx="12241213" cy="1401760"/>
          </a:xfrm>
        </p:grpSpPr>
        <p:sp>
          <p:nvSpPr>
            <p:cNvPr id="5" name="Freeform 5"/>
            <p:cNvSpPr>
              <a:spLocks noEditPoints="1"/>
            </p:cNvSpPr>
            <p:nvPr/>
          </p:nvSpPr>
          <p:spPr bwMode="auto">
            <a:xfrm>
              <a:off x="395288" y="5630863"/>
              <a:ext cx="3946525" cy="1087437"/>
            </a:xfrm>
            <a:custGeom>
              <a:avLst/>
              <a:gdLst>
                <a:gd name="T0" fmla="*/ 514 w 799"/>
                <a:gd name="T1" fmla="*/ 202 h 218"/>
                <a:gd name="T2" fmla="*/ 754 w 799"/>
                <a:gd name="T3" fmla="*/ 150 h 218"/>
                <a:gd name="T4" fmla="*/ 799 w 799"/>
                <a:gd name="T5" fmla="*/ 49 h 218"/>
                <a:gd name="T6" fmla="*/ 708 w 799"/>
                <a:gd name="T7" fmla="*/ 81 h 218"/>
                <a:gd name="T8" fmla="*/ 681 w 799"/>
                <a:gd name="T9" fmla="*/ 98 h 218"/>
                <a:gd name="T10" fmla="*/ 654 w 799"/>
                <a:gd name="T11" fmla="*/ 95 h 218"/>
                <a:gd name="T12" fmla="*/ 611 w 799"/>
                <a:gd name="T13" fmla="*/ 91 h 218"/>
                <a:gd name="T14" fmla="*/ 557 w 799"/>
                <a:gd name="T15" fmla="*/ 68 h 218"/>
                <a:gd name="T16" fmla="*/ 581 w 799"/>
                <a:gd name="T17" fmla="*/ 117 h 218"/>
                <a:gd name="T18" fmla="*/ 564 w 799"/>
                <a:gd name="T19" fmla="*/ 142 h 218"/>
                <a:gd name="T20" fmla="*/ 563 w 799"/>
                <a:gd name="T21" fmla="*/ 104 h 218"/>
                <a:gd name="T22" fmla="*/ 532 w 799"/>
                <a:gd name="T23" fmla="*/ 88 h 218"/>
                <a:gd name="T24" fmla="*/ 521 w 799"/>
                <a:gd name="T25" fmla="*/ 130 h 218"/>
                <a:gd name="T26" fmla="*/ 522 w 799"/>
                <a:gd name="T27" fmla="*/ 0 h 218"/>
                <a:gd name="T28" fmla="*/ 469 w 799"/>
                <a:gd name="T29" fmla="*/ 68 h 218"/>
                <a:gd name="T30" fmla="*/ 428 w 799"/>
                <a:gd name="T31" fmla="*/ 57 h 218"/>
                <a:gd name="T32" fmla="*/ 343 w 799"/>
                <a:gd name="T33" fmla="*/ 76 h 218"/>
                <a:gd name="T34" fmla="*/ 255 w 799"/>
                <a:gd name="T35" fmla="*/ 37 h 218"/>
                <a:gd name="T36" fmla="*/ 284 w 799"/>
                <a:gd name="T37" fmla="*/ 71 h 218"/>
                <a:gd name="T38" fmla="*/ 261 w 799"/>
                <a:gd name="T39" fmla="*/ 88 h 218"/>
                <a:gd name="T40" fmla="*/ 230 w 799"/>
                <a:gd name="T41" fmla="*/ 55 h 218"/>
                <a:gd name="T42" fmla="*/ 203 w 799"/>
                <a:gd name="T43" fmla="*/ 97 h 218"/>
                <a:gd name="T44" fmla="*/ 234 w 799"/>
                <a:gd name="T45" fmla="*/ 76 h 218"/>
                <a:gd name="T46" fmla="*/ 163 w 799"/>
                <a:gd name="T47" fmla="*/ 109 h 218"/>
                <a:gd name="T48" fmla="*/ 149 w 799"/>
                <a:gd name="T49" fmla="*/ 115 h 218"/>
                <a:gd name="T50" fmla="*/ 142 w 799"/>
                <a:gd name="T51" fmla="*/ 125 h 218"/>
                <a:gd name="T52" fmla="*/ 121 w 799"/>
                <a:gd name="T53" fmla="*/ 157 h 218"/>
                <a:gd name="T54" fmla="*/ 146 w 799"/>
                <a:gd name="T55" fmla="*/ 73 h 218"/>
                <a:gd name="T56" fmla="*/ 76 w 799"/>
                <a:gd name="T57" fmla="*/ 87 h 218"/>
                <a:gd name="T58" fmla="*/ 11 w 799"/>
                <a:gd name="T59" fmla="*/ 107 h 218"/>
                <a:gd name="T60" fmla="*/ 442 w 799"/>
                <a:gd name="T61" fmla="*/ 128 h 218"/>
                <a:gd name="T62" fmla="*/ 434 w 799"/>
                <a:gd name="T63" fmla="*/ 91 h 218"/>
                <a:gd name="T64" fmla="*/ 446 w 799"/>
                <a:gd name="T65" fmla="*/ 131 h 218"/>
                <a:gd name="T66" fmla="*/ 461 w 799"/>
                <a:gd name="T67" fmla="*/ 112 h 218"/>
                <a:gd name="T68" fmla="*/ 462 w 799"/>
                <a:gd name="T69" fmla="*/ 114 h 218"/>
                <a:gd name="T70" fmla="*/ 423 w 799"/>
                <a:gd name="T71" fmla="*/ 145 h 218"/>
                <a:gd name="T72" fmla="*/ 381 w 799"/>
                <a:gd name="T73" fmla="*/ 102 h 218"/>
                <a:gd name="T74" fmla="*/ 355 w 799"/>
                <a:gd name="T75" fmla="*/ 134 h 218"/>
                <a:gd name="T76" fmla="*/ 387 w 799"/>
                <a:gd name="T77" fmla="*/ 114 h 218"/>
                <a:gd name="T78" fmla="*/ 300 w 799"/>
                <a:gd name="T79" fmla="*/ 126 h 218"/>
                <a:gd name="T80" fmla="*/ 289 w 799"/>
                <a:gd name="T81" fmla="*/ 119 h 218"/>
                <a:gd name="T82" fmla="*/ 276 w 799"/>
                <a:gd name="T83" fmla="*/ 131 h 218"/>
                <a:gd name="T84" fmla="*/ 235 w 799"/>
                <a:gd name="T85" fmla="*/ 127 h 218"/>
                <a:gd name="T86" fmla="*/ 206 w 799"/>
                <a:gd name="T87" fmla="*/ 161 h 218"/>
                <a:gd name="T88" fmla="*/ 208 w 799"/>
                <a:gd name="T89" fmla="*/ 160 h 218"/>
                <a:gd name="T90" fmla="*/ 205 w 799"/>
                <a:gd name="T91" fmla="*/ 124 h 218"/>
                <a:gd name="T92" fmla="*/ 269 w 799"/>
                <a:gd name="T93" fmla="*/ 94 h 218"/>
                <a:gd name="T94" fmla="*/ 271 w 799"/>
                <a:gd name="T95" fmla="*/ 92 h 218"/>
                <a:gd name="T96" fmla="*/ 298 w 799"/>
                <a:gd name="T97" fmla="*/ 103 h 218"/>
                <a:gd name="T98" fmla="*/ 313 w 799"/>
                <a:gd name="T99" fmla="*/ 121 h 218"/>
                <a:gd name="T100" fmla="*/ 305 w 799"/>
                <a:gd name="T101" fmla="*/ 99 h 218"/>
                <a:gd name="T102" fmla="*/ 397 w 799"/>
                <a:gd name="T103" fmla="*/ 98 h 218"/>
                <a:gd name="T104" fmla="*/ 348 w 799"/>
                <a:gd name="T105" fmla="*/ 96 h 218"/>
                <a:gd name="T106" fmla="*/ 422 w 799"/>
                <a:gd name="T107" fmla="*/ 84 h 218"/>
                <a:gd name="T108" fmla="*/ 449 w 799"/>
                <a:gd name="T109" fmla="*/ 76 h 218"/>
                <a:gd name="T110" fmla="*/ 481 w 799"/>
                <a:gd name="T111" fmla="*/ 126 h 218"/>
                <a:gd name="T112" fmla="*/ 564 w 799"/>
                <a:gd name="T113" fmla="*/ 109 h 218"/>
                <a:gd name="T114" fmla="*/ 643 w 799"/>
                <a:gd name="T115" fmla="*/ 124 h 218"/>
                <a:gd name="T116" fmla="*/ 625 w 799"/>
                <a:gd name="T117" fmla="*/ 153 h 218"/>
                <a:gd name="T118" fmla="*/ 614 w 799"/>
                <a:gd name="T119" fmla="*/ 149 h 218"/>
                <a:gd name="T120" fmla="*/ 652 w 799"/>
                <a:gd name="T121" fmla="*/ 13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218">
                  <a:moveTo>
                    <a:pt x="8" y="117"/>
                  </a:moveTo>
                  <a:cubicBezTo>
                    <a:pt x="8" y="117"/>
                    <a:pt x="0" y="156"/>
                    <a:pt x="30" y="186"/>
                  </a:cubicBezTo>
                  <a:cubicBezTo>
                    <a:pt x="45" y="202"/>
                    <a:pt x="76" y="205"/>
                    <a:pt x="101" y="204"/>
                  </a:cubicBezTo>
                  <a:cubicBezTo>
                    <a:pt x="155" y="218"/>
                    <a:pt x="252" y="212"/>
                    <a:pt x="289" y="214"/>
                  </a:cubicBezTo>
                  <a:cubicBezTo>
                    <a:pt x="334" y="216"/>
                    <a:pt x="452" y="204"/>
                    <a:pt x="514" y="202"/>
                  </a:cubicBezTo>
                  <a:cubicBezTo>
                    <a:pt x="577" y="200"/>
                    <a:pt x="591" y="216"/>
                    <a:pt x="689" y="216"/>
                  </a:cubicBezTo>
                  <a:cubicBezTo>
                    <a:pt x="759" y="216"/>
                    <a:pt x="768" y="192"/>
                    <a:pt x="768" y="178"/>
                  </a:cubicBezTo>
                  <a:cubicBezTo>
                    <a:pt x="768" y="178"/>
                    <a:pt x="768" y="178"/>
                    <a:pt x="768" y="178"/>
                  </a:cubicBezTo>
                  <a:cubicBezTo>
                    <a:pt x="799" y="149"/>
                    <a:pt x="793" y="110"/>
                    <a:pt x="793" y="110"/>
                  </a:cubicBezTo>
                  <a:cubicBezTo>
                    <a:pt x="793" y="110"/>
                    <a:pt x="787" y="137"/>
                    <a:pt x="754" y="150"/>
                  </a:cubicBezTo>
                  <a:cubicBezTo>
                    <a:pt x="753" y="135"/>
                    <a:pt x="758" y="112"/>
                    <a:pt x="791" y="99"/>
                  </a:cubicBezTo>
                  <a:cubicBezTo>
                    <a:pt x="791" y="99"/>
                    <a:pt x="754" y="102"/>
                    <a:pt x="742" y="146"/>
                  </a:cubicBezTo>
                  <a:cubicBezTo>
                    <a:pt x="743" y="125"/>
                    <a:pt x="751" y="92"/>
                    <a:pt x="787" y="72"/>
                  </a:cubicBezTo>
                  <a:cubicBezTo>
                    <a:pt x="787" y="72"/>
                    <a:pt x="749" y="77"/>
                    <a:pt x="730" y="138"/>
                  </a:cubicBezTo>
                  <a:cubicBezTo>
                    <a:pt x="731" y="108"/>
                    <a:pt x="740" y="54"/>
                    <a:pt x="799" y="49"/>
                  </a:cubicBezTo>
                  <a:cubicBezTo>
                    <a:pt x="799" y="49"/>
                    <a:pt x="755" y="32"/>
                    <a:pt x="727" y="77"/>
                  </a:cubicBezTo>
                  <a:cubicBezTo>
                    <a:pt x="729" y="63"/>
                    <a:pt x="737" y="46"/>
                    <a:pt x="763" y="36"/>
                  </a:cubicBezTo>
                  <a:cubicBezTo>
                    <a:pt x="763" y="36"/>
                    <a:pt x="730" y="39"/>
                    <a:pt x="717" y="76"/>
                  </a:cubicBezTo>
                  <a:cubicBezTo>
                    <a:pt x="717" y="49"/>
                    <a:pt x="712" y="22"/>
                    <a:pt x="695" y="10"/>
                  </a:cubicBezTo>
                  <a:cubicBezTo>
                    <a:pt x="695" y="10"/>
                    <a:pt x="709" y="40"/>
                    <a:pt x="708" y="81"/>
                  </a:cubicBezTo>
                  <a:cubicBezTo>
                    <a:pt x="689" y="51"/>
                    <a:pt x="657" y="59"/>
                    <a:pt x="657" y="59"/>
                  </a:cubicBezTo>
                  <a:cubicBezTo>
                    <a:pt x="690" y="62"/>
                    <a:pt x="699" y="82"/>
                    <a:pt x="701" y="100"/>
                  </a:cubicBezTo>
                  <a:cubicBezTo>
                    <a:pt x="691" y="82"/>
                    <a:pt x="674" y="74"/>
                    <a:pt x="674" y="74"/>
                  </a:cubicBezTo>
                  <a:cubicBezTo>
                    <a:pt x="708" y="105"/>
                    <a:pt x="695" y="134"/>
                    <a:pt x="682" y="152"/>
                  </a:cubicBezTo>
                  <a:cubicBezTo>
                    <a:pt x="676" y="140"/>
                    <a:pt x="662" y="111"/>
                    <a:pt x="681" y="98"/>
                  </a:cubicBezTo>
                  <a:cubicBezTo>
                    <a:pt x="681" y="98"/>
                    <a:pt x="666" y="98"/>
                    <a:pt x="659" y="117"/>
                  </a:cubicBezTo>
                  <a:cubicBezTo>
                    <a:pt x="658" y="117"/>
                    <a:pt x="653" y="117"/>
                    <a:pt x="648" y="118"/>
                  </a:cubicBezTo>
                  <a:cubicBezTo>
                    <a:pt x="648" y="112"/>
                    <a:pt x="650" y="105"/>
                    <a:pt x="653" y="97"/>
                  </a:cubicBezTo>
                  <a:cubicBezTo>
                    <a:pt x="655" y="96"/>
                    <a:pt x="657" y="96"/>
                    <a:pt x="659" y="95"/>
                  </a:cubicBezTo>
                  <a:cubicBezTo>
                    <a:pt x="659" y="95"/>
                    <a:pt x="657" y="95"/>
                    <a:pt x="654" y="95"/>
                  </a:cubicBezTo>
                  <a:cubicBezTo>
                    <a:pt x="655" y="94"/>
                    <a:pt x="655" y="93"/>
                    <a:pt x="656" y="92"/>
                  </a:cubicBezTo>
                  <a:cubicBezTo>
                    <a:pt x="656" y="92"/>
                    <a:pt x="654" y="93"/>
                    <a:pt x="653" y="96"/>
                  </a:cubicBezTo>
                  <a:cubicBezTo>
                    <a:pt x="642" y="98"/>
                    <a:pt x="622" y="107"/>
                    <a:pt x="606" y="141"/>
                  </a:cubicBezTo>
                  <a:cubicBezTo>
                    <a:pt x="610" y="117"/>
                    <a:pt x="624" y="74"/>
                    <a:pt x="672" y="78"/>
                  </a:cubicBezTo>
                  <a:cubicBezTo>
                    <a:pt x="672" y="78"/>
                    <a:pt x="638" y="59"/>
                    <a:pt x="611" y="91"/>
                  </a:cubicBezTo>
                  <a:cubicBezTo>
                    <a:pt x="614" y="80"/>
                    <a:pt x="623" y="68"/>
                    <a:pt x="645" y="63"/>
                  </a:cubicBezTo>
                  <a:cubicBezTo>
                    <a:pt x="645" y="63"/>
                    <a:pt x="618" y="61"/>
                    <a:pt x="602" y="89"/>
                  </a:cubicBezTo>
                  <a:cubicBezTo>
                    <a:pt x="606" y="67"/>
                    <a:pt x="605" y="45"/>
                    <a:pt x="593" y="34"/>
                  </a:cubicBezTo>
                  <a:cubicBezTo>
                    <a:pt x="593" y="34"/>
                    <a:pt x="601" y="59"/>
                    <a:pt x="594" y="92"/>
                  </a:cubicBezTo>
                  <a:cubicBezTo>
                    <a:pt x="583" y="66"/>
                    <a:pt x="557" y="68"/>
                    <a:pt x="557" y="68"/>
                  </a:cubicBezTo>
                  <a:cubicBezTo>
                    <a:pt x="583" y="75"/>
                    <a:pt x="588" y="92"/>
                    <a:pt x="587" y="107"/>
                  </a:cubicBezTo>
                  <a:cubicBezTo>
                    <a:pt x="581" y="91"/>
                    <a:pt x="568" y="83"/>
                    <a:pt x="568" y="83"/>
                  </a:cubicBezTo>
                  <a:cubicBezTo>
                    <a:pt x="578" y="94"/>
                    <a:pt x="581" y="104"/>
                    <a:pt x="581" y="113"/>
                  </a:cubicBezTo>
                  <a:cubicBezTo>
                    <a:pt x="581" y="113"/>
                    <a:pt x="581" y="112"/>
                    <a:pt x="581" y="112"/>
                  </a:cubicBezTo>
                  <a:cubicBezTo>
                    <a:pt x="581" y="114"/>
                    <a:pt x="581" y="115"/>
                    <a:pt x="581" y="117"/>
                  </a:cubicBezTo>
                  <a:cubicBezTo>
                    <a:pt x="581" y="117"/>
                    <a:pt x="581" y="118"/>
                    <a:pt x="581" y="118"/>
                  </a:cubicBezTo>
                  <a:cubicBezTo>
                    <a:pt x="581" y="118"/>
                    <a:pt x="581" y="118"/>
                    <a:pt x="581" y="119"/>
                  </a:cubicBezTo>
                  <a:cubicBezTo>
                    <a:pt x="581" y="119"/>
                    <a:pt x="581" y="119"/>
                    <a:pt x="581" y="120"/>
                  </a:cubicBezTo>
                  <a:cubicBezTo>
                    <a:pt x="579" y="129"/>
                    <a:pt x="571" y="137"/>
                    <a:pt x="564" y="143"/>
                  </a:cubicBezTo>
                  <a:cubicBezTo>
                    <a:pt x="564" y="142"/>
                    <a:pt x="564" y="142"/>
                    <a:pt x="564" y="142"/>
                  </a:cubicBezTo>
                  <a:cubicBezTo>
                    <a:pt x="570" y="128"/>
                    <a:pt x="570" y="115"/>
                    <a:pt x="567" y="105"/>
                  </a:cubicBezTo>
                  <a:cubicBezTo>
                    <a:pt x="568" y="104"/>
                    <a:pt x="569" y="103"/>
                    <a:pt x="571" y="102"/>
                  </a:cubicBezTo>
                  <a:cubicBezTo>
                    <a:pt x="571" y="102"/>
                    <a:pt x="569" y="102"/>
                    <a:pt x="567" y="103"/>
                  </a:cubicBezTo>
                  <a:cubicBezTo>
                    <a:pt x="563" y="91"/>
                    <a:pt x="558" y="83"/>
                    <a:pt x="558" y="83"/>
                  </a:cubicBezTo>
                  <a:cubicBezTo>
                    <a:pt x="561" y="91"/>
                    <a:pt x="563" y="98"/>
                    <a:pt x="563" y="104"/>
                  </a:cubicBezTo>
                  <a:cubicBezTo>
                    <a:pt x="560" y="105"/>
                    <a:pt x="557" y="107"/>
                    <a:pt x="554" y="111"/>
                  </a:cubicBezTo>
                  <a:cubicBezTo>
                    <a:pt x="553" y="106"/>
                    <a:pt x="551" y="102"/>
                    <a:pt x="549" y="99"/>
                  </a:cubicBezTo>
                  <a:cubicBezTo>
                    <a:pt x="549" y="97"/>
                    <a:pt x="550" y="96"/>
                    <a:pt x="551" y="95"/>
                  </a:cubicBezTo>
                  <a:cubicBezTo>
                    <a:pt x="551" y="95"/>
                    <a:pt x="550" y="96"/>
                    <a:pt x="548" y="98"/>
                  </a:cubicBezTo>
                  <a:cubicBezTo>
                    <a:pt x="541" y="89"/>
                    <a:pt x="532" y="88"/>
                    <a:pt x="532" y="88"/>
                  </a:cubicBezTo>
                  <a:cubicBezTo>
                    <a:pt x="539" y="93"/>
                    <a:pt x="541" y="101"/>
                    <a:pt x="541" y="109"/>
                  </a:cubicBezTo>
                  <a:cubicBezTo>
                    <a:pt x="538" y="115"/>
                    <a:pt x="536" y="121"/>
                    <a:pt x="536" y="128"/>
                  </a:cubicBezTo>
                  <a:cubicBezTo>
                    <a:pt x="534" y="130"/>
                    <a:pt x="533" y="133"/>
                    <a:pt x="532" y="135"/>
                  </a:cubicBezTo>
                  <a:cubicBezTo>
                    <a:pt x="528" y="129"/>
                    <a:pt x="525" y="121"/>
                    <a:pt x="528" y="114"/>
                  </a:cubicBezTo>
                  <a:cubicBezTo>
                    <a:pt x="528" y="114"/>
                    <a:pt x="524" y="121"/>
                    <a:pt x="521" y="130"/>
                  </a:cubicBezTo>
                  <a:cubicBezTo>
                    <a:pt x="513" y="112"/>
                    <a:pt x="511" y="88"/>
                    <a:pt x="540" y="65"/>
                  </a:cubicBezTo>
                  <a:cubicBezTo>
                    <a:pt x="540" y="65"/>
                    <a:pt x="522" y="71"/>
                    <a:pt x="512" y="89"/>
                  </a:cubicBezTo>
                  <a:cubicBezTo>
                    <a:pt x="514" y="72"/>
                    <a:pt x="525" y="52"/>
                    <a:pt x="558" y="50"/>
                  </a:cubicBezTo>
                  <a:cubicBezTo>
                    <a:pt x="558" y="50"/>
                    <a:pt x="526" y="41"/>
                    <a:pt x="506" y="70"/>
                  </a:cubicBezTo>
                  <a:cubicBezTo>
                    <a:pt x="506" y="29"/>
                    <a:pt x="522" y="0"/>
                    <a:pt x="522" y="0"/>
                  </a:cubicBezTo>
                  <a:cubicBezTo>
                    <a:pt x="505" y="11"/>
                    <a:pt x="499" y="37"/>
                    <a:pt x="497" y="65"/>
                  </a:cubicBezTo>
                  <a:cubicBezTo>
                    <a:pt x="486" y="27"/>
                    <a:pt x="453" y="22"/>
                    <a:pt x="453" y="22"/>
                  </a:cubicBezTo>
                  <a:cubicBezTo>
                    <a:pt x="478" y="34"/>
                    <a:pt x="486" y="51"/>
                    <a:pt x="487" y="65"/>
                  </a:cubicBezTo>
                  <a:cubicBezTo>
                    <a:pt x="462" y="19"/>
                    <a:pt x="417" y="34"/>
                    <a:pt x="417" y="34"/>
                  </a:cubicBezTo>
                  <a:cubicBezTo>
                    <a:pt x="444" y="37"/>
                    <a:pt x="460" y="51"/>
                    <a:pt x="469" y="68"/>
                  </a:cubicBezTo>
                  <a:cubicBezTo>
                    <a:pt x="465" y="67"/>
                    <a:pt x="457" y="66"/>
                    <a:pt x="448" y="68"/>
                  </a:cubicBezTo>
                  <a:cubicBezTo>
                    <a:pt x="445" y="65"/>
                    <a:pt x="441" y="63"/>
                    <a:pt x="438" y="62"/>
                  </a:cubicBezTo>
                  <a:cubicBezTo>
                    <a:pt x="439" y="61"/>
                    <a:pt x="440" y="61"/>
                    <a:pt x="442" y="60"/>
                  </a:cubicBezTo>
                  <a:cubicBezTo>
                    <a:pt x="442" y="60"/>
                    <a:pt x="440" y="60"/>
                    <a:pt x="437" y="61"/>
                  </a:cubicBezTo>
                  <a:cubicBezTo>
                    <a:pt x="432" y="58"/>
                    <a:pt x="428" y="57"/>
                    <a:pt x="428" y="57"/>
                  </a:cubicBezTo>
                  <a:cubicBezTo>
                    <a:pt x="430" y="59"/>
                    <a:pt x="433" y="61"/>
                    <a:pt x="435" y="62"/>
                  </a:cubicBezTo>
                  <a:cubicBezTo>
                    <a:pt x="426" y="66"/>
                    <a:pt x="412" y="75"/>
                    <a:pt x="407" y="96"/>
                  </a:cubicBezTo>
                  <a:cubicBezTo>
                    <a:pt x="405" y="74"/>
                    <a:pt x="398" y="53"/>
                    <a:pt x="384" y="45"/>
                  </a:cubicBezTo>
                  <a:cubicBezTo>
                    <a:pt x="384" y="45"/>
                    <a:pt x="387" y="49"/>
                    <a:pt x="390" y="58"/>
                  </a:cubicBezTo>
                  <a:cubicBezTo>
                    <a:pt x="381" y="56"/>
                    <a:pt x="359" y="55"/>
                    <a:pt x="343" y="76"/>
                  </a:cubicBezTo>
                  <a:cubicBezTo>
                    <a:pt x="345" y="35"/>
                    <a:pt x="362" y="7"/>
                    <a:pt x="362" y="7"/>
                  </a:cubicBezTo>
                  <a:cubicBezTo>
                    <a:pt x="344" y="17"/>
                    <a:pt x="337" y="43"/>
                    <a:pt x="334" y="70"/>
                  </a:cubicBezTo>
                  <a:cubicBezTo>
                    <a:pt x="324" y="32"/>
                    <a:pt x="291" y="26"/>
                    <a:pt x="291" y="26"/>
                  </a:cubicBezTo>
                  <a:cubicBezTo>
                    <a:pt x="316" y="39"/>
                    <a:pt x="323" y="56"/>
                    <a:pt x="324" y="71"/>
                  </a:cubicBezTo>
                  <a:cubicBezTo>
                    <a:pt x="300" y="23"/>
                    <a:pt x="255" y="37"/>
                    <a:pt x="255" y="37"/>
                  </a:cubicBezTo>
                  <a:cubicBezTo>
                    <a:pt x="285" y="41"/>
                    <a:pt x="300" y="58"/>
                    <a:pt x="308" y="77"/>
                  </a:cubicBezTo>
                  <a:cubicBezTo>
                    <a:pt x="304" y="77"/>
                    <a:pt x="298" y="77"/>
                    <a:pt x="292" y="79"/>
                  </a:cubicBezTo>
                  <a:cubicBezTo>
                    <a:pt x="289" y="76"/>
                    <a:pt x="287" y="74"/>
                    <a:pt x="284" y="72"/>
                  </a:cubicBezTo>
                  <a:cubicBezTo>
                    <a:pt x="285" y="71"/>
                    <a:pt x="286" y="71"/>
                    <a:pt x="288" y="70"/>
                  </a:cubicBezTo>
                  <a:cubicBezTo>
                    <a:pt x="288" y="70"/>
                    <a:pt x="286" y="70"/>
                    <a:pt x="284" y="71"/>
                  </a:cubicBezTo>
                  <a:cubicBezTo>
                    <a:pt x="273" y="62"/>
                    <a:pt x="265" y="60"/>
                    <a:pt x="265" y="60"/>
                  </a:cubicBezTo>
                  <a:cubicBezTo>
                    <a:pt x="271" y="64"/>
                    <a:pt x="276" y="68"/>
                    <a:pt x="280" y="73"/>
                  </a:cubicBezTo>
                  <a:cubicBezTo>
                    <a:pt x="275" y="75"/>
                    <a:pt x="267" y="80"/>
                    <a:pt x="261" y="88"/>
                  </a:cubicBezTo>
                  <a:cubicBezTo>
                    <a:pt x="260" y="87"/>
                    <a:pt x="259" y="87"/>
                    <a:pt x="259" y="87"/>
                  </a:cubicBezTo>
                  <a:cubicBezTo>
                    <a:pt x="259" y="88"/>
                    <a:pt x="260" y="88"/>
                    <a:pt x="261" y="88"/>
                  </a:cubicBezTo>
                  <a:cubicBezTo>
                    <a:pt x="259" y="91"/>
                    <a:pt x="257" y="95"/>
                    <a:pt x="255" y="99"/>
                  </a:cubicBezTo>
                  <a:cubicBezTo>
                    <a:pt x="255" y="98"/>
                    <a:pt x="255" y="97"/>
                    <a:pt x="255" y="97"/>
                  </a:cubicBezTo>
                  <a:cubicBezTo>
                    <a:pt x="255" y="97"/>
                    <a:pt x="254" y="99"/>
                    <a:pt x="254" y="102"/>
                  </a:cubicBezTo>
                  <a:cubicBezTo>
                    <a:pt x="254" y="104"/>
                    <a:pt x="253" y="105"/>
                    <a:pt x="253" y="106"/>
                  </a:cubicBezTo>
                  <a:cubicBezTo>
                    <a:pt x="251" y="84"/>
                    <a:pt x="244" y="63"/>
                    <a:pt x="230" y="55"/>
                  </a:cubicBezTo>
                  <a:cubicBezTo>
                    <a:pt x="230" y="55"/>
                    <a:pt x="244" y="78"/>
                    <a:pt x="246" y="111"/>
                  </a:cubicBezTo>
                  <a:cubicBezTo>
                    <a:pt x="239" y="103"/>
                    <a:pt x="232" y="99"/>
                    <a:pt x="225" y="97"/>
                  </a:cubicBezTo>
                  <a:cubicBezTo>
                    <a:pt x="225" y="96"/>
                    <a:pt x="226" y="96"/>
                    <a:pt x="226" y="96"/>
                  </a:cubicBezTo>
                  <a:cubicBezTo>
                    <a:pt x="226" y="96"/>
                    <a:pt x="225" y="96"/>
                    <a:pt x="224" y="97"/>
                  </a:cubicBezTo>
                  <a:cubicBezTo>
                    <a:pt x="212" y="94"/>
                    <a:pt x="203" y="97"/>
                    <a:pt x="203" y="97"/>
                  </a:cubicBezTo>
                  <a:cubicBezTo>
                    <a:pt x="209" y="97"/>
                    <a:pt x="214" y="98"/>
                    <a:pt x="218" y="99"/>
                  </a:cubicBezTo>
                  <a:cubicBezTo>
                    <a:pt x="209" y="105"/>
                    <a:pt x="194" y="118"/>
                    <a:pt x="187" y="150"/>
                  </a:cubicBezTo>
                  <a:cubicBezTo>
                    <a:pt x="187" y="149"/>
                    <a:pt x="187" y="149"/>
                    <a:pt x="187" y="149"/>
                  </a:cubicBezTo>
                  <a:cubicBezTo>
                    <a:pt x="187" y="149"/>
                    <a:pt x="186" y="150"/>
                    <a:pt x="186" y="153"/>
                  </a:cubicBezTo>
                  <a:cubicBezTo>
                    <a:pt x="184" y="129"/>
                    <a:pt x="187" y="84"/>
                    <a:pt x="234" y="76"/>
                  </a:cubicBezTo>
                  <a:cubicBezTo>
                    <a:pt x="234" y="76"/>
                    <a:pt x="197" y="66"/>
                    <a:pt x="178" y="104"/>
                  </a:cubicBezTo>
                  <a:cubicBezTo>
                    <a:pt x="179" y="93"/>
                    <a:pt x="184" y="79"/>
                    <a:pt x="204" y="68"/>
                  </a:cubicBezTo>
                  <a:cubicBezTo>
                    <a:pt x="204" y="68"/>
                    <a:pt x="178" y="73"/>
                    <a:pt x="170" y="104"/>
                  </a:cubicBezTo>
                  <a:cubicBezTo>
                    <a:pt x="167" y="82"/>
                    <a:pt x="161" y="61"/>
                    <a:pt x="147" y="53"/>
                  </a:cubicBezTo>
                  <a:cubicBezTo>
                    <a:pt x="147" y="53"/>
                    <a:pt x="161" y="76"/>
                    <a:pt x="163" y="109"/>
                  </a:cubicBezTo>
                  <a:cubicBezTo>
                    <a:pt x="145" y="87"/>
                    <a:pt x="120" y="95"/>
                    <a:pt x="120" y="95"/>
                  </a:cubicBezTo>
                  <a:cubicBezTo>
                    <a:pt x="147" y="95"/>
                    <a:pt x="156" y="111"/>
                    <a:pt x="159" y="125"/>
                  </a:cubicBezTo>
                  <a:cubicBezTo>
                    <a:pt x="157" y="122"/>
                    <a:pt x="155" y="120"/>
                    <a:pt x="153" y="117"/>
                  </a:cubicBezTo>
                  <a:cubicBezTo>
                    <a:pt x="149" y="110"/>
                    <a:pt x="146" y="105"/>
                    <a:pt x="146" y="105"/>
                  </a:cubicBezTo>
                  <a:cubicBezTo>
                    <a:pt x="147" y="109"/>
                    <a:pt x="149" y="112"/>
                    <a:pt x="149" y="115"/>
                  </a:cubicBezTo>
                  <a:cubicBezTo>
                    <a:pt x="142" y="109"/>
                    <a:pt x="135" y="106"/>
                    <a:pt x="135" y="106"/>
                  </a:cubicBezTo>
                  <a:cubicBezTo>
                    <a:pt x="143" y="112"/>
                    <a:pt x="148" y="118"/>
                    <a:pt x="152" y="124"/>
                  </a:cubicBezTo>
                  <a:cubicBezTo>
                    <a:pt x="154" y="140"/>
                    <a:pt x="150" y="151"/>
                    <a:pt x="143" y="157"/>
                  </a:cubicBezTo>
                  <a:cubicBezTo>
                    <a:pt x="145" y="144"/>
                    <a:pt x="143" y="134"/>
                    <a:pt x="140" y="127"/>
                  </a:cubicBezTo>
                  <a:cubicBezTo>
                    <a:pt x="141" y="126"/>
                    <a:pt x="142" y="125"/>
                    <a:pt x="142" y="125"/>
                  </a:cubicBezTo>
                  <a:cubicBezTo>
                    <a:pt x="142" y="125"/>
                    <a:pt x="141" y="125"/>
                    <a:pt x="140" y="126"/>
                  </a:cubicBezTo>
                  <a:cubicBezTo>
                    <a:pt x="133" y="111"/>
                    <a:pt x="121" y="110"/>
                    <a:pt x="121" y="110"/>
                  </a:cubicBezTo>
                  <a:cubicBezTo>
                    <a:pt x="129" y="117"/>
                    <a:pt x="130" y="126"/>
                    <a:pt x="129" y="136"/>
                  </a:cubicBezTo>
                  <a:cubicBezTo>
                    <a:pt x="127" y="139"/>
                    <a:pt x="126" y="143"/>
                    <a:pt x="125" y="148"/>
                  </a:cubicBezTo>
                  <a:cubicBezTo>
                    <a:pt x="124" y="151"/>
                    <a:pt x="122" y="154"/>
                    <a:pt x="121" y="157"/>
                  </a:cubicBezTo>
                  <a:cubicBezTo>
                    <a:pt x="117" y="150"/>
                    <a:pt x="116" y="139"/>
                    <a:pt x="121" y="122"/>
                  </a:cubicBezTo>
                  <a:cubicBezTo>
                    <a:pt x="121" y="122"/>
                    <a:pt x="109" y="141"/>
                    <a:pt x="115" y="161"/>
                  </a:cubicBezTo>
                  <a:cubicBezTo>
                    <a:pt x="103" y="143"/>
                    <a:pt x="95" y="114"/>
                    <a:pt x="129" y="87"/>
                  </a:cubicBezTo>
                  <a:cubicBezTo>
                    <a:pt x="129" y="87"/>
                    <a:pt x="111" y="94"/>
                    <a:pt x="101" y="111"/>
                  </a:cubicBezTo>
                  <a:cubicBezTo>
                    <a:pt x="103" y="94"/>
                    <a:pt x="113" y="74"/>
                    <a:pt x="146" y="73"/>
                  </a:cubicBezTo>
                  <a:cubicBezTo>
                    <a:pt x="146" y="73"/>
                    <a:pt x="115" y="64"/>
                    <a:pt x="95" y="92"/>
                  </a:cubicBezTo>
                  <a:cubicBezTo>
                    <a:pt x="95" y="51"/>
                    <a:pt x="111" y="22"/>
                    <a:pt x="111" y="22"/>
                  </a:cubicBezTo>
                  <a:cubicBezTo>
                    <a:pt x="94" y="33"/>
                    <a:pt x="87" y="60"/>
                    <a:pt x="86" y="87"/>
                  </a:cubicBezTo>
                  <a:cubicBezTo>
                    <a:pt x="74" y="49"/>
                    <a:pt x="41" y="45"/>
                    <a:pt x="41" y="45"/>
                  </a:cubicBezTo>
                  <a:cubicBezTo>
                    <a:pt x="67" y="56"/>
                    <a:pt x="74" y="73"/>
                    <a:pt x="76" y="87"/>
                  </a:cubicBezTo>
                  <a:cubicBezTo>
                    <a:pt x="50" y="41"/>
                    <a:pt x="5" y="56"/>
                    <a:pt x="5" y="56"/>
                  </a:cubicBezTo>
                  <a:cubicBezTo>
                    <a:pt x="64" y="63"/>
                    <a:pt x="70" y="119"/>
                    <a:pt x="69" y="148"/>
                  </a:cubicBezTo>
                  <a:cubicBezTo>
                    <a:pt x="54" y="87"/>
                    <a:pt x="16" y="80"/>
                    <a:pt x="16" y="80"/>
                  </a:cubicBezTo>
                  <a:cubicBezTo>
                    <a:pt x="51" y="101"/>
                    <a:pt x="57" y="134"/>
                    <a:pt x="57" y="155"/>
                  </a:cubicBezTo>
                  <a:cubicBezTo>
                    <a:pt x="47" y="111"/>
                    <a:pt x="11" y="107"/>
                    <a:pt x="11" y="107"/>
                  </a:cubicBezTo>
                  <a:cubicBezTo>
                    <a:pt x="42" y="121"/>
                    <a:pt x="47" y="144"/>
                    <a:pt x="46" y="159"/>
                  </a:cubicBezTo>
                  <a:cubicBezTo>
                    <a:pt x="13" y="144"/>
                    <a:pt x="8" y="117"/>
                    <a:pt x="8" y="117"/>
                  </a:cubicBezTo>
                  <a:close/>
                  <a:moveTo>
                    <a:pt x="447" y="103"/>
                  </a:moveTo>
                  <a:cubicBezTo>
                    <a:pt x="450" y="107"/>
                    <a:pt x="453" y="111"/>
                    <a:pt x="454" y="116"/>
                  </a:cubicBezTo>
                  <a:cubicBezTo>
                    <a:pt x="450" y="118"/>
                    <a:pt x="446" y="122"/>
                    <a:pt x="442" y="128"/>
                  </a:cubicBezTo>
                  <a:cubicBezTo>
                    <a:pt x="440" y="126"/>
                    <a:pt x="438" y="125"/>
                    <a:pt x="436" y="123"/>
                  </a:cubicBezTo>
                  <a:cubicBezTo>
                    <a:pt x="439" y="116"/>
                    <a:pt x="442" y="109"/>
                    <a:pt x="447" y="103"/>
                  </a:cubicBezTo>
                  <a:close/>
                  <a:moveTo>
                    <a:pt x="432" y="118"/>
                  </a:moveTo>
                  <a:cubicBezTo>
                    <a:pt x="429" y="115"/>
                    <a:pt x="427" y="112"/>
                    <a:pt x="426" y="110"/>
                  </a:cubicBezTo>
                  <a:cubicBezTo>
                    <a:pt x="427" y="103"/>
                    <a:pt x="430" y="97"/>
                    <a:pt x="434" y="91"/>
                  </a:cubicBezTo>
                  <a:cubicBezTo>
                    <a:pt x="438" y="94"/>
                    <a:pt x="442" y="97"/>
                    <a:pt x="445" y="100"/>
                  </a:cubicBezTo>
                  <a:cubicBezTo>
                    <a:pt x="440" y="104"/>
                    <a:pt x="436" y="110"/>
                    <a:pt x="432" y="118"/>
                  </a:cubicBezTo>
                  <a:close/>
                  <a:moveTo>
                    <a:pt x="455" y="119"/>
                  </a:moveTo>
                  <a:cubicBezTo>
                    <a:pt x="457" y="125"/>
                    <a:pt x="457" y="131"/>
                    <a:pt x="457" y="137"/>
                  </a:cubicBezTo>
                  <a:cubicBezTo>
                    <a:pt x="453" y="135"/>
                    <a:pt x="449" y="133"/>
                    <a:pt x="446" y="131"/>
                  </a:cubicBezTo>
                  <a:cubicBezTo>
                    <a:pt x="448" y="127"/>
                    <a:pt x="451" y="123"/>
                    <a:pt x="455" y="119"/>
                  </a:cubicBezTo>
                  <a:close/>
                  <a:moveTo>
                    <a:pt x="450" y="99"/>
                  </a:moveTo>
                  <a:cubicBezTo>
                    <a:pt x="453" y="96"/>
                    <a:pt x="456" y="93"/>
                    <a:pt x="459" y="91"/>
                  </a:cubicBezTo>
                  <a:cubicBezTo>
                    <a:pt x="463" y="97"/>
                    <a:pt x="465" y="104"/>
                    <a:pt x="466" y="110"/>
                  </a:cubicBezTo>
                  <a:cubicBezTo>
                    <a:pt x="465" y="110"/>
                    <a:pt x="463" y="111"/>
                    <a:pt x="461" y="112"/>
                  </a:cubicBezTo>
                  <a:cubicBezTo>
                    <a:pt x="458" y="107"/>
                    <a:pt x="454" y="102"/>
                    <a:pt x="450" y="99"/>
                  </a:cubicBezTo>
                  <a:close/>
                  <a:moveTo>
                    <a:pt x="466" y="111"/>
                  </a:moveTo>
                  <a:cubicBezTo>
                    <a:pt x="468" y="116"/>
                    <a:pt x="468" y="122"/>
                    <a:pt x="469" y="127"/>
                  </a:cubicBezTo>
                  <a:cubicBezTo>
                    <a:pt x="468" y="128"/>
                    <a:pt x="468" y="128"/>
                    <a:pt x="468" y="129"/>
                  </a:cubicBezTo>
                  <a:cubicBezTo>
                    <a:pt x="466" y="123"/>
                    <a:pt x="464" y="118"/>
                    <a:pt x="462" y="114"/>
                  </a:cubicBezTo>
                  <a:cubicBezTo>
                    <a:pt x="463" y="113"/>
                    <a:pt x="465" y="112"/>
                    <a:pt x="466" y="111"/>
                  </a:cubicBezTo>
                  <a:close/>
                  <a:moveTo>
                    <a:pt x="423" y="145"/>
                  </a:moveTo>
                  <a:cubicBezTo>
                    <a:pt x="423" y="142"/>
                    <a:pt x="422" y="138"/>
                    <a:pt x="423" y="133"/>
                  </a:cubicBezTo>
                  <a:cubicBezTo>
                    <a:pt x="423" y="135"/>
                    <a:pt x="424" y="137"/>
                    <a:pt x="425" y="139"/>
                  </a:cubicBezTo>
                  <a:cubicBezTo>
                    <a:pt x="424" y="141"/>
                    <a:pt x="423" y="143"/>
                    <a:pt x="423" y="145"/>
                  </a:cubicBezTo>
                  <a:close/>
                  <a:moveTo>
                    <a:pt x="359" y="114"/>
                  </a:moveTo>
                  <a:cubicBezTo>
                    <a:pt x="359" y="114"/>
                    <a:pt x="355" y="119"/>
                    <a:pt x="353" y="128"/>
                  </a:cubicBezTo>
                  <a:cubicBezTo>
                    <a:pt x="350" y="115"/>
                    <a:pt x="351" y="101"/>
                    <a:pt x="361" y="87"/>
                  </a:cubicBezTo>
                  <a:cubicBezTo>
                    <a:pt x="385" y="89"/>
                    <a:pt x="393" y="104"/>
                    <a:pt x="396" y="117"/>
                  </a:cubicBezTo>
                  <a:cubicBezTo>
                    <a:pt x="391" y="110"/>
                    <a:pt x="385" y="105"/>
                    <a:pt x="381" y="102"/>
                  </a:cubicBezTo>
                  <a:cubicBezTo>
                    <a:pt x="375" y="96"/>
                    <a:pt x="368" y="95"/>
                    <a:pt x="368" y="95"/>
                  </a:cubicBezTo>
                  <a:cubicBezTo>
                    <a:pt x="375" y="101"/>
                    <a:pt x="377" y="110"/>
                    <a:pt x="375" y="118"/>
                  </a:cubicBezTo>
                  <a:cubicBezTo>
                    <a:pt x="370" y="121"/>
                    <a:pt x="361" y="128"/>
                    <a:pt x="362" y="149"/>
                  </a:cubicBezTo>
                  <a:cubicBezTo>
                    <a:pt x="362" y="149"/>
                    <a:pt x="362" y="149"/>
                    <a:pt x="362" y="149"/>
                  </a:cubicBezTo>
                  <a:cubicBezTo>
                    <a:pt x="359" y="145"/>
                    <a:pt x="357" y="140"/>
                    <a:pt x="355" y="134"/>
                  </a:cubicBezTo>
                  <a:cubicBezTo>
                    <a:pt x="355" y="128"/>
                    <a:pt x="356" y="122"/>
                    <a:pt x="359" y="114"/>
                  </a:cubicBezTo>
                  <a:close/>
                  <a:moveTo>
                    <a:pt x="387" y="114"/>
                  </a:moveTo>
                  <a:cubicBezTo>
                    <a:pt x="393" y="122"/>
                    <a:pt x="394" y="130"/>
                    <a:pt x="393" y="138"/>
                  </a:cubicBezTo>
                  <a:cubicBezTo>
                    <a:pt x="392" y="140"/>
                    <a:pt x="390" y="142"/>
                    <a:pt x="389" y="143"/>
                  </a:cubicBezTo>
                  <a:cubicBezTo>
                    <a:pt x="391" y="130"/>
                    <a:pt x="390" y="121"/>
                    <a:pt x="387" y="114"/>
                  </a:cubicBezTo>
                  <a:close/>
                  <a:moveTo>
                    <a:pt x="303" y="127"/>
                  </a:moveTo>
                  <a:cubicBezTo>
                    <a:pt x="303" y="131"/>
                    <a:pt x="303" y="134"/>
                    <a:pt x="303" y="138"/>
                  </a:cubicBezTo>
                  <a:cubicBezTo>
                    <a:pt x="302" y="135"/>
                    <a:pt x="302" y="132"/>
                    <a:pt x="301" y="129"/>
                  </a:cubicBezTo>
                  <a:cubicBezTo>
                    <a:pt x="302" y="128"/>
                    <a:pt x="302" y="128"/>
                    <a:pt x="303" y="127"/>
                  </a:cubicBezTo>
                  <a:close/>
                  <a:moveTo>
                    <a:pt x="300" y="126"/>
                  </a:moveTo>
                  <a:cubicBezTo>
                    <a:pt x="298" y="121"/>
                    <a:pt x="296" y="116"/>
                    <a:pt x="293" y="112"/>
                  </a:cubicBezTo>
                  <a:cubicBezTo>
                    <a:pt x="295" y="110"/>
                    <a:pt x="297" y="108"/>
                    <a:pt x="299" y="106"/>
                  </a:cubicBezTo>
                  <a:cubicBezTo>
                    <a:pt x="301" y="112"/>
                    <a:pt x="302" y="119"/>
                    <a:pt x="303" y="124"/>
                  </a:cubicBezTo>
                  <a:cubicBezTo>
                    <a:pt x="302" y="125"/>
                    <a:pt x="301" y="125"/>
                    <a:pt x="300" y="126"/>
                  </a:cubicBezTo>
                  <a:close/>
                  <a:moveTo>
                    <a:pt x="289" y="119"/>
                  </a:moveTo>
                  <a:cubicBezTo>
                    <a:pt x="291" y="124"/>
                    <a:pt x="291" y="129"/>
                    <a:pt x="291" y="134"/>
                  </a:cubicBezTo>
                  <a:cubicBezTo>
                    <a:pt x="290" y="135"/>
                    <a:pt x="289" y="137"/>
                    <a:pt x="287" y="139"/>
                  </a:cubicBezTo>
                  <a:cubicBezTo>
                    <a:pt x="285" y="138"/>
                    <a:pt x="283" y="137"/>
                    <a:pt x="282" y="135"/>
                  </a:cubicBezTo>
                  <a:cubicBezTo>
                    <a:pt x="283" y="130"/>
                    <a:pt x="285" y="124"/>
                    <a:pt x="289" y="119"/>
                  </a:cubicBezTo>
                  <a:close/>
                  <a:moveTo>
                    <a:pt x="276" y="131"/>
                  </a:moveTo>
                  <a:cubicBezTo>
                    <a:pt x="274" y="129"/>
                    <a:pt x="272" y="128"/>
                    <a:pt x="270" y="126"/>
                  </a:cubicBezTo>
                  <a:cubicBezTo>
                    <a:pt x="272" y="118"/>
                    <a:pt x="274" y="109"/>
                    <a:pt x="279" y="102"/>
                  </a:cubicBezTo>
                  <a:cubicBezTo>
                    <a:pt x="282" y="106"/>
                    <a:pt x="285" y="110"/>
                    <a:pt x="287" y="114"/>
                  </a:cubicBezTo>
                  <a:cubicBezTo>
                    <a:pt x="283" y="118"/>
                    <a:pt x="280" y="124"/>
                    <a:pt x="276" y="131"/>
                  </a:cubicBezTo>
                  <a:close/>
                  <a:moveTo>
                    <a:pt x="235" y="127"/>
                  </a:moveTo>
                  <a:cubicBezTo>
                    <a:pt x="244" y="143"/>
                    <a:pt x="238" y="160"/>
                    <a:pt x="231" y="171"/>
                  </a:cubicBezTo>
                  <a:cubicBezTo>
                    <a:pt x="230" y="170"/>
                    <a:pt x="230" y="169"/>
                    <a:pt x="229" y="169"/>
                  </a:cubicBezTo>
                  <a:cubicBezTo>
                    <a:pt x="238" y="150"/>
                    <a:pt x="236" y="132"/>
                    <a:pt x="235" y="127"/>
                  </a:cubicBezTo>
                  <a:close/>
                  <a:moveTo>
                    <a:pt x="208" y="160"/>
                  </a:moveTo>
                  <a:cubicBezTo>
                    <a:pt x="207" y="161"/>
                    <a:pt x="207" y="161"/>
                    <a:pt x="206" y="161"/>
                  </a:cubicBezTo>
                  <a:cubicBezTo>
                    <a:pt x="204" y="150"/>
                    <a:pt x="206" y="132"/>
                    <a:pt x="229" y="119"/>
                  </a:cubicBezTo>
                  <a:cubicBezTo>
                    <a:pt x="231" y="121"/>
                    <a:pt x="233" y="124"/>
                    <a:pt x="235" y="126"/>
                  </a:cubicBezTo>
                  <a:cubicBezTo>
                    <a:pt x="234" y="129"/>
                    <a:pt x="231" y="140"/>
                    <a:pt x="221" y="151"/>
                  </a:cubicBezTo>
                  <a:cubicBezTo>
                    <a:pt x="218" y="142"/>
                    <a:pt x="218" y="133"/>
                    <a:pt x="225" y="127"/>
                  </a:cubicBezTo>
                  <a:cubicBezTo>
                    <a:pt x="225" y="127"/>
                    <a:pt x="206" y="130"/>
                    <a:pt x="208" y="160"/>
                  </a:cubicBezTo>
                  <a:close/>
                  <a:moveTo>
                    <a:pt x="242" y="127"/>
                  </a:moveTo>
                  <a:cubicBezTo>
                    <a:pt x="233" y="113"/>
                    <a:pt x="218" y="108"/>
                    <a:pt x="218" y="108"/>
                  </a:cubicBezTo>
                  <a:cubicBezTo>
                    <a:pt x="222" y="112"/>
                    <a:pt x="226" y="115"/>
                    <a:pt x="229" y="118"/>
                  </a:cubicBezTo>
                  <a:cubicBezTo>
                    <a:pt x="223" y="120"/>
                    <a:pt x="209" y="126"/>
                    <a:pt x="201" y="143"/>
                  </a:cubicBezTo>
                  <a:cubicBezTo>
                    <a:pt x="201" y="138"/>
                    <a:pt x="202" y="132"/>
                    <a:pt x="205" y="124"/>
                  </a:cubicBezTo>
                  <a:cubicBezTo>
                    <a:pt x="205" y="124"/>
                    <a:pt x="196" y="138"/>
                    <a:pt x="197" y="155"/>
                  </a:cubicBezTo>
                  <a:cubicBezTo>
                    <a:pt x="196" y="156"/>
                    <a:pt x="196" y="157"/>
                    <a:pt x="196" y="159"/>
                  </a:cubicBezTo>
                  <a:cubicBezTo>
                    <a:pt x="195" y="143"/>
                    <a:pt x="198" y="118"/>
                    <a:pt x="220" y="100"/>
                  </a:cubicBezTo>
                  <a:cubicBezTo>
                    <a:pt x="234" y="105"/>
                    <a:pt x="240" y="117"/>
                    <a:pt x="242" y="127"/>
                  </a:cubicBezTo>
                  <a:close/>
                  <a:moveTo>
                    <a:pt x="269" y="94"/>
                  </a:moveTo>
                  <a:cubicBezTo>
                    <a:pt x="266" y="97"/>
                    <a:pt x="264" y="101"/>
                    <a:pt x="261" y="106"/>
                  </a:cubicBezTo>
                  <a:cubicBezTo>
                    <a:pt x="261" y="102"/>
                    <a:pt x="263" y="96"/>
                    <a:pt x="265" y="91"/>
                  </a:cubicBezTo>
                  <a:cubicBezTo>
                    <a:pt x="267" y="92"/>
                    <a:pt x="268" y="93"/>
                    <a:pt x="269" y="94"/>
                  </a:cubicBezTo>
                  <a:close/>
                  <a:moveTo>
                    <a:pt x="287" y="81"/>
                  </a:moveTo>
                  <a:cubicBezTo>
                    <a:pt x="281" y="83"/>
                    <a:pt x="276" y="86"/>
                    <a:pt x="271" y="92"/>
                  </a:cubicBezTo>
                  <a:cubicBezTo>
                    <a:pt x="269" y="91"/>
                    <a:pt x="268" y="90"/>
                    <a:pt x="266" y="89"/>
                  </a:cubicBezTo>
                  <a:cubicBezTo>
                    <a:pt x="269" y="84"/>
                    <a:pt x="274" y="79"/>
                    <a:pt x="281" y="74"/>
                  </a:cubicBezTo>
                  <a:cubicBezTo>
                    <a:pt x="283" y="76"/>
                    <a:pt x="285" y="78"/>
                    <a:pt x="287" y="81"/>
                  </a:cubicBezTo>
                  <a:close/>
                  <a:moveTo>
                    <a:pt x="292" y="88"/>
                  </a:moveTo>
                  <a:cubicBezTo>
                    <a:pt x="295" y="93"/>
                    <a:pt x="297" y="98"/>
                    <a:pt x="298" y="103"/>
                  </a:cubicBezTo>
                  <a:cubicBezTo>
                    <a:pt x="296" y="105"/>
                    <a:pt x="294" y="107"/>
                    <a:pt x="291" y="109"/>
                  </a:cubicBezTo>
                  <a:cubicBezTo>
                    <a:pt x="288" y="105"/>
                    <a:pt x="285" y="101"/>
                    <a:pt x="281" y="99"/>
                  </a:cubicBezTo>
                  <a:cubicBezTo>
                    <a:pt x="284" y="95"/>
                    <a:pt x="288" y="91"/>
                    <a:pt x="292" y="88"/>
                  </a:cubicBezTo>
                  <a:close/>
                  <a:moveTo>
                    <a:pt x="315" y="131"/>
                  </a:moveTo>
                  <a:cubicBezTo>
                    <a:pt x="314" y="127"/>
                    <a:pt x="313" y="124"/>
                    <a:pt x="313" y="121"/>
                  </a:cubicBezTo>
                  <a:cubicBezTo>
                    <a:pt x="313" y="120"/>
                    <a:pt x="314" y="120"/>
                    <a:pt x="315" y="119"/>
                  </a:cubicBezTo>
                  <a:cubicBezTo>
                    <a:pt x="315" y="119"/>
                    <a:pt x="314" y="120"/>
                    <a:pt x="312" y="120"/>
                  </a:cubicBezTo>
                  <a:cubicBezTo>
                    <a:pt x="310" y="113"/>
                    <a:pt x="308" y="106"/>
                    <a:pt x="305" y="101"/>
                  </a:cubicBezTo>
                  <a:cubicBezTo>
                    <a:pt x="307" y="100"/>
                    <a:pt x="308" y="99"/>
                    <a:pt x="309" y="98"/>
                  </a:cubicBezTo>
                  <a:cubicBezTo>
                    <a:pt x="309" y="98"/>
                    <a:pt x="308" y="98"/>
                    <a:pt x="305" y="99"/>
                  </a:cubicBezTo>
                  <a:cubicBezTo>
                    <a:pt x="302" y="94"/>
                    <a:pt x="299" y="89"/>
                    <a:pt x="297" y="85"/>
                  </a:cubicBezTo>
                  <a:cubicBezTo>
                    <a:pt x="300" y="83"/>
                    <a:pt x="305" y="81"/>
                    <a:pt x="309" y="80"/>
                  </a:cubicBezTo>
                  <a:cubicBezTo>
                    <a:pt x="316" y="98"/>
                    <a:pt x="316" y="117"/>
                    <a:pt x="315" y="131"/>
                  </a:cubicBezTo>
                  <a:close/>
                  <a:moveTo>
                    <a:pt x="400" y="101"/>
                  </a:moveTo>
                  <a:cubicBezTo>
                    <a:pt x="399" y="100"/>
                    <a:pt x="398" y="99"/>
                    <a:pt x="397" y="98"/>
                  </a:cubicBezTo>
                  <a:cubicBezTo>
                    <a:pt x="395" y="94"/>
                    <a:pt x="394" y="92"/>
                    <a:pt x="394" y="92"/>
                  </a:cubicBezTo>
                  <a:cubicBezTo>
                    <a:pt x="394" y="93"/>
                    <a:pt x="395" y="94"/>
                    <a:pt x="395" y="96"/>
                  </a:cubicBezTo>
                  <a:cubicBezTo>
                    <a:pt x="384" y="85"/>
                    <a:pt x="370" y="85"/>
                    <a:pt x="363" y="86"/>
                  </a:cubicBezTo>
                  <a:cubicBezTo>
                    <a:pt x="366" y="81"/>
                    <a:pt x="371" y="77"/>
                    <a:pt x="377" y="73"/>
                  </a:cubicBezTo>
                  <a:cubicBezTo>
                    <a:pt x="377" y="73"/>
                    <a:pt x="359" y="78"/>
                    <a:pt x="348" y="96"/>
                  </a:cubicBezTo>
                  <a:cubicBezTo>
                    <a:pt x="351" y="79"/>
                    <a:pt x="361" y="61"/>
                    <a:pt x="391" y="59"/>
                  </a:cubicBezTo>
                  <a:cubicBezTo>
                    <a:pt x="395" y="69"/>
                    <a:pt x="399" y="84"/>
                    <a:pt x="400" y="101"/>
                  </a:cubicBezTo>
                  <a:close/>
                  <a:moveTo>
                    <a:pt x="444" y="69"/>
                  </a:moveTo>
                  <a:cubicBezTo>
                    <a:pt x="437" y="72"/>
                    <a:pt x="429" y="76"/>
                    <a:pt x="423" y="84"/>
                  </a:cubicBezTo>
                  <a:cubicBezTo>
                    <a:pt x="423" y="84"/>
                    <a:pt x="422" y="84"/>
                    <a:pt x="422" y="84"/>
                  </a:cubicBezTo>
                  <a:cubicBezTo>
                    <a:pt x="423" y="84"/>
                    <a:pt x="423" y="84"/>
                    <a:pt x="423" y="84"/>
                  </a:cubicBezTo>
                  <a:cubicBezTo>
                    <a:pt x="420" y="88"/>
                    <a:pt x="418" y="92"/>
                    <a:pt x="415" y="96"/>
                  </a:cubicBezTo>
                  <a:cubicBezTo>
                    <a:pt x="416" y="86"/>
                    <a:pt x="420" y="73"/>
                    <a:pt x="436" y="63"/>
                  </a:cubicBezTo>
                  <a:cubicBezTo>
                    <a:pt x="439" y="65"/>
                    <a:pt x="441" y="67"/>
                    <a:pt x="444" y="69"/>
                  </a:cubicBezTo>
                  <a:close/>
                  <a:moveTo>
                    <a:pt x="449" y="76"/>
                  </a:moveTo>
                  <a:cubicBezTo>
                    <a:pt x="453" y="80"/>
                    <a:pt x="456" y="85"/>
                    <a:pt x="459" y="89"/>
                  </a:cubicBezTo>
                  <a:cubicBezTo>
                    <a:pt x="456" y="91"/>
                    <a:pt x="452" y="93"/>
                    <a:pt x="448" y="97"/>
                  </a:cubicBezTo>
                  <a:cubicBezTo>
                    <a:pt x="444" y="93"/>
                    <a:pt x="439" y="90"/>
                    <a:pt x="435" y="89"/>
                  </a:cubicBezTo>
                  <a:cubicBezTo>
                    <a:pt x="439" y="84"/>
                    <a:pt x="444" y="79"/>
                    <a:pt x="449" y="76"/>
                  </a:cubicBezTo>
                  <a:close/>
                  <a:moveTo>
                    <a:pt x="481" y="126"/>
                  </a:moveTo>
                  <a:cubicBezTo>
                    <a:pt x="474" y="100"/>
                    <a:pt x="464" y="84"/>
                    <a:pt x="454" y="74"/>
                  </a:cubicBezTo>
                  <a:cubicBezTo>
                    <a:pt x="458" y="71"/>
                    <a:pt x="464" y="70"/>
                    <a:pt x="470" y="68"/>
                  </a:cubicBezTo>
                  <a:cubicBezTo>
                    <a:pt x="480" y="87"/>
                    <a:pt x="481" y="110"/>
                    <a:pt x="481" y="126"/>
                  </a:cubicBezTo>
                  <a:close/>
                  <a:moveTo>
                    <a:pt x="561" y="126"/>
                  </a:moveTo>
                  <a:cubicBezTo>
                    <a:pt x="560" y="120"/>
                    <a:pt x="561" y="114"/>
                    <a:pt x="564" y="109"/>
                  </a:cubicBezTo>
                  <a:cubicBezTo>
                    <a:pt x="564" y="116"/>
                    <a:pt x="563" y="122"/>
                    <a:pt x="561" y="126"/>
                  </a:cubicBezTo>
                  <a:close/>
                  <a:moveTo>
                    <a:pt x="644" y="144"/>
                  </a:moveTo>
                  <a:cubicBezTo>
                    <a:pt x="644" y="145"/>
                    <a:pt x="643" y="145"/>
                    <a:pt x="641" y="146"/>
                  </a:cubicBezTo>
                  <a:cubicBezTo>
                    <a:pt x="638" y="142"/>
                    <a:pt x="634" y="138"/>
                    <a:pt x="632" y="132"/>
                  </a:cubicBezTo>
                  <a:cubicBezTo>
                    <a:pt x="635" y="129"/>
                    <a:pt x="638" y="126"/>
                    <a:pt x="643" y="124"/>
                  </a:cubicBezTo>
                  <a:cubicBezTo>
                    <a:pt x="642" y="130"/>
                    <a:pt x="642" y="137"/>
                    <a:pt x="644" y="144"/>
                  </a:cubicBezTo>
                  <a:close/>
                  <a:moveTo>
                    <a:pt x="625" y="153"/>
                  </a:moveTo>
                  <a:cubicBezTo>
                    <a:pt x="624" y="153"/>
                    <a:pt x="624" y="153"/>
                    <a:pt x="623" y="153"/>
                  </a:cubicBezTo>
                  <a:cubicBezTo>
                    <a:pt x="624" y="151"/>
                    <a:pt x="624" y="148"/>
                    <a:pt x="625" y="145"/>
                  </a:cubicBezTo>
                  <a:cubicBezTo>
                    <a:pt x="625" y="147"/>
                    <a:pt x="625" y="150"/>
                    <a:pt x="625" y="153"/>
                  </a:cubicBezTo>
                  <a:close/>
                  <a:moveTo>
                    <a:pt x="643" y="120"/>
                  </a:moveTo>
                  <a:cubicBezTo>
                    <a:pt x="639" y="121"/>
                    <a:pt x="635" y="124"/>
                    <a:pt x="631" y="127"/>
                  </a:cubicBezTo>
                  <a:cubicBezTo>
                    <a:pt x="630" y="125"/>
                    <a:pt x="630" y="122"/>
                    <a:pt x="631" y="119"/>
                  </a:cubicBezTo>
                  <a:cubicBezTo>
                    <a:pt x="631" y="119"/>
                    <a:pt x="629" y="123"/>
                    <a:pt x="628" y="129"/>
                  </a:cubicBezTo>
                  <a:cubicBezTo>
                    <a:pt x="623" y="134"/>
                    <a:pt x="618" y="140"/>
                    <a:pt x="614" y="149"/>
                  </a:cubicBezTo>
                  <a:cubicBezTo>
                    <a:pt x="617" y="133"/>
                    <a:pt x="626" y="111"/>
                    <a:pt x="651" y="98"/>
                  </a:cubicBezTo>
                  <a:cubicBezTo>
                    <a:pt x="648" y="103"/>
                    <a:pt x="645" y="111"/>
                    <a:pt x="643" y="120"/>
                  </a:cubicBezTo>
                  <a:close/>
                  <a:moveTo>
                    <a:pt x="659" y="117"/>
                  </a:moveTo>
                  <a:cubicBezTo>
                    <a:pt x="657" y="122"/>
                    <a:pt x="656" y="127"/>
                    <a:pt x="656" y="133"/>
                  </a:cubicBezTo>
                  <a:cubicBezTo>
                    <a:pt x="655" y="135"/>
                    <a:pt x="653" y="136"/>
                    <a:pt x="652" y="138"/>
                  </a:cubicBezTo>
                  <a:cubicBezTo>
                    <a:pt x="650" y="133"/>
                    <a:pt x="648" y="128"/>
                    <a:pt x="648" y="121"/>
                  </a:cubicBezTo>
                  <a:cubicBezTo>
                    <a:pt x="651" y="119"/>
                    <a:pt x="655" y="118"/>
                    <a:pt x="659" y="117"/>
                  </a:cubicBez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noEditPoints="1"/>
            </p:cNvSpPr>
            <p:nvPr/>
          </p:nvSpPr>
          <p:spPr bwMode="auto">
            <a:xfrm>
              <a:off x="-34925" y="5803901"/>
              <a:ext cx="5534025" cy="1042987"/>
            </a:xfrm>
            <a:custGeom>
              <a:avLst/>
              <a:gdLst>
                <a:gd name="T0" fmla="*/ 974 w 1120"/>
                <a:gd name="T1" fmla="*/ 11 h 209"/>
                <a:gd name="T2" fmla="*/ 956 w 1120"/>
                <a:gd name="T3" fmla="*/ 166 h 209"/>
                <a:gd name="T4" fmla="*/ 924 w 1120"/>
                <a:gd name="T5" fmla="*/ 103 h 209"/>
                <a:gd name="T6" fmla="*/ 942 w 1120"/>
                <a:gd name="T7" fmla="*/ 85 h 209"/>
                <a:gd name="T8" fmla="*/ 833 w 1120"/>
                <a:gd name="T9" fmla="*/ 101 h 209"/>
                <a:gd name="T10" fmla="*/ 814 w 1120"/>
                <a:gd name="T11" fmla="*/ 122 h 209"/>
                <a:gd name="T12" fmla="*/ 790 w 1120"/>
                <a:gd name="T13" fmla="*/ 156 h 209"/>
                <a:gd name="T14" fmla="*/ 781 w 1120"/>
                <a:gd name="T15" fmla="*/ 91 h 209"/>
                <a:gd name="T16" fmla="*/ 768 w 1120"/>
                <a:gd name="T17" fmla="*/ 107 h 209"/>
                <a:gd name="T18" fmla="*/ 740 w 1120"/>
                <a:gd name="T19" fmla="*/ 124 h 209"/>
                <a:gd name="T20" fmla="*/ 709 w 1120"/>
                <a:gd name="T21" fmla="*/ 76 h 209"/>
                <a:gd name="T22" fmla="*/ 584 w 1120"/>
                <a:gd name="T23" fmla="*/ 37 h 209"/>
                <a:gd name="T24" fmla="*/ 613 w 1120"/>
                <a:gd name="T25" fmla="*/ 67 h 209"/>
                <a:gd name="T26" fmla="*/ 547 w 1120"/>
                <a:gd name="T27" fmla="*/ 63 h 209"/>
                <a:gd name="T28" fmla="*/ 454 w 1120"/>
                <a:gd name="T29" fmla="*/ 77 h 209"/>
                <a:gd name="T30" fmla="*/ 403 w 1120"/>
                <a:gd name="T31" fmla="*/ 76 h 209"/>
                <a:gd name="T32" fmla="*/ 362 w 1120"/>
                <a:gd name="T33" fmla="*/ 95 h 209"/>
                <a:gd name="T34" fmla="*/ 354 w 1120"/>
                <a:gd name="T35" fmla="*/ 116 h 209"/>
                <a:gd name="T36" fmla="*/ 313 w 1120"/>
                <a:gd name="T37" fmla="*/ 105 h 209"/>
                <a:gd name="T38" fmla="*/ 260 w 1120"/>
                <a:gd name="T39" fmla="*/ 167 h 209"/>
                <a:gd name="T40" fmla="*/ 206 w 1120"/>
                <a:gd name="T41" fmla="*/ 57 h 209"/>
                <a:gd name="T42" fmla="*/ 205 w 1120"/>
                <a:gd name="T43" fmla="*/ 115 h 209"/>
                <a:gd name="T44" fmla="*/ 197 w 1120"/>
                <a:gd name="T45" fmla="*/ 138 h 209"/>
                <a:gd name="T46" fmla="*/ 175 w 1120"/>
                <a:gd name="T47" fmla="*/ 161 h 209"/>
                <a:gd name="T48" fmla="*/ 141 w 1120"/>
                <a:gd name="T49" fmla="*/ 122 h 209"/>
                <a:gd name="T50" fmla="*/ 58 w 1120"/>
                <a:gd name="T51" fmla="*/ 49 h 209"/>
                <a:gd name="T52" fmla="*/ 81 w 1120"/>
                <a:gd name="T53" fmla="*/ 169 h 209"/>
                <a:gd name="T54" fmla="*/ 52 w 1120"/>
                <a:gd name="T55" fmla="*/ 209 h 209"/>
                <a:gd name="T56" fmla="*/ 1056 w 1120"/>
                <a:gd name="T57" fmla="*/ 164 h 209"/>
                <a:gd name="T58" fmla="*/ 1119 w 1120"/>
                <a:gd name="T59" fmla="*/ 54 h 209"/>
                <a:gd name="T60" fmla="*/ 321 w 1120"/>
                <a:gd name="T61" fmla="*/ 129 h 209"/>
                <a:gd name="T62" fmla="*/ 288 w 1120"/>
                <a:gd name="T63" fmla="*/ 176 h 209"/>
                <a:gd name="T64" fmla="*/ 281 w 1120"/>
                <a:gd name="T65" fmla="*/ 157 h 209"/>
                <a:gd name="T66" fmla="*/ 339 w 1120"/>
                <a:gd name="T67" fmla="*/ 139 h 209"/>
                <a:gd name="T68" fmla="*/ 411 w 1120"/>
                <a:gd name="T69" fmla="*/ 123 h 209"/>
                <a:gd name="T70" fmla="*/ 395 w 1120"/>
                <a:gd name="T71" fmla="*/ 148 h 209"/>
                <a:gd name="T72" fmla="*/ 379 w 1120"/>
                <a:gd name="T73" fmla="*/ 137 h 209"/>
                <a:gd name="T74" fmla="*/ 372 w 1120"/>
                <a:gd name="T75" fmla="*/ 99 h 209"/>
                <a:gd name="T76" fmla="*/ 380 w 1120"/>
                <a:gd name="T77" fmla="*/ 100 h 209"/>
                <a:gd name="T78" fmla="*/ 418 w 1120"/>
                <a:gd name="T79" fmla="*/ 113 h 209"/>
                <a:gd name="T80" fmla="*/ 438 w 1120"/>
                <a:gd name="T81" fmla="*/ 132 h 209"/>
                <a:gd name="T82" fmla="*/ 427 w 1120"/>
                <a:gd name="T83" fmla="*/ 109 h 209"/>
                <a:gd name="T84" fmla="*/ 551 w 1120"/>
                <a:gd name="T85" fmla="*/ 151 h 209"/>
                <a:gd name="T86" fmla="*/ 533 w 1120"/>
                <a:gd name="T87" fmla="*/ 112 h 209"/>
                <a:gd name="T88" fmla="*/ 497 w 1120"/>
                <a:gd name="T89" fmla="*/ 146 h 209"/>
                <a:gd name="T90" fmla="*/ 556 w 1120"/>
                <a:gd name="T91" fmla="*/ 107 h 209"/>
                <a:gd name="T92" fmla="*/ 487 w 1120"/>
                <a:gd name="T93" fmla="*/ 104 h 209"/>
                <a:gd name="T94" fmla="*/ 657 w 1120"/>
                <a:gd name="T95" fmla="*/ 139 h 209"/>
                <a:gd name="T96" fmla="*/ 643 w 1120"/>
                <a:gd name="T97" fmla="*/ 99 h 209"/>
                <a:gd name="T98" fmla="*/ 640 w 1120"/>
                <a:gd name="T99" fmla="*/ 149 h 209"/>
                <a:gd name="T100" fmla="*/ 619 w 1120"/>
                <a:gd name="T101" fmla="*/ 139 h 209"/>
                <a:gd name="T102" fmla="*/ 605 w 1120"/>
                <a:gd name="T103" fmla="*/ 129 h 209"/>
                <a:gd name="T104" fmla="*/ 592 w 1120"/>
                <a:gd name="T105" fmla="*/ 145 h 209"/>
                <a:gd name="T106" fmla="*/ 582 w 1120"/>
                <a:gd name="T107" fmla="*/ 105 h 209"/>
                <a:gd name="T108" fmla="*/ 610 w 1120"/>
                <a:gd name="T109" fmla="*/ 97 h 209"/>
                <a:gd name="T110" fmla="*/ 658 w 1120"/>
                <a:gd name="T111" fmla="*/ 75 h 209"/>
                <a:gd name="T112" fmla="*/ 886 w 1120"/>
                <a:gd name="T113" fmla="*/ 144 h 209"/>
                <a:gd name="T114" fmla="*/ 873 w 1120"/>
                <a:gd name="T115" fmla="*/ 168 h 209"/>
                <a:gd name="T116" fmla="*/ 884 w 1120"/>
                <a:gd name="T117" fmla="*/ 139 h 209"/>
                <a:gd name="T118" fmla="*/ 901 w 1120"/>
                <a:gd name="T119" fmla="*/ 131 h 209"/>
                <a:gd name="T120" fmla="*/ 923 w 1120"/>
                <a:gd name="T121" fmla="*/ 12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0" h="209">
                  <a:moveTo>
                    <a:pt x="1119" y="54"/>
                  </a:moveTo>
                  <a:cubicBezTo>
                    <a:pt x="1119" y="54"/>
                    <a:pt x="1057" y="35"/>
                    <a:pt x="1019" y="84"/>
                  </a:cubicBezTo>
                  <a:cubicBezTo>
                    <a:pt x="1021" y="69"/>
                    <a:pt x="1033" y="50"/>
                    <a:pt x="1070" y="39"/>
                  </a:cubicBezTo>
                  <a:cubicBezTo>
                    <a:pt x="1070" y="39"/>
                    <a:pt x="1023" y="42"/>
                    <a:pt x="1004" y="83"/>
                  </a:cubicBezTo>
                  <a:cubicBezTo>
                    <a:pt x="1004" y="53"/>
                    <a:pt x="997" y="24"/>
                    <a:pt x="974" y="11"/>
                  </a:cubicBezTo>
                  <a:cubicBezTo>
                    <a:pt x="974" y="11"/>
                    <a:pt x="994" y="43"/>
                    <a:pt x="991" y="88"/>
                  </a:cubicBezTo>
                  <a:cubicBezTo>
                    <a:pt x="966" y="56"/>
                    <a:pt x="921" y="64"/>
                    <a:pt x="921" y="64"/>
                  </a:cubicBezTo>
                  <a:cubicBezTo>
                    <a:pt x="967" y="68"/>
                    <a:pt x="980" y="90"/>
                    <a:pt x="982" y="109"/>
                  </a:cubicBezTo>
                  <a:cubicBezTo>
                    <a:pt x="969" y="89"/>
                    <a:pt x="945" y="81"/>
                    <a:pt x="945" y="81"/>
                  </a:cubicBezTo>
                  <a:cubicBezTo>
                    <a:pt x="992" y="114"/>
                    <a:pt x="974" y="147"/>
                    <a:pt x="956" y="166"/>
                  </a:cubicBezTo>
                  <a:cubicBezTo>
                    <a:pt x="947" y="153"/>
                    <a:pt x="928" y="121"/>
                    <a:pt x="954" y="106"/>
                  </a:cubicBezTo>
                  <a:cubicBezTo>
                    <a:pt x="954" y="106"/>
                    <a:pt x="933" y="107"/>
                    <a:pt x="923" y="128"/>
                  </a:cubicBezTo>
                  <a:cubicBezTo>
                    <a:pt x="921" y="128"/>
                    <a:pt x="916" y="128"/>
                    <a:pt x="908" y="129"/>
                  </a:cubicBezTo>
                  <a:cubicBezTo>
                    <a:pt x="909" y="123"/>
                    <a:pt x="911" y="115"/>
                    <a:pt x="915" y="106"/>
                  </a:cubicBezTo>
                  <a:cubicBezTo>
                    <a:pt x="918" y="105"/>
                    <a:pt x="921" y="104"/>
                    <a:pt x="924" y="103"/>
                  </a:cubicBezTo>
                  <a:cubicBezTo>
                    <a:pt x="924" y="103"/>
                    <a:pt x="921" y="103"/>
                    <a:pt x="916" y="104"/>
                  </a:cubicBezTo>
                  <a:cubicBezTo>
                    <a:pt x="917" y="103"/>
                    <a:pt x="918" y="101"/>
                    <a:pt x="919" y="100"/>
                  </a:cubicBezTo>
                  <a:cubicBezTo>
                    <a:pt x="919" y="100"/>
                    <a:pt x="917" y="102"/>
                    <a:pt x="915" y="104"/>
                  </a:cubicBezTo>
                  <a:cubicBezTo>
                    <a:pt x="900" y="107"/>
                    <a:pt x="871" y="117"/>
                    <a:pt x="849" y="154"/>
                  </a:cubicBezTo>
                  <a:cubicBezTo>
                    <a:pt x="855" y="128"/>
                    <a:pt x="874" y="81"/>
                    <a:pt x="942" y="85"/>
                  </a:cubicBezTo>
                  <a:cubicBezTo>
                    <a:pt x="942" y="85"/>
                    <a:pt x="895" y="64"/>
                    <a:pt x="856" y="100"/>
                  </a:cubicBezTo>
                  <a:cubicBezTo>
                    <a:pt x="860" y="88"/>
                    <a:pt x="873" y="74"/>
                    <a:pt x="904" y="68"/>
                  </a:cubicBezTo>
                  <a:cubicBezTo>
                    <a:pt x="904" y="68"/>
                    <a:pt x="866" y="66"/>
                    <a:pt x="844" y="97"/>
                  </a:cubicBezTo>
                  <a:cubicBezTo>
                    <a:pt x="849" y="73"/>
                    <a:pt x="848" y="49"/>
                    <a:pt x="831" y="37"/>
                  </a:cubicBezTo>
                  <a:cubicBezTo>
                    <a:pt x="831" y="37"/>
                    <a:pt x="842" y="64"/>
                    <a:pt x="833" y="101"/>
                  </a:cubicBezTo>
                  <a:cubicBezTo>
                    <a:pt x="817" y="72"/>
                    <a:pt x="780" y="74"/>
                    <a:pt x="780" y="74"/>
                  </a:cubicBezTo>
                  <a:cubicBezTo>
                    <a:pt x="816" y="82"/>
                    <a:pt x="823" y="101"/>
                    <a:pt x="822" y="116"/>
                  </a:cubicBezTo>
                  <a:cubicBezTo>
                    <a:pt x="815" y="99"/>
                    <a:pt x="796" y="90"/>
                    <a:pt x="796" y="90"/>
                  </a:cubicBezTo>
                  <a:cubicBezTo>
                    <a:pt x="809" y="103"/>
                    <a:pt x="814" y="114"/>
                    <a:pt x="814" y="124"/>
                  </a:cubicBezTo>
                  <a:cubicBezTo>
                    <a:pt x="814" y="123"/>
                    <a:pt x="814" y="122"/>
                    <a:pt x="814" y="122"/>
                  </a:cubicBezTo>
                  <a:cubicBezTo>
                    <a:pt x="814" y="124"/>
                    <a:pt x="814" y="126"/>
                    <a:pt x="814" y="128"/>
                  </a:cubicBezTo>
                  <a:cubicBezTo>
                    <a:pt x="814" y="128"/>
                    <a:pt x="814" y="128"/>
                    <a:pt x="814" y="129"/>
                  </a:cubicBezTo>
                  <a:cubicBezTo>
                    <a:pt x="814" y="129"/>
                    <a:pt x="814" y="129"/>
                    <a:pt x="814" y="130"/>
                  </a:cubicBezTo>
                  <a:cubicBezTo>
                    <a:pt x="814" y="130"/>
                    <a:pt x="814" y="130"/>
                    <a:pt x="814" y="131"/>
                  </a:cubicBezTo>
                  <a:cubicBezTo>
                    <a:pt x="811" y="141"/>
                    <a:pt x="800" y="150"/>
                    <a:pt x="790" y="156"/>
                  </a:cubicBezTo>
                  <a:cubicBezTo>
                    <a:pt x="790" y="155"/>
                    <a:pt x="790" y="155"/>
                    <a:pt x="790" y="155"/>
                  </a:cubicBezTo>
                  <a:cubicBezTo>
                    <a:pt x="799" y="140"/>
                    <a:pt x="798" y="126"/>
                    <a:pt x="795" y="114"/>
                  </a:cubicBezTo>
                  <a:cubicBezTo>
                    <a:pt x="796" y="113"/>
                    <a:pt x="798" y="112"/>
                    <a:pt x="800" y="112"/>
                  </a:cubicBezTo>
                  <a:cubicBezTo>
                    <a:pt x="800" y="112"/>
                    <a:pt x="797" y="111"/>
                    <a:pt x="794" y="112"/>
                  </a:cubicBezTo>
                  <a:cubicBezTo>
                    <a:pt x="789" y="99"/>
                    <a:pt x="781" y="91"/>
                    <a:pt x="781" y="91"/>
                  </a:cubicBezTo>
                  <a:cubicBezTo>
                    <a:pt x="786" y="99"/>
                    <a:pt x="788" y="107"/>
                    <a:pt x="789" y="113"/>
                  </a:cubicBezTo>
                  <a:cubicBezTo>
                    <a:pt x="785" y="114"/>
                    <a:pt x="780" y="117"/>
                    <a:pt x="776" y="121"/>
                  </a:cubicBezTo>
                  <a:cubicBezTo>
                    <a:pt x="774" y="115"/>
                    <a:pt x="772" y="111"/>
                    <a:pt x="769" y="108"/>
                  </a:cubicBezTo>
                  <a:cubicBezTo>
                    <a:pt x="770" y="106"/>
                    <a:pt x="771" y="105"/>
                    <a:pt x="772" y="103"/>
                  </a:cubicBezTo>
                  <a:cubicBezTo>
                    <a:pt x="772" y="103"/>
                    <a:pt x="771" y="104"/>
                    <a:pt x="768" y="107"/>
                  </a:cubicBezTo>
                  <a:cubicBezTo>
                    <a:pt x="758" y="97"/>
                    <a:pt x="746" y="96"/>
                    <a:pt x="746" y="96"/>
                  </a:cubicBezTo>
                  <a:cubicBezTo>
                    <a:pt x="756" y="102"/>
                    <a:pt x="758" y="110"/>
                    <a:pt x="757" y="119"/>
                  </a:cubicBezTo>
                  <a:cubicBezTo>
                    <a:pt x="754" y="125"/>
                    <a:pt x="751" y="132"/>
                    <a:pt x="750" y="140"/>
                  </a:cubicBezTo>
                  <a:cubicBezTo>
                    <a:pt x="749" y="142"/>
                    <a:pt x="747" y="145"/>
                    <a:pt x="746" y="147"/>
                  </a:cubicBezTo>
                  <a:cubicBezTo>
                    <a:pt x="740" y="141"/>
                    <a:pt x="736" y="132"/>
                    <a:pt x="740" y="124"/>
                  </a:cubicBezTo>
                  <a:cubicBezTo>
                    <a:pt x="740" y="124"/>
                    <a:pt x="734" y="132"/>
                    <a:pt x="731" y="142"/>
                  </a:cubicBezTo>
                  <a:cubicBezTo>
                    <a:pt x="719" y="122"/>
                    <a:pt x="717" y="96"/>
                    <a:pt x="757" y="71"/>
                  </a:cubicBezTo>
                  <a:cubicBezTo>
                    <a:pt x="757" y="71"/>
                    <a:pt x="732" y="78"/>
                    <a:pt x="717" y="97"/>
                  </a:cubicBezTo>
                  <a:cubicBezTo>
                    <a:pt x="721" y="78"/>
                    <a:pt x="735" y="57"/>
                    <a:pt x="781" y="55"/>
                  </a:cubicBezTo>
                  <a:cubicBezTo>
                    <a:pt x="781" y="55"/>
                    <a:pt x="737" y="45"/>
                    <a:pt x="709" y="76"/>
                  </a:cubicBezTo>
                  <a:cubicBezTo>
                    <a:pt x="710" y="31"/>
                    <a:pt x="732" y="0"/>
                    <a:pt x="732" y="0"/>
                  </a:cubicBezTo>
                  <a:cubicBezTo>
                    <a:pt x="708" y="12"/>
                    <a:pt x="699" y="41"/>
                    <a:pt x="697" y="70"/>
                  </a:cubicBezTo>
                  <a:cubicBezTo>
                    <a:pt x="680" y="29"/>
                    <a:pt x="634" y="24"/>
                    <a:pt x="634" y="24"/>
                  </a:cubicBezTo>
                  <a:cubicBezTo>
                    <a:pt x="670" y="37"/>
                    <a:pt x="681" y="56"/>
                    <a:pt x="683" y="71"/>
                  </a:cubicBezTo>
                  <a:cubicBezTo>
                    <a:pt x="647" y="21"/>
                    <a:pt x="584" y="37"/>
                    <a:pt x="584" y="37"/>
                  </a:cubicBezTo>
                  <a:cubicBezTo>
                    <a:pt x="622" y="41"/>
                    <a:pt x="645" y="55"/>
                    <a:pt x="657" y="74"/>
                  </a:cubicBezTo>
                  <a:cubicBezTo>
                    <a:pt x="652" y="73"/>
                    <a:pt x="641" y="72"/>
                    <a:pt x="628" y="74"/>
                  </a:cubicBezTo>
                  <a:cubicBezTo>
                    <a:pt x="623" y="71"/>
                    <a:pt x="618" y="69"/>
                    <a:pt x="614" y="67"/>
                  </a:cubicBezTo>
                  <a:cubicBezTo>
                    <a:pt x="616" y="67"/>
                    <a:pt x="617" y="66"/>
                    <a:pt x="619" y="65"/>
                  </a:cubicBezTo>
                  <a:cubicBezTo>
                    <a:pt x="619" y="65"/>
                    <a:pt x="616" y="66"/>
                    <a:pt x="613" y="67"/>
                  </a:cubicBezTo>
                  <a:cubicBezTo>
                    <a:pt x="605" y="63"/>
                    <a:pt x="599" y="63"/>
                    <a:pt x="599" y="63"/>
                  </a:cubicBezTo>
                  <a:cubicBezTo>
                    <a:pt x="603" y="64"/>
                    <a:pt x="606" y="66"/>
                    <a:pt x="609" y="68"/>
                  </a:cubicBezTo>
                  <a:cubicBezTo>
                    <a:pt x="598" y="72"/>
                    <a:pt x="578" y="82"/>
                    <a:pt x="570" y="105"/>
                  </a:cubicBezTo>
                  <a:cubicBezTo>
                    <a:pt x="567" y="81"/>
                    <a:pt x="558" y="58"/>
                    <a:pt x="538" y="49"/>
                  </a:cubicBezTo>
                  <a:cubicBezTo>
                    <a:pt x="538" y="49"/>
                    <a:pt x="542" y="54"/>
                    <a:pt x="547" y="63"/>
                  </a:cubicBezTo>
                  <a:cubicBezTo>
                    <a:pt x="533" y="61"/>
                    <a:pt x="503" y="60"/>
                    <a:pt x="481" y="83"/>
                  </a:cubicBezTo>
                  <a:cubicBezTo>
                    <a:pt x="483" y="38"/>
                    <a:pt x="507" y="8"/>
                    <a:pt x="507" y="8"/>
                  </a:cubicBezTo>
                  <a:cubicBezTo>
                    <a:pt x="482" y="19"/>
                    <a:pt x="472" y="47"/>
                    <a:pt x="468" y="77"/>
                  </a:cubicBezTo>
                  <a:cubicBezTo>
                    <a:pt x="454" y="35"/>
                    <a:pt x="408" y="29"/>
                    <a:pt x="408" y="29"/>
                  </a:cubicBezTo>
                  <a:cubicBezTo>
                    <a:pt x="443" y="42"/>
                    <a:pt x="453" y="62"/>
                    <a:pt x="454" y="77"/>
                  </a:cubicBezTo>
                  <a:cubicBezTo>
                    <a:pt x="421" y="26"/>
                    <a:pt x="357" y="40"/>
                    <a:pt x="357" y="40"/>
                  </a:cubicBezTo>
                  <a:cubicBezTo>
                    <a:pt x="399" y="45"/>
                    <a:pt x="421" y="63"/>
                    <a:pt x="432" y="84"/>
                  </a:cubicBezTo>
                  <a:cubicBezTo>
                    <a:pt x="425" y="84"/>
                    <a:pt x="417" y="84"/>
                    <a:pt x="409" y="86"/>
                  </a:cubicBezTo>
                  <a:cubicBezTo>
                    <a:pt x="405" y="83"/>
                    <a:pt x="402" y="81"/>
                    <a:pt x="399" y="78"/>
                  </a:cubicBezTo>
                  <a:cubicBezTo>
                    <a:pt x="400" y="78"/>
                    <a:pt x="401" y="77"/>
                    <a:pt x="403" y="76"/>
                  </a:cubicBezTo>
                  <a:cubicBezTo>
                    <a:pt x="403" y="76"/>
                    <a:pt x="401" y="77"/>
                    <a:pt x="398" y="78"/>
                  </a:cubicBezTo>
                  <a:cubicBezTo>
                    <a:pt x="383" y="68"/>
                    <a:pt x="371" y="66"/>
                    <a:pt x="371" y="66"/>
                  </a:cubicBezTo>
                  <a:cubicBezTo>
                    <a:pt x="379" y="70"/>
                    <a:pt x="386" y="75"/>
                    <a:pt x="392" y="79"/>
                  </a:cubicBezTo>
                  <a:cubicBezTo>
                    <a:pt x="385" y="82"/>
                    <a:pt x="375" y="87"/>
                    <a:pt x="366" y="96"/>
                  </a:cubicBezTo>
                  <a:cubicBezTo>
                    <a:pt x="364" y="95"/>
                    <a:pt x="362" y="95"/>
                    <a:pt x="362" y="95"/>
                  </a:cubicBezTo>
                  <a:cubicBezTo>
                    <a:pt x="364" y="95"/>
                    <a:pt x="365" y="96"/>
                    <a:pt x="366" y="96"/>
                  </a:cubicBezTo>
                  <a:cubicBezTo>
                    <a:pt x="363" y="100"/>
                    <a:pt x="360" y="103"/>
                    <a:pt x="358" y="108"/>
                  </a:cubicBezTo>
                  <a:cubicBezTo>
                    <a:pt x="357" y="107"/>
                    <a:pt x="357" y="106"/>
                    <a:pt x="357" y="106"/>
                  </a:cubicBezTo>
                  <a:cubicBezTo>
                    <a:pt x="357" y="106"/>
                    <a:pt x="357" y="108"/>
                    <a:pt x="356" y="111"/>
                  </a:cubicBezTo>
                  <a:cubicBezTo>
                    <a:pt x="355" y="113"/>
                    <a:pt x="355" y="114"/>
                    <a:pt x="354" y="116"/>
                  </a:cubicBezTo>
                  <a:cubicBezTo>
                    <a:pt x="351" y="92"/>
                    <a:pt x="342" y="69"/>
                    <a:pt x="322" y="60"/>
                  </a:cubicBezTo>
                  <a:cubicBezTo>
                    <a:pt x="322" y="60"/>
                    <a:pt x="342" y="85"/>
                    <a:pt x="344" y="121"/>
                  </a:cubicBezTo>
                  <a:cubicBezTo>
                    <a:pt x="335" y="112"/>
                    <a:pt x="325" y="108"/>
                    <a:pt x="315" y="106"/>
                  </a:cubicBezTo>
                  <a:cubicBezTo>
                    <a:pt x="315" y="105"/>
                    <a:pt x="316" y="105"/>
                    <a:pt x="317" y="104"/>
                  </a:cubicBezTo>
                  <a:cubicBezTo>
                    <a:pt x="317" y="104"/>
                    <a:pt x="316" y="105"/>
                    <a:pt x="313" y="105"/>
                  </a:cubicBezTo>
                  <a:cubicBezTo>
                    <a:pt x="298" y="103"/>
                    <a:pt x="285" y="106"/>
                    <a:pt x="285" y="106"/>
                  </a:cubicBezTo>
                  <a:cubicBezTo>
                    <a:pt x="293" y="106"/>
                    <a:pt x="300" y="107"/>
                    <a:pt x="306" y="108"/>
                  </a:cubicBezTo>
                  <a:cubicBezTo>
                    <a:pt x="293" y="114"/>
                    <a:pt x="272" y="129"/>
                    <a:pt x="262" y="163"/>
                  </a:cubicBezTo>
                  <a:cubicBezTo>
                    <a:pt x="262" y="163"/>
                    <a:pt x="262" y="163"/>
                    <a:pt x="262" y="162"/>
                  </a:cubicBezTo>
                  <a:cubicBezTo>
                    <a:pt x="262" y="162"/>
                    <a:pt x="261" y="164"/>
                    <a:pt x="260" y="167"/>
                  </a:cubicBezTo>
                  <a:cubicBezTo>
                    <a:pt x="258" y="141"/>
                    <a:pt x="262" y="92"/>
                    <a:pt x="328" y="83"/>
                  </a:cubicBezTo>
                  <a:cubicBezTo>
                    <a:pt x="328" y="83"/>
                    <a:pt x="276" y="72"/>
                    <a:pt x="250" y="114"/>
                  </a:cubicBezTo>
                  <a:cubicBezTo>
                    <a:pt x="250" y="101"/>
                    <a:pt x="258" y="86"/>
                    <a:pt x="286" y="74"/>
                  </a:cubicBezTo>
                  <a:cubicBezTo>
                    <a:pt x="286" y="74"/>
                    <a:pt x="249" y="80"/>
                    <a:pt x="238" y="114"/>
                  </a:cubicBezTo>
                  <a:cubicBezTo>
                    <a:pt x="235" y="90"/>
                    <a:pt x="226" y="66"/>
                    <a:pt x="206" y="57"/>
                  </a:cubicBezTo>
                  <a:cubicBezTo>
                    <a:pt x="206" y="57"/>
                    <a:pt x="226" y="82"/>
                    <a:pt x="228" y="119"/>
                  </a:cubicBezTo>
                  <a:cubicBezTo>
                    <a:pt x="204" y="94"/>
                    <a:pt x="168" y="104"/>
                    <a:pt x="168" y="104"/>
                  </a:cubicBezTo>
                  <a:cubicBezTo>
                    <a:pt x="206" y="104"/>
                    <a:pt x="219" y="121"/>
                    <a:pt x="223" y="136"/>
                  </a:cubicBezTo>
                  <a:cubicBezTo>
                    <a:pt x="220" y="133"/>
                    <a:pt x="217" y="131"/>
                    <a:pt x="214" y="128"/>
                  </a:cubicBezTo>
                  <a:cubicBezTo>
                    <a:pt x="210" y="120"/>
                    <a:pt x="205" y="115"/>
                    <a:pt x="205" y="115"/>
                  </a:cubicBezTo>
                  <a:cubicBezTo>
                    <a:pt x="207" y="119"/>
                    <a:pt x="208" y="122"/>
                    <a:pt x="209" y="125"/>
                  </a:cubicBezTo>
                  <a:cubicBezTo>
                    <a:pt x="199" y="119"/>
                    <a:pt x="189" y="116"/>
                    <a:pt x="189" y="116"/>
                  </a:cubicBezTo>
                  <a:cubicBezTo>
                    <a:pt x="200" y="122"/>
                    <a:pt x="208" y="129"/>
                    <a:pt x="212" y="136"/>
                  </a:cubicBezTo>
                  <a:cubicBezTo>
                    <a:pt x="216" y="153"/>
                    <a:pt x="210" y="165"/>
                    <a:pt x="201" y="172"/>
                  </a:cubicBezTo>
                  <a:cubicBezTo>
                    <a:pt x="203" y="157"/>
                    <a:pt x="201" y="146"/>
                    <a:pt x="197" y="138"/>
                  </a:cubicBezTo>
                  <a:cubicBezTo>
                    <a:pt x="197" y="138"/>
                    <a:pt x="198" y="137"/>
                    <a:pt x="199" y="136"/>
                  </a:cubicBezTo>
                  <a:cubicBezTo>
                    <a:pt x="199" y="136"/>
                    <a:pt x="198" y="136"/>
                    <a:pt x="196" y="137"/>
                  </a:cubicBezTo>
                  <a:cubicBezTo>
                    <a:pt x="186" y="122"/>
                    <a:pt x="169" y="120"/>
                    <a:pt x="169" y="120"/>
                  </a:cubicBezTo>
                  <a:cubicBezTo>
                    <a:pt x="181" y="127"/>
                    <a:pt x="183" y="138"/>
                    <a:pt x="180" y="148"/>
                  </a:cubicBezTo>
                  <a:cubicBezTo>
                    <a:pt x="178" y="151"/>
                    <a:pt x="176" y="156"/>
                    <a:pt x="175" y="161"/>
                  </a:cubicBezTo>
                  <a:cubicBezTo>
                    <a:pt x="173" y="165"/>
                    <a:pt x="171" y="169"/>
                    <a:pt x="169" y="172"/>
                  </a:cubicBezTo>
                  <a:cubicBezTo>
                    <a:pt x="164" y="164"/>
                    <a:pt x="162" y="151"/>
                    <a:pt x="170" y="133"/>
                  </a:cubicBezTo>
                  <a:cubicBezTo>
                    <a:pt x="170" y="133"/>
                    <a:pt x="153" y="154"/>
                    <a:pt x="161" y="176"/>
                  </a:cubicBezTo>
                  <a:cubicBezTo>
                    <a:pt x="145" y="156"/>
                    <a:pt x="133" y="125"/>
                    <a:pt x="180" y="95"/>
                  </a:cubicBezTo>
                  <a:cubicBezTo>
                    <a:pt x="180" y="95"/>
                    <a:pt x="155" y="102"/>
                    <a:pt x="141" y="122"/>
                  </a:cubicBezTo>
                  <a:cubicBezTo>
                    <a:pt x="144" y="103"/>
                    <a:pt x="159" y="81"/>
                    <a:pt x="205" y="79"/>
                  </a:cubicBezTo>
                  <a:cubicBezTo>
                    <a:pt x="205" y="79"/>
                    <a:pt x="161" y="69"/>
                    <a:pt x="133" y="101"/>
                  </a:cubicBezTo>
                  <a:cubicBezTo>
                    <a:pt x="133" y="56"/>
                    <a:pt x="155" y="24"/>
                    <a:pt x="155" y="24"/>
                  </a:cubicBezTo>
                  <a:cubicBezTo>
                    <a:pt x="131" y="36"/>
                    <a:pt x="122" y="65"/>
                    <a:pt x="121" y="95"/>
                  </a:cubicBezTo>
                  <a:cubicBezTo>
                    <a:pt x="104" y="53"/>
                    <a:pt x="58" y="49"/>
                    <a:pt x="58" y="49"/>
                  </a:cubicBezTo>
                  <a:cubicBezTo>
                    <a:pt x="93" y="61"/>
                    <a:pt x="104" y="80"/>
                    <a:pt x="106" y="95"/>
                  </a:cubicBezTo>
                  <a:cubicBezTo>
                    <a:pt x="70" y="45"/>
                    <a:pt x="7" y="61"/>
                    <a:pt x="7" y="61"/>
                  </a:cubicBezTo>
                  <a:cubicBezTo>
                    <a:pt x="90" y="69"/>
                    <a:pt x="98" y="129"/>
                    <a:pt x="97" y="161"/>
                  </a:cubicBezTo>
                  <a:cubicBezTo>
                    <a:pt x="76" y="95"/>
                    <a:pt x="23" y="87"/>
                    <a:pt x="23" y="87"/>
                  </a:cubicBezTo>
                  <a:cubicBezTo>
                    <a:pt x="72" y="110"/>
                    <a:pt x="81" y="147"/>
                    <a:pt x="81" y="169"/>
                  </a:cubicBezTo>
                  <a:cubicBezTo>
                    <a:pt x="66" y="122"/>
                    <a:pt x="15" y="116"/>
                    <a:pt x="15" y="116"/>
                  </a:cubicBezTo>
                  <a:cubicBezTo>
                    <a:pt x="60" y="132"/>
                    <a:pt x="66" y="157"/>
                    <a:pt x="64" y="173"/>
                  </a:cubicBezTo>
                  <a:cubicBezTo>
                    <a:pt x="18" y="157"/>
                    <a:pt x="11" y="127"/>
                    <a:pt x="11" y="127"/>
                  </a:cubicBezTo>
                  <a:cubicBezTo>
                    <a:pt x="11" y="127"/>
                    <a:pt x="0" y="170"/>
                    <a:pt x="41" y="203"/>
                  </a:cubicBezTo>
                  <a:cubicBezTo>
                    <a:pt x="44" y="205"/>
                    <a:pt x="48" y="207"/>
                    <a:pt x="52" y="209"/>
                  </a:cubicBezTo>
                  <a:cubicBezTo>
                    <a:pt x="1071" y="209"/>
                    <a:pt x="1071" y="209"/>
                    <a:pt x="1071" y="209"/>
                  </a:cubicBezTo>
                  <a:cubicBezTo>
                    <a:pt x="1075" y="204"/>
                    <a:pt x="1076" y="199"/>
                    <a:pt x="1075" y="194"/>
                  </a:cubicBezTo>
                  <a:cubicBezTo>
                    <a:pt x="1076" y="194"/>
                    <a:pt x="1076" y="194"/>
                    <a:pt x="1076" y="194"/>
                  </a:cubicBezTo>
                  <a:cubicBezTo>
                    <a:pt x="1120" y="162"/>
                    <a:pt x="1112" y="120"/>
                    <a:pt x="1112" y="120"/>
                  </a:cubicBezTo>
                  <a:cubicBezTo>
                    <a:pt x="1112" y="120"/>
                    <a:pt x="1103" y="149"/>
                    <a:pt x="1056" y="164"/>
                  </a:cubicBezTo>
                  <a:cubicBezTo>
                    <a:pt x="1055" y="147"/>
                    <a:pt x="1063" y="122"/>
                    <a:pt x="1108" y="108"/>
                  </a:cubicBezTo>
                  <a:cubicBezTo>
                    <a:pt x="1108" y="108"/>
                    <a:pt x="1056" y="112"/>
                    <a:pt x="1039" y="159"/>
                  </a:cubicBezTo>
                  <a:cubicBezTo>
                    <a:pt x="1041" y="136"/>
                    <a:pt x="1052" y="100"/>
                    <a:pt x="1102" y="79"/>
                  </a:cubicBezTo>
                  <a:cubicBezTo>
                    <a:pt x="1102" y="79"/>
                    <a:pt x="1049" y="84"/>
                    <a:pt x="1023" y="150"/>
                  </a:cubicBezTo>
                  <a:cubicBezTo>
                    <a:pt x="1024" y="118"/>
                    <a:pt x="1036" y="58"/>
                    <a:pt x="1119" y="54"/>
                  </a:cubicBezTo>
                  <a:close/>
                  <a:moveTo>
                    <a:pt x="321" y="184"/>
                  </a:moveTo>
                  <a:cubicBezTo>
                    <a:pt x="334" y="164"/>
                    <a:pt x="331" y="144"/>
                    <a:pt x="329" y="138"/>
                  </a:cubicBezTo>
                  <a:cubicBezTo>
                    <a:pt x="342" y="156"/>
                    <a:pt x="333" y="174"/>
                    <a:pt x="323" y="186"/>
                  </a:cubicBezTo>
                  <a:cubicBezTo>
                    <a:pt x="323" y="186"/>
                    <a:pt x="322" y="185"/>
                    <a:pt x="321" y="184"/>
                  </a:cubicBezTo>
                  <a:close/>
                  <a:moveTo>
                    <a:pt x="321" y="129"/>
                  </a:moveTo>
                  <a:cubicBezTo>
                    <a:pt x="324" y="132"/>
                    <a:pt x="327" y="135"/>
                    <a:pt x="329" y="138"/>
                  </a:cubicBezTo>
                  <a:cubicBezTo>
                    <a:pt x="328" y="141"/>
                    <a:pt x="324" y="153"/>
                    <a:pt x="309" y="164"/>
                  </a:cubicBezTo>
                  <a:cubicBezTo>
                    <a:pt x="306" y="155"/>
                    <a:pt x="306" y="145"/>
                    <a:pt x="316" y="138"/>
                  </a:cubicBezTo>
                  <a:cubicBezTo>
                    <a:pt x="316" y="138"/>
                    <a:pt x="288" y="142"/>
                    <a:pt x="292" y="175"/>
                  </a:cubicBezTo>
                  <a:cubicBezTo>
                    <a:pt x="291" y="175"/>
                    <a:pt x="289" y="176"/>
                    <a:pt x="288" y="176"/>
                  </a:cubicBezTo>
                  <a:cubicBezTo>
                    <a:pt x="286" y="163"/>
                    <a:pt x="289" y="144"/>
                    <a:pt x="321" y="129"/>
                  </a:cubicBezTo>
                  <a:close/>
                  <a:moveTo>
                    <a:pt x="339" y="139"/>
                  </a:moveTo>
                  <a:cubicBezTo>
                    <a:pt x="326" y="123"/>
                    <a:pt x="306" y="118"/>
                    <a:pt x="306" y="118"/>
                  </a:cubicBezTo>
                  <a:cubicBezTo>
                    <a:pt x="312" y="122"/>
                    <a:pt x="317" y="125"/>
                    <a:pt x="321" y="129"/>
                  </a:cubicBezTo>
                  <a:cubicBezTo>
                    <a:pt x="312" y="131"/>
                    <a:pt x="292" y="138"/>
                    <a:pt x="281" y="157"/>
                  </a:cubicBezTo>
                  <a:cubicBezTo>
                    <a:pt x="281" y="151"/>
                    <a:pt x="283" y="144"/>
                    <a:pt x="287" y="135"/>
                  </a:cubicBezTo>
                  <a:cubicBezTo>
                    <a:pt x="287" y="135"/>
                    <a:pt x="274" y="150"/>
                    <a:pt x="276" y="169"/>
                  </a:cubicBezTo>
                  <a:cubicBezTo>
                    <a:pt x="275" y="170"/>
                    <a:pt x="275" y="172"/>
                    <a:pt x="274" y="173"/>
                  </a:cubicBezTo>
                  <a:cubicBezTo>
                    <a:pt x="273" y="156"/>
                    <a:pt x="277" y="129"/>
                    <a:pt x="309" y="109"/>
                  </a:cubicBezTo>
                  <a:cubicBezTo>
                    <a:pt x="328" y="115"/>
                    <a:pt x="336" y="127"/>
                    <a:pt x="339" y="139"/>
                  </a:cubicBezTo>
                  <a:close/>
                  <a:moveTo>
                    <a:pt x="422" y="141"/>
                  </a:moveTo>
                  <a:cubicBezTo>
                    <a:pt x="423" y="140"/>
                    <a:pt x="423" y="140"/>
                    <a:pt x="424" y="139"/>
                  </a:cubicBezTo>
                  <a:cubicBezTo>
                    <a:pt x="425" y="143"/>
                    <a:pt x="425" y="147"/>
                    <a:pt x="425" y="150"/>
                  </a:cubicBezTo>
                  <a:cubicBezTo>
                    <a:pt x="424" y="147"/>
                    <a:pt x="423" y="144"/>
                    <a:pt x="422" y="141"/>
                  </a:cubicBezTo>
                  <a:close/>
                  <a:moveTo>
                    <a:pt x="411" y="123"/>
                  </a:moveTo>
                  <a:cubicBezTo>
                    <a:pt x="414" y="120"/>
                    <a:pt x="416" y="118"/>
                    <a:pt x="419" y="116"/>
                  </a:cubicBezTo>
                  <a:cubicBezTo>
                    <a:pt x="422" y="123"/>
                    <a:pt x="423" y="129"/>
                    <a:pt x="424" y="136"/>
                  </a:cubicBezTo>
                  <a:cubicBezTo>
                    <a:pt x="423" y="136"/>
                    <a:pt x="422" y="137"/>
                    <a:pt x="420" y="138"/>
                  </a:cubicBezTo>
                  <a:cubicBezTo>
                    <a:pt x="418" y="132"/>
                    <a:pt x="415" y="127"/>
                    <a:pt x="411" y="123"/>
                  </a:cubicBezTo>
                  <a:close/>
                  <a:moveTo>
                    <a:pt x="395" y="148"/>
                  </a:moveTo>
                  <a:cubicBezTo>
                    <a:pt x="397" y="142"/>
                    <a:pt x="400" y="136"/>
                    <a:pt x="405" y="130"/>
                  </a:cubicBezTo>
                  <a:cubicBezTo>
                    <a:pt x="407" y="135"/>
                    <a:pt x="408" y="141"/>
                    <a:pt x="408" y="146"/>
                  </a:cubicBezTo>
                  <a:cubicBezTo>
                    <a:pt x="406" y="148"/>
                    <a:pt x="404" y="150"/>
                    <a:pt x="403" y="152"/>
                  </a:cubicBezTo>
                  <a:cubicBezTo>
                    <a:pt x="400" y="150"/>
                    <a:pt x="397" y="149"/>
                    <a:pt x="395" y="148"/>
                  </a:cubicBezTo>
                  <a:close/>
                  <a:moveTo>
                    <a:pt x="379" y="137"/>
                  </a:moveTo>
                  <a:cubicBezTo>
                    <a:pt x="381" y="128"/>
                    <a:pt x="385" y="119"/>
                    <a:pt x="391" y="111"/>
                  </a:cubicBezTo>
                  <a:cubicBezTo>
                    <a:pt x="396" y="116"/>
                    <a:pt x="399" y="120"/>
                    <a:pt x="402" y="124"/>
                  </a:cubicBezTo>
                  <a:cubicBezTo>
                    <a:pt x="397" y="129"/>
                    <a:pt x="392" y="136"/>
                    <a:pt x="387" y="143"/>
                  </a:cubicBezTo>
                  <a:cubicBezTo>
                    <a:pt x="384" y="141"/>
                    <a:pt x="381" y="139"/>
                    <a:pt x="379" y="137"/>
                  </a:cubicBezTo>
                  <a:close/>
                  <a:moveTo>
                    <a:pt x="372" y="99"/>
                  </a:moveTo>
                  <a:cubicBezTo>
                    <a:pt x="374" y="100"/>
                    <a:pt x="376" y="101"/>
                    <a:pt x="378" y="102"/>
                  </a:cubicBezTo>
                  <a:cubicBezTo>
                    <a:pt x="373" y="106"/>
                    <a:pt x="370" y="111"/>
                    <a:pt x="366" y="116"/>
                  </a:cubicBezTo>
                  <a:cubicBezTo>
                    <a:pt x="366" y="111"/>
                    <a:pt x="368" y="105"/>
                    <a:pt x="372" y="99"/>
                  </a:cubicBezTo>
                  <a:close/>
                  <a:moveTo>
                    <a:pt x="402" y="88"/>
                  </a:moveTo>
                  <a:cubicBezTo>
                    <a:pt x="394" y="91"/>
                    <a:pt x="387" y="94"/>
                    <a:pt x="380" y="100"/>
                  </a:cubicBezTo>
                  <a:cubicBezTo>
                    <a:pt x="377" y="99"/>
                    <a:pt x="375" y="98"/>
                    <a:pt x="373" y="98"/>
                  </a:cubicBezTo>
                  <a:cubicBezTo>
                    <a:pt x="377" y="92"/>
                    <a:pt x="384" y="86"/>
                    <a:pt x="394" y="81"/>
                  </a:cubicBezTo>
                  <a:cubicBezTo>
                    <a:pt x="397" y="83"/>
                    <a:pt x="399" y="86"/>
                    <a:pt x="402" y="88"/>
                  </a:cubicBezTo>
                  <a:close/>
                  <a:moveTo>
                    <a:pt x="409" y="96"/>
                  </a:moveTo>
                  <a:cubicBezTo>
                    <a:pt x="413" y="102"/>
                    <a:pt x="416" y="107"/>
                    <a:pt x="418" y="113"/>
                  </a:cubicBezTo>
                  <a:cubicBezTo>
                    <a:pt x="415" y="114"/>
                    <a:pt x="412" y="116"/>
                    <a:pt x="408" y="119"/>
                  </a:cubicBezTo>
                  <a:cubicBezTo>
                    <a:pt x="404" y="114"/>
                    <a:pt x="399" y="111"/>
                    <a:pt x="394" y="108"/>
                  </a:cubicBezTo>
                  <a:cubicBezTo>
                    <a:pt x="398" y="104"/>
                    <a:pt x="403" y="100"/>
                    <a:pt x="409" y="96"/>
                  </a:cubicBezTo>
                  <a:close/>
                  <a:moveTo>
                    <a:pt x="441" y="143"/>
                  </a:moveTo>
                  <a:cubicBezTo>
                    <a:pt x="440" y="139"/>
                    <a:pt x="439" y="135"/>
                    <a:pt x="438" y="132"/>
                  </a:cubicBezTo>
                  <a:cubicBezTo>
                    <a:pt x="439" y="131"/>
                    <a:pt x="440" y="131"/>
                    <a:pt x="441" y="130"/>
                  </a:cubicBezTo>
                  <a:cubicBezTo>
                    <a:pt x="441" y="130"/>
                    <a:pt x="440" y="130"/>
                    <a:pt x="438" y="131"/>
                  </a:cubicBezTo>
                  <a:cubicBezTo>
                    <a:pt x="435" y="123"/>
                    <a:pt x="432" y="116"/>
                    <a:pt x="428" y="110"/>
                  </a:cubicBezTo>
                  <a:cubicBezTo>
                    <a:pt x="430" y="109"/>
                    <a:pt x="432" y="108"/>
                    <a:pt x="433" y="107"/>
                  </a:cubicBezTo>
                  <a:cubicBezTo>
                    <a:pt x="433" y="107"/>
                    <a:pt x="431" y="107"/>
                    <a:pt x="427" y="109"/>
                  </a:cubicBezTo>
                  <a:cubicBezTo>
                    <a:pt x="423" y="103"/>
                    <a:pt x="420" y="97"/>
                    <a:pt x="416" y="93"/>
                  </a:cubicBezTo>
                  <a:cubicBezTo>
                    <a:pt x="421" y="91"/>
                    <a:pt x="427" y="89"/>
                    <a:pt x="433" y="87"/>
                  </a:cubicBezTo>
                  <a:cubicBezTo>
                    <a:pt x="443" y="107"/>
                    <a:pt x="443" y="128"/>
                    <a:pt x="441" y="143"/>
                  </a:cubicBezTo>
                  <a:close/>
                  <a:moveTo>
                    <a:pt x="543" y="124"/>
                  </a:moveTo>
                  <a:cubicBezTo>
                    <a:pt x="550" y="133"/>
                    <a:pt x="552" y="142"/>
                    <a:pt x="551" y="151"/>
                  </a:cubicBezTo>
                  <a:cubicBezTo>
                    <a:pt x="549" y="153"/>
                    <a:pt x="547" y="155"/>
                    <a:pt x="545" y="156"/>
                  </a:cubicBezTo>
                  <a:cubicBezTo>
                    <a:pt x="547" y="142"/>
                    <a:pt x="546" y="132"/>
                    <a:pt x="543" y="124"/>
                  </a:cubicBezTo>
                  <a:close/>
                  <a:moveTo>
                    <a:pt x="507" y="95"/>
                  </a:moveTo>
                  <a:cubicBezTo>
                    <a:pt x="540" y="97"/>
                    <a:pt x="551" y="113"/>
                    <a:pt x="555" y="128"/>
                  </a:cubicBezTo>
                  <a:cubicBezTo>
                    <a:pt x="548" y="120"/>
                    <a:pt x="540" y="115"/>
                    <a:pt x="533" y="112"/>
                  </a:cubicBezTo>
                  <a:cubicBezTo>
                    <a:pt x="525" y="105"/>
                    <a:pt x="516" y="104"/>
                    <a:pt x="516" y="104"/>
                  </a:cubicBezTo>
                  <a:cubicBezTo>
                    <a:pt x="526" y="110"/>
                    <a:pt x="528" y="120"/>
                    <a:pt x="526" y="129"/>
                  </a:cubicBezTo>
                  <a:cubicBezTo>
                    <a:pt x="518" y="132"/>
                    <a:pt x="506" y="140"/>
                    <a:pt x="507" y="162"/>
                  </a:cubicBezTo>
                  <a:cubicBezTo>
                    <a:pt x="507" y="162"/>
                    <a:pt x="507" y="163"/>
                    <a:pt x="507" y="163"/>
                  </a:cubicBezTo>
                  <a:cubicBezTo>
                    <a:pt x="503" y="158"/>
                    <a:pt x="500" y="152"/>
                    <a:pt x="497" y="146"/>
                  </a:cubicBezTo>
                  <a:cubicBezTo>
                    <a:pt x="497" y="140"/>
                    <a:pt x="499" y="133"/>
                    <a:pt x="502" y="124"/>
                  </a:cubicBezTo>
                  <a:cubicBezTo>
                    <a:pt x="502" y="124"/>
                    <a:pt x="497" y="130"/>
                    <a:pt x="494" y="139"/>
                  </a:cubicBezTo>
                  <a:cubicBezTo>
                    <a:pt x="490" y="126"/>
                    <a:pt x="492" y="110"/>
                    <a:pt x="507" y="95"/>
                  </a:cubicBezTo>
                  <a:close/>
                  <a:moveTo>
                    <a:pt x="560" y="110"/>
                  </a:moveTo>
                  <a:cubicBezTo>
                    <a:pt x="559" y="109"/>
                    <a:pt x="558" y="108"/>
                    <a:pt x="556" y="107"/>
                  </a:cubicBezTo>
                  <a:cubicBezTo>
                    <a:pt x="554" y="102"/>
                    <a:pt x="552" y="100"/>
                    <a:pt x="552" y="100"/>
                  </a:cubicBezTo>
                  <a:cubicBezTo>
                    <a:pt x="552" y="101"/>
                    <a:pt x="553" y="103"/>
                    <a:pt x="554" y="105"/>
                  </a:cubicBezTo>
                  <a:cubicBezTo>
                    <a:pt x="537" y="93"/>
                    <a:pt x="518" y="93"/>
                    <a:pt x="508" y="94"/>
                  </a:cubicBezTo>
                  <a:cubicBezTo>
                    <a:pt x="513" y="89"/>
                    <a:pt x="520" y="84"/>
                    <a:pt x="528" y="79"/>
                  </a:cubicBezTo>
                  <a:cubicBezTo>
                    <a:pt x="528" y="79"/>
                    <a:pt x="503" y="85"/>
                    <a:pt x="487" y="104"/>
                  </a:cubicBezTo>
                  <a:cubicBezTo>
                    <a:pt x="492" y="86"/>
                    <a:pt x="506" y="66"/>
                    <a:pt x="547" y="64"/>
                  </a:cubicBezTo>
                  <a:cubicBezTo>
                    <a:pt x="553" y="75"/>
                    <a:pt x="559" y="91"/>
                    <a:pt x="560" y="110"/>
                  </a:cubicBezTo>
                  <a:close/>
                  <a:moveTo>
                    <a:pt x="647" y="124"/>
                  </a:moveTo>
                  <a:cubicBezTo>
                    <a:pt x="649" y="123"/>
                    <a:pt x="651" y="122"/>
                    <a:pt x="654" y="121"/>
                  </a:cubicBezTo>
                  <a:cubicBezTo>
                    <a:pt x="655" y="127"/>
                    <a:pt x="656" y="133"/>
                    <a:pt x="657" y="139"/>
                  </a:cubicBezTo>
                  <a:cubicBezTo>
                    <a:pt x="656" y="139"/>
                    <a:pt x="656" y="140"/>
                    <a:pt x="656" y="141"/>
                  </a:cubicBezTo>
                  <a:cubicBezTo>
                    <a:pt x="653" y="134"/>
                    <a:pt x="650" y="129"/>
                    <a:pt x="647" y="124"/>
                  </a:cubicBezTo>
                  <a:close/>
                  <a:moveTo>
                    <a:pt x="646" y="122"/>
                  </a:moveTo>
                  <a:cubicBezTo>
                    <a:pt x="641" y="116"/>
                    <a:pt x="636" y="112"/>
                    <a:pt x="631" y="108"/>
                  </a:cubicBezTo>
                  <a:cubicBezTo>
                    <a:pt x="635" y="105"/>
                    <a:pt x="639" y="102"/>
                    <a:pt x="643" y="99"/>
                  </a:cubicBezTo>
                  <a:cubicBezTo>
                    <a:pt x="648" y="106"/>
                    <a:pt x="651" y="113"/>
                    <a:pt x="653" y="120"/>
                  </a:cubicBezTo>
                  <a:cubicBezTo>
                    <a:pt x="651" y="120"/>
                    <a:pt x="649" y="121"/>
                    <a:pt x="646" y="122"/>
                  </a:cubicBezTo>
                  <a:close/>
                  <a:moveTo>
                    <a:pt x="625" y="143"/>
                  </a:moveTo>
                  <a:cubicBezTo>
                    <a:pt x="628" y="138"/>
                    <a:pt x="632" y="134"/>
                    <a:pt x="638" y="129"/>
                  </a:cubicBezTo>
                  <a:cubicBezTo>
                    <a:pt x="641" y="137"/>
                    <a:pt x="641" y="143"/>
                    <a:pt x="640" y="149"/>
                  </a:cubicBezTo>
                  <a:cubicBezTo>
                    <a:pt x="635" y="147"/>
                    <a:pt x="630" y="145"/>
                    <a:pt x="625" y="143"/>
                  </a:cubicBezTo>
                  <a:close/>
                  <a:moveTo>
                    <a:pt x="611" y="134"/>
                  </a:moveTo>
                  <a:cubicBezTo>
                    <a:pt x="614" y="127"/>
                    <a:pt x="619" y="119"/>
                    <a:pt x="626" y="112"/>
                  </a:cubicBezTo>
                  <a:cubicBezTo>
                    <a:pt x="631" y="117"/>
                    <a:pt x="634" y="121"/>
                    <a:pt x="637" y="126"/>
                  </a:cubicBezTo>
                  <a:cubicBezTo>
                    <a:pt x="631" y="129"/>
                    <a:pt x="625" y="134"/>
                    <a:pt x="619" y="139"/>
                  </a:cubicBezTo>
                  <a:cubicBezTo>
                    <a:pt x="617" y="138"/>
                    <a:pt x="614" y="136"/>
                    <a:pt x="611" y="134"/>
                  </a:cubicBezTo>
                  <a:close/>
                  <a:moveTo>
                    <a:pt x="596" y="120"/>
                  </a:moveTo>
                  <a:cubicBezTo>
                    <a:pt x="599" y="112"/>
                    <a:pt x="603" y="105"/>
                    <a:pt x="608" y="99"/>
                  </a:cubicBezTo>
                  <a:cubicBezTo>
                    <a:pt x="614" y="102"/>
                    <a:pt x="619" y="105"/>
                    <a:pt x="623" y="109"/>
                  </a:cubicBezTo>
                  <a:cubicBezTo>
                    <a:pt x="617" y="114"/>
                    <a:pt x="611" y="120"/>
                    <a:pt x="605" y="129"/>
                  </a:cubicBezTo>
                  <a:cubicBezTo>
                    <a:pt x="602" y="126"/>
                    <a:pt x="599" y="123"/>
                    <a:pt x="596" y="120"/>
                  </a:cubicBezTo>
                  <a:close/>
                  <a:moveTo>
                    <a:pt x="592" y="145"/>
                  </a:moveTo>
                  <a:cubicBezTo>
                    <a:pt x="593" y="147"/>
                    <a:pt x="594" y="149"/>
                    <a:pt x="595" y="151"/>
                  </a:cubicBezTo>
                  <a:cubicBezTo>
                    <a:pt x="594" y="154"/>
                    <a:pt x="593" y="156"/>
                    <a:pt x="593" y="159"/>
                  </a:cubicBezTo>
                  <a:cubicBezTo>
                    <a:pt x="592" y="155"/>
                    <a:pt x="592" y="150"/>
                    <a:pt x="592" y="145"/>
                  </a:cubicBezTo>
                  <a:close/>
                  <a:moveTo>
                    <a:pt x="622" y="76"/>
                  </a:moveTo>
                  <a:cubicBezTo>
                    <a:pt x="612" y="78"/>
                    <a:pt x="601" y="83"/>
                    <a:pt x="592" y="92"/>
                  </a:cubicBezTo>
                  <a:cubicBezTo>
                    <a:pt x="592" y="92"/>
                    <a:pt x="592" y="92"/>
                    <a:pt x="592" y="92"/>
                  </a:cubicBezTo>
                  <a:cubicBezTo>
                    <a:pt x="592" y="92"/>
                    <a:pt x="592" y="92"/>
                    <a:pt x="592" y="92"/>
                  </a:cubicBezTo>
                  <a:cubicBezTo>
                    <a:pt x="589" y="96"/>
                    <a:pt x="585" y="100"/>
                    <a:pt x="582" y="105"/>
                  </a:cubicBezTo>
                  <a:cubicBezTo>
                    <a:pt x="583" y="94"/>
                    <a:pt x="589" y="80"/>
                    <a:pt x="611" y="69"/>
                  </a:cubicBezTo>
                  <a:cubicBezTo>
                    <a:pt x="615" y="71"/>
                    <a:pt x="618" y="73"/>
                    <a:pt x="622" y="76"/>
                  </a:cubicBezTo>
                  <a:close/>
                  <a:moveTo>
                    <a:pt x="643" y="98"/>
                  </a:moveTo>
                  <a:cubicBezTo>
                    <a:pt x="639" y="99"/>
                    <a:pt x="633" y="101"/>
                    <a:pt x="628" y="105"/>
                  </a:cubicBezTo>
                  <a:cubicBezTo>
                    <a:pt x="622" y="101"/>
                    <a:pt x="616" y="99"/>
                    <a:pt x="610" y="97"/>
                  </a:cubicBezTo>
                  <a:cubicBezTo>
                    <a:pt x="615" y="91"/>
                    <a:pt x="622" y="87"/>
                    <a:pt x="630" y="83"/>
                  </a:cubicBezTo>
                  <a:cubicBezTo>
                    <a:pt x="635" y="88"/>
                    <a:pt x="639" y="92"/>
                    <a:pt x="643" y="98"/>
                  </a:cubicBezTo>
                  <a:close/>
                  <a:moveTo>
                    <a:pt x="674" y="137"/>
                  </a:moveTo>
                  <a:cubicBezTo>
                    <a:pt x="664" y="109"/>
                    <a:pt x="650" y="91"/>
                    <a:pt x="636" y="80"/>
                  </a:cubicBezTo>
                  <a:cubicBezTo>
                    <a:pt x="642" y="78"/>
                    <a:pt x="650" y="76"/>
                    <a:pt x="658" y="75"/>
                  </a:cubicBezTo>
                  <a:cubicBezTo>
                    <a:pt x="672" y="95"/>
                    <a:pt x="674" y="120"/>
                    <a:pt x="674" y="137"/>
                  </a:cubicBezTo>
                  <a:close/>
                  <a:moveTo>
                    <a:pt x="790" y="119"/>
                  </a:moveTo>
                  <a:cubicBezTo>
                    <a:pt x="790" y="126"/>
                    <a:pt x="789" y="133"/>
                    <a:pt x="786" y="138"/>
                  </a:cubicBezTo>
                  <a:cubicBezTo>
                    <a:pt x="785" y="131"/>
                    <a:pt x="786" y="124"/>
                    <a:pt x="790" y="119"/>
                  </a:cubicBezTo>
                  <a:close/>
                  <a:moveTo>
                    <a:pt x="886" y="144"/>
                  </a:moveTo>
                  <a:cubicBezTo>
                    <a:pt x="890" y="141"/>
                    <a:pt x="894" y="138"/>
                    <a:pt x="901" y="135"/>
                  </a:cubicBezTo>
                  <a:cubicBezTo>
                    <a:pt x="900" y="142"/>
                    <a:pt x="900" y="149"/>
                    <a:pt x="903" y="157"/>
                  </a:cubicBezTo>
                  <a:cubicBezTo>
                    <a:pt x="902" y="158"/>
                    <a:pt x="900" y="159"/>
                    <a:pt x="899" y="159"/>
                  </a:cubicBezTo>
                  <a:cubicBezTo>
                    <a:pt x="893" y="155"/>
                    <a:pt x="889" y="150"/>
                    <a:pt x="886" y="144"/>
                  </a:cubicBezTo>
                  <a:close/>
                  <a:moveTo>
                    <a:pt x="873" y="168"/>
                  </a:moveTo>
                  <a:cubicBezTo>
                    <a:pt x="874" y="165"/>
                    <a:pt x="875" y="161"/>
                    <a:pt x="876" y="158"/>
                  </a:cubicBezTo>
                  <a:cubicBezTo>
                    <a:pt x="876" y="161"/>
                    <a:pt x="876" y="164"/>
                    <a:pt x="876" y="167"/>
                  </a:cubicBezTo>
                  <a:cubicBezTo>
                    <a:pt x="875" y="167"/>
                    <a:pt x="874" y="167"/>
                    <a:pt x="873" y="168"/>
                  </a:cubicBezTo>
                  <a:close/>
                  <a:moveTo>
                    <a:pt x="901" y="131"/>
                  </a:moveTo>
                  <a:cubicBezTo>
                    <a:pt x="896" y="133"/>
                    <a:pt x="890" y="135"/>
                    <a:pt x="884" y="139"/>
                  </a:cubicBezTo>
                  <a:cubicBezTo>
                    <a:pt x="883" y="136"/>
                    <a:pt x="883" y="133"/>
                    <a:pt x="884" y="130"/>
                  </a:cubicBezTo>
                  <a:cubicBezTo>
                    <a:pt x="884" y="130"/>
                    <a:pt x="882" y="135"/>
                    <a:pt x="880" y="141"/>
                  </a:cubicBezTo>
                  <a:cubicBezTo>
                    <a:pt x="873" y="146"/>
                    <a:pt x="866" y="153"/>
                    <a:pt x="861" y="162"/>
                  </a:cubicBezTo>
                  <a:cubicBezTo>
                    <a:pt x="865" y="146"/>
                    <a:pt x="877" y="121"/>
                    <a:pt x="913" y="107"/>
                  </a:cubicBezTo>
                  <a:cubicBezTo>
                    <a:pt x="909" y="113"/>
                    <a:pt x="904" y="121"/>
                    <a:pt x="901" y="131"/>
                  </a:cubicBezTo>
                  <a:close/>
                  <a:moveTo>
                    <a:pt x="923" y="128"/>
                  </a:moveTo>
                  <a:cubicBezTo>
                    <a:pt x="921" y="133"/>
                    <a:pt x="919" y="138"/>
                    <a:pt x="919" y="145"/>
                  </a:cubicBezTo>
                  <a:cubicBezTo>
                    <a:pt x="917" y="147"/>
                    <a:pt x="916" y="149"/>
                    <a:pt x="913" y="150"/>
                  </a:cubicBezTo>
                  <a:cubicBezTo>
                    <a:pt x="910" y="145"/>
                    <a:pt x="908" y="139"/>
                    <a:pt x="908" y="132"/>
                  </a:cubicBezTo>
                  <a:cubicBezTo>
                    <a:pt x="912" y="130"/>
                    <a:pt x="917" y="129"/>
                    <a:pt x="923" y="128"/>
                  </a:cubicBezTo>
                  <a:close/>
                </a:path>
              </a:pathLst>
            </a:custGeom>
            <a:solidFill>
              <a:srgbClr val="0C7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noEditPoints="1"/>
            </p:cNvSpPr>
            <p:nvPr/>
          </p:nvSpPr>
          <p:spPr bwMode="auto">
            <a:xfrm>
              <a:off x="5256271" y="6169025"/>
              <a:ext cx="6950017" cy="688975"/>
            </a:xfrm>
            <a:custGeom>
              <a:avLst/>
              <a:gdLst>
                <a:gd name="T0" fmla="*/ 233 w 1112"/>
                <a:gd name="T1" fmla="*/ 109 h 109"/>
                <a:gd name="T2" fmla="*/ 161 w 1112"/>
                <a:gd name="T3" fmla="*/ 104 h 109"/>
                <a:gd name="T4" fmla="*/ 199 w 1112"/>
                <a:gd name="T5" fmla="*/ 57 h 109"/>
                <a:gd name="T6" fmla="*/ 1112 w 1112"/>
                <a:gd name="T7" fmla="*/ 54 h 109"/>
                <a:gd name="T8" fmla="*/ 967 w 1112"/>
                <a:gd name="T9" fmla="*/ 11 h 109"/>
                <a:gd name="T10" fmla="*/ 938 w 1112"/>
                <a:gd name="T11" fmla="*/ 81 h 109"/>
                <a:gd name="T12" fmla="*/ 246 w 1112"/>
                <a:gd name="T13" fmla="*/ 109 h 109"/>
                <a:gd name="T14" fmla="*/ 935 w 1112"/>
                <a:gd name="T15" fmla="*/ 85 h 109"/>
                <a:gd name="T16" fmla="*/ 824 w 1112"/>
                <a:gd name="T17" fmla="*/ 37 h 109"/>
                <a:gd name="T18" fmla="*/ 349 w 1112"/>
                <a:gd name="T19" fmla="*/ 109 h 109"/>
                <a:gd name="T20" fmla="*/ 364 w 1112"/>
                <a:gd name="T21" fmla="*/ 109 h 109"/>
                <a:gd name="T22" fmla="*/ 410 w 1112"/>
                <a:gd name="T23" fmla="*/ 109 h 109"/>
                <a:gd name="T24" fmla="*/ 409 w 1112"/>
                <a:gd name="T25" fmla="*/ 93 h 109"/>
                <a:gd name="T26" fmla="*/ 500 w 1112"/>
                <a:gd name="T27" fmla="*/ 95 h 109"/>
                <a:gd name="T28" fmla="*/ 545 w 1112"/>
                <a:gd name="T29" fmla="*/ 100 h 109"/>
                <a:gd name="T30" fmla="*/ 480 w 1112"/>
                <a:gd name="T31" fmla="*/ 104 h 109"/>
                <a:gd name="T32" fmla="*/ 601 w 1112"/>
                <a:gd name="T33" fmla="*/ 99 h 109"/>
                <a:gd name="T34" fmla="*/ 624 w 1112"/>
                <a:gd name="T35" fmla="*/ 108 h 109"/>
                <a:gd name="T36" fmla="*/ 629 w 1112"/>
                <a:gd name="T37" fmla="*/ 80 h 109"/>
                <a:gd name="T38" fmla="*/ 750 w 1112"/>
                <a:gd name="T39" fmla="*/ 71 h 109"/>
                <a:gd name="T40" fmla="*/ 725 w 1112"/>
                <a:gd name="T41" fmla="*/ 0 h 109"/>
                <a:gd name="T42" fmla="*/ 577 w 1112"/>
                <a:gd name="T43" fmla="*/ 37 h 109"/>
                <a:gd name="T44" fmla="*/ 612 w 1112"/>
                <a:gd name="T45" fmla="*/ 65 h 109"/>
                <a:gd name="T46" fmla="*/ 563 w 1112"/>
                <a:gd name="T47" fmla="*/ 105 h 109"/>
                <a:gd name="T48" fmla="*/ 500 w 1112"/>
                <a:gd name="T49" fmla="*/ 8 h 109"/>
                <a:gd name="T50" fmla="*/ 350 w 1112"/>
                <a:gd name="T51" fmla="*/ 40 h 109"/>
                <a:gd name="T52" fmla="*/ 396 w 1112"/>
                <a:gd name="T53" fmla="*/ 76 h 109"/>
                <a:gd name="T54" fmla="*/ 359 w 1112"/>
                <a:gd name="T55" fmla="*/ 96 h 109"/>
                <a:gd name="T56" fmla="*/ 350 w 1112"/>
                <a:gd name="T57" fmla="*/ 106 h 109"/>
                <a:gd name="T58" fmla="*/ 621 w 1112"/>
                <a:gd name="T59" fmla="*/ 105 h 109"/>
                <a:gd name="T60" fmla="*/ 615 w 1112"/>
                <a:gd name="T61" fmla="*/ 76 h 109"/>
                <a:gd name="T62" fmla="*/ 575 w 1112"/>
                <a:gd name="T63" fmla="*/ 105 h 109"/>
                <a:gd name="T64" fmla="*/ 373 w 1112"/>
                <a:gd name="T65" fmla="*/ 100 h 109"/>
                <a:gd name="T66" fmla="*/ 155 w 1112"/>
                <a:gd name="T67" fmla="*/ 109 h 109"/>
                <a:gd name="T68" fmla="*/ 811 w 1112"/>
                <a:gd name="T69" fmla="*/ 109 h 109"/>
                <a:gd name="T70" fmla="*/ 1095 w 1112"/>
                <a:gd name="T71" fmla="*/ 79 h 109"/>
                <a:gd name="T72" fmla="*/ 901 w 1112"/>
                <a:gd name="T73" fmla="*/ 109 h 109"/>
                <a:gd name="T74" fmla="*/ 908 w 1112"/>
                <a:gd name="T75" fmla="*/ 106 h 109"/>
                <a:gd name="T76" fmla="*/ 908 w 1112"/>
                <a:gd name="T77" fmla="*/ 104 h 109"/>
                <a:gd name="T78" fmla="*/ 1101 w 1112"/>
                <a:gd name="T79" fmla="*/ 108 h 109"/>
                <a:gd name="T80" fmla="*/ 302 w 1112"/>
                <a:gd name="T81" fmla="*/ 109 h 109"/>
                <a:gd name="T82" fmla="*/ 308 w 1112"/>
                <a:gd name="T83" fmla="*/ 106 h 109"/>
                <a:gd name="T84" fmla="*/ 58 w 1112"/>
                <a:gd name="T85" fmla="*/ 109 h 109"/>
                <a:gd name="T86" fmla="*/ 0 w 1112"/>
                <a:gd name="T87" fmla="*/ 61 h 109"/>
                <a:gd name="T88" fmla="*/ 126 w 1112"/>
                <a:gd name="T89" fmla="*/ 101 h 109"/>
                <a:gd name="T90" fmla="*/ 99 w 1112"/>
                <a:gd name="T91" fmla="*/ 95 h 109"/>
                <a:gd name="T92" fmla="*/ 515 w 1112"/>
                <a:gd name="T93" fmla="*/ 109 h 109"/>
                <a:gd name="T94" fmla="*/ 346 w 1112"/>
                <a:gd name="T95" fmla="*/ 109 h 109"/>
                <a:gd name="T96" fmla="*/ 750 w 1112"/>
                <a:gd name="T97" fmla="*/ 109 h 109"/>
                <a:gd name="T98" fmla="*/ 761 w 1112"/>
                <a:gd name="T99" fmla="*/ 107 h 109"/>
                <a:gd name="T100" fmla="*/ 947 w 1112"/>
                <a:gd name="T101" fmla="*/ 106 h 109"/>
                <a:gd name="T102" fmla="*/ 786 w 1112"/>
                <a:gd name="T10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2" h="109">
                  <a:moveTo>
                    <a:pt x="233" y="109"/>
                  </a:moveTo>
                  <a:cubicBezTo>
                    <a:pt x="243" y="109"/>
                    <a:pt x="243" y="109"/>
                    <a:pt x="243" y="109"/>
                  </a:cubicBezTo>
                  <a:cubicBezTo>
                    <a:pt x="246" y="98"/>
                    <a:pt x="255" y="84"/>
                    <a:pt x="279" y="74"/>
                  </a:cubicBezTo>
                  <a:cubicBezTo>
                    <a:pt x="279" y="74"/>
                    <a:pt x="246" y="79"/>
                    <a:pt x="233" y="109"/>
                  </a:cubicBezTo>
                  <a:close/>
                  <a:moveTo>
                    <a:pt x="161" y="104"/>
                  </a:moveTo>
                  <a:cubicBezTo>
                    <a:pt x="174" y="104"/>
                    <a:pt x="184" y="106"/>
                    <a:pt x="192" y="109"/>
                  </a:cubicBezTo>
                  <a:cubicBezTo>
                    <a:pt x="208" y="109"/>
                    <a:pt x="208" y="109"/>
                    <a:pt x="208" y="109"/>
                  </a:cubicBezTo>
                  <a:cubicBezTo>
                    <a:pt x="186" y="97"/>
                    <a:pt x="161" y="104"/>
                    <a:pt x="161" y="104"/>
                  </a:cubicBezTo>
                  <a:close/>
                  <a:moveTo>
                    <a:pt x="199" y="57"/>
                  </a:moveTo>
                  <a:cubicBezTo>
                    <a:pt x="199" y="57"/>
                    <a:pt x="215" y="78"/>
                    <a:pt x="220" y="109"/>
                  </a:cubicBezTo>
                  <a:cubicBezTo>
                    <a:pt x="230" y="109"/>
                    <a:pt x="230" y="109"/>
                    <a:pt x="230" y="109"/>
                  </a:cubicBezTo>
                  <a:cubicBezTo>
                    <a:pt x="227" y="87"/>
                    <a:pt x="218" y="66"/>
                    <a:pt x="199" y="57"/>
                  </a:cubicBezTo>
                  <a:close/>
                  <a:moveTo>
                    <a:pt x="938" y="81"/>
                  </a:moveTo>
                  <a:cubicBezTo>
                    <a:pt x="951" y="91"/>
                    <a:pt x="960" y="100"/>
                    <a:pt x="964" y="109"/>
                  </a:cubicBezTo>
                  <a:cubicBezTo>
                    <a:pt x="1024" y="109"/>
                    <a:pt x="1024" y="109"/>
                    <a:pt x="1024" y="109"/>
                  </a:cubicBezTo>
                  <a:cubicBezTo>
                    <a:pt x="1035" y="83"/>
                    <a:pt x="1059" y="57"/>
                    <a:pt x="1112" y="54"/>
                  </a:cubicBezTo>
                  <a:cubicBezTo>
                    <a:pt x="1112" y="54"/>
                    <a:pt x="1050" y="35"/>
                    <a:pt x="1012" y="84"/>
                  </a:cubicBezTo>
                  <a:cubicBezTo>
                    <a:pt x="1014" y="69"/>
                    <a:pt x="1026" y="50"/>
                    <a:pt x="1063" y="39"/>
                  </a:cubicBezTo>
                  <a:cubicBezTo>
                    <a:pt x="1063" y="39"/>
                    <a:pt x="1016" y="42"/>
                    <a:pt x="997" y="83"/>
                  </a:cubicBezTo>
                  <a:cubicBezTo>
                    <a:pt x="997" y="53"/>
                    <a:pt x="990" y="24"/>
                    <a:pt x="967" y="11"/>
                  </a:cubicBezTo>
                  <a:cubicBezTo>
                    <a:pt x="967" y="11"/>
                    <a:pt x="987" y="43"/>
                    <a:pt x="984" y="88"/>
                  </a:cubicBezTo>
                  <a:cubicBezTo>
                    <a:pt x="959" y="56"/>
                    <a:pt x="914" y="64"/>
                    <a:pt x="914" y="64"/>
                  </a:cubicBezTo>
                  <a:cubicBezTo>
                    <a:pt x="960" y="68"/>
                    <a:pt x="973" y="90"/>
                    <a:pt x="975" y="109"/>
                  </a:cubicBezTo>
                  <a:cubicBezTo>
                    <a:pt x="962" y="89"/>
                    <a:pt x="938" y="81"/>
                    <a:pt x="938" y="81"/>
                  </a:cubicBezTo>
                  <a:close/>
                  <a:moveTo>
                    <a:pt x="246" y="109"/>
                  </a:moveTo>
                  <a:cubicBezTo>
                    <a:pt x="267" y="109"/>
                    <a:pt x="267" y="109"/>
                    <a:pt x="267" y="109"/>
                  </a:cubicBezTo>
                  <a:cubicBezTo>
                    <a:pt x="278" y="97"/>
                    <a:pt x="294" y="87"/>
                    <a:pt x="321" y="83"/>
                  </a:cubicBezTo>
                  <a:cubicBezTo>
                    <a:pt x="321" y="83"/>
                    <a:pt x="273" y="73"/>
                    <a:pt x="246" y="109"/>
                  </a:cubicBezTo>
                  <a:close/>
                  <a:moveTo>
                    <a:pt x="773" y="74"/>
                  </a:moveTo>
                  <a:cubicBezTo>
                    <a:pt x="804" y="81"/>
                    <a:pt x="814" y="95"/>
                    <a:pt x="815" y="109"/>
                  </a:cubicBezTo>
                  <a:cubicBezTo>
                    <a:pt x="864" y="109"/>
                    <a:pt x="864" y="109"/>
                    <a:pt x="864" y="109"/>
                  </a:cubicBezTo>
                  <a:cubicBezTo>
                    <a:pt x="878" y="94"/>
                    <a:pt x="900" y="83"/>
                    <a:pt x="935" y="85"/>
                  </a:cubicBezTo>
                  <a:cubicBezTo>
                    <a:pt x="935" y="85"/>
                    <a:pt x="888" y="64"/>
                    <a:pt x="849" y="100"/>
                  </a:cubicBezTo>
                  <a:cubicBezTo>
                    <a:pt x="853" y="88"/>
                    <a:pt x="866" y="74"/>
                    <a:pt x="897" y="68"/>
                  </a:cubicBezTo>
                  <a:cubicBezTo>
                    <a:pt x="897" y="68"/>
                    <a:pt x="859" y="66"/>
                    <a:pt x="837" y="97"/>
                  </a:cubicBezTo>
                  <a:cubicBezTo>
                    <a:pt x="842" y="73"/>
                    <a:pt x="841" y="49"/>
                    <a:pt x="824" y="37"/>
                  </a:cubicBezTo>
                  <a:cubicBezTo>
                    <a:pt x="824" y="37"/>
                    <a:pt x="835" y="64"/>
                    <a:pt x="826" y="101"/>
                  </a:cubicBezTo>
                  <a:cubicBezTo>
                    <a:pt x="810" y="72"/>
                    <a:pt x="773" y="74"/>
                    <a:pt x="773" y="74"/>
                  </a:cubicBezTo>
                  <a:close/>
                  <a:moveTo>
                    <a:pt x="350" y="106"/>
                  </a:moveTo>
                  <a:cubicBezTo>
                    <a:pt x="350" y="106"/>
                    <a:pt x="350" y="107"/>
                    <a:pt x="349" y="109"/>
                  </a:cubicBezTo>
                  <a:cubicBezTo>
                    <a:pt x="360" y="109"/>
                    <a:pt x="360" y="109"/>
                    <a:pt x="360" y="109"/>
                  </a:cubicBezTo>
                  <a:cubicBezTo>
                    <a:pt x="361" y="106"/>
                    <a:pt x="363" y="103"/>
                    <a:pt x="365" y="99"/>
                  </a:cubicBezTo>
                  <a:cubicBezTo>
                    <a:pt x="367" y="100"/>
                    <a:pt x="369" y="101"/>
                    <a:pt x="371" y="102"/>
                  </a:cubicBezTo>
                  <a:cubicBezTo>
                    <a:pt x="368" y="104"/>
                    <a:pt x="366" y="107"/>
                    <a:pt x="364" y="109"/>
                  </a:cubicBezTo>
                  <a:cubicBezTo>
                    <a:pt x="390" y="109"/>
                    <a:pt x="390" y="109"/>
                    <a:pt x="390" y="109"/>
                  </a:cubicBezTo>
                  <a:cubicBezTo>
                    <a:pt x="389" y="109"/>
                    <a:pt x="388" y="108"/>
                    <a:pt x="387" y="108"/>
                  </a:cubicBezTo>
                  <a:cubicBezTo>
                    <a:pt x="391" y="104"/>
                    <a:pt x="396" y="100"/>
                    <a:pt x="402" y="96"/>
                  </a:cubicBezTo>
                  <a:cubicBezTo>
                    <a:pt x="405" y="101"/>
                    <a:pt x="407" y="105"/>
                    <a:pt x="410" y="109"/>
                  </a:cubicBezTo>
                  <a:cubicBezTo>
                    <a:pt x="422" y="109"/>
                    <a:pt x="422" y="109"/>
                    <a:pt x="422" y="109"/>
                  </a:cubicBezTo>
                  <a:cubicBezTo>
                    <a:pt x="423" y="108"/>
                    <a:pt x="425" y="107"/>
                    <a:pt x="426" y="107"/>
                  </a:cubicBezTo>
                  <a:cubicBezTo>
                    <a:pt x="426" y="107"/>
                    <a:pt x="424" y="107"/>
                    <a:pt x="420" y="109"/>
                  </a:cubicBezTo>
                  <a:cubicBezTo>
                    <a:pt x="416" y="103"/>
                    <a:pt x="413" y="97"/>
                    <a:pt x="409" y="93"/>
                  </a:cubicBezTo>
                  <a:cubicBezTo>
                    <a:pt x="414" y="91"/>
                    <a:pt x="420" y="89"/>
                    <a:pt x="426" y="87"/>
                  </a:cubicBezTo>
                  <a:cubicBezTo>
                    <a:pt x="430" y="94"/>
                    <a:pt x="432" y="102"/>
                    <a:pt x="433" y="109"/>
                  </a:cubicBezTo>
                  <a:cubicBezTo>
                    <a:pt x="489" y="109"/>
                    <a:pt x="489" y="109"/>
                    <a:pt x="489" y="109"/>
                  </a:cubicBezTo>
                  <a:cubicBezTo>
                    <a:pt x="492" y="105"/>
                    <a:pt x="495" y="100"/>
                    <a:pt x="500" y="95"/>
                  </a:cubicBezTo>
                  <a:cubicBezTo>
                    <a:pt x="518" y="96"/>
                    <a:pt x="530" y="102"/>
                    <a:pt x="538" y="109"/>
                  </a:cubicBezTo>
                  <a:cubicBezTo>
                    <a:pt x="552" y="109"/>
                    <a:pt x="552" y="109"/>
                    <a:pt x="552" y="109"/>
                  </a:cubicBezTo>
                  <a:cubicBezTo>
                    <a:pt x="551" y="108"/>
                    <a:pt x="550" y="108"/>
                    <a:pt x="549" y="107"/>
                  </a:cubicBezTo>
                  <a:cubicBezTo>
                    <a:pt x="547" y="102"/>
                    <a:pt x="545" y="100"/>
                    <a:pt x="545" y="100"/>
                  </a:cubicBezTo>
                  <a:cubicBezTo>
                    <a:pt x="545" y="101"/>
                    <a:pt x="546" y="103"/>
                    <a:pt x="547" y="105"/>
                  </a:cubicBezTo>
                  <a:cubicBezTo>
                    <a:pt x="530" y="93"/>
                    <a:pt x="511" y="93"/>
                    <a:pt x="501" y="94"/>
                  </a:cubicBezTo>
                  <a:cubicBezTo>
                    <a:pt x="506" y="89"/>
                    <a:pt x="513" y="84"/>
                    <a:pt x="521" y="79"/>
                  </a:cubicBezTo>
                  <a:cubicBezTo>
                    <a:pt x="521" y="79"/>
                    <a:pt x="496" y="85"/>
                    <a:pt x="480" y="104"/>
                  </a:cubicBezTo>
                  <a:cubicBezTo>
                    <a:pt x="485" y="86"/>
                    <a:pt x="499" y="66"/>
                    <a:pt x="540" y="64"/>
                  </a:cubicBezTo>
                  <a:cubicBezTo>
                    <a:pt x="546" y="75"/>
                    <a:pt x="552" y="91"/>
                    <a:pt x="553" y="109"/>
                  </a:cubicBezTo>
                  <a:cubicBezTo>
                    <a:pt x="594" y="109"/>
                    <a:pt x="594" y="109"/>
                    <a:pt x="594" y="109"/>
                  </a:cubicBezTo>
                  <a:cubicBezTo>
                    <a:pt x="596" y="106"/>
                    <a:pt x="598" y="102"/>
                    <a:pt x="601" y="99"/>
                  </a:cubicBezTo>
                  <a:cubicBezTo>
                    <a:pt x="607" y="102"/>
                    <a:pt x="612" y="105"/>
                    <a:pt x="616" y="109"/>
                  </a:cubicBezTo>
                  <a:cubicBezTo>
                    <a:pt x="616" y="109"/>
                    <a:pt x="616" y="109"/>
                    <a:pt x="616" y="109"/>
                  </a:cubicBezTo>
                  <a:cubicBezTo>
                    <a:pt x="626" y="109"/>
                    <a:pt x="626" y="109"/>
                    <a:pt x="626" y="109"/>
                  </a:cubicBezTo>
                  <a:cubicBezTo>
                    <a:pt x="625" y="109"/>
                    <a:pt x="625" y="108"/>
                    <a:pt x="624" y="108"/>
                  </a:cubicBezTo>
                  <a:cubicBezTo>
                    <a:pt x="628" y="105"/>
                    <a:pt x="632" y="102"/>
                    <a:pt x="636" y="99"/>
                  </a:cubicBezTo>
                  <a:cubicBezTo>
                    <a:pt x="639" y="102"/>
                    <a:pt x="641" y="106"/>
                    <a:pt x="642" y="109"/>
                  </a:cubicBezTo>
                  <a:cubicBezTo>
                    <a:pt x="654" y="109"/>
                    <a:pt x="654" y="109"/>
                    <a:pt x="654" y="109"/>
                  </a:cubicBezTo>
                  <a:cubicBezTo>
                    <a:pt x="646" y="96"/>
                    <a:pt x="638" y="87"/>
                    <a:pt x="629" y="80"/>
                  </a:cubicBezTo>
                  <a:cubicBezTo>
                    <a:pt x="635" y="78"/>
                    <a:pt x="643" y="76"/>
                    <a:pt x="651" y="75"/>
                  </a:cubicBezTo>
                  <a:cubicBezTo>
                    <a:pt x="659" y="86"/>
                    <a:pt x="663" y="98"/>
                    <a:pt x="665" y="109"/>
                  </a:cubicBezTo>
                  <a:cubicBezTo>
                    <a:pt x="717" y="109"/>
                    <a:pt x="717" y="109"/>
                    <a:pt x="717" y="109"/>
                  </a:cubicBezTo>
                  <a:cubicBezTo>
                    <a:pt x="720" y="97"/>
                    <a:pt x="729" y="84"/>
                    <a:pt x="750" y="71"/>
                  </a:cubicBezTo>
                  <a:cubicBezTo>
                    <a:pt x="750" y="71"/>
                    <a:pt x="725" y="78"/>
                    <a:pt x="710" y="97"/>
                  </a:cubicBezTo>
                  <a:cubicBezTo>
                    <a:pt x="714" y="78"/>
                    <a:pt x="728" y="57"/>
                    <a:pt x="774" y="55"/>
                  </a:cubicBezTo>
                  <a:cubicBezTo>
                    <a:pt x="774" y="55"/>
                    <a:pt x="730" y="45"/>
                    <a:pt x="702" y="76"/>
                  </a:cubicBezTo>
                  <a:cubicBezTo>
                    <a:pt x="703" y="31"/>
                    <a:pt x="725" y="0"/>
                    <a:pt x="725" y="0"/>
                  </a:cubicBezTo>
                  <a:cubicBezTo>
                    <a:pt x="701" y="12"/>
                    <a:pt x="692" y="41"/>
                    <a:pt x="690" y="70"/>
                  </a:cubicBezTo>
                  <a:cubicBezTo>
                    <a:pt x="673" y="29"/>
                    <a:pt x="627" y="24"/>
                    <a:pt x="627" y="24"/>
                  </a:cubicBezTo>
                  <a:cubicBezTo>
                    <a:pt x="663" y="37"/>
                    <a:pt x="674" y="56"/>
                    <a:pt x="676" y="71"/>
                  </a:cubicBezTo>
                  <a:cubicBezTo>
                    <a:pt x="640" y="21"/>
                    <a:pt x="577" y="37"/>
                    <a:pt x="577" y="37"/>
                  </a:cubicBezTo>
                  <a:cubicBezTo>
                    <a:pt x="615" y="41"/>
                    <a:pt x="638" y="55"/>
                    <a:pt x="650" y="74"/>
                  </a:cubicBezTo>
                  <a:cubicBezTo>
                    <a:pt x="645" y="73"/>
                    <a:pt x="634" y="72"/>
                    <a:pt x="621" y="74"/>
                  </a:cubicBezTo>
                  <a:cubicBezTo>
                    <a:pt x="616" y="71"/>
                    <a:pt x="611" y="69"/>
                    <a:pt x="607" y="67"/>
                  </a:cubicBezTo>
                  <a:cubicBezTo>
                    <a:pt x="609" y="67"/>
                    <a:pt x="610" y="66"/>
                    <a:pt x="612" y="65"/>
                  </a:cubicBezTo>
                  <a:cubicBezTo>
                    <a:pt x="612" y="65"/>
                    <a:pt x="609" y="66"/>
                    <a:pt x="606" y="67"/>
                  </a:cubicBezTo>
                  <a:cubicBezTo>
                    <a:pt x="598" y="63"/>
                    <a:pt x="592" y="63"/>
                    <a:pt x="592" y="63"/>
                  </a:cubicBezTo>
                  <a:cubicBezTo>
                    <a:pt x="596" y="64"/>
                    <a:pt x="599" y="66"/>
                    <a:pt x="602" y="68"/>
                  </a:cubicBezTo>
                  <a:cubicBezTo>
                    <a:pt x="591" y="72"/>
                    <a:pt x="571" y="82"/>
                    <a:pt x="563" y="105"/>
                  </a:cubicBezTo>
                  <a:cubicBezTo>
                    <a:pt x="560" y="81"/>
                    <a:pt x="551" y="58"/>
                    <a:pt x="531" y="49"/>
                  </a:cubicBezTo>
                  <a:cubicBezTo>
                    <a:pt x="531" y="49"/>
                    <a:pt x="535" y="54"/>
                    <a:pt x="540" y="63"/>
                  </a:cubicBezTo>
                  <a:cubicBezTo>
                    <a:pt x="526" y="61"/>
                    <a:pt x="496" y="60"/>
                    <a:pt x="474" y="83"/>
                  </a:cubicBezTo>
                  <a:cubicBezTo>
                    <a:pt x="476" y="38"/>
                    <a:pt x="500" y="8"/>
                    <a:pt x="500" y="8"/>
                  </a:cubicBezTo>
                  <a:cubicBezTo>
                    <a:pt x="475" y="19"/>
                    <a:pt x="465" y="47"/>
                    <a:pt x="461" y="77"/>
                  </a:cubicBezTo>
                  <a:cubicBezTo>
                    <a:pt x="447" y="35"/>
                    <a:pt x="401" y="29"/>
                    <a:pt x="401" y="29"/>
                  </a:cubicBezTo>
                  <a:cubicBezTo>
                    <a:pt x="436" y="42"/>
                    <a:pt x="446" y="62"/>
                    <a:pt x="447" y="77"/>
                  </a:cubicBezTo>
                  <a:cubicBezTo>
                    <a:pt x="414" y="26"/>
                    <a:pt x="350" y="40"/>
                    <a:pt x="350" y="40"/>
                  </a:cubicBezTo>
                  <a:cubicBezTo>
                    <a:pt x="392" y="45"/>
                    <a:pt x="414" y="63"/>
                    <a:pt x="425" y="84"/>
                  </a:cubicBezTo>
                  <a:cubicBezTo>
                    <a:pt x="418" y="84"/>
                    <a:pt x="410" y="84"/>
                    <a:pt x="402" y="86"/>
                  </a:cubicBezTo>
                  <a:cubicBezTo>
                    <a:pt x="398" y="83"/>
                    <a:pt x="395" y="81"/>
                    <a:pt x="392" y="78"/>
                  </a:cubicBezTo>
                  <a:cubicBezTo>
                    <a:pt x="393" y="78"/>
                    <a:pt x="394" y="77"/>
                    <a:pt x="396" y="76"/>
                  </a:cubicBezTo>
                  <a:cubicBezTo>
                    <a:pt x="396" y="76"/>
                    <a:pt x="394" y="77"/>
                    <a:pt x="391" y="78"/>
                  </a:cubicBezTo>
                  <a:cubicBezTo>
                    <a:pt x="376" y="68"/>
                    <a:pt x="364" y="66"/>
                    <a:pt x="364" y="66"/>
                  </a:cubicBezTo>
                  <a:cubicBezTo>
                    <a:pt x="372" y="70"/>
                    <a:pt x="379" y="75"/>
                    <a:pt x="385" y="79"/>
                  </a:cubicBezTo>
                  <a:cubicBezTo>
                    <a:pt x="378" y="82"/>
                    <a:pt x="368" y="87"/>
                    <a:pt x="359" y="96"/>
                  </a:cubicBezTo>
                  <a:cubicBezTo>
                    <a:pt x="357" y="95"/>
                    <a:pt x="355" y="95"/>
                    <a:pt x="355" y="95"/>
                  </a:cubicBezTo>
                  <a:cubicBezTo>
                    <a:pt x="357" y="95"/>
                    <a:pt x="358" y="96"/>
                    <a:pt x="359" y="96"/>
                  </a:cubicBezTo>
                  <a:cubicBezTo>
                    <a:pt x="356" y="100"/>
                    <a:pt x="353" y="103"/>
                    <a:pt x="351" y="108"/>
                  </a:cubicBezTo>
                  <a:cubicBezTo>
                    <a:pt x="350" y="107"/>
                    <a:pt x="350" y="106"/>
                    <a:pt x="350" y="106"/>
                  </a:cubicBezTo>
                  <a:close/>
                  <a:moveTo>
                    <a:pt x="603" y="97"/>
                  </a:moveTo>
                  <a:cubicBezTo>
                    <a:pt x="608" y="91"/>
                    <a:pt x="615" y="87"/>
                    <a:pt x="623" y="83"/>
                  </a:cubicBezTo>
                  <a:cubicBezTo>
                    <a:pt x="628" y="88"/>
                    <a:pt x="632" y="92"/>
                    <a:pt x="636" y="98"/>
                  </a:cubicBezTo>
                  <a:cubicBezTo>
                    <a:pt x="632" y="99"/>
                    <a:pt x="626" y="101"/>
                    <a:pt x="621" y="105"/>
                  </a:cubicBezTo>
                  <a:cubicBezTo>
                    <a:pt x="615" y="101"/>
                    <a:pt x="609" y="99"/>
                    <a:pt x="603" y="97"/>
                  </a:cubicBezTo>
                  <a:close/>
                  <a:moveTo>
                    <a:pt x="575" y="105"/>
                  </a:moveTo>
                  <a:cubicBezTo>
                    <a:pt x="576" y="94"/>
                    <a:pt x="582" y="80"/>
                    <a:pt x="604" y="69"/>
                  </a:cubicBezTo>
                  <a:cubicBezTo>
                    <a:pt x="608" y="71"/>
                    <a:pt x="611" y="73"/>
                    <a:pt x="615" y="76"/>
                  </a:cubicBezTo>
                  <a:cubicBezTo>
                    <a:pt x="605" y="78"/>
                    <a:pt x="594" y="83"/>
                    <a:pt x="585" y="92"/>
                  </a:cubicBezTo>
                  <a:cubicBezTo>
                    <a:pt x="585" y="92"/>
                    <a:pt x="585" y="92"/>
                    <a:pt x="585" y="92"/>
                  </a:cubicBezTo>
                  <a:cubicBezTo>
                    <a:pt x="585" y="92"/>
                    <a:pt x="585" y="92"/>
                    <a:pt x="585" y="92"/>
                  </a:cubicBezTo>
                  <a:cubicBezTo>
                    <a:pt x="582" y="96"/>
                    <a:pt x="578" y="100"/>
                    <a:pt x="575" y="105"/>
                  </a:cubicBezTo>
                  <a:close/>
                  <a:moveTo>
                    <a:pt x="366" y="98"/>
                  </a:moveTo>
                  <a:cubicBezTo>
                    <a:pt x="370" y="92"/>
                    <a:pt x="377" y="86"/>
                    <a:pt x="387" y="81"/>
                  </a:cubicBezTo>
                  <a:cubicBezTo>
                    <a:pt x="390" y="83"/>
                    <a:pt x="392" y="86"/>
                    <a:pt x="395" y="88"/>
                  </a:cubicBezTo>
                  <a:cubicBezTo>
                    <a:pt x="387" y="91"/>
                    <a:pt x="380" y="94"/>
                    <a:pt x="373" y="100"/>
                  </a:cubicBezTo>
                  <a:cubicBezTo>
                    <a:pt x="370" y="99"/>
                    <a:pt x="368" y="98"/>
                    <a:pt x="366" y="98"/>
                  </a:cubicBezTo>
                  <a:close/>
                  <a:moveTo>
                    <a:pt x="173" y="95"/>
                  </a:moveTo>
                  <a:cubicBezTo>
                    <a:pt x="173" y="95"/>
                    <a:pt x="159" y="99"/>
                    <a:pt x="146" y="109"/>
                  </a:cubicBezTo>
                  <a:cubicBezTo>
                    <a:pt x="155" y="109"/>
                    <a:pt x="155" y="109"/>
                    <a:pt x="155" y="109"/>
                  </a:cubicBezTo>
                  <a:cubicBezTo>
                    <a:pt x="160" y="105"/>
                    <a:pt x="166" y="100"/>
                    <a:pt x="173" y="95"/>
                  </a:cubicBezTo>
                  <a:close/>
                  <a:moveTo>
                    <a:pt x="789" y="90"/>
                  </a:moveTo>
                  <a:cubicBezTo>
                    <a:pt x="796" y="97"/>
                    <a:pt x="801" y="103"/>
                    <a:pt x="804" y="109"/>
                  </a:cubicBezTo>
                  <a:cubicBezTo>
                    <a:pt x="811" y="109"/>
                    <a:pt x="811" y="109"/>
                    <a:pt x="811" y="109"/>
                  </a:cubicBezTo>
                  <a:cubicBezTo>
                    <a:pt x="803" y="97"/>
                    <a:pt x="789" y="90"/>
                    <a:pt x="789" y="90"/>
                  </a:cubicBezTo>
                  <a:close/>
                  <a:moveTo>
                    <a:pt x="1041" y="109"/>
                  </a:moveTo>
                  <a:cubicBezTo>
                    <a:pt x="1052" y="109"/>
                    <a:pt x="1052" y="109"/>
                    <a:pt x="1052" y="109"/>
                  </a:cubicBezTo>
                  <a:cubicBezTo>
                    <a:pt x="1061" y="98"/>
                    <a:pt x="1075" y="87"/>
                    <a:pt x="1095" y="79"/>
                  </a:cubicBezTo>
                  <a:cubicBezTo>
                    <a:pt x="1095" y="79"/>
                    <a:pt x="1067" y="82"/>
                    <a:pt x="1041" y="109"/>
                  </a:cubicBezTo>
                  <a:close/>
                  <a:moveTo>
                    <a:pt x="908" y="104"/>
                  </a:moveTo>
                  <a:cubicBezTo>
                    <a:pt x="903" y="105"/>
                    <a:pt x="898" y="107"/>
                    <a:pt x="892" y="109"/>
                  </a:cubicBezTo>
                  <a:cubicBezTo>
                    <a:pt x="901" y="109"/>
                    <a:pt x="901" y="109"/>
                    <a:pt x="901" y="109"/>
                  </a:cubicBezTo>
                  <a:cubicBezTo>
                    <a:pt x="902" y="109"/>
                    <a:pt x="904" y="108"/>
                    <a:pt x="906" y="107"/>
                  </a:cubicBezTo>
                  <a:cubicBezTo>
                    <a:pt x="905" y="108"/>
                    <a:pt x="905" y="109"/>
                    <a:pt x="904" y="109"/>
                  </a:cubicBezTo>
                  <a:cubicBezTo>
                    <a:pt x="907" y="109"/>
                    <a:pt x="907" y="109"/>
                    <a:pt x="907" y="109"/>
                  </a:cubicBezTo>
                  <a:cubicBezTo>
                    <a:pt x="907" y="108"/>
                    <a:pt x="908" y="107"/>
                    <a:pt x="908" y="106"/>
                  </a:cubicBezTo>
                  <a:cubicBezTo>
                    <a:pt x="911" y="105"/>
                    <a:pt x="914" y="104"/>
                    <a:pt x="917" y="103"/>
                  </a:cubicBezTo>
                  <a:cubicBezTo>
                    <a:pt x="917" y="103"/>
                    <a:pt x="914" y="103"/>
                    <a:pt x="909" y="104"/>
                  </a:cubicBezTo>
                  <a:cubicBezTo>
                    <a:pt x="910" y="103"/>
                    <a:pt x="911" y="101"/>
                    <a:pt x="912" y="100"/>
                  </a:cubicBezTo>
                  <a:cubicBezTo>
                    <a:pt x="912" y="100"/>
                    <a:pt x="910" y="102"/>
                    <a:pt x="908" y="104"/>
                  </a:cubicBezTo>
                  <a:close/>
                  <a:moveTo>
                    <a:pt x="1101" y="108"/>
                  </a:moveTo>
                  <a:cubicBezTo>
                    <a:pt x="1101" y="108"/>
                    <a:pt x="1098" y="109"/>
                    <a:pt x="1094" y="109"/>
                  </a:cubicBezTo>
                  <a:cubicBezTo>
                    <a:pt x="1098" y="109"/>
                    <a:pt x="1098" y="109"/>
                    <a:pt x="1098" y="109"/>
                  </a:cubicBezTo>
                  <a:cubicBezTo>
                    <a:pt x="1099" y="109"/>
                    <a:pt x="1100" y="109"/>
                    <a:pt x="1101" y="108"/>
                  </a:cubicBezTo>
                  <a:close/>
                  <a:moveTo>
                    <a:pt x="278" y="106"/>
                  </a:moveTo>
                  <a:cubicBezTo>
                    <a:pt x="286" y="106"/>
                    <a:pt x="293" y="107"/>
                    <a:pt x="299" y="108"/>
                  </a:cubicBezTo>
                  <a:cubicBezTo>
                    <a:pt x="298" y="109"/>
                    <a:pt x="297" y="109"/>
                    <a:pt x="297" y="109"/>
                  </a:cubicBezTo>
                  <a:cubicBezTo>
                    <a:pt x="302" y="109"/>
                    <a:pt x="302" y="109"/>
                    <a:pt x="302" y="109"/>
                  </a:cubicBezTo>
                  <a:cubicBezTo>
                    <a:pt x="302" y="109"/>
                    <a:pt x="302" y="109"/>
                    <a:pt x="302" y="109"/>
                  </a:cubicBezTo>
                  <a:cubicBezTo>
                    <a:pt x="302" y="109"/>
                    <a:pt x="302" y="109"/>
                    <a:pt x="302" y="109"/>
                  </a:cubicBezTo>
                  <a:cubicBezTo>
                    <a:pt x="320" y="109"/>
                    <a:pt x="320" y="109"/>
                    <a:pt x="320" y="109"/>
                  </a:cubicBezTo>
                  <a:cubicBezTo>
                    <a:pt x="316" y="108"/>
                    <a:pt x="312" y="106"/>
                    <a:pt x="308" y="106"/>
                  </a:cubicBezTo>
                  <a:cubicBezTo>
                    <a:pt x="308" y="105"/>
                    <a:pt x="309" y="105"/>
                    <a:pt x="310" y="104"/>
                  </a:cubicBezTo>
                  <a:cubicBezTo>
                    <a:pt x="310" y="104"/>
                    <a:pt x="309" y="105"/>
                    <a:pt x="306" y="105"/>
                  </a:cubicBezTo>
                  <a:cubicBezTo>
                    <a:pt x="291" y="103"/>
                    <a:pt x="278" y="106"/>
                    <a:pt x="278" y="106"/>
                  </a:cubicBezTo>
                  <a:close/>
                  <a:moveTo>
                    <a:pt x="58" y="109"/>
                  </a:moveTo>
                  <a:cubicBezTo>
                    <a:pt x="37" y="90"/>
                    <a:pt x="16" y="87"/>
                    <a:pt x="16" y="87"/>
                  </a:cubicBezTo>
                  <a:cubicBezTo>
                    <a:pt x="30" y="93"/>
                    <a:pt x="41" y="101"/>
                    <a:pt x="49" y="109"/>
                  </a:cubicBezTo>
                  <a:lnTo>
                    <a:pt x="58" y="109"/>
                  </a:lnTo>
                  <a:close/>
                  <a:moveTo>
                    <a:pt x="0" y="61"/>
                  </a:moveTo>
                  <a:cubicBezTo>
                    <a:pt x="46" y="66"/>
                    <a:pt x="69" y="86"/>
                    <a:pt x="81" y="109"/>
                  </a:cubicBezTo>
                  <a:cubicBezTo>
                    <a:pt x="138" y="109"/>
                    <a:pt x="138" y="109"/>
                    <a:pt x="138" y="109"/>
                  </a:cubicBezTo>
                  <a:cubicBezTo>
                    <a:pt x="145" y="94"/>
                    <a:pt x="162" y="81"/>
                    <a:pt x="198" y="79"/>
                  </a:cubicBezTo>
                  <a:cubicBezTo>
                    <a:pt x="198" y="79"/>
                    <a:pt x="154" y="69"/>
                    <a:pt x="126" y="101"/>
                  </a:cubicBezTo>
                  <a:cubicBezTo>
                    <a:pt x="126" y="56"/>
                    <a:pt x="148" y="24"/>
                    <a:pt x="148" y="24"/>
                  </a:cubicBezTo>
                  <a:cubicBezTo>
                    <a:pt x="124" y="36"/>
                    <a:pt x="115" y="65"/>
                    <a:pt x="114" y="95"/>
                  </a:cubicBezTo>
                  <a:cubicBezTo>
                    <a:pt x="97" y="53"/>
                    <a:pt x="51" y="49"/>
                    <a:pt x="51" y="49"/>
                  </a:cubicBezTo>
                  <a:cubicBezTo>
                    <a:pt x="86" y="61"/>
                    <a:pt x="97" y="80"/>
                    <a:pt x="99" y="95"/>
                  </a:cubicBezTo>
                  <a:cubicBezTo>
                    <a:pt x="63" y="45"/>
                    <a:pt x="0" y="61"/>
                    <a:pt x="0" y="61"/>
                  </a:cubicBezTo>
                  <a:close/>
                  <a:moveTo>
                    <a:pt x="523" y="109"/>
                  </a:moveTo>
                  <a:cubicBezTo>
                    <a:pt x="516" y="105"/>
                    <a:pt x="509" y="104"/>
                    <a:pt x="509" y="104"/>
                  </a:cubicBezTo>
                  <a:cubicBezTo>
                    <a:pt x="511" y="106"/>
                    <a:pt x="513" y="107"/>
                    <a:pt x="515" y="109"/>
                  </a:cubicBezTo>
                  <a:lnTo>
                    <a:pt x="523" y="109"/>
                  </a:lnTo>
                  <a:close/>
                  <a:moveTo>
                    <a:pt x="315" y="60"/>
                  </a:moveTo>
                  <a:cubicBezTo>
                    <a:pt x="315" y="60"/>
                    <a:pt x="331" y="79"/>
                    <a:pt x="336" y="109"/>
                  </a:cubicBezTo>
                  <a:cubicBezTo>
                    <a:pt x="346" y="109"/>
                    <a:pt x="346" y="109"/>
                    <a:pt x="346" y="109"/>
                  </a:cubicBezTo>
                  <a:cubicBezTo>
                    <a:pt x="342" y="88"/>
                    <a:pt x="334" y="68"/>
                    <a:pt x="315" y="60"/>
                  </a:cubicBezTo>
                  <a:close/>
                  <a:moveTo>
                    <a:pt x="761" y="107"/>
                  </a:moveTo>
                  <a:cubicBezTo>
                    <a:pt x="751" y="97"/>
                    <a:pt x="739" y="96"/>
                    <a:pt x="739" y="96"/>
                  </a:cubicBezTo>
                  <a:cubicBezTo>
                    <a:pt x="745" y="99"/>
                    <a:pt x="748" y="104"/>
                    <a:pt x="750" y="109"/>
                  </a:cubicBezTo>
                  <a:cubicBezTo>
                    <a:pt x="763" y="109"/>
                    <a:pt x="763" y="109"/>
                    <a:pt x="763" y="109"/>
                  </a:cubicBezTo>
                  <a:cubicBezTo>
                    <a:pt x="763" y="109"/>
                    <a:pt x="762" y="108"/>
                    <a:pt x="762" y="108"/>
                  </a:cubicBezTo>
                  <a:cubicBezTo>
                    <a:pt x="763" y="106"/>
                    <a:pt x="764" y="105"/>
                    <a:pt x="765" y="103"/>
                  </a:cubicBezTo>
                  <a:cubicBezTo>
                    <a:pt x="765" y="103"/>
                    <a:pt x="764" y="104"/>
                    <a:pt x="761" y="107"/>
                  </a:cubicBezTo>
                  <a:close/>
                  <a:moveTo>
                    <a:pt x="947" y="106"/>
                  </a:moveTo>
                  <a:cubicBezTo>
                    <a:pt x="947" y="106"/>
                    <a:pt x="942" y="107"/>
                    <a:pt x="935" y="109"/>
                  </a:cubicBezTo>
                  <a:cubicBezTo>
                    <a:pt x="942" y="109"/>
                    <a:pt x="942" y="109"/>
                    <a:pt x="942" y="109"/>
                  </a:cubicBezTo>
                  <a:cubicBezTo>
                    <a:pt x="944" y="108"/>
                    <a:pt x="945" y="107"/>
                    <a:pt x="947" y="106"/>
                  </a:cubicBezTo>
                  <a:close/>
                  <a:moveTo>
                    <a:pt x="786" y="109"/>
                  </a:moveTo>
                  <a:cubicBezTo>
                    <a:pt x="781" y="98"/>
                    <a:pt x="774" y="91"/>
                    <a:pt x="774" y="91"/>
                  </a:cubicBezTo>
                  <a:cubicBezTo>
                    <a:pt x="778" y="98"/>
                    <a:pt x="780" y="104"/>
                    <a:pt x="781" y="109"/>
                  </a:cubicBezTo>
                  <a:lnTo>
                    <a:pt x="786" y="109"/>
                  </a:lnTo>
                  <a:close/>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7723247" y="6105531"/>
              <a:ext cx="360363" cy="358775"/>
            </a:xfrm>
            <a:custGeom>
              <a:avLst/>
              <a:gdLst>
                <a:gd name="T0" fmla="*/ 10 w 73"/>
                <a:gd name="T1" fmla="*/ 28 h 72"/>
                <a:gd name="T2" fmla="*/ 12 w 73"/>
                <a:gd name="T3" fmla="*/ 9 h 72"/>
                <a:gd name="T4" fmla="*/ 29 w 73"/>
                <a:gd name="T5" fmla="*/ 13 h 72"/>
                <a:gd name="T6" fmla="*/ 45 w 73"/>
                <a:gd name="T7" fmla="*/ 1 h 72"/>
                <a:gd name="T8" fmla="*/ 53 w 73"/>
                <a:gd name="T9" fmla="*/ 20 h 72"/>
                <a:gd name="T10" fmla="*/ 52 w 73"/>
                <a:gd name="T11" fmla="*/ 21 h 72"/>
                <a:gd name="T12" fmla="*/ 71 w 73"/>
                <a:gd name="T13" fmla="*/ 27 h 72"/>
                <a:gd name="T14" fmla="*/ 60 w 73"/>
                <a:gd name="T15" fmla="*/ 45 h 72"/>
                <a:gd name="T16" fmla="*/ 59 w 73"/>
                <a:gd name="T17" fmla="*/ 45 h 72"/>
                <a:gd name="T18" fmla="*/ 59 w 73"/>
                <a:gd name="T19" fmla="*/ 45 h 72"/>
                <a:gd name="T20" fmla="*/ 58 w 73"/>
                <a:gd name="T21" fmla="*/ 65 h 72"/>
                <a:gd name="T22" fmla="*/ 41 w 73"/>
                <a:gd name="T23" fmla="*/ 62 h 72"/>
                <a:gd name="T24" fmla="*/ 26 w 73"/>
                <a:gd name="T25" fmla="*/ 70 h 72"/>
                <a:gd name="T26" fmla="*/ 18 w 73"/>
                <a:gd name="T27" fmla="*/ 52 h 72"/>
                <a:gd name="T28" fmla="*/ 16 w 73"/>
                <a:gd name="T29" fmla="*/ 52 h 72"/>
                <a:gd name="T30" fmla="*/ 0 w 73"/>
                <a:gd name="T31" fmla="*/ 40 h 72"/>
                <a:gd name="T32" fmla="*/ 10 w 73"/>
                <a:gd name="T33" fmla="*/ 2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2">
                  <a:moveTo>
                    <a:pt x="10" y="28"/>
                  </a:moveTo>
                  <a:cubicBezTo>
                    <a:pt x="6" y="21"/>
                    <a:pt x="6" y="13"/>
                    <a:pt x="12" y="9"/>
                  </a:cubicBezTo>
                  <a:cubicBezTo>
                    <a:pt x="17" y="6"/>
                    <a:pt x="24" y="7"/>
                    <a:pt x="29" y="13"/>
                  </a:cubicBezTo>
                  <a:cubicBezTo>
                    <a:pt x="31" y="5"/>
                    <a:pt x="38" y="0"/>
                    <a:pt x="45" y="1"/>
                  </a:cubicBezTo>
                  <a:cubicBezTo>
                    <a:pt x="51" y="3"/>
                    <a:pt x="55" y="11"/>
                    <a:pt x="53" y="20"/>
                  </a:cubicBezTo>
                  <a:cubicBezTo>
                    <a:pt x="53" y="20"/>
                    <a:pt x="53" y="21"/>
                    <a:pt x="52" y="21"/>
                  </a:cubicBezTo>
                  <a:cubicBezTo>
                    <a:pt x="60" y="19"/>
                    <a:pt x="68" y="21"/>
                    <a:pt x="71" y="27"/>
                  </a:cubicBezTo>
                  <a:cubicBezTo>
                    <a:pt x="73" y="34"/>
                    <a:pt x="69" y="41"/>
                    <a:pt x="60" y="45"/>
                  </a:cubicBezTo>
                  <a:cubicBezTo>
                    <a:pt x="60" y="45"/>
                    <a:pt x="60" y="45"/>
                    <a:pt x="59" y="45"/>
                  </a:cubicBezTo>
                  <a:cubicBezTo>
                    <a:pt x="59" y="45"/>
                    <a:pt x="59" y="45"/>
                    <a:pt x="59" y="45"/>
                  </a:cubicBezTo>
                  <a:cubicBezTo>
                    <a:pt x="64" y="52"/>
                    <a:pt x="64" y="61"/>
                    <a:pt x="58" y="65"/>
                  </a:cubicBezTo>
                  <a:cubicBezTo>
                    <a:pt x="53" y="69"/>
                    <a:pt x="46" y="67"/>
                    <a:pt x="41" y="62"/>
                  </a:cubicBezTo>
                  <a:cubicBezTo>
                    <a:pt x="38" y="68"/>
                    <a:pt x="32" y="72"/>
                    <a:pt x="26" y="70"/>
                  </a:cubicBezTo>
                  <a:cubicBezTo>
                    <a:pt x="19" y="69"/>
                    <a:pt x="16" y="61"/>
                    <a:pt x="18" y="52"/>
                  </a:cubicBezTo>
                  <a:cubicBezTo>
                    <a:pt x="17" y="52"/>
                    <a:pt x="17" y="52"/>
                    <a:pt x="16" y="52"/>
                  </a:cubicBezTo>
                  <a:cubicBezTo>
                    <a:pt x="7" y="52"/>
                    <a:pt x="0" y="47"/>
                    <a:pt x="0" y="40"/>
                  </a:cubicBezTo>
                  <a:cubicBezTo>
                    <a:pt x="0" y="35"/>
                    <a:pt x="4" y="30"/>
                    <a:pt x="1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Oval 9"/>
            <p:cNvSpPr>
              <a:spLocks noChangeArrowheads="1"/>
            </p:cNvSpPr>
            <p:nvPr/>
          </p:nvSpPr>
          <p:spPr bwMode="auto">
            <a:xfrm>
              <a:off x="7866122" y="6249993"/>
              <a:ext cx="68263" cy="69850"/>
            </a:xfrm>
            <a:prstGeom prst="ellipse">
              <a:avLst/>
            </a:pr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9115484" y="5900743"/>
              <a:ext cx="479425" cy="504825"/>
            </a:xfrm>
            <a:custGeom>
              <a:avLst/>
              <a:gdLst>
                <a:gd name="T0" fmla="*/ 48 w 97"/>
                <a:gd name="T1" fmla="*/ 17 h 101"/>
                <a:gd name="T2" fmla="*/ 51 w 97"/>
                <a:gd name="T3" fmla="*/ 37 h 101"/>
                <a:gd name="T4" fmla="*/ 59 w 97"/>
                <a:gd name="T5" fmla="*/ 20 h 101"/>
                <a:gd name="T6" fmla="*/ 82 w 97"/>
                <a:gd name="T7" fmla="*/ 7 h 101"/>
                <a:gd name="T8" fmla="*/ 76 w 97"/>
                <a:gd name="T9" fmla="*/ 32 h 101"/>
                <a:gd name="T10" fmla="*/ 58 w 97"/>
                <a:gd name="T11" fmla="*/ 45 h 101"/>
                <a:gd name="T12" fmla="*/ 77 w 97"/>
                <a:gd name="T13" fmla="*/ 43 h 101"/>
                <a:gd name="T14" fmla="*/ 97 w 97"/>
                <a:gd name="T15" fmla="*/ 56 h 101"/>
                <a:gd name="T16" fmla="*/ 73 w 97"/>
                <a:gd name="T17" fmla="*/ 61 h 101"/>
                <a:gd name="T18" fmla="*/ 57 w 97"/>
                <a:gd name="T19" fmla="*/ 55 h 101"/>
                <a:gd name="T20" fmla="*/ 71 w 97"/>
                <a:gd name="T21" fmla="*/ 75 h 101"/>
                <a:gd name="T22" fmla="*/ 70 w 97"/>
                <a:gd name="T23" fmla="*/ 100 h 101"/>
                <a:gd name="T24" fmla="*/ 52 w 97"/>
                <a:gd name="T25" fmla="*/ 80 h 101"/>
                <a:gd name="T26" fmla="*/ 49 w 97"/>
                <a:gd name="T27" fmla="*/ 57 h 101"/>
                <a:gd name="T28" fmla="*/ 42 w 97"/>
                <a:gd name="T29" fmla="*/ 72 h 101"/>
                <a:gd name="T30" fmla="*/ 19 w 97"/>
                <a:gd name="T31" fmla="*/ 87 h 101"/>
                <a:gd name="T32" fmla="*/ 25 w 97"/>
                <a:gd name="T33" fmla="*/ 62 h 101"/>
                <a:gd name="T34" fmla="*/ 36 w 97"/>
                <a:gd name="T35" fmla="*/ 52 h 101"/>
                <a:gd name="T36" fmla="*/ 21 w 97"/>
                <a:gd name="T37" fmla="*/ 51 h 101"/>
                <a:gd name="T38" fmla="*/ 1 w 97"/>
                <a:gd name="T39" fmla="*/ 37 h 101"/>
                <a:gd name="T40" fmla="*/ 25 w 97"/>
                <a:gd name="T41" fmla="*/ 32 h 101"/>
                <a:gd name="T42" fmla="*/ 40 w 97"/>
                <a:gd name="T43" fmla="*/ 40 h 101"/>
                <a:gd name="T44" fmla="*/ 31 w 97"/>
                <a:gd name="T45" fmla="*/ 25 h 101"/>
                <a:gd name="T46" fmla="*/ 31 w 97"/>
                <a:gd name="T47" fmla="*/ 0 h 101"/>
                <a:gd name="T48" fmla="*/ 48 w 97"/>
                <a:gd name="T49" fmla="*/ 1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1">
                  <a:moveTo>
                    <a:pt x="48" y="17"/>
                  </a:moveTo>
                  <a:cubicBezTo>
                    <a:pt x="50" y="23"/>
                    <a:pt x="51" y="31"/>
                    <a:pt x="51" y="37"/>
                  </a:cubicBezTo>
                  <a:cubicBezTo>
                    <a:pt x="52" y="31"/>
                    <a:pt x="55" y="25"/>
                    <a:pt x="59" y="20"/>
                  </a:cubicBezTo>
                  <a:cubicBezTo>
                    <a:pt x="67" y="11"/>
                    <a:pt x="80" y="5"/>
                    <a:pt x="82" y="7"/>
                  </a:cubicBezTo>
                  <a:cubicBezTo>
                    <a:pt x="84" y="8"/>
                    <a:pt x="84" y="22"/>
                    <a:pt x="76" y="32"/>
                  </a:cubicBezTo>
                  <a:cubicBezTo>
                    <a:pt x="71" y="37"/>
                    <a:pt x="64" y="42"/>
                    <a:pt x="58" y="45"/>
                  </a:cubicBezTo>
                  <a:cubicBezTo>
                    <a:pt x="64" y="44"/>
                    <a:pt x="71" y="42"/>
                    <a:pt x="77" y="43"/>
                  </a:cubicBezTo>
                  <a:cubicBezTo>
                    <a:pt x="88" y="45"/>
                    <a:pt x="97" y="54"/>
                    <a:pt x="97" y="56"/>
                  </a:cubicBezTo>
                  <a:cubicBezTo>
                    <a:pt x="96" y="58"/>
                    <a:pt x="84" y="62"/>
                    <a:pt x="73" y="61"/>
                  </a:cubicBezTo>
                  <a:cubicBezTo>
                    <a:pt x="68" y="60"/>
                    <a:pt x="62" y="57"/>
                    <a:pt x="57" y="55"/>
                  </a:cubicBezTo>
                  <a:cubicBezTo>
                    <a:pt x="62" y="60"/>
                    <a:pt x="68" y="68"/>
                    <a:pt x="71" y="75"/>
                  </a:cubicBezTo>
                  <a:cubicBezTo>
                    <a:pt x="76" y="86"/>
                    <a:pt x="72" y="99"/>
                    <a:pt x="70" y="100"/>
                  </a:cubicBezTo>
                  <a:cubicBezTo>
                    <a:pt x="67" y="101"/>
                    <a:pt x="56" y="92"/>
                    <a:pt x="52" y="80"/>
                  </a:cubicBezTo>
                  <a:cubicBezTo>
                    <a:pt x="49" y="73"/>
                    <a:pt x="49" y="64"/>
                    <a:pt x="49" y="57"/>
                  </a:cubicBezTo>
                  <a:cubicBezTo>
                    <a:pt x="48" y="62"/>
                    <a:pt x="45" y="68"/>
                    <a:pt x="42" y="72"/>
                  </a:cubicBezTo>
                  <a:cubicBezTo>
                    <a:pt x="34" y="82"/>
                    <a:pt x="21" y="88"/>
                    <a:pt x="19" y="87"/>
                  </a:cubicBezTo>
                  <a:cubicBezTo>
                    <a:pt x="18" y="85"/>
                    <a:pt x="17" y="72"/>
                    <a:pt x="25" y="62"/>
                  </a:cubicBezTo>
                  <a:cubicBezTo>
                    <a:pt x="28" y="58"/>
                    <a:pt x="32" y="55"/>
                    <a:pt x="36" y="52"/>
                  </a:cubicBezTo>
                  <a:cubicBezTo>
                    <a:pt x="31" y="52"/>
                    <a:pt x="26" y="52"/>
                    <a:pt x="21" y="51"/>
                  </a:cubicBezTo>
                  <a:cubicBezTo>
                    <a:pt x="10" y="48"/>
                    <a:pt x="0" y="40"/>
                    <a:pt x="1" y="37"/>
                  </a:cubicBezTo>
                  <a:cubicBezTo>
                    <a:pt x="2" y="35"/>
                    <a:pt x="14" y="29"/>
                    <a:pt x="25" y="32"/>
                  </a:cubicBezTo>
                  <a:cubicBezTo>
                    <a:pt x="30" y="33"/>
                    <a:pt x="36" y="36"/>
                    <a:pt x="40" y="40"/>
                  </a:cubicBezTo>
                  <a:cubicBezTo>
                    <a:pt x="37" y="35"/>
                    <a:pt x="33" y="30"/>
                    <a:pt x="31" y="25"/>
                  </a:cubicBezTo>
                  <a:cubicBezTo>
                    <a:pt x="27" y="14"/>
                    <a:pt x="29" y="1"/>
                    <a:pt x="31" y="0"/>
                  </a:cubicBezTo>
                  <a:cubicBezTo>
                    <a:pt x="33" y="0"/>
                    <a:pt x="44" y="6"/>
                    <a:pt x="48" y="17"/>
                  </a:cubicBezTo>
                  <a:close/>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p:cNvSpPr>
            <p:nvPr/>
          </p:nvSpPr>
          <p:spPr bwMode="auto">
            <a:xfrm>
              <a:off x="9318684" y="6096006"/>
              <a:ext cx="79375" cy="79375"/>
            </a:xfrm>
            <a:custGeom>
              <a:avLst/>
              <a:gdLst>
                <a:gd name="T0" fmla="*/ 5 w 16"/>
                <a:gd name="T1" fmla="*/ 2 h 16"/>
                <a:gd name="T2" fmla="*/ 2 w 16"/>
                <a:gd name="T3" fmla="*/ 11 h 16"/>
                <a:gd name="T4" fmla="*/ 11 w 16"/>
                <a:gd name="T5" fmla="*/ 14 h 16"/>
                <a:gd name="T6" fmla="*/ 14 w 16"/>
                <a:gd name="T7" fmla="*/ 5 h 16"/>
                <a:gd name="T8" fmla="*/ 5 w 16"/>
                <a:gd name="T9" fmla="*/ 2 h 16"/>
              </a:gdLst>
              <a:ahLst/>
              <a:cxnLst>
                <a:cxn ang="0">
                  <a:pos x="T0" y="T1"/>
                </a:cxn>
                <a:cxn ang="0">
                  <a:pos x="T2" y="T3"/>
                </a:cxn>
                <a:cxn ang="0">
                  <a:pos x="T4" y="T5"/>
                </a:cxn>
                <a:cxn ang="0">
                  <a:pos x="T6" y="T7"/>
                </a:cxn>
                <a:cxn ang="0">
                  <a:pos x="T8" y="T9"/>
                </a:cxn>
              </a:cxnLst>
              <a:rect l="0" t="0" r="r" b="b"/>
              <a:pathLst>
                <a:path w="16" h="16">
                  <a:moveTo>
                    <a:pt x="5" y="2"/>
                  </a:moveTo>
                  <a:cubicBezTo>
                    <a:pt x="1" y="4"/>
                    <a:pt x="0" y="8"/>
                    <a:pt x="2" y="11"/>
                  </a:cubicBezTo>
                  <a:cubicBezTo>
                    <a:pt x="4" y="15"/>
                    <a:pt x="8" y="16"/>
                    <a:pt x="11" y="14"/>
                  </a:cubicBezTo>
                  <a:cubicBezTo>
                    <a:pt x="15" y="13"/>
                    <a:pt x="16" y="8"/>
                    <a:pt x="14" y="5"/>
                  </a:cubicBezTo>
                  <a:cubicBezTo>
                    <a:pt x="12" y="1"/>
                    <a:pt x="8" y="0"/>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5" name="组合 64"/>
            <p:cNvGrpSpPr/>
            <p:nvPr/>
          </p:nvGrpSpPr>
          <p:grpSpPr>
            <a:xfrm>
              <a:off x="5902355" y="6045206"/>
              <a:ext cx="484188" cy="458787"/>
              <a:chOff x="5786496" y="5876931"/>
              <a:chExt cx="484188" cy="458787"/>
            </a:xfrm>
          </p:grpSpPr>
          <p:sp>
            <p:nvSpPr>
              <p:cNvPr id="14" name="Freeform 14"/>
              <p:cNvSpPr>
                <a:spLocks/>
              </p:cNvSpPr>
              <p:nvPr/>
            </p:nvSpPr>
            <p:spPr bwMode="auto">
              <a:xfrm>
                <a:off x="5786496" y="5876931"/>
                <a:ext cx="484188" cy="458787"/>
              </a:xfrm>
              <a:custGeom>
                <a:avLst/>
                <a:gdLst>
                  <a:gd name="T0" fmla="*/ 74 w 98"/>
                  <a:gd name="T1" fmla="*/ 32 h 92"/>
                  <a:gd name="T2" fmla="*/ 58 w 98"/>
                  <a:gd name="T3" fmla="*/ 43 h 92"/>
                  <a:gd name="T4" fmla="*/ 75 w 98"/>
                  <a:gd name="T5" fmla="*/ 43 h 92"/>
                  <a:gd name="T6" fmla="*/ 97 w 98"/>
                  <a:gd name="T7" fmla="*/ 57 h 92"/>
                  <a:gd name="T8" fmla="*/ 73 w 98"/>
                  <a:gd name="T9" fmla="*/ 62 h 92"/>
                  <a:gd name="T10" fmla="*/ 54 w 98"/>
                  <a:gd name="T11" fmla="*/ 53 h 92"/>
                  <a:gd name="T12" fmla="*/ 64 w 98"/>
                  <a:gd name="T13" fmla="*/ 69 h 92"/>
                  <a:gd name="T14" fmla="*/ 61 w 98"/>
                  <a:gd name="T15" fmla="*/ 91 h 92"/>
                  <a:gd name="T16" fmla="*/ 46 w 98"/>
                  <a:gd name="T17" fmla="*/ 73 h 92"/>
                  <a:gd name="T18" fmla="*/ 45 w 98"/>
                  <a:gd name="T19" fmla="*/ 56 h 92"/>
                  <a:gd name="T20" fmla="*/ 34 w 98"/>
                  <a:gd name="T21" fmla="*/ 77 h 92"/>
                  <a:gd name="T22" fmla="*/ 11 w 98"/>
                  <a:gd name="T23" fmla="*/ 87 h 92"/>
                  <a:gd name="T24" fmla="*/ 21 w 98"/>
                  <a:gd name="T25" fmla="*/ 63 h 92"/>
                  <a:gd name="T26" fmla="*/ 39 w 98"/>
                  <a:gd name="T27" fmla="*/ 50 h 92"/>
                  <a:gd name="T28" fmla="*/ 23 w 98"/>
                  <a:gd name="T29" fmla="*/ 51 h 92"/>
                  <a:gd name="T30" fmla="*/ 1 w 98"/>
                  <a:gd name="T31" fmla="*/ 37 h 92"/>
                  <a:gd name="T32" fmla="*/ 25 w 98"/>
                  <a:gd name="T33" fmla="*/ 31 h 92"/>
                  <a:gd name="T34" fmla="*/ 38 w 98"/>
                  <a:gd name="T35" fmla="*/ 36 h 92"/>
                  <a:gd name="T36" fmla="*/ 32 w 98"/>
                  <a:gd name="T37" fmla="*/ 23 h 92"/>
                  <a:gd name="T38" fmla="*/ 36 w 98"/>
                  <a:gd name="T39" fmla="*/ 0 h 92"/>
                  <a:gd name="T40" fmla="*/ 51 w 98"/>
                  <a:gd name="T41" fmla="*/ 19 h 92"/>
                  <a:gd name="T42" fmla="*/ 51 w 98"/>
                  <a:gd name="T43" fmla="*/ 35 h 92"/>
                  <a:gd name="T44" fmla="*/ 59 w 98"/>
                  <a:gd name="T45" fmla="*/ 21 h 92"/>
                  <a:gd name="T46" fmla="*/ 81 w 98"/>
                  <a:gd name="T47" fmla="*/ 10 h 92"/>
                  <a:gd name="T48" fmla="*/ 74 w 98"/>
                  <a:gd name="T49"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92">
                    <a:moveTo>
                      <a:pt x="74" y="32"/>
                    </a:moveTo>
                    <a:cubicBezTo>
                      <a:pt x="70" y="36"/>
                      <a:pt x="63" y="40"/>
                      <a:pt x="58" y="43"/>
                    </a:cubicBezTo>
                    <a:cubicBezTo>
                      <a:pt x="63" y="42"/>
                      <a:pt x="70" y="42"/>
                      <a:pt x="75" y="43"/>
                    </a:cubicBezTo>
                    <a:cubicBezTo>
                      <a:pt x="87" y="46"/>
                      <a:pt x="98" y="55"/>
                      <a:pt x="97" y="57"/>
                    </a:cubicBezTo>
                    <a:cubicBezTo>
                      <a:pt x="97" y="59"/>
                      <a:pt x="85" y="65"/>
                      <a:pt x="73" y="62"/>
                    </a:cubicBezTo>
                    <a:cubicBezTo>
                      <a:pt x="66" y="61"/>
                      <a:pt x="59" y="56"/>
                      <a:pt x="54" y="53"/>
                    </a:cubicBezTo>
                    <a:cubicBezTo>
                      <a:pt x="57" y="57"/>
                      <a:pt x="62" y="63"/>
                      <a:pt x="64" y="69"/>
                    </a:cubicBezTo>
                    <a:cubicBezTo>
                      <a:pt x="67" y="79"/>
                      <a:pt x="63" y="90"/>
                      <a:pt x="61" y="91"/>
                    </a:cubicBezTo>
                    <a:cubicBezTo>
                      <a:pt x="59" y="92"/>
                      <a:pt x="50" y="83"/>
                      <a:pt x="46" y="73"/>
                    </a:cubicBezTo>
                    <a:cubicBezTo>
                      <a:pt x="45" y="68"/>
                      <a:pt x="44" y="61"/>
                      <a:pt x="45" y="56"/>
                    </a:cubicBezTo>
                    <a:cubicBezTo>
                      <a:pt x="43" y="63"/>
                      <a:pt x="39" y="72"/>
                      <a:pt x="34" y="77"/>
                    </a:cubicBezTo>
                    <a:cubicBezTo>
                      <a:pt x="26" y="86"/>
                      <a:pt x="12" y="88"/>
                      <a:pt x="11" y="87"/>
                    </a:cubicBezTo>
                    <a:cubicBezTo>
                      <a:pt x="9" y="85"/>
                      <a:pt x="12" y="72"/>
                      <a:pt x="21" y="63"/>
                    </a:cubicBezTo>
                    <a:cubicBezTo>
                      <a:pt x="25" y="57"/>
                      <a:pt x="34" y="53"/>
                      <a:pt x="39" y="50"/>
                    </a:cubicBezTo>
                    <a:cubicBezTo>
                      <a:pt x="34" y="51"/>
                      <a:pt x="28" y="52"/>
                      <a:pt x="23" y="51"/>
                    </a:cubicBezTo>
                    <a:cubicBezTo>
                      <a:pt x="11" y="48"/>
                      <a:pt x="0" y="40"/>
                      <a:pt x="1" y="37"/>
                    </a:cubicBezTo>
                    <a:cubicBezTo>
                      <a:pt x="1" y="35"/>
                      <a:pt x="13" y="29"/>
                      <a:pt x="25" y="31"/>
                    </a:cubicBezTo>
                    <a:cubicBezTo>
                      <a:pt x="29" y="32"/>
                      <a:pt x="34" y="34"/>
                      <a:pt x="38" y="36"/>
                    </a:cubicBezTo>
                    <a:cubicBezTo>
                      <a:pt x="36" y="32"/>
                      <a:pt x="33" y="28"/>
                      <a:pt x="32" y="23"/>
                    </a:cubicBezTo>
                    <a:cubicBezTo>
                      <a:pt x="30" y="12"/>
                      <a:pt x="34" y="0"/>
                      <a:pt x="36" y="0"/>
                    </a:cubicBezTo>
                    <a:cubicBezTo>
                      <a:pt x="38" y="0"/>
                      <a:pt x="48" y="8"/>
                      <a:pt x="51" y="19"/>
                    </a:cubicBezTo>
                    <a:cubicBezTo>
                      <a:pt x="52" y="24"/>
                      <a:pt x="52" y="30"/>
                      <a:pt x="51" y="35"/>
                    </a:cubicBezTo>
                    <a:cubicBezTo>
                      <a:pt x="53" y="30"/>
                      <a:pt x="56" y="25"/>
                      <a:pt x="59" y="21"/>
                    </a:cubicBezTo>
                    <a:cubicBezTo>
                      <a:pt x="67" y="13"/>
                      <a:pt x="79" y="9"/>
                      <a:pt x="81" y="10"/>
                    </a:cubicBezTo>
                    <a:cubicBezTo>
                      <a:pt x="82" y="11"/>
                      <a:pt x="81" y="24"/>
                      <a:pt x="7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p:cNvSpPr>
              <p:nvPr/>
            </p:nvSpPr>
            <p:spPr bwMode="auto">
              <a:xfrm>
                <a:off x="5983347" y="6065843"/>
                <a:ext cx="79375" cy="79375"/>
              </a:xfrm>
              <a:custGeom>
                <a:avLst/>
                <a:gdLst>
                  <a:gd name="T0" fmla="*/ 12 w 16"/>
                  <a:gd name="T1" fmla="*/ 2 h 16"/>
                  <a:gd name="T2" fmla="*/ 2 w 16"/>
                  <a:gd name="T3" fmla="*/ 4 h 16"/>
                  <a:gd name="T4" fmla="*/ 4 w 16"/>
                  <a:gd name="T5" fmla="*/ 13 h 16"/>
                  <a:gd name="T6" fmla="*/ 13 w 16"/>
                  <a:gd name="T7" fmla="*/ 12 h 16"/>
                  <a:gd name="T8" fmla="*/ 12 w 16"/>
                  <a:gd name="T9" fmla="*/ 2 h 16"/>
                </a:gdLst>
                <a:ahLst/>
                <a:cxnLst>
                  <a:cxn ang="0">
                    <a:pos x="T0" y="T1"/>
                  </a:cxn>
                  <a:cxn ang="0">
                    <a:pos x="T2" y="T3"/>
                  </a:cxn>
                  <a:cxn ang="0">
                    <a:pos x="T4" y="T5"/>
                  </a:cxn>
                  <a:cxn ang="0">
                    <a:pos x="T6" y="T7"/>
                  </a:cxn>
                  <a:cxn ang="0">
                    <a:pos x="T8" y="T9"/>
                  </a:cxn>
                </a:cxnLst>
                <a:rect l="0" t="0" r="r" b="b"/>
                <a:pathLst>
                  <a:path w="16" h="16">
                    <a:moveTo>
                      <a:pt x="12" y="2"/>
                    </a:moveTo>
                    <a:cubicBezTo>
                      <a:pt x="9" y="0"/>
                      <a:pt x="5" y="1"/>
                      <a:pt x="2" y="4"/>
                    </a:cubicBezTo>
                    <a:cubicBezTo>
                      <a:pt x="0" y="7"/>
                      <a:pt x="1" y="11"/>
                      <a:pt x="4" y="13"/>
                    </a:cubicBezTo>
                    <a:cubicBezTo>
                      <a:pt x="7" y="16"/>
                      <a:pt x="11" y="15"/>
                      <a:pt x="13" y="12"/>
                    </a:cubicBezTo>
                    <a:cubicBezTo>
                      <a:pt x="16" y="9"/>
                      <a:pt x="15" y="5"/>
                      <a:pt x="12" y="2"/>
                    </a:cubicBezTo>
                    <a:close/>
                  </a:path>
                </a:pathLst>
              </a:cu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16"/>
            <p:cNvSpPr>
              <a:spLocks/>
            </p:cNvSpPr>
            <p:nvPr/>
          </p:nvSpPr>
          <p:spPr bwMode="auto">
            <a:xfrm>
              <a:off x="9798109" y="6045206"/>
              <a:ext cx="344488" cy="349250"/>
            </a:xfrm>
            <a:custGeom>
              <a:avLst/>
              <a:gdLst>
                <a:gd name="T0" fmla="*/ 0 w 70"/>
                <a:gd name="T1" fmla="*/ 35 h 70"/>
                <a:gd name="T2" fmla="*/ 13 w 70"/>
                <a:gd name="T3" fmla="*/ 27 h 70"/>
                <a:gd name="T4" fmla="*/ 18 w 70"/>
                <a:gd name="T5" fmla="*/ 28 h 70"/>
                <a:gd name="T6" fmla="*/ 12 w 70"/>
                <a:gd name="T7" fmla="*/ 23 h 70"/>
                <a:gd name="T8" fmla="*/ 10 w 70"/>
                <a:gd name="T9" fmla="*/ 10 h 70"/>
                <a:gd name="T10" fmla="*/ 25 w 70"/>
                <a:gd name="T11" fmla="*/ 14 h 70"/>
                <a:gd name="T12" fmla="*/ 28 w 70"/>
                <a:gd name="T13" fmla="*/ 17 h 70"/>
                <a:gd name="T14" fmla="*/ 27 w 70"/>
                <a:gd name="T15" fmla="*/ 11 h 70"/>
                <a:gd name="T16" fmla="*/ 35 w 70"/>
                <a:gd name="T17" fmla="*/ 0 h 70"/>
                <a:gd name="T18" fmla="*/ 43 w 70"/>
                <a:gd name="T19" fmla="*/ 12 h 70"/>
                <a:gd name="T20" fmla="*/ 42 w 70"/>
                <a:gd name="T21" fmla="*/ 17 h 70"/>
                <a:gd name="T22" fmla="*/ 46 w 70"/>
                <a:gd name="T23" fmla="*/ 12 h 70"/>
                <a:gd name="T24" fmla="*/ 60 w 70"/>
                <a:gd name="T25" fmla="*/ 10 h 70"/>
                <a:gd name="T26" fmla="*/ 56 w 70"/>
                <a:gd name="T27" fmla="*/ 24 h 70"/>
                <a:gd name="T28" fmla="*/ 52 w 70"/>
                <a:gd name="T29" fmla="*/ 27 h 70"/>
                <a:gd name="T30" fmla="*/ 59 w 70"/>
                <a:gd name="T31" fmla="*/ 27 h 70"/>
                <a:gd name="T32" fmla="*/ 70 w 70"/>
                <a:gd name="T33" fmla="*/ 35 h 70"/>
                <a:gd name="T34" fmla="*/ 57 w 70"/>
                <a:gd name="T35" fmla="*/ 42 h 70"/>
                <a:gd name="T36" fmla="*/ 52 w 70"/>
                <a:gd name="T37" fmla="*/ 42 h 70"/>
                <a:gd name="T38" fmla="*/ 57 w 70"/>
                <a:gd name="T39" fmla="*/ 46 h 70"/>
                <a:gd name="T40" fmla="*/ 60 w 70"/>
                <a:gd name="T41" fmla="*/ 59 h 70"/>
                <a:gd name="T42" fmla="*/ 45 w 70"/>
                <a:gd name="T43" fmla="*/ 56 h 70"/>
                <a:gd name="T44" fmla="*/ 42 w 70"/>
                <a:gd name="T45" fmla="*/ 52 h 70"/>
                <a:gd name="T46" fmla="*/ 43 w 70"/>
                <a:gd name="T47" fmla="*/ 58 h 70"/>
                <a:gd name="T48" fmla="*/ 35 w 70"/>
                <a:gd name="T49" fmla="*/ 70 h 70"/>
                <a:gd name="T50" fmla="*/ 27 w 70"/>
                <a:gd name="T51" fmla="*/ 57 h 70"/>
                <a:gd name="T52" fmla="*/ 28 w 70"/>
                <a:gd name="T53" fmla="*/ 52 h 70"/>
                <a:gd name="T54" fmla="*/ 24 w 70"/>
                <a:gd name="T55" fmla="*/ 57 h 70"/>
                <a:gd name="T56" fmla="*/ 10 w 70"/>
                <a:gd name="T57" fmla="*/ 59 h 70"/>
                <a:gd name="T58" fmla="*/ 14 w 70"/>
                <a:gd name="T59" fmla="*/ 45 h 70"/>
                <a:gd name="T60" fmla="*/ 18 w 70"/>
                <a:gd name="T61" fmla="*/ 42 h 70"/>
                <a:gd name="T62" fmla="*/ 11 w 70"/>
                <a:gd name="T63" fmla="*/ 43 h 70"/>
                <a:gd name="T64" fmla="*/ 0 w 70"/>
                <a:gd name="T6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70">
                  <a:moveTo>
                    <a:pt x="0" y="35"/>
                  </a:moveTo>
                  <a:cubicBezTo>
                    <a:pt x="0" y="33"/>
                    <a:pt x="3" y="27"/>
                    <a:pt x="13" y="27"/>
                  </a:cubicBezTo>
                  <a:cubicBezTo>
                    <a:pt x="14" y="27"/>
                    <a:pt x="16" y="27"/>
                    <a:pt x="18" y="28"/>
                  </a:cubicBezTo>
                  <a:cubicBezTo>
                    <a:pt x="16" y="26"/>
                    <a:pt x="14" y="25"/>
                    <a:pt x="12" y="23"/>
                  </a:cubicBezTo>
                  <a:cubicBezTo>
                    <a:pt x="6" y="17"/>
                    <a:pt x="9" y="11"/>
                    <a:pt x="10" y="10"/>
                  </a:cubicBezTo>
                  <a:cubicBezTo>
                    <a:pt x="11" y="8"/>
                    <a:pt x="18" y="7"/>
                    <a:pt x="25" y="14"/>
                  </a:cubicBezTo>
                  <a:cubicBezTo>
                    <a:pt x="26" y="15"/>
                    <a:pt x="27" y="16"/>
                    <a:pt x="28" y="17"/>
                  </a:cubicBezTo>
                  <a:cubicBezTo>
                    <a:pt x="27" y="15"/>
                    <a:pt x="27" y="13"/>
                    <a:pt x="27" y="11"/>
                  </a:cubicBezTo>
                  <a:cubicBezTo>
                    <a:pt x="27" y="1"/>
                    <a:pt x="33" y="0"/>
                    <a:pt x="35" y="0"/>
                  </a:cubicBezTo>
                  <a:cubicBezTo>
                    <a:pt x="37" y="0"/>
                    <a:pt x="43" y="3"/>
                    <a:pt x="43" y="12"/>
                  </a:cubicBezTo>
                  <a:cubicBezTo>
                    <a:pt x="43" y="14"/>
                    <a:pt x="42" y="16"/>
                    <a:pt x="42" y="17"/>
                  </a:cubicBezTo>
                  <a:cubicBezTo>
                    <a:pt x="43" y="15"/>
                    <a:pt x="45" y="14"/>
                    <a:pt x="46" y="12"/>
                  </a:cubicBezTo>
                  <a:cubicBezTo>
                    <a:pt x="53" y="5"/>
                    <a:pt x="59" y="9"/>
                    <a:pt x="60" y="10"/>
                  </a:cubicBezTo>
                  <a:cubicBezTo>
                    <a:pt x="61" y="11"/>
                    <a:pt x="63" y="17"/>
                    <a:pt x="56" y="24"/>
                  </a:cubicBezTo>
                  <a:cubicBezTo>
                    <a:pt x="55" y="25"/>
                    <a:pt x="54" y="27"/>
                    <a:pt x="52" y="27"/>
                  </a:cubicBezTo>
                  <a:cubicBezTo>
                    <a:pt x="54" y="27"/>
                    <a:pt x="57" y="27"/>
                    <a:pt x="59" y="27"/>
                  </a:cubicBezTo>
                  <a:cubicBezTo>
                    <a:pt x="68" y="27"/>
                    <a:pt x="70" y="33"/>
                    <a:pt x="70" y="35"/>
                  </a:cubicBezTo>
                  <a:cubicBezTo>
                    <a:pt x="70" y="37"/>
                    <a:pt x="67" y="42"/>
                    <a:pt x="57" y="42"/>
                  </a:cubicBezTo>
                  <a:cubicBezTo>
                    <a:pt x="56" y="42"/>
                    <a:pt x="54" y="42"/>
                    <a:pt x="52" y="42"/>
                  </a:cubicBezTo>
                  <a:cubicBezTo>
                    <a:pt x="54" y="43"/>
                    <a:pt x="56" y="44"/>
                    <a:pt x="57" y="46"/>
                  </a:cubicBezTo>
                  <a:cubicBezTo>
                    <a:pt x="64" y="53"/>
                    <a:pt x="61" y="58"/>
                    <a:pt x="60" y="59"/>
                  </a:cubicBezTo>
                  <a:cubicBezTo>
                    <a:pt x="58" y="61"/>
                    <a:pt x="52" y="63"/>
                    <a:pt x="45" y="56"/>
                  </a:cubicBezTo>
                  <a:cubicBezTo>
                    <a:pt x="44" y="55"/>
                    <a:pt x="43" y="53"/>
                    <a:pt x="42" y="52"/>
                  </a:cubicBezTo>
                  <a:cubicBezTo>
                    <a:pt x="43" y="54"/>
                    <a:pt x="43" y="56"/>
                    <a:pt x="43" y="58"/>
                  </a:cubicBezTo>
                  <a:cubicBezTo>
                    <a:pt x="43" y="68"/>
                    <a:pt x="37" y="70"/>
                    <a:pt x="35" y="70"/>
                  </a:cubicBezTo>
                  <a:cubicBezTo>
                    <a:pt x="33" y="70"/>
                    <a:pt x="27" y="67"/>
                    <a:pt x="27" y="57"/>
                  </a:cubicBezTo>
                  <a:cubicBezTo>
                    <a:pt x="27" y="55"/>
                    <a:pt x="27" y="54"/>
                    <a:pt x="28" y="52"/>
                  </a:cubicBezTo>
                  <a:cubicBezTo>
                    <a:pt x="27" y="54"/>
                    <a:pt x="25" y="56"/>
                    <a:pt x="24" y="57"/>
                  </a:cubicBezTo>
                  <a:cubicBezTo>
                    <a:pt x="17" y="64"/>
                    <a:pt x="11" y="61"/>
                    <a:pt x="10" y="59"/>
                  </a:cubicBezTo>
                  <a:cubicBezTo>
                    <a:pt x="9" y="58"/>
                    <a:pt x="7" y="52"/>
                    <a:pt x="14" y="45"/>
                  </a:cubicBezTo>
                  <a:cubicBezTo>
                    <a:pt x="15" y="44"/>
                    <a:pt x="16" y="43"/>
                    <a:pt x="18" y="42"/>
                  </a:cubicBezTo>
                  <a:cubicBezTo>
                    <a:pt x="15" y="42"/>
                    <a:pt x="13" y="43"/>
                    <a:pt x="11" y="43"/>
                  </a:cubicBezTo>
                  <a:cubicBezTo>
                    <a:pt x="1" y="43"/>
                    <a:pt x="0" y="36"/>
                    <a:pt x="0" y="35"/>
                  </a:cubicBezTo>
                  <a:close/>
                </a:path>
              </a:pathLst>
            </a:custGeom>
            <a:solidFill>
              <a:srgbClr val="FF6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17"/>
            <p:cNvSpPr>
              <a:spLocks noChangeArrowheads="1"/>
            </p:cNvSpPr>
            <p:nvPr/>
          </p:nvSpPr>
          <p:spPr bwMode="auto">
            <a:xfrm>
              <a:off x="9896534" y="6145218"/>
              <a:ext cx="133350" cy="134937"/>
            </a:xfrm>
            <a:prstGeom prst="ellipse">
              <a:avLst/>
            </a:prstGeom>
            <a:solidFill>
              <a:srgbClr val="FED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p:cNvSpPr>
            <p:nvPr/>
          </p:nvSpPr>
          <p:spPr bwMode="auto">
            <a:xfrm>
              <a:off x="8345547" y="5830893"/>
              <a:ext cx="355600" cy="384175"/>
            </a:xfrm>
            <a:custGeom>
              <a:avLst/>
              <a:gdLst>
                <a:gd name="T0" fmla="*/ 70 w 72"/>
                <a:gd name="T1" fmla="*/ 7 h 77"/>
                <a:gd name="T2" fmla="*/ 6 w 72"/>
                <a:gd name="T3" fmla="*/ 76 h 77"/>
                <a:gd name="T4" fmla="*/ 1 w 72"/>
                <a:gd name="T5" fmla="*/ 71 h 77"/>
                <a:gd name="T6" fmla="*/ 65 w 72"/>
                <a:gd name="T7" fmla="*/ 2 h 77"/>
                <a:gd name="T8" fmla="*/ 70 w 72"/>
                <a:gd name="T9" fmla="*/ 7 h 77"/>
              </a:gdLst>
              <a:ahLst/>
              <a:cxnLst>
                <a:cxn ang="0">
                  <a:pos x="T0" y="T1"/>
                </a:cxn>
                <a:cxn ang="0">
                  <a:pos x="T2" y="T3"/>
                </a:cxn>
                <a:cxn ang="0">
                  <a:pos x="T4" y="T5"/>
                </a:cxn>
                <a:cxn ang="0">
                  <a:pos x="T6" y="T7"/>
                </a:cxn>
                <a:cxn ang="0">
                  <a:pos x="T8" y="T9"/>
                </a:cxn>
              </a:cxnLst>
              <a:rect l="0" t="0" r="r" b="b"/>
              <a:pathLst>
                <a:path w="72" h="77">
                  <a:moveTo>
                    <a:pt x="70" y="7"/>
                  </a:moveTo>
                  <a:cubicBezTo>
                    <a:pt x="69" y="11"/>
                    <a:pt x="10" y="75"/>
                    <a:pt x="6" y="76"/>
                  </a:cubicBezTo>
                  <a:cubicBezTo>
                    <a:pt x="2" y="77"/>
                    <a:pt x="0" y="75"/>
                    <a:pt x="1" y="71"/>
                  </a:cubicBezTo>
                  <a:cubicBezTo>
                    <a:pt x="2" y="67"/>
                    <a:pt x="61" y="4"/>
                    <a:pt x="65" y="2"/>
                  </a:cubicBezTo>
                  <a:cubicBezTo>
                    <a:pt x="69" y="0"/>
                    <a:pt x="72" y="2"/>
                    <a:pt x="70" y="7"/>
                  </a:cubicBez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p:cNvSpPr>
            <p:nvPr/>
          </p:nvSpPr>
          <p:spPr bwMode="auto">
            <a:xfrm>
              <a:off x="8596372" y="5656268"/>
              <a:ext cx="133350" cy="209550"/>
            </a:xfrm>
            <a:custGeom>
              <a:avLst/>
              <a:gdLst>
                <a:gd name="T0" fmla="*/ 14 w 27"/>
                <a:gd name="T1" fmla="*/ 42 h 42"/>
                <a:gd name="T2" fmla="*/ 27 w 27"/>
                <a:gd name="T3" fmla="*/ 20 h 42"/>
                <a:gd name="T4" fmla="*/ 19 w 27"/>
                <a:gd name="T5" fmla="*/ 6 h 42"/>
                <a:gd name="T6" fmla="*/ 5 w 27"/>
                <a:gd name="T7" fmla="*/ 4 h 42"/>
                <a:gd name="T8" fmla="*/ 3 w 27"/>
                <a:gd name="T9" fmla="*/ 19 h 42"/>
                <a:gd name="T10" fmla="*/ 13 w 27"/>
                <a:gd name="T11" fmla="*/ 22 h 42"/>
                <a:gd name="T12" fmla="*/ 12 w 27"/>
                <a:gd name="T13" fmla="*/ 21 h 42"/>
                <a:gd name="T14" fmla="*/ 4 w 27"/>
                <a:gd name="T15" fmla="*/ 18 h 42"/>
                <a:gd name="T16" fmla="*/ 6 w 27"/>
                <a:gd name="T17" fmla="*/ 5 h 42"/>
                <a:gd name="T18" fmla="*/ 18 w 27"/>
                <a:gd name="T19" fmla="*/ 7 h 42"/>
                <a:gd name="T20" fmla="*/ 26 w 27"/>
                <a:gd name="T21" fmla="*/ 20 h 42"/>
                <a:gd name="T22" fmla="*/ 13 w 27"/>
                <a:gd name="T23" fmla="*/ 41 h 42"/>
                <a:gd name="T24" fmla="*/ 14 w 2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2">
                  <a:moveTo>
                    <a:pt x="14" y="42"/>
                  </a:moveTo>
                  <a:cubicBezTo>
                    <a:pt x="15" y="42"/>
                    <a:pt x="27" y="31"/>
                    <a:pt x="27" y="20"/>
                  </a:cubicBezTo>
                  <a:cubicBezTo>
                    <a:pt x="27" y="14"/>
                    <a:pt x="24" y="10"/>
                    <a:pt x="19" y="6"/>
                  </a:cubicBezTo>
                  <a:cubicBezTo>
                    <a:pt x="11" y="0"/>
                    <a:pt x="7" y="2"/>
                    <a:pt x="5" y="4"/>
                  </a:cubicBezTo>
                  <a:cubicBezTo>
                    <a:pt x="1" y="7"/>
                    <a:pt x="0" y="14"/>
                    <a:pt x="3" y="19"/>
                  </a:cubicBezTo>
                  <a:cubicBezTo>
                    <a:pt x="5" y="22"/>
                    <a:pt x="8" y="24"/>
                    <a:pt x="13" y="22"/>
                  </a:cubicBezTo>
                  <a:cubicBezTo>
                    <a:pt x="12" y="21"/>
                    <a:pt x="12" y="21"/>
                    <a:pt x="12" y="21"/>
                  </a:cubicBezTo>
                  <a:cubicBezTo>
                    <a:pt x="7" y="22"/>
                    <a:pt x="5" y="20"/>
                    <a:pt x="4" y="18"/>
                  </a:cubicBezTo>
                  <a:cubicBezTo>
                    <a:pt x="2" y="14"/>
                    <a:pt x="3" y="8"/>
                    <a:pt x="6" y="5"/>
                  </a:cubicBezTo>
                  <a:cubicBezTo>
                    <a:pt x="8" y="3"/>
                    <a:pt x="13" y="3"/>
                    <a:pt x="18" y="7"/>
                  </a:cubicBezTo>
                  <a:cubicBezTo>
                    <a:pt x="23" y="11"/>
                    <a:pt x="25" y="15"/>
                    <a:pt x="26" y="20"/>
                  </a:cubicBezTo>
                  <a:cubicBezTo>
                    <a:pt x="26" y="31"/>
                    <a:pt x="14" y="41"/>
                    <a:pt x="13" y="41"/>
                  </a:cubicBezTo>
                  <a:lnTo>
                    <a:pt x="14" y="4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8670984" y="5795968"/>
              <a:ext cx="207963" cy="134937"/>
            </a:xfrm>
            <a:custGeom>
              <a:avLst/>
              <a:gdLst>
                <a:gd name="T0" fmla="*/ 0 w 42"/>
                <a:gd name="T1" fmla="*/ 14 h 27"/>
                <a:gd name="T2" fmla="*/ 21 w 42"/>
                <a:gd name="T3" fmla="*/ 0 h 27"/>
                <a:gd name="T4" fmla="*/ 35 w 42"/>
                <a:gd name="T5" fmla="*/ 7 h 27"/>
                <a:gd name="T6" fmla="*/ 38 w 42"/>
                <a:gd name="T7" fmla="*/ 22 h 27"/>
                <a:gd name="T8" fmla="*/ 24 w 42"/>
                <a:gd name="T9" fmla="*/ 24 h 27"/>
                <a:gd name="T10" fmla="*/ 19 w 42"/>
                <a:gd name="T11" fmla="*/ 15 h 27"/>
                <a:gd name="T12" fmla="*/ 21 w 42"/>
                <a:gd name="T13" fmla="*/ 15 h 27"/>
                <a:gd name="T14" fmla="*/ 25 w 42"/>
                <a:gd name="T15" fmla="*/ 23 h 27"/>
                <a:gd name="T16" fmla="*/ 37 w 42"/>
                <a:gd name="T17" fmla="*/ 21 h 27"/>
                <a:gd name="T18" fmla="*/ 34 w 42"/>
                <a:gd name="T19" fmla="*/ 8 h 27"/>
                <a:gd name="T20" fmla="*/ 21 w 42"/>
                <a:gd name="T21" fmla="*/ 2 h 27"/>
                <a:gd name="T22" fmla="*/ 1 w 42"/>
                <a:gd name="T23" fmla="*/ 15 h 27"/>
                <a:gd name="T24" fmla="*/ 0 w 42"/>
                <a:gd name="T2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7">
                  <a:moveTo>
                    <a:pt x="0" y="14"/>
                  </a:moveTo>
                  <a:cubicBezTo>
                    <a:pt x="0" y="14"/>
                    <a:pt x="10" y="1"/>
                    <a:pt x="21" y="0"/>
                  </a:cubicBezTo>
                  <a:cubicBezTo>
                    <a:pt x="26" y="0"/>
                    <a:pt x="31" y="2"/>
                    <a:pt x="35" y="7"/>
                  </a:cubicBezTo>
                  <a:cubicBezTo>
                    <a:pt x="42" y="15"/>
                    <a:pt x="40" y="19"/>
                    <a:pt x="38" y="22"/>
                  </a:cubicBezTo>
                  <a:cubicBezTo>
                    <a:pt x="36" y="25"/>
                    <a:pt x="29" y="27"/>
                    <a:pt x="24" y="24"/>
                  </a:cubicBezTo>
                  <a:cubicBezTo>
                    <a:pt x="20" y="23"/>
                    <a:pt x="18" y="19"/>
                    <a:pt x="19" y="15"/>
                  </a:cubicBezTo>
                  <a:cubicBezTo>
                    <a:pt x="21" y="15"/>
                    <a:pt x="21" y="15"/>
                    <a:pt x="21" y="15"/>
                  </a:cubicBezTo>
                  <a:cubicBezTo>
                    <a:pt x="20" y="20"/>
                    <a:pt x="23" y="22"/>
                    <a:pt x="25" y="23"/>
                  </a:cubicBezTo>
                  <a:cubicBezTo>
                    <a:pt x="29" y="25"/>
                    <a:pt x="35" y="24"/>
                    <a:pt x="37" y="21"/>
                  </a:cubicBezTo>
                  <a:cubicBezTo>
                    <a:pt x="39" y="18"/>
                    <a:pt x="38" y="13"/>
                    <a:pt x="34" y="8"/>
                  </a:cubicBezTo>
                  <a:cubicBezTo>
                    <a:pt x="30" y="4"/>
                    <a:pt x="26" y="2"/>
                    <a:pt x="21" y="2"/>
                  </a:cubicBezTo>
                  <a:cubicBezTo>
                    <a:pt x="10" y="2"/>
                    <a:pt x="1" y="15"/>
                    <a:pt x="1" y="15"/>
                  </a:cubicBezTo>
                  <a:lnTo>
                    <a:pt x="0" y="1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
            <p:cNvSpPr>
              <a:spLocks/>
            </p:cNvSpPr>
            <p:nvPr/>
          </p:nvSpPr>
          <p:spPr bwMode="auto">
            <a:xfrm>
              <a:off x="8172509" y="5621343"/>
              <a:ext cx="409575" cy="439737"/>
            </a:xfrm>
            <a:custGeom>
              <a:avLst/>
              <a:gdLst>
                <a:gd name="T0" fmla="*/ 47 w 83"/>
                <a:gd name="T1" fmla="*/ 4 h 88"/>
                <a:gd name="T2" fmla="*/ 42 w 83"/>
                <a:gd name="T3" fmla="*/ 40 h 88"/>
                <a:gd name="T4" fmla="*/ 51 w 83"/>
                <a:gd name="T5" fmla="*/ 53 h 88"/>
                <a:gd name="T6" fmla="*/ 33 w 83"/>
                <a:gd name="T7" fmla="*/ 45 h 88"/>
                <a:gd name="T8" fmla="*/ 2 w 83"/>
                <a:gd name="T9" fmla="*/ 54 h 88"/>
                <a:gd name="T10" fmla="*/ 25 w 83"/>
                <a:gd name="T11" fmla="*/ 81 h 88"/>
                <a:gd name="T12" fmla="*/ 80 w 83"/>
                <a:gd name="T13" fmla="*/ 81 h 88"/>
                <a:gd name="T14" fmla="*/ 81 w 83"/>
                <a:gd name="T15" fmla="*/ 79 h 88"/>
                <a:gd name="T16" fmla="*/ 75 w 83"/>
                <a:gd name="T17" fmla="*/ 21 h 88"/>
                <a:gd name="T18" fmla="*/ 47 w 83"/>
                <a:gd name="T19"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8">
                  <a:moveTo>
                    <a:pt x="47" y="4"/>
                  </a:moveTo>
                  <a:cubicBezTo>
                    <a:pt x="42" y="6"/>
                    <a:pt x="33" y="19"/>
                    <a:pt x="42" y="40"/>
                  </a:cubicBezTo>
                  <a:cubicBezTo>
                    <a:pt x="44" y="44"/>
                    <a:pt x="47" y="49"/>
                    <a:pt x="51" y="53"/>
                  </a:cubicBezTo>
                  <a:cubicBezTo>
                    <a:pt x="45" y="50"/>
                    <a:pt x="39" y="47"/>
                    <a:pt x="33" y="45"/>
                  </a:cubicBezTo>
                  <a:cubicBezTo>
                    <a:pt x="11" y="37"/>
                    <a:pt x="3" y="50"/>
                    <a:pt x="2" y="54"/>
                  </a:cubicBezTo>
                  <a:cubicBezTo>
                    <a:pt x="0" y="58"/>
                    <a:pt x="3" y="73"/>
                    <a:pt x="25" y="81"/>
                  </a:cubicBezTo>
                  <a:cubicBezTo>
                    <a:pt x="46" y="88"/>
                    <a:pt x="80" y="82"/>
                    <a:pt x="80" y="81"/>
                  </a:cubicBezTo>
                  <a:cubicBezTo>
                    <a:pt x="81" y="81"/>
                    <a:pt x="81" y="80"/>
                    <a:pt x="81" y="79"/>
                  </a:cubicBezTo>
                  <a:cubicBezTo>
                    <a:pt x="83" y="72"/>
                    <a:pt x="83" y="40"/>
                    <a:pt x="75" y="21"/>
                  </a:cubicBezTo>
                  <a:cubicBezTo>
                    <a:pt x="65" y="0"/>
                    <a:pt x="50" y="3"/>
                    <a:pt x="47" y="4"/>
                  </a:cubicBez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
            <p:cNvSpPr>
              <a:spLocks/>
            </p:cNvSpPr>
            <p:nvPr/>
          </p:nvSpPr>
          <p:spPr bwMode="auto">
            <a:xfrm>
              <a:off x="8493184" y="5946781"/>
              <a:ext cx="414338" cy="438150"/>
            </a:xfrm>
            <a:custGeom>
              <a:avLst/>
              <a:gdLst>
                <a:gd name="T0" fmla="*/ 37 w 84"/>
                <a:gd name="T1" fmla="*/ 83 h 88"/>
                <a:gd name="T2" fmla="*/ 41 w 84"/>
                <a:gd name="T3" fmla="*/ 48 h 88"/>
                <a:gd name="T4" fmla="*/ 33 w 84"/>
                <a:gd name="T5" fmla="*/ 34 h 88"/>
                <a:gd name="T6" fmla="*/ 51 w 84"/>
                <a:gd name="T7" fmla="*/ 43 h 88"/>
                <a:gd name="T8" fmla="*/ 82 w 84"/>
                <a:gd name="T9" fmla="*/ 34 h 88"/>
                <a:gd name="T10" fmla="*/ 59 w 84"/>
                <a:gd name="T11" fmla="*/ 7 h 88"/>
                <a:gd name="T12" fmla="*/ 3 w 84"/>
                <a:gd name="T13" fmla="*/ 7 h 88"/>
                <a:gd name="T14" fmla="*/ 3 w 84"/>
                <a:gd name="T15" fmla="*/ 9 h 88"/>
                <a:gd name="T16" fmla="*/ 9 w 84"/>
                <a:gd name="T17" fmla="*/ 67 h 88"/>
                <a:gd name="T18" fmla="*/ 37 w 84"/>
                <a:gd name="T19"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8">
                  <a:moveTo>
                    <a:pt x="37" y="83"/>
                  </a:moveTo>
                  <a:cubicBezTo>
                    <a:pt x="41" y="82"/>
                    <a:pt x="51" y="69"/>
                    <a:pt x="41" y="48"/>
                  </a:cubicBezTo>
                  <a:cubicBezTo>
                    <a:pt x="39" y="44"/>
                    <a:pt x="36" y="39"/>
                    <a:pt x="33" y="34"/>
                  </a:cubicBezTo>
                  <a:cubicBezTo>
                    <a:pt x="39" y="38"/>
                    <a:pt x="45" y="41"/>
                    <a:pt x="51" y="43"/>
                  </a:cubicBezTo>
                  <a:cubicBezTo>
                    <a:pt x="72" y="51"/>
                    <a:pt x="81" y="38"/>
                    <a:pt x="82" y="34"/>
                  </a:cubicBezTo>
                  <a:cubicBezTo>
                    <a:pt x="84" y="30"/>
                    <a:pt x="81" y="15"/>
                    <a:pt x="59" y="7"/>
                  </a:cubicBezTo>
                  <a:cubicBezTo>
                    <a:pt x="37" y="0"/>
                    <a:pt x="4" y="6"/>
                    <a:pt x="3" y="7"/>
                  </a:cubicBezTo>
                  <a:cubicBezTo>
                    <a:pt x="3" y="7"/>
                    <a:pt x="3" y="8"/>
                    <a:pt x="3" y="9"/>
                  </a:cubicBezTo>
                  <a:cubicBezTo>
                    <a:pt x="0" y="16"/>
                    <a:pt x="1" y="48"/>
                    <a:pt x="9" y="67"/>
                  </a:cubicBezTo>
                  <a:cubicBezTo>
                    <a:pt x="18" y="88"/>
                    <a:pt x="34" y="85"/>
                    <a:pt x="37" y="83"/>
                  </a:cubicBez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9"/>
            <p:cNvSpPr>
              <a:spLocks noEditPoints="1"/>
            </p:cNvSpPr>
            <p:nvPr/>
          </p:nvSpPr>
          <p:spPr bwMode="auto">
            <a:xfrm>
              <a:off x="3548063" y="5456240"/>
              <a:ext cx="520700" cy="519113"/>
            </a:xfrm>
            <a:custGeom>
              <a:avLst/>
              <a:gdLst>
                <a:gd name="T0" fmla="*/ 3 w 122"/>
                <a:gd name="T1" fmla="*/ 81 h 122"/>
                <a:gd name="T2" fmla="*/ 34 w 122"/>
                <a:gd name="T3" fmla="*/ 103 h 122"/>
                <a:gd name="T4" fmla="*/ 60 w 122"/>
                <a:gd name="T5" fmla="*/ 64 h 122"/>
                <a:gd name="T6" fmla="*/ 58 w 122"/>
                <a:gd name="T7" fmla="*/ 88 h 122"/>
                <a:gd name="T8" fmla="*/ 55 w 122"/>
                <a:gd name="T9" fmla="*/ 108 h 122"/>
                <a:gd name="T10" fmla="*/ 81 w 122"/>
                <a:gd name="T11" fmla="*/ 119 h 122"/>
                <a:gd name="T12" fmla="*/ 103 w 122"/>
                <a:gd name="T13" fmla="*/ 88 h 122"/>
                <a:gd name="T14" fmla="*/ 64 w 122"/>
                <a:gd name="T15" fmla="*/ 62 h 122"/>
                <a:gd name="T16" fmla="*/ 88 w 122"/>
                <a:gd name="T17" fmla="*/ 64 h 122"/>
                <a:gd name="T18" fmla="*/ 108 w 122"/>
                <a:gd name="T19" fmla="*/ 67 h 122"/>
                <a:gd name="T20" fmla="*/ 119 w 122"/>
                <a:gd name="T21" fmla="*/ 41 h 122"/>
                <a:gd name="T22" fmla="*/ 88 w 122"/>
                <a:gd name="T23" fmla="*/ 19 h 122"/>
                <a:gd name="T24" fmla="*/ 62 w 122"/>
                <a:gd name="T25" fmla="*/ 58 h 122"/>
                <a:gd name="T26" fmla="*/ 64 w 122"/>
                <a:gd name="T27" fmla="*/ 34 h 122"/>
                <a:gd name="T28" fmla="*/ 67 w 122"/>
                <a:gd name="T29" fmla="*/ 14 h 122"/>
                <a:gd name="T30" fmla="*/ 41 w 122"/>
                <a:gd name="T31" fmla="*/ 3 h 122"/>
                <a:gd name="T32" fmla="*/ 19 w 122"/>
                <a:gd name="T33" fmla="*/ 34 h 122"/>
                <a:gd name="T34" fmla="*/ 58 w 122"/>
                <a:gd name="T35" fmla="*/ 60 h 122"/>
                <a:gd name="T36" fmla="*/ 34 w 122"/>
                <a:gd name="T37" fmla="*/ 58 h 122"/>
                <a:gd name="T38" fmla="*/ 14 w 122"/>
                <a:gd name="T39" fmla="*/ 55 h 122"/>
                <a:gd name="T40" fmla="*/ 3 w 122"/>
                <a:gd name="T41" fmla="*/ 81 h 122"/>
                <a:gd name="T42" fmla="*/ 60 w 122"/>
                <a:gd name="T43" fmla="*/ 62 h 122"/>
                <a:gd name="T44" fmla="*/ 60 w 122"/>
                <a:gd name="T45" fmla="*/ 60 h 122"/>
                <a:gd name="T46" fmla="*/ 62 w 122"/>
                <a:gd name="T47" fmla="*/ 60 h 122"/>
                <a:gd name="T48" fmla="*/ 62 w 122"/>
                <a:gd name="T49" fmla="*/ 62 h 122"/>
                <a:gd name="T50" fmla="*/ 60 w 122"/>
                <a:gd name="T51"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122">
                  <a:moveTo>
                    <a:pt x="3" y="81"/>
                  </a:moveTo>
                  <a:cubicBezTo>
                    <a:pt x="7" y="93"/>
                    <a:pt x="19" y="106"/>
                    <a:pt x="34" y="103"/>
                  </a:cubicBezTo>
                  <a:cubicBezTo>
                    <a:pt x="58" y="98"/>
                    <a:pt x="61" y="75"/>
                    <a:pt x="60" y="64"/>
                  </a:cubicBezTo>
                  <a:cubicBezTo>
                    <a:pt x="64" y="67"/>
                    <a:pt x="66" y="71"/>
                    <a:pt x="58" y="88"/>
                  </a:cubicBezTo>
                  <a:cubicBezTo>
                    <a:pt x="55" y="94"/>
                    <a:pt x="53" y="100"/>
                    <a:pt x="55" y="108"/>
                  </a:cubicBezTo>
                  <a:cubicBezTo>
                    <a:pt x="59" y="119"/>
                    <a:pt x="71" y="122"/>
                    <a:pt x="81" y="119"/>
                  </a:cubicBezTo>
                  <a:cubicBezTo>
                    <a:pt x="92" y="115"/>
                    <a:pt x="106" y="102"/>
                    <a:pt x="103" y="88"/>
                  </a:cubicBezTo>
                  <a:cubicBezTo>
                    <a:pt x="98" y="64"/>
                    <a:pt x="75" y="61"/>
                    <a:pt x="64" y="62"/>
                  </a:cubicBezTo>
                  <a:cubicBezTo>
                    <a:pt x="67" y="58"/>
                    <a:pt x="71" y="56"/>
                    <a:pt x="88" y="64"/>
                  </a:cubicBezTo>
                  <a:cubicBezTo>
                    <a:pt x="94" y="67"/>
                    <a:pt x="100" y="69"/>
                    <a:pt x="108" y="67"/>
                  </a:cubicBezTo>
                  <a:cubicBezTo>
                    <a:pt x="119" y="63"/>
                    <a:pt x="122" y="51"/>
                    <a:pt x="119" y="41"/>
                  </a:cubicBezTo>
                  <a:cubicBezTo>
                    <a:pt x="115" y="30"/>
                    <a:pt x="102" y="16"/>
                    <a:pt x="88" y="19"/>
                  </a:cubicBezTo>
                  <a:cubicBezTo>
                    <a:pt x="63" y="24"/>
                    <a:pt x="61" y="47"/>
                    <a:pt x="62" y="58"/>
                  </a:cubicBezTo>
                  <a:cubicBezTo>
                    <a:pt x="58" y="55"/>
                    <a:pt x="56" y="51"/>
                    <a:pt x="64" y="34"/>
                  </a:cubicBezTo>
                  <a:cubicBezTo>
                    <a:pt x="67" y="28"/>
                    <a:pt x="69" y="22"/>
                    <a:pt x="67" y="14"/>
                  </a:cubicBezTo>
                  <a:cubicBezTo>
                    <a:pt x="63" y="3"/>
                    <a:pt x="51" y="0"/>
                    <a:pt x="41" y="3"/>
                  </a:cubicBezTo>
                  <a:cubicBezTo>
                    <a:pt x="29" y="7"/>
                    <a:pt x="16" y="20"/>
                    <a:pt x="19" y="34"/>
                  </a:cubicBezTo>
                  <a:cubicBezTo>
                    <a:pt x="24" y="59"/>
                    <a:pt x="47" y="61"/>
                    <a:pt x="58" y="60"/>
                  </a:cubicBezTo>
                  <a:cubicBezTo>
                    <a:pt x="55" y="64"/>
                    <a:pt x="51" y="66"/>
                    <a:pt x="34" y="58"/>
                  </a:cubicBezTo>
                  <a:cubicBezTo>
                    <a:pt x="28" y="55"/>
                    <a:pt x="22" y="53"/>
                    <a:pt x="14" y="55"/>
                  </a:cubicBezTo>
                  <a:cubicBezTo>
                    <a:pt x="3" y="59"/>
                    <a:pt x="0" y="71"/>
                    <a:pt x="3" y="81"/>
                  </a:cubicBezTo>
                  <a:close/>
                  <a:moveTo>
                    <a:pt x="60" y="62"/>
                  </a:moveTo>
                  <a:cubicBezTo>
                    <a:pt x="60" y="61"/>
                    <a:pt x="60" y="61"/>
                    <a:pt x="60" y="60"/>
                  </a:cubicBezTo>
                  <a:cubicBezTo>
                    <a:pt x="61" y="60"/>
                    <a:pt x="61" y="60"/>
                    <a:pt x="62" y="60"/>
                  </a:cubicBezTo>
                  <a:cubicBezTo>
                    <a:pt x="62" y="61"/>
                    <a:pt x="62" y="61"/>
                    <a:pt x="62" y="62"/>
                  </a:cubicBezTo>
                  <a:cubicBezTo>
                    <a:pt x="61" y="62"/>
                    <a:pt x="61" y="62"/>
                    <a:pt x="60" y="62"/>
                  </a:cubicBez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6" name="矩形 65"/>
          <p:cNvSpPr/>
          <p:nvPr/>
        </p:nvSpPr>
        <p:spPr>
          <a:xfrm>
            <a:off x="5163300" y="1474380"/>
            <a:ext cx="2816797" cy="769441"/>
          </a:xfrm>
          <a:prstGeom prst="rect">
            <a:avLst/>
          </a:prstGeom>
          <a:noFill/>
        </p:spPr>
        <p:txBody>
          <a:bodyPr vert="horz" wrap="none" rtlCol="0">
            <a:spAutoFit/>
          </a:bodyPr>
          <a:lstStyle/>
          <a:p>
            <a:r>
              <a:rPr lang="zh-CN" altLang="en-US" sz="4400" dirty="0">
                <a:solidFill>
                  <a:srgbClr val="0C727C"/>
                </a:solidFill>
                <a:latin typeface="方正清刻本悦宋简体" panose="02000000000000000000" pitchFamily="2" charset="-122"/>
                <a:ea typeface="方正清刻本悦宋简体" panose="02000000000000000000" pitchFamily="2" charset="-122"/>
              </a:rPr>
              <a:t>春宿左省   </a:t>
            </a:r>
          </a:p>
        </p:txBody>
      </p:sp>
      <p:sp>
        <p:nvSpPr>
          <p:cNvPr id="67" name="矩形 66"/>
          <p:cNvSpPr/>
          <p:nvPr/>
        </p:nvSpPr>
        <p:spPr>
          <a:xfrm>
            <a:off x="7739513" y="1761661"/>
            <a:ext cx="1159292" cy="369332"/>
          </a:xfrm>
          <a:prstGeom prst="rect">
            <a:avLst/>
          </a:prstGeom>
        </p:spPr>
        <p:txBody>
          <a:bodyPr wrap="none">
            <a:spAutoFit/>
          </a:bodyPr>
          <a:lstStyle/>
          <a:p>
            <a:r>
              <a:rPr lang="en-US" altLang="zh-CN" dirty="0">
                <a:solidFill>
                  <a:srgbClr val="0C727C"/>
                </a:solidFill>
                <a:latin typeface="方正清刻本悦宋简体" panose="02000000000000000000" pitchFamily="2" charset="-122"/>
                <a:ea typeface="方正清刻本悦宋简体" panose="02000000000000000000" pitchFamily="2" charset="-122"/>
              </a:rPr>
              <a:t>-----</a:t>
            </a:r>
            <a:r>
              <a:rPr lang="zh-CN" altLang="en-US" dirty="0">
                <a:solidFill>
                  <a:srgbClr val="0C727C"/>
                </a:solidFill>
                <a:latin typeface="方正清刻本悦宋简体" panose="02000000000000000000" pitchFamily="2" charset="-122"/>
                <a:ea typeface="方正清刻本悦宋简体" panose="02000000000000000000" pitchFamily="2" charset="-122"/>
              </a:rPr>
              <a:t>杜甫</a:t>
            </a:r>
            <a:endParaRPr lang="zh-CN" altLang="en-US" dirty="0"/>
          </a:p>
        </p:txBody>
      </p:sp>
      <p:sp>
        <p:nvSpPr>
          <p:cNvPr id="68" name="矩形 67"/>
          <p:cNvSpPr/>
          <p:nvPr/>
        </p:nvSpPr>
        <p:spPr>
          <a:xfrm>
            <a:off x="4360614" y="3235744"/>
            <a:ext cx="5781983" cy="461665"/>
          </a:xfrm>
          <a:prstGeom prst="rect">
            <a:avLst/>
          </a:prstGeom>
        </p:spPr>
        <p:txBody>
          <a:bodyPr wrap="square">
            <a:spAutoFit/>
          </a:bodyPr>
          <a:lstStyle/>
          <a:p>
            <a:pPr>
              <a:lnSpc>
                <a:spcPct val="150000"/>
              </a:lnSpc>
            </a:pPr>
            <a:r>
              <a:rPr lang="en-US" altLang="zh-CN" sz="800" dirty="0">
                <a:solidFill>
                  <a:schemeClr val="tx1">
                    <a:lumMod val="65000"/>
                    <a:lumOff val="35000"/>
                  </a:schemeClr>
                </a:solidFill>
                <a:latin typeface="arial" panose="020B0604020202020204" pitchFamily="34" charset="0"/>
              </a:rPr>
              <a:t>Flowers hidden </a:t>
            </a:r>
            <a:r>
              <a:rPr lang="en-US" altLang="zh-CN" sz="800" dirty="0" err="1">
                <a:solidFill>
                  <a:schemeClr val="tx1">
                    <a:lumMod val="65000"/>
                    <a:lumOff val="35000"/>
                  </a:schemeClr>
                </a:solidFill>
                <a:latin typeface="arial" panose="020B0604020202020204" pitchFamily="34" charset="0"/>
              </a:rPr>
              <a:t>yi</a:t>
            </a:r>
            <a:r>
              <a:rPr lang="en-US" altLang="zh-CN" sz="800" dirty="0">
                <a:solidFill>
                  <a:schemeClr val="tx1">
                    <a:lumMod val="65000"/>
                    <a:lumOff val="35000"/>
                  </a:schemeClr>
                </a:solidFill>
                <a:latin typeface="arial" panose="020B0604020202020204" pitchFamily="34" charset="0"/>
              </a:rPr>
              <a:t> walls of the chirp bird habitat. Thousands of households in the star, alongside more than nine month. Don't lay listening to key, because the wind to </a:t>
            </a:r>
            <a:r>
              <a:rPr lang="en-US" altLang="zh-CN" sz="800" dirty="0" err="1">
                <a:solidFill>
                  <a:schemeClr val="tx1">
                    <a:lumMod val="65000"/>
                    <a:lumOff val="35000"/>
                  </a:schemeClr>
                </a:solidFill>
                <a:latin typeface="arial" panose="020B0604020202020204" pitchFamily="34" charset="0"/>
              </a:rPr>
              <a:t>cosette</a:t>
            </a:r>
            <a:r>
              <a:rPr lang="en-US" altLang="zh-CN" sz="800" dirty="0">
                <a:solidFill>
                  <a:schemeClr val="tx1">
                    <a:lumMod val="65000"/>
                    <a:lumOff val="35000"/>
                  </a:schemeClr>
                </a:solidFill>
                <a:latin typeface="arial" panose="020B0604020202020204" pitchFamily="34" charset="0"/>
              </a:rPr>
              <a:t>. The Ming dynasty have sealed it, asked several night how</a:t>
            </a:r>
            <a:endParaRPr lang="zh-CN" altLang="en-US" sz="800" dirty="0">
              <a:solidFill>
                <a:schemeClr val="tx1">
                  <a:lumMod val="65000"/>
                  <a:lumOff val="35000"/>
                </a:schemeClr>
              </a:solidFill>
              <a:latin typeface="arial" panose="020B0604020202020204" pitchFamily="34" charset="0"/>
            </a:endParaRPr>
          </a:p>
        </p:txBody>
      </p:sp>
    </p:spTree>
    <p:extLst>
      <p:ext uri="{BB962C8B-B14F-4D97-AF65-F5344CB8AC3E}">
        <p14:creationId xmlns:p14="http://schemas.microsoft.com/office/powerpoint/2010/main" val="364566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6"/>
                                        </p:tgtEl>
                                        <p:attrNameLst>
                                          <p:attrName>ppt_y</p:attrName>
                                        </p:attrNameLst>
                                      </p:cBhvr>
                                      <p:tavLst>
                                        <p:tav tm="0">
                                          <p:val>
                                            <p:strVal val="#ppt_y"/>
                                          </p:val>
                                        </p:tav>
                                        <p:tav tm="100000">
                                          <p:val>
                                            <p:strVal val="#ppt_y"/>
                                          </p:val>
                                        </p:tav>
                                      </p:tavLst>
                                    </p:anim>
                                    <p:anim calcmode="lin" valueType="num">
                                      <p:cBhvr>
                                        <p:cTn id="14"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6"/>
                                        </p:tgtEl>
                                      </p:cBhvr>
                                    </p:animEffect>
                                  </p:childTnLst>
                                </p:cTn>
                              </p:par>
                            </p:childTnLst>
                          </p:cTn>
                        </p:par>
                        <p:par>
                          <p:cTn id="17" fill="hold">
                            <p:stCondLst>
                              <p:cond delay="11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7"/>
                                        </p:tgtEl>
                                        <p:attrNameLst>
                                          <p:attrName>ppt_y</p:attrName>
                                        </p:attrNameLst>
                                      </p:cBhvr>
                                      <p:tavLst>
                                        <p:tav tm="0">
                                          <p:val>
                                            <p:strVal val="#ppt_y"/>
                                          </p:val>
                                        </p:tav>
                                        <p:tav tm="100000">
                                          <p:val>
                                            <p:strVal val="#ppt_y"/>
                                          </p:val>
                                        </p:tav>
                                      </p:tavLst>
                                    </p:anim>
                                    <p:anim calcmode="lin" valueType="num">
                                      <p:cBhvr>
                                        <p:cTn id="22"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7"/>
                                        </p:tgtEl>
                                      </p:cBhvr>
                                    </p:animEffect>
                                  </p:childTnLst>
                                </p:cTn>
                              </p:par>
                            </p:childTnLst>
                          </p:cTn>
                        </p:par>
                        <p:par>
                          <p:cTn id="25" fill="hold">
                            <p:stCondLst>
                              <p:cond delay="19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1"/>
                                        </p:tgtEl>
                                        <p:attrNameLst>
                                          <p:attrName>ppt_y</p:attrName>
                                        </p:attrNameLst>
                                      </p:cBhvr>
                                      <p:tavLst>
                                        <p:tav tm="0">
                                          <p:val>
                                            <p:strVal val="#ppt_y"/>
                                          </p:val>
                                        </p:tav>
                                        <p:tav tm="100000">
                                          <p:val>
                                            <p:strVal val="#ppt_y"/>
                                          </p:val>
                                        </p:tav>
                                      </p:tavLst>
                                    </p:anim>
                                    <p:anim calcmode="lin" valueType="num">
                                      <p:cBhvr>
                                        <p:cTn id="30"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1"/>
                                        </p:tgtEl>
                                      </p:cBhvr>
                                    </p:animEffect>
                                  </p:childTnLst>
                                </p:cTn>
                              </p:par>
                            </p:childTnLst>
                          </p:cTn>
                        </p:par>
                        <p:par>
                          <p:cTn id="33" fill="hold">
                            <p:stCondLst>
                              <p:cond delay="48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68"/>
                                        </p:tgtEl>
                                        <p:attrNameLst>
                                          <p:attrName>style.visibility</p:attrName>
                                        </p:attrNameLst>
                                      </p:cBhvr>
                                      <p:to>
                                        <p:strVal val="visible"/>
                                      </p:to>
                                    </p:set>
                                    <p:anim calcmode="lin" valueType="num">
                                      <p:cBhvr>
                                        <p:cTn id="36"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8"/>
                                        </p:tgtEl>
                                        <p:attrNameLst>
                                          <p:attrName>ppt_y</p:attrName>
                                        </p:attrNameLst>
                                      </p:cBhvr>
                                      <p:tavLst>
                                        <p:tav tm="0">
                                          <p:val>
                                            <p:strVal val="#ppt_y"/>
                                          </p:val>
                                        </p:tav>
                                        <p:tav tm="100000">
                                          <p:val>
                                            <p:strVal val="#ppt_y"/>
                                          </p:val>
                                        </p:tav>
                                      </p:tavLst>
                                    </p:anim>
                                    <p:anim calcmode="lin" valueType="num">
                                      <p:cBhvr>
                                        <p:cTn id="38"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8"/>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1" grpId="0"/>
      <p:bldP spid="66"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2402" y="117286"/>
            <a:ext cx="11887198" cy="6550214"/>
          </a:xfrm>
          <a:prstGeom prst="rect">
            <a:avLst/>
          </a:prstGeom>
          <a:noFill/>
          <a:ln w="12700">
            <a:solidFill>
              <a:srgbClr val="0C72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725632" y="1613791"/>
            <a:ext cx="5503971" cy="3973415"/>
            <a:chOff x="3725632" y="1613791"/>
            <a:chExt cx="5503971" cy="3973415"/>
          </a:xfrm>
        </p:grpSpPr>
        <p:grpSp>
          <p:nvGrpSpPr>
            <p:cNvPr id="73" name="组合 72"/>
            <p:cNvGrpSpPr/>
            <p:nvPr/>
          </p:nvGrpSpPr>
          <p:grpSpPr>
            <a:xfrm rot="10595918">
              <a:off x="7745478" y="1951872"/>
              <a:ext cx="910710" cy="2060631"/>
              <a:chOff x="11122336" y="1544732"/>
              <a:chExt cx="910710" cy="2060631"/>
            </a:xfrm>
          </p:grpSpPr>
          <p:sp>
            <p:nvSpPr>
              <p:cNvPr id="74" name="Freeform 151"/>
              <p:cNvSpPr>
                <a:spLocks/>
              </p:cNvSpPr>
              <p:nvPr/>
            </p:nvSpPr>
            <p:spPr bwMode="auto">
              <a:xfrm>
                <a:off x="11441441" y="1544732"/>
                <a:ext cx="459397" cy="506003"/>
              </a:xfrm>
              <a:custGeom>
                <a:avLst/>
                <a:gdLst>
                  <a:gd name="T0" fmla="*/ 1124 w 1151"/>
                  <a:gd name="T1" fmla="*/ 271 h 1271"/>
                  <a:gd name="T2" fmla="*/ 647 w 1151"/>
                  <a:gd name="T3" fmla="*/ 161 h 1271"/>
                  <a:gd name="T4" fmla="*/ 189 w 1151"/>
                  <a:gd name="T5" fmla="*/ 44 h 1271"/>
                  <a:gd name="T6" fmla="*/ 54 w 1151"/>
                  <a:gd name="T7" fmla="*/ 97 h 1271"/>
                  <a:gd name="T8" fmla="*/ 234 w 1151"/>
                  <a:gd name="T9" fmla="*/ 594 h 1271"/>
                  <a:gd name="T10" fmla="*/ 432 w 1151"/>
                  <a:gd name="T11" fmla="*/ 971 h 1271"/>
                  <a:gd name="T12" fmla="*/ 1124 w 1151"/>
                  <a:gd name="T13" fmla="*/ 1201 h 1271"/>
                  <a:gd name="T14" fmla="*/ 1124 w 1151"/>
                  <a:gd name="T15" fmla="*/ 271 h 1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1" h="1271">
                    <a:moveTo>
                      <a:pt x="1124" y="271"/>
                    </a:moveTo>
                    <a:cubicBezTo>
                      <a:pt x="1124" y="271"/>
                      <a:pt x="845" y="147"/>
                      <a:pt x="647" y="161"/>
                    </a:cubicBezTo>
                    <a:cubicBezTo>
                      <a:pt x="450" y="175"/>
                      <a:pt x="288" y="88"/>
                      <a:pt x="189" y="44"/>
                    </a:cubicBezTo>
                    <a:cubicBezTo>
                      <a:pt x="90" y="0"/>
                      <a:pt x="0" y="9"/>
                      <a:pt x="54" y="97"/>
                    </a:cubicBezTo>
                    <a:cubicBezTo>
                      <a:pt x="108" y="184"/>
                      <a:pt x="243" y="507"/>
                      <a:pt x="234" y="594"/>
                    </a:cubicBezTo>
                    <a:cubicBezTo>
                      <a:pt x="225" y="682"/>
                      <a:pt x="297" y="927"/>
                      <a:pt x="432" y="971"/>
                    </a:cubicBezTo>
                    <a:cubicBezTo>
                      <a:pt x="566" y="1014"/>
                      <a:pt x="1097" y="1131"/>
                      <a:pt x="1124" y="1201"/>
                    </a:cubicBezTo>
                    <a:cubicBezTo>
                      <a:pt x="1151" y="1271"/>
                      <a:pt x="1124" y="271"/>
                      <a:pt x="1124" y="271"/>
                    </a:cubicBezTo>
                  </a:path>
                </a:pathLst>
              </a:custGeom>
              <a:solidFill>
                <a:srgbClr val="B53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52"/>
              <p:cNvSpPr>
                <a:spLocks/>
              </p:cNvSpPr>
              <p:nvPr/>
            </p:nvSpPr>
            <p:spPr bwMode="auto">
              <a:xfrm>
                <a:off x="11244081" y="1899980"/>
                <a:ext cx="645819" cy="542622"/>
              </a:xfrm>
              <a:custGeom>
                <a:avLst/>
                <a:gdLst>
                  <a:gd name="T0" fmla="*/ 944 w 1618"/>
                  <a:gd name="T1" fmla="*/ 140 h 1363"/>
                  <a:gd name="T2" fmla="*/ 532 w 1618"/>
                  <a:gd name="T3" fmla="*/ 140 h 1363"/>
                  <a:gd name="T4" fmla="*/ 125 w 1618"/>
                  <a:gd name="T5" fmla="*/ 120 h 1363"/>
                  <a:gd name="T6" fmla="*/ 27 w 1618"/>
                  <a:gd name="T7" fmla="*/ 70 h 1363"/>
                  <a:gd name="T8" fmla="*/ 188 w 1618"/>
                  <a:gd name="T9" fmla="*/ 309 h 1363"/>
                  <a:gd name="T10" fmla="*/ 674 w 1618"/>
                  <a:gd name="T11" fmla="*/ 811 h 1363"/>
                  <a:gd name="T12" fmla="*/ 1123 w 1618"/>
                  <a:gd name="T13" fmla="*/ 1189 h 1363"/>
                  <a:gd name="T14" fmla="*/ 1483 w 1618"/>
                  <a:gd name="T15" fmla="*/ 1333 h 1363"/>
                  <a:gd name="T16" fmla="*/ 1411 w 1618"/>
                  <a:gd name="T17" fmla="*/ 1022 h 1363"/>
                  <a:gd name="T18" fmla="*/ 1496 w 1618"/>
                  <a:gd name="T19" fmla="*/ 743 h 1363"/>
                  <a:gd name="T20" fmla="*/ 1618 w 1618"/>
                  <a:gd name="T21" fmla="*/ 685 h 1363"/>
                  <a:gd name="T22" fmla="*/ 1618 w 1618"/>
                  <a:gd name="T23" fmla="*/ 309 h 1363"/>
                  <a:gd name="T24" fmla="*/ 944 w 1618"/>
                  <a:gd name="T25" fmla="*/ 140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363">
                    <a:moveTo>
                      <a:pt x="944" y="140"/>
                    </a:moveTo>
                    <a:cubicBezTo>
                      <a:pt x="944" y="140"/>
                      <a:pt x="821" y="96"/>
                      <a:pt x="532" y="140"/>
                    </a:cubicBezTo>
                    <a:cubicBezTo>
                      <a:pt x="242" y="183"/>
                      <a:pt x="170" y="206"/>
                      <a:pt x="125" y="120"/>
                    </a:cubicBezTo>
                    <a:cubicBezTo>
                      <a:pt x="80" y="35"/>
                      <a:pt x="27" y="0"/>
                      <a:pt x="27" y="70"/>
                    </a:cubicBezTo>
                    <a:cubicBezTo>
                      <a:pt x="27" y="140"/>
                      <a:pt x="0" y="164"/>
                      <a:pt x="188" y="309"/>
                    </a:cubicBezTo>
                    <a:cubicBezTo>
                      <a:pt x="377" y="454"/>
                      <a:pt x="584" y="626"/>
                      <a:pt x="674" y="811"/>
                    </a:cubicBezTo>
                    <a:cubicBezTo>
                      <a:pt x="764" y="996"/>
                      <a:pt x="971" y="1119"/>
                      <a:pt x="1123" y="1189"/>
                    </a:cubicBezTo>
                    <a:cubicBezTo>
                      <a:pt x="1276" y="1258"/>
                      <a:pt x="1429" y="1363"/>
                      <a:pt x="1483" y="1333"/>
                    </a:cubicBezTo>
                    <a:cubicBezTo>
                      <a:pt x="1537" y="1302"/>
                      <a:pt x="1402" y="1171"/>
                      <a:pt x="1411" y="1022"/>
                    </a:cubicBezTo>
                    <a:cubicBezTo>
                      <a:pt x="1420" y="874"/>
                      <a:pt x="1419" y="787"/>
                      <a:pt x="1496" y="743"/>
                    </a:cubicBezTo>
                    <a:cubicBezTo>
                      <a:pt x="1573" y="699"/>
                      <a:pt x="1618" y="685"/>
                      <a:pt x="1618" y="685"/>
                    </a:cubicBezTo>
                    <a:cubicBezTo>
                      <a:pt x="1618" y="309"/>
                      <a:pt x="1618" y="309"/>
                      <a:pt x="1618" y="309"/>
                    </a:cubicBezTo>
                    <a:lnTo>
                      <a:pt x="944" y="140"/>
                    </a:lnTo>
                    <a:close/>
                  </a:path>
                </a:pathLst>
              </a:custGeom>
              <a:solidFill>
                <a:srgbClr val="DA6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53"/>
              <p:cNvSpPr>
                <a:spLocks/>
              </p:cNvSpPr>
              <p:nvPr/>
            </p:nvSpPr>
            <p:spPr bwMode="auto">
              <a:xfrm>
                <a:off x="11422418" y="2430713"/>
                <a:ext cx="561168" cy="433241"/>
              </a:xfrm>
              <a:custGeom>
                <a:avLst/>
                <a:gdLst>
                  <a:gd name="T0" fmla="*/ 787 w 1407"/>
                  <a:gd name="T1" fmla="*/ 0 h 1088"/>
                  <a:gd name="T2" fmla="*/ 271 w 1407"/>
                  <a:gd name="T3" fmla="*/ 231 h 1088"/>
                  <a:gd name="T4" fmla="*/ 210 w 1407"/>
                  <a:gd name="T5" fmla="*/ 579 h 1088"/>
                  <a:gd name="T6" fmla="*/ 210 w 1407"/>
                  <a:gd name="T7" fmla="*/ 870 h 1088"/>
                  <a:gd name="T8" fmla="*/ 600 w 1407"/>
                  <a:gd name="T9" fmla="*/ 1009 h 1088"/>
                  <a:gd name="T10" fmla="*/ 1128 w 1407"/>
                  <a:gd name="T11" fmla="*/ 1044 h 1088"/>
                  <a:gd name="T12" fmla="*/ 1407 w 1407"/>
                  <a:gd name="T13" fmla="*/ 917 h 1088"/>
                  <a:gd name="T14" fmla="*/ 1407 w 1407"/>
                  <a:gd name="T15" fmla="*/ 267 h 1088"/>
                  <a:gd name="T16" fmla="*/ 996 w 1407"/>
                  <a:gd name="T17" fmla="*/ 0 h 1088"/>
                  <a:gd name="T18" fmla="*/ 787 w 1407"/>
                  <a:gd name="T19"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7" h="1088">
                    <a:moveTo>
                      <a:pt x="787" y="0"/>
                    </a:moveTo>
                    <a:cubicBezTo>
                      <a:pt x="787" y="0"/>
                      <a:pt x="341" y="22"/>
                      <a:pt x="271" y="231"/>
                    </a:cubicBezTo>
                    <a:cubicBezTo>
                      <a:pt x="201" y="441"/>
                      <a:pt x="245" y="508"/>
                      <a:pt x="210" y="579"/>
                    </a:cubicBezTo>
                    <a:cubicBezTo>
                      <a:pt x="175" y="651"/>
                      <a:pt x="0" y="765"/>
                      <a:pt x="210" y="870"/>
                    </a:cubicBezTo>
                    <a:cubicBezTo>
                      <a:pt x="420" y="974"/>
                      <a:pt x="290" y="983"/>
                      <a:pt x="600" y="1009"/>
                    </a:cubicBezTo>
                    <a:cubicBezTo>
                      <a:pt x="909" y="1035"/>
                      <a:pt x="1014" y="1001"/>
                      <a:pt x="1128" y="1044"/>
                    </a:cubicBezTo>
                    <a:cubicBezTo>
                      <a:pt x="1241" y="1088"/>
                      <a:pt x="1407" y="917"/>
                      <a:pt x="1407" y="917"/>
                    </a:cubicBezTo>
                    <a:cubicBezTo>
                      <a:pt x="1407" y="267"/>
                      <a:pt x="1407" y="267"/>
                      <a:pt x="1407" y="267"/>
                    </a:cubicBezTo>
                    <a:cubicBezTo>
                      <a:pt x="996" y="0"/>
                      <a:pt x="996" y="0"/>
                      <a:pt x="996" y="0"/>
                    </a:cubicBezTo>
                    <a:lnTo>
                      <a:pt x="787" y="0"/>
                    </a:lnTo>
                    <a:close/>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54"/>
              <p:cNvSpPr>
                <a:spLocks/>
              </p:cNvSpPr>
              <p:nvPr/>
            </p:nvSpPr>
            <p:spPr bwMode="auto">
              <a:xfrm>
                <a:off x="11122336" y="2801179"/>
                <a:ext cx="767564" cy="410890"/>
              </a:xfrm>
              <a:custGeom>
                <a:avLst/>
                <a:gdLst>
                  <a:gd name="T0" fmla="*/ 1066 w 1924"/>
                  <a:gd name="T1" fmla="*/ 0 h 1032"/>
                  <a:gd name="T2" fmla="*/ 507 w 1924"/>
                  <a:gd name="T3" fmla="*/ 419 h 1032"/>
                  <a:gd name="T4" fmla="*/ 280 w 1924"/>
                  <a:gd name="T5" fmla="*/ 734 h 1032"/>
                  <a:gd name="T6" fmla="*/ 18 w 1924"/>
                  <a:gd name="T7" fmla="*/ 847 h 1032"/>
                  <a:gd name="T8" fmla="*/ 331 w 1924"/>
                  <a:gd name="T9" fmla="*/ 944 h 1032"/>
                  <a:gd name="T10" fmla="*/ 860 w 1924"/>
                  <a:gd name="T11" fmla="*/ 909 h 1032"/>
                  <a:gd name="T12" fmla="*/ 1510 w 1924"/>
                  <a:gd name="T13" fmla="*/ 962 h 1032"/>
                  <a:gd name="T14" fmla="*/ 1924 w 1924"/>
                  <a:gd name="T15" fmla="*/ 812 h 1032"/>
                  <a:gd name="T16" fmla="*/ 1924 w 1924"/>
                  <a:gd name="T17" fmla="*/ 52 h 1032"/>
                  <a:gd name="T18" fmla="*/ 1066 w 1924"/>
                  <a:gd name="T19"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4" h="1032">
                    <a:moveTo>
                      <a:pt x="1066" y="0"/>
                    </a:moveTo>
                    <a:cubicBezTo>
                      <a:pt x="883" y="122"/>
                      <a:pt x="621" y="227"/>
                      <a:pt x="507" y="419"/>
                    </a:cubicBezTo>
                    <a:cubicBezTo>
                      <a:pt x="394" y="611"/>
                      <a:pt x="429" y="690"/>
                      <a:pt x="280" y="734"/>
                    </a:cubicBezTo>
                    <a:cubicBezTo>
                      <a:pt x="131" y="777"/>
                      <a:pt x="0" y="769"/>
                      <a:pt x="18" y="847"/>
                    </a:cubicBezTo>
                    <a:cubicBezTo>
                      <a:pt x="35" y="926"/>
                      <a:pt x="42" y="996"/>
                      <a:pt x="331" y="944"/>
                    </a:cubicBezTo>
                    <a:cubicBezTo>
                      <a:pt x="621" y="891"/>
                      <a:pt x="715" y="857"/>
                      <a:pt x="860" y="909"/>
                    </a:cubicBezTo>
                    <a:cubicBezTo>
                      <a:pt x="1005" y="961"/>
                      <a:pt x="1297" y="1032"/>
                      <a:pt x="1510" y="962"/>
                    </a:cubicBezTo>
                    <a:cubicBezTo>
                      <a:pt x="1722" y="891"/>
                      <a:pt x="1924" y="812"/>
                      <a:pt x="1924" y="812"/>
                    </a:cubicBezTo>
                    <a:cubicBezTo>
                      <a:pt x="1924" y="52"/>
                      <a:pt x="1924" y="52"/>
                      <a:pt x="1924" y="52"/>
                    </a:cubicBezTo>
                    <a:lnTo>
                      <a:pt x="1066" y="0"/>
                    </a:lnTo>
                    <a:close/>
                  </a:path>
                </a:pathLst>
              </a:custGeom>
              <a:solidFill>
                <a:srgbClr val="DC6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55"/>
              <p:cNvSpPr>
                <a:spLocks/>
              </p:cNvSpPr>
              <p:nvPr/>
            </p:nvSpPr>
            <p:spPr bwMode="auto">
              <a:xfrm>
                <a:off x="11813334" y="2567201"/>
                <a:ext cx="86553" cy="39948"/>
              </a:xfrm>
              <a:custGeom>
                <a:avLst/>
                <a:gdLst>
                  <a:gd name="T0" fmla="*/ 204 w 217"/>
                  <a:gd name="T1" fmla="*/ 75 h 101"/>
                  <a:gd name="T2" fmla="*/ 19 w 217"/>
                  <a:gd name="T3" fmla="*/ 5 h 101"/>
                  <a:gd name="T4" fmla="*/ 13 w 217"/>
                  <a:gd name="T5" fmla="*/ 26 h 101"/>
                  <a:gd name="T6" fmla="*/ 198 w 217"/>
                  <a:gd name="T7" fmla="*/ 96 h 101"/>
                  <a:gd name="T8" fmla="*/ 204 w 217"/>
                  <a:gd name="T9" fmla="*/ 75 h 101"/>
                </a:gdLst>
                <a:ahLst/>
                <a:cxnLst>
                  <a:cxn ang="0">
                    <a:pos x="T0" y="T1"/>
                  </a:cxn>
                  <a:cxn ang="0">
                    <a:pos x="T2" y="T3"/>
                  </a:cxn>
                  <a:cxn ang="0">
                    <a:pos x="T4" y="T5"/>
                  </a:cxn>
                  <a:cxn ang="0">
                    <a:pos x="T6" y="T7"/>
                  </a:cxn>
                  <a:cxn ang="0">
                    <a:pos x="T8" y="T9"/>
                  </a:cxn>
                </a:cxnLst>
                <a:rect l="0" t="0" r="r" b="b"/>
                <a:pathLst>
                  <a:path w="217" h="101">
                    <a:moveTo>
                      <a:pt x="204" y="75"/>
                    </a:moveTo>
                    <a:cubicBezTo>
                      <a:pt x="142" y="52"/>
                      <a:pt x="81" y="28"/>
                      <a:pt x="19" y="5"/>
                    </a:cubicBezTo>
                    <a:cubicBezTo>
                      <a:pt x="6" y="0"/>
                      <a:pt x="0" y="21"/>
                      <a:pt x="13" y="26"/>
                    </a:cubicBezTo>
                    <a:cubicBezTo>
                      <a:pt x="75" y="49"/>
                      <a:pt x="136" y="72"/>
                      <a:pt x="198" y="96"/>
                    </a:cubicBezTo>
                    <a:cubicBezTo>
                      <a:pt x="211" y="101"/>
                      <a:pt x="217" y="80"/>
                      <a:pt x="204" y="75"/>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56"/>
              <p:cNvSpPr>
                <a:spLocks/>
              </p:cNvSpPr>
              <p:nvPr/>
            </p:nvSpPr>
            <p:spPr bwMode="auto">
              <a:xfrm>
                <a:off x="11784800" y="2662790"/>
                <a:ext cx="104625" cy="33765"/>
              </a:xfrm>
              <a:custGeom>
                <a:avLst/>
                <a:gdLst>
                  <a:gd name="T0" fmla="*/ 249 w 263"/>
                  <a:gd name="T1" fmla="*/ 4 h 85"/>
                  <a:gd name="T2" fmla="*/ 12 w 263"/>
                  <a:gd name="T3" fmla="*/ 59 h 85"/>
                  <a:gd name="T4" fmla="*/ 23 w 263"/>
                  <a:gd name="T5" fmla="*/ 78 h 85"/>
                  <a:gd name="T6" fmla="*/ 249 w 263"/>
                  <a:gd name="T7" fmla="*/ 26 h 85"/>
                  <a:gd name="T8" fmla="*/ 249 w 263"/>
                  <a:gd name="T9" fmla="*/ 4 h 85"/>
                </a:gdLst>
                <a:ahLst/>
                <a:cxnLst>
                  <a:cxn ang="0">
                    <a:pos x="T0" y="T1"/>
                  </a:cxn>
                  <a:cxn ang="0">
                    <a:pos x="T2" y="T3"/>
                  </a:cxn>
                  <a:cxn ang="0">
                    <a:pos x="T4" y="T5"/>
                  </a:cxn>
                  <a:cxn ang="0">
                    <a:pos x="T6" y="T7"/>
                  </a:cxn>
                  <a:cxn ang="0">
                    <a:pos x="T8" y="T9"/>
                  </a:cxn>
                </a:cxnLst>
                <a:rect l="0" t="0" r="r" b="b"/>
                <a:pathLst>
                  <a:path w="263" h="85">
                    <a:moveTo>
                      <a:pt x="249" y="4"/>
                    </a:moveTo>
                    <a:cubicBezTo>
                      <a:pt x="166" y="0"/>
                      <a:pt x="85" y="19"/>
                      <a:pt x="12" y="59"/>
                    </a:cubicBezTo>
                    <a:cubicBezTo>
                      <a:pt x="0" y="66"/>
                      <a:pt x="11" y="85"/>
                      <a:pt x="23" y="78"/>
                    </a:cubicBezTo>
                    <a:cubicBezTo>
                      <a:pt x="92" y="39"/>
                      <a:pt x="170" y="22"/>
                      <a:pt x="249" y="26"/>
                    </a:cubicBezTo>
                    <a:cubicBezTo>
                      <a:pt x="263" y="27"/>
                      <a:pt x="263" y="5"/>
                      <a:pt x="249" y="4"/>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157"/>
              <p:cNvSpPr>
                <a:spLocks/>
              </p:cNvSpPr>
              <p:nvPr/>
            </p:nvSpPr>
            <p:spPr bwMode="auto">
              <a:xfrm>
                <a:off x="11748657" y="2704640"/>
                <a:ext cx="147426" cy="80846"/>
              </a:xfrm>
              <a:custGeom>
                <a:avLst/>
                <a:gdLst>
                  <a:gd name="T0" fmla="*/ 345 w 369"/>
                  <a:gd name="T1" fmla="*/ 6 h 204"/>
                  <a:gd name="T2" fmla="*/ 12 w 369"/>
                  <a:gd name="T3" fmla="*/ 178 h 204"/>
                  <a:gd name="T4" fmla="*/ 23 w 369"/>
                  <a:gd name="T5" fmla="*/ 197 h 204"/>
                  <a:gd name="T6" fmla="*/ 356 w 369"/>
                  <a:gd name="T7" fmla="*/ 24 h 204"/>
                  <a:gd name="T8" fmla="*/ 345 w 369"/>
                  <a:gd name="T9" fmla="*/ 6 h 204"/>
                </a:gdLst>
                <a:ahLst/>
                <a:cxnLst>
                  <a:cxn ang="0">
                    <a:pos x="T0" y="T1"/>
                  </a:cxn>
                  <a:cxn ang="0">
                    <a:pos x="T2" y="T3"/>
                  </a:cxn>
                  <a:cxn ang="0">
                    <a:pos x="T4" y="T5"/>
                  </a:cxn>
                  <a:cxn ang="0">
                    <a:pos x="T6" y="T7"/>
                  </a:cxn>
                  <a:cxn ang="0">
                    <a:pos x="T8" y="T9"/>
                  </a:cxn>
                </a:cxnLst>
                <a:rect l="0" t="0" r="r" b="b"/>
                <a:pathLst>
                  <a:path w="369" h="204">
                    <a:moveTo>
                      <a:pt x="345" y="6"/>
                    </a:moveTo>
                    <a:cubicBezTo>
                      <a:pt x="231" y="57"/>
                      <a:pt x="119" y="114"/>
                      <a:pt x="12" y="178"/>
                    </a:cubicBezTo>
                    <a:cubicBezTo>
                      <a:pt x="0" y="185"/>
                      <a:pt x="11" y="204"/>
                      <a:pt x="23" y="197"/>
                    </a:cubicBezTo>
                    <a:cubicBezTo>
                      <a:pt x="130" y="133"/>
                      <a:pt x="242" y="75"/>
                      <a:pt x="356" y="24"/>
                    </a:cubicBezTo>
                    <a:cubicBezTo>
                      <a:pt x="369" y="19"/>
                      <a:pt x="358" y="0"/>
                      <a:pt x="345" y="6"/>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158"/>
              <p:cNvSpPr>
                <a:spLocks noChangeArrowheads="1"/>
              </p:cNvSpPr>
              <p:nvPr/>
            </p:nvSpPr>
            <p:spPr bwMode="auto">
              <a:xfrm>
                <a:off x="11791934" y="2553409"/>
                <a:ext cx="28059" cy="280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Oval 159"/>
              <p:cNvSpPr>
                <a:spLocks noChangeArrowheads="1"/>
              </p:cNvSpPr>
              <p:nvPr/>
            </p:nvSpPr>
            <p:spPr bwMode="auto">
              <a:xfrm>
                <a:off x="11791934" y="2553409"/>
                <a:ext cx="28059" cy="28059"/>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160"/>
              <p:cNvSpPr>
                <a:spLocks noChangeArrowheads="1"/>
              </p:cNvSpPr>
              <p:nvPr/>
            </p:nvSpPr>
            <p:spPr bwMode="auto">
              <a:xfrm>
                <a:off x="11755315" y="2672301"/>
                <a:ext cx="36619" cy="361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161"/>
              <p:cNvSpPr>
                <a:spLocks noChangeArrowheads="1"/>
              </p:cNvSpPr>
              <p:nvPr/>
            </p:nvSpPr>
            <p:spPr bwMode="auto">
              <a:xfrm>
                <a:off x="11755315" y="2672301"/>
                <a:ext cx="36619" cy="36143"/>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Oval 162"/>
              <p:cNvSpPr>
                <a:spLocks noChangeArrowheads="1"/>
              </p:cNvSpPr>
              <p:nvPr/>
            </p:nvSpPr>
            <p:spPr bwMode="auto">
              <a:xfrm>
                <a:off x="11734390" y="2760756"/>
                <a:ext cx="39472" cy="389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163"/>
              <p:cNvSpPr>
                <a:spLocks noChangeArrowheads="1"/>
              </p:cNvSpPr>
              <p:nvPr/>
            </p:nvSpPr>
            <p:spPr bwMode="auto">
              <a:xfrm>
                <a:off x="11734390" y="2760756"/>
                <a:ext cx="39472" cy="38996"/>
              </a:xfrm>
              <a:prstGeom prst="ellipse">
                <a:avLst/>
              </a:pr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64"/>
              <p:cNvSpPr>
                <a:spLocks/>
              </p:cNvSpPr>
              <p:nvPr/>
            </p:nvSpPr>
            <p:spPr bwMode="auto">
              <a:xfrm>
                <a:off x="11500411" y="2898671"/>
                <a:ext cx="442753" cy="128879"/>
              </a:xfrm>
              <a:custGeom>
                <a:avLst/>
                <a:gdLst>
                  <a:gd name="T0" fmla="*/ 1097 w 1109"/>
                  <a:gd name="T1" fmla="*/ 82 h 324"/>
                  <a:gd name="T2" fmla="*/ 679 w 1109"/>
                  <a:gd name="T3" fmla="*/ 38 h 324"/>
                  <a:gd name="T4" fmla="*/ 273 w 1109"/>
                  <a:gd name="T5" fmla="*/ 238 h 324"/>
                  <a:gd name="T6" fmla="*/ 19 w 1109"/>
                  <a:gd name="T7" fmla="*/ 262 h 324"/>
                  <a:gd name="T8" fmla="*/ 13 w 1109"/>
                  <a:gd name="T9" fmla="*/ 283 h 324"/>
                  <a:gd name="T10" fmla="*/ 422 w 1109"/>
                  <a:gd name="T11" fmla="*/ 187 h 324"/>
                  <a:gd name="T12" fmla="*/ 626 w 1109"/>
                  <a:gd name="T13" fmla="*/ 79 h 324"/>
                  <a:gd name="T14" fmla="*/ 843 w 1109"/>
                  <a:gd name="T15" fmla="*/ 40 h 324"/>
                  <a:gd name="T16" fmla="*/ 1086 w 1109"/>
                  <a:gd name="T17" fmla="*/ 101 h 324"/>
                  <a:gd name="T18" fmla="*/ 1097 w 1109"/>
                  <a:gd name="T19" fmla="*/ 8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324">
                    <a:moveTo>
                      <a:pt x="1097" y="82"/>
                    </a:moveTo>
                    <a:cubicBezTo>
                      <a:pt x="969" y="17"/>
                      <a:pt x="818" y="0"/>
                      <a:pt x="679" y="38"/>
                    </a:cubicBezTo>
                    <a:cubicBezTo>
                      <a:pt x="532" y="79"/>
                      <a:pt x="414" y="183"/>
                      <a:pt x="273" y="238"/>
                    </a:cubicBezTo>
                    <a:cubicBezTo>
                      <a:pt x="192" y="270"/>
                      <a:pt x="104" y="286"/>
                      <a:pt x="19" y="262"/>
                    </a:cubicBezTo>
                    <a:cubicBezTo>
                      <a:pt x="5" y="258"/>
                      <a:pt x="0" y="279"/>
                      <a:pt x="13" y="283"/>
                    </a:cubicBezTo>
                    <a:cubicBezTo>
                      <a:pt x="157" y="324"/>
                      <a:pt x="300" y="257"/>
                      <a:pt x="422" y="187"/>
                    </a:cubicBezTo>
                    <a:cubicBezTo>
                      <a:pt x="489" y="149"/>
                      <a:pt x="554" y="108"/>
                      <a:pt x="626" y="79"/>
                    </a:cubicBezTo>
                    <a:cubicBezTo>
                      <a:pt x="695" y="52"/>
                      <a:pt x="769" y="38"/>
                      <a:pt x="843" y="40"/>
                    </a:cubicBezTo>
                    <a:cubicBezTo>
                      <a:pt x="927" y="41"/>
                      <a:pt x="1011" y="62"/>
                      <a:pt x="1086" y="101"/>
                    </a:cubicBezTo>
                    <a:cubicBezTo>
                      <a:pt x="1098" y="107"/>
                      <a:pt x="1109" y="88"/>
                      <a:pt x="1097" y="8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65"/>
              <p:cNvSpPr>
                <a:spLocks/>
              </p:cNvSpPr>
              <p:nvPr/>
            </p:nvSpPr>
            <p:spPr bwMode="auto">
              <a:xfrm>
                <a:off x="11580306" y="2880124"/>
                <a:ext cx="186898" cy="59446"/>
              </a:xfrm>
              <a:custGeom>
                <a:avLst/>
                <a:gdLst>
                  <a:gd name="T0" fmla="*/ 449 w 468"/>
                  <a:gd name="T1" fmla="*/ 81 h 150"/>
                  <a:gd name="T2" fmla="*/ 25 w 468"/>
                  <a:gd name="T3" fmla="*/ 10 h 150"/>
                  <a:gd name="T4" fmla="*/ 10 w 468"/>
                  <a:gd name="T5" fmla="*/ 26 h 150"/>
                  <a:gd name="T6" fmla="*/ 454 w 468"/>
                  <a:gd name="T7" fmla="*/ 102 h 150"/>
                  <a:gd name="T8" fmla="*/ 449 w 468"/>
                  <a:gd name="T9" fmla="*/ 81 h 150"/>
                </a:gdLst>
                <a:ahLst/>
                <a:cxnLst>
                  <a:cxn ang="0">
                    <a:pos x="T0" y="T1"/>
                  </a:cxn>
                  <a:cxn ang="0">
                    <a:pos x="T2" y="T3"/>
                  </a:cxn>
                  <a:cxn ang="0">
                    <a:pos x="T4" y="T5"/>
                  </a:cxn>
                  <a:cxn ang="0">
                    <a:pos x="T6" y="T7"/>
                  </a:cxn>
                  <a:cxn ang="0">
                    <a:pos x="T8" y="T9"/>
                  </a:cxn>
                </a:cxnLst>
                <a:rect l="0" t="0" r="r" b="b"/>
                <a:pathLst>
                  <a:path w="468" h="150">
                    <a:moveTo>
                      <a:pt x="449" y="81"/>
                    </a:moveTo>
                    <a:cubicBezTo>
                      <a:pt x="307" y="105"/>
                      <a:pt x="133" y="129"/>
                      <a:pt x="25" y="10"/>
                    </a:cubicBezTo>
                    <a:cubicBezTo>
                      <a:pt x="16" y="0"/>
                      <a:pt x="0" y="15"/>
                      <a:pt x="10" y="26"/>
                    </a:cubicBezTo>
                    <a:cubicBezTo>
                      <a:pt x="124" y="150"/>
                      <a:pt x="305" y="127"/>
                      <a:pt x="454" y="102"/>
                    </a:cubicBezTo>
                    <a:cubicBezTo>
                      <a:pt x="468" y="100"/>
                      <a:pt x="462" y="79"/>
                      <a:pt x="449" y="81"/>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66"/>
              <p:cNvSpPr>
                <a:spLocks/>
              </p:cNvSpPr>
              <p:nvPr/>
            </p:nvSpPr>
            <p:spPr bwMode="auto">
              <a:xfrm>
                <a:off x="11502313" y="2946227"/>
                <a:ext cx="153608" cy="35192"/>
              </a:xfrm>
              <a:custGeom>
                <a:avLst/>
                <a:gdLst>
                  <a:gd name="T0" fmla="*/ 372 w 385"/>
                  <a:gd name="T1" fmla="*/ 62 h 88"/>
                  <a:gd name="T2" fmla="*/ 14 w 385"/>
                  <a:gd name="T3" fmla="*/ 11 h 88"/>
                  <a:gd name="T4" fmla="*/ 14 w 385"/>
                  <a:gd name="T5" fmla="*/ 33 h 88"/>
                  <a:gd name="T6" fmla="*/ 367 w 385"/>
                  <a:gd name="T7" fmla="*/ 83 h 88"/>
                  <a:gd name="T8" fmla="*/ 372 w 385"/>
                  <a:gd name="T9" fmla="*/ 62 h 88"/>
                </a:gdLst>
                <a:ahLst/>
                <a:cxnLst>
                  <a:cxn ang="0">
                    <a:pos x="T0" y="T1"/>
                  </a:cxn>
                  <a:cxn ang="0">
                    <a:pos x="T2" y="T3"/>
                  </a:cxn>
                  <a:cxn ang="0">
                    <a:pos x="T4" y="T5"/>
                  </a:cxn>
                  <a:cxn ang="0">
                    <a:pos x="T6" y="T7"/>
                  </a:cxn>
                  <a:cxn ang="0">
                    <a:pos x="T8" y="T9"/>
                  </a:cxn>
                </a:cxnLst>
                <a:rect l="0" t="0" r="r" b="b"/>
                <a:pathLst>
                  <a:path w="385" h="88">
                    <a:moveTo>
                      <a:pt x="372" y="62"/>
                    </a:moveTo>
                    <a:cubicBezTo>
                      <a:pt x="258" y="18"/>
                      <a:pt x="135" y="0"/>
                      <a:pt x="14" y="11"/>
                    </a:cubicBezTo>
                    <a:cubicBezTo>
                      <a:pt x="0" y="12"/>
                      <a:pt x="0" y="34"/>
                      <a:pt x="14" y="33"/>
                    </a:cubicBezTo>
                    <a:cubicBezTo>
                      <a:pt x="134" y="22"/>
                      <a:pt x="254" y="39"/>
                      <a:pt x="367" y="83"/>
                    </a:cubicBezTo>
                    <a:cubicBezTo>
                      <a:pt x="380" y="88"/>
                      <a:pt x="385" y="67"/>
                      <a:pt x="372" y="6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67"/>
              <p:cNvSpPr>
                <a:spLocks/>
              </p:cNvSpPr>
              <p:nvPr/>
            </p:nvSpPr>
            <p:spPr bwMode="auto">
              <a:xfrm>
                <a:off x="11642130" y="2922449"/>
                <a:ext cx="181191" cy="147901"/>
              </a:xfrm>
              <a:custGeom>
                <a:avLst/>
                <a:gdLst>
                  <a:gd name="T0" fmla="*/ 429 w 454"/>
                  <a:gd name="T1" fmla="*/ 12 h 372"/>
                  <a:gd name="T2" fmla="*/ 14 w 454"/>
                  <a:gd name="T3" fmla="*/ 348 h 372"/>
                  <a:gd name="T4" fmla="*/ 20 w 454"/>
                  <a:gd name="T5" fmla="*/ 369 h 372"/>
                  <a:gd name="T6" fmla="*/ 448 w 454"/>
                  <a:gd name="T7" fmla="*/ 23 h 372"/>
                  <a:gd name="T8" fmla="*/ 429 w 454"/>
                  <a:gd name="T9" fmla="*/ 12 h 372"/>
                </a:gdLst>
                <a:ahLst/>
                <a:cxnLst>
                  <a:cxn ang="0">
                    <a:pos x="T0" y="T1"/>
                  </a:cxn>
                  <a:cxn ang="0">
                    <a:pos x="T2" y="T3"/>
                  </a:cxn>
                  <a:cxn ang="0">
                    <a:pos x="T4" y="T5"/>
                  </a:cxn>
                  <a:cxn ang="0">
                    <a:pos x="T6" y="T7"/>
                  </a:cxn>
                  <a:cxn ang="0">
                    <a:pos x="T8" y="T9"/>
                  </a:cxn>
                </a:cxnLst>
                <a:rect l="0" t="0" r="r" b="b"/>
                <a:pathLst>
                  <a:path w="454" h="372">
                    <a:moveTo>
                      <a:pt x="429" y="12"/>
                    </a:moveTo>
                    <a:cubicBezTo>
                      <a:pt x="350" y="180"/>
                      <a:pt x="195" y="306"/>
                      <a:pt x="14" y="348"/>
                    </a:cubicBezTo>
                    <a:cubicBezTo>
                      <a:pt x="0" y="352"/>
                      <a:pt x="6" y="372"/>
                      <a:pt x="20" y="369"/>
                    </a:cubicBezTo>
                    <a:cubicBezTo>
                      <a:pt x="205" y="325"/>
                      <a:pt x="366" y="196"/>
                      <a:pt x="448" y="23"/>
                    </a:cubicBezTo>
                    <a:cubicBezTo>
                      <a:pt x="454" y="11"/>
                      <a:pt x="435" y="0"/>
                      <a:pt x="429" y="12"/>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68"/>
              <p:cNvSpPr>
                <a:spLocks/>
              </p:cNvSpPr>
              <p:nvPr/>
            </p:nvSpPr>
            <p:spPr bwMode="auto">
              <a:xfrm>
                <a:off x="11608840" y="2967628"/>
                <a:ext cx="65628" cy="68957"/>
              </a:xfrm>
              <a:custGeom>
                <a:avLst/>
                <a:gdLst>
                  <a:gd name="T0" fmla="*/ 142 w 165"/>
                  <a:gd name="T1" fmla="*/ 14 h 173"/>
                  <a:gd name="T2" fmla="*/ 14 w 165"/>
                  <a:gd name="T3" fmla="*/ 149 h 173"/>
                  <a:gd name="T4" fmla="*/ 20 w 165"/>
                  <a:gd name="T5" fmla="*/ 170 h 173"/>
                  <a:gd name="T6" fmla="*/ 163 w 165"/>
                  <a:gd name="T7" fmla="*/ 14 h 173"/>
                  <a:gd name="T8" fmla="*/ 142 w 165"/>
                  <a:gd name="T9" fmla="*/ 14 h 173"/>
                </a:gdLst>
                <a:ahLst/>
                <a:cxnLst>
                  <a:cxn ang="0">
                    <a:pos x="T0" y="T1"/>
                  </a:cxn>
                  <a:cxn ang="0">
                    <a:pos x="T2" y="T3"/>
                  </a:cxn>
                  <a:cxn ang="0">
                    <a:pos x="T4" y="T5"/>
                  </a:cxn>
                  <a:cxn ang="0">
                    <a:pos x="T6" y="T7"/>
                  </a:cxn>
                  <a:cxn ang="0">
                    <a:pos x="T8" y="T9"/>
                  </a:cxn>
                </a:cxnLst>
                <a:rect l="0" t="0" r="r" b="b"/>
                <a:pathLst>
                  <a:path w="165" h="173">
                    <a:moveTo>
                      <a:pt x="142" y="14"/>
                    </a:moveTo>
                    <a:cubicBezTo>
                      <a:pt x="134" y="82"/>
                      <a:pt x="80" y="137"/>
                      <a:pt x="14" y="149"/>
                    </a:cubicBezTo>
                    <a:cubicBezTo>
                      <a:pt x="0" y="152"/>
                      <a:pt x="6" y="173"/>
                      <a:pt x="20" y="170"/>
                    </a:cubicBezTo>
                    <a:cubicBezTo>
                      <a:pt x="96" y="156"/>
                      <a:pt x="154" y="91"/>
                      <a:pt x="163" y="14"/>
                    </a:cubicBezTo>
                    <a:cubicBezTo>
                      <a:pt x="165" y="0"/>
                      <a:pt x="143" y="1"/>
                      <a:pt x="142" y="14"/>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69"/>
              <p:cNvSpPr>
                <a:spLocks/>
              </p:cNvSpPr>
              <p:nvPr/>
            </p:nvSpPr>
            <p:spPr bwMode="auto">
              <a:xfrm>
                <a:off x="11669237" y="2978090"/>
                <a:ext cx="363809" cy="627273"/>
              </a:xfrm>
              <a:custGeom>
                <a:avLst/>
                <a:gdLst>
                  <a:gd name="T0" fmla="*/ 664 w 911"/>
                  <a:gd name="T1" fmla="*/ 29 h 1576"/>
                  <a:gd name="T2" fmla="*/ 248 w 911"/>
                  <a:gd name="T3" fmla="*/ 283 h 1576"/>
                  <a:gd name="T4" fmla="*/ 66 w 911"/>
                  <a:gd name="T5" fmla="*/ 435 h 1576"/>
                  <a:gd name="T6" fmla="*/ 46 w 911"/>
                  <a:gd name="T7" fmla="*/ 788 h 1576"/>
                  <a:gd name="T8" fmla="*/ 151 w 911"/>
                  <a:gd name="T9" fmla="*/ 1138 h 1576"/>
                  <a:gd name="T10" fmla="*/ 200 w 911"/>
                  <a:gd name="T11" fmla="*/ 1351 h 1576"/>
                  <a:gd name="T12" fmla="*/ 316 w 911"/>
                  <a:gd name="T13" fmla="*/ 1448 h 1576"/>
                  <a:gd name="T14" fmla="*/ 386 w 911"/>
                  <a:gd name="T15" fmla="*/ 1576 h 1576"/>
                  <a:gd name="T16" fmla="*/ 592 w 911"/>
                  <a:gd name="T17" fmla="*/ 987 h 1576"/>
                  <a:gd name="T18" fmla="*/ 774 w 911"/>
                  <a:gd name="T19" fmla="*/ 745 h 1576"/>
                  <a:gd name="T20" fmla="*/ 639 w 911"/>
                  <a:gd name="T21"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1" h="1576">
                    <a:moveTo>
                      <a:pt x="664" y="29"/>
                    </a:moveTo>
                    <a:cubicBezTo>
                      <a:pt x="248" y="283"/>
                      <a:pt x="248" y="283"/>
                      <a:pt x="248" y="283"/>
                    </a:cubicBezTo>
                    <a:cubicBezTo>
                      <a:pt x="180" y="324"/>
                      <a:pt x="110" y="368"/>
                      <a:pt x="66" y="435"/>
                    </a:cubicBezTo>
                    <a:cubicBezTo>
                      <a:pt x="0" y="537"/>
                      <a:pt x="12" y="671"/>
                      <a:pt x="46" y="788"/>
                    </a:cubicBezTo>
                    <a:cubicBezTo>
                      <a:pt x="81" y="905"/>
                      <a:pt x="136" y="1017"/>
                      <a:pt x="151" y="1138"/>
                    </a:cubicBezTo>
                    <a:cubicBezTo>
                      <a:pt x="161" y="1211"/>
                      <a:pt x="157" y="1291"/>
                      <a:pt x="200" y="1351"/>
                    </a:cubicBezTo>
                    <a:cubicBezTo>
                      <a:pt x="229" y="1392"/>
                      <a:pt x="276" y="1417"/>
                      <a:pt x="316" y="1448"/>
                    </a:cubicBezTo>
                    <a:cubicBezTo>
                      <a:pt x="357" y="1479"/>
                      <a:pt x="393" y="1525"/>
                      <a:pt x="386" y="1576"/>
                    </a:cubicBezTo>
                    <a:cubicBezTo>
                      <a:pt x="394" y="1365"/>
                      <a:pt x="467" y="1157"/>
                      <a:pt x="592" y="987"/>
                    </a:cubicBezTo>
                    <a:cubicBezTo>
                      <a:pt x="652" y="905"/>
                      <a:pt x="724" y="832"/>
                      <a:pt x="774" y="745"/>
                    </a:cubicBezTo>
                    <a:cubicBezTo>
                      <a:pt x="911" y="507"/>
                      <a:pt x="850" y="175"/>
                      <a:pt x="639" y="0"/>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70"/>
              <p:cNvSpPr>
                <a:spLocks/>
              </p:cNvSpPr>
              <p:nvPr/>
            </p:nvSpPr>
            <p:spPr bwMode="auto">
              <a:xfrm>
                <a:off x="11787178" y="3135978"/>
                <a:ext cx="126976" cy="111758"/>
              </a:xfrm>
              <a:custGeom>
                <a:avLst/>
                <a:gdLst>
                  <a:gd name="T0" fmla="*/ 297 w 318"/>
                  <a:gd name="T1" fmla="*/ 9 h 280"/>
                  <a:gd name="T2" fmla="*/ 10 w 318"/>
                  <a:gd name="T3" fmla="*/ 255 h 280"/>
                  <a:gd name="T4" fmla="*/ 25 w 318"/>
                  <a:gd name="T5" fmla="*/ 271 h 280"/>
                  <a:gd name="T6" fmla="*/ 307 w 318"/>
                  <a:gd name="T7" fmla="*/ 27 h 280"/>
                  <a:gd name="T8" fmla="*/ 297 w 318"/>
                  <a:gd name="T9" fmla="*/ 9 h 280"/>
                </a:gdLst>
                <a:ahLst/>
                <a:cxnLst>
                  <a:cxn ang="0">
                    <a:pos x="T0" y="T1"/>
                  </a:cxn>
                  <a:cxn ang="0">
                    <a:pos x="T2" y="T3"/>
                  </a:cxn>
                  <a:cxn ang="0">
                    <a:pos x="T4" y="T5"/>
                  </a:cxn>
                  <a:cxn ang="0">
                    <a:pos x="T6" y="T7"/>
                  </a:cxn>
                  <a:cxn ang="0">
                    <a:pos x="T8" y="T9"/>
                  </a:cxn>
                </a:cxnLst>
                <a:rect l="0" t="0" r="r" b="b"/>
                <a:pathLst>
                  <a:path w="318" h="280">
                    <a:moveTo>
                      <a:pt x="297" y="9"/>
                    </a:moveTo>
                    <a:cubicBezTo>
                      <a:pt x="196" y="85"/>
                      <a:pt x="100" y="167"/>
                      <a:pt x="10" y="255"/>
                    </a:cubicBezTo>
                    <a:cubicBezTo>
                      <a:pt x="0" y="265"/>
                      <a:pt x="15" y="280"/>
                      <a:pt x="25" y="271"/>
                    </a:cubicBezTo>
                    <a:cubicBezTo>
                      <a:pt x="114" y="184"/>
                      <a:pt x="208" y="103"/>
                      <a:pt x="307" y="27"/>
                    </a:cubicBezTo>
                    <a:cubicBezTo>
                      <a:pt x="318" y="19"/>
                      <a:pt x="308" y="0"/>
                      <a:pt x="297" y="9"/>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71"/>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72"/>
              <p:cNvSpPr>
                <a:spLocks/>
              </p:cNvSpPr>
              <p:nvPr/>
            </p:nvSpPr>
            <p:spPr bwMode="auto">
              <a:xfrm>
                <a:off x="11771009" y="3220629"/>
                <a:ext cx="43277" cy="43277"/>
              </a:xfrm>
              <a:custGeom>
                <a:avLst/>
                <a:gdLst>
                  <a:gd name="T0" fmla="*/ 102 w 108"/>
                  <a:gd name="T1" fmla="*/ 43 h 109"/>
                  <a:gd name="T2" fmla="*/ 65 w 108"/>
                  <a:gd name="T3" fmla="*/ 102 h 109"/>
                  <a:gd name="T4" fmla="*/ 6 w 108"/>
                  <a:gd name="T5" fmla="*/ 66 h 109"/>
                  <a:gd name="T6" fmla="*/ 42 w 108"/>
                  <a:gd name="T7" fmla="*/ 6 h 109"/>
                  <a:gd name="T8" fmla="*/ 102 w 108"/>
                  <a:gd name="T9" fmla="*/ 43 h 109"/>
                </a:gdLst>
                <a:ahLst/>
                <a:cxnLst>
                  <a:cxn ang="0">
                    <a:pos x="T0" y="T1"/>
                  </a:cxn>
                  <a:cxn ang="0">
                    <a:pos x="T2" y="T3"/>
                  </a:cxn>
                  <a:cxn ang="0">
                    <a:pos x="T4" y="T5"/>
                  </a:cxn>
                  <a:cxn ang="0">
                    <a:pos x="T6" y="T7"/>
                  </a:cxn>
                  <a:cxn ang="0">
                    <a:pos x="T8" y="T9"/>
                  </a:cxn>
                </a:cxnLst>
                <a:rect l="0" t="0" r="r" b="b"/>
                <a:pathLst>
                  <a:path w="108" h="109">
                    <a:moveTo>
                      <a:pt x="102" y="43"/>
                    </a:moveTo>
                    <a:cubicBezTo>
                      <a:pt x="108" y="69"/>
                      <a:pt x="92" y="96"/>
                      <a:pt x="65" y="102"/>
                    </a:cubicBezTo>
                    <a:cubicBezTo>
                      <a:pt x="39" y="109"/>
                      <a:pt x="12" y="92"/>
                      <a:pt x="6" y="66"/>
                    </a:cubicBezTo>
                    <a:cubicBezTo>
                      <a:pt x="0" y="39"/>
                      <a:pt x="16" y="12"/>
                      <a:pt x="42" y="6"/>
                    </a:cubicBezTo>
                    <a:cubicBezTo>
                      <a:pt x="69" y="0"/>
                      <a:pt x="96" y="16"/>
                      <a:pt x="102" y="43"/>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73"/>
              <p:cNvSpPr>
                <a:spLocks/>
              </p:cNvSpPr>
              <p:nvPr/>
            </p:nvSpPr>
            <p:spPr bwMode="auto">
              <a:xfrm>
                <a:off x="11831881" y="3185913"/>
                <a:ext cx="93211" cy="140292"/>
              </a:xfrm>
              <a:custGeom>
                <a:avLst/>
                <a:gdLst>
                  <a:gd name="T0" fmla="*/ 207 w 234"/>
                  <a:gd name="T1" fmla="*/ 11 h 352"/>
                  <a:gd name="T2" fmla="*/ 7 w 234"/>
                  <a:gd name="T3" fmla="*/ 328 h 352"/>
                  <a:gd name="T4" fmla="*/ 25 w 234"/>
                  <a:gd name="T5" fmla="*/ 339 h 352"/>
                  <a:gd name="T6" fmla="*/ 226 w 234"/>
                  <a:gd name="T7" fmla="*/ 22 h 352"/>
                  <a:gd name="T8" fmla="*/ 207 w 234"/>
                  <a:gd name="T9" fmla="*/ 11 h 352"/>
                </a:gdLst>
                <a:ahLst/>
                <a:cxnLst>
                  <a:cxn ang="0">
                    <a:pos x="T0" y="T1"/>
                  </a:cxn>
                  <a:cxn ang="0">
                    <a:pos x="T2" y="T3"/>
                  </a:cxn>
                  <a:cxn ang="0">
                    <a:pos x="T4" y="T5"/>
                  </a:cxn>
                  <a:cxn ang="0">
                    <a:pos x="T6" y="T7"/>
                  </a:cxn>
                  <a:cxn ang="0">
                    <a:pos x="T8" y="T9"/>
                  </a:cxn>
                </a:cxnLst>
                <a:rect l="0" t="0" r="r" b="b"/>
                <a:pathLst>
                  <a:path w="234" h="352">
                    <a:moveTo>
                      <a:pt x="207" y="11"/>
                    </a:moveTo>
                    <a:cubicBezTo>
                      <a:pt x="134" y="113"/>
                      <a:pt x="67" y="219"/>
                      <a:pt x="7" y="328"/>
                    </a:cubicBezTo>
                    <a:cubicBezTo>
                      <a:pt x="0" y="341"/>
                      <a:pt x="18" y="352"/>
                      <a:pt x="25" y="339"/>
                    </a:cubicBezTo>
                    <a:cubicBezTo>
                      <a:pt x="86" y="230"/>
                      <a:pt x="153" y="124"/>
                      <a:pt x="226" y="22"/>
                    </a:cubicBezTo>
                    <a:cubicBezTo>
                      <a:pt x="234" y="11"/>
                      <a:pt x="215" y="0"/>
                      <a:pt x="207" y="11"/>
                    </a:cubicBezTo>
                  </a:path>
                </a:pathLst>
              </a:custGeom>
              <a:solidFill>
                <a:srgbClr val="F2F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74"/>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75"/>
              <p:cNvSpPr>
                <a:spLocks/>
              </p:cNvSpPr>
              <p:nvPr/>
            </p:nvSpPr>
            <p:spPr bwMode="auto">
              <a:xfrm>
                <a:off x="11814761" y="3298147"/>
                <a:ext cx="44703" cy="44703"/>
              </a:xfrm>
              <a:custGeom>
                <a:avLst/>
                <a:gdLst>
                  <a:gd name="T0" fmla="*/ 99 w 113"/>
                  <a:gd name="T1" fmla="*/ 31 h 112"/>
                  <a:gd name="T2" fmla="*/ 82 w 113"/>
                  <a:gd name="T3" fmla="*/ 99 h 112"/>
                  <a:gd name="T4" fmla="*/ 14 w 113"/>
                  <a:gd name="T5" fmla="*/ 81 h 112"/>
                  <a:gd name="T6" fmla="*/ 32 w 113"/>
                  <a:gd name="T7" fmla="*/ 13 h 112"/>
                  <a:gd name="T8" fmla="*/ 99 w 113"/>
                  <a:gd name="T9" fmla="*/ 31 h 112"/>
                </a:gdLst>
                <a:ahLst/>
                <a:cxnLst>
                  <a:cxn ang="0">
                    <a:pos x="T0" y="T1"/>
                  </a:cxn>
                  <a:cxn ang="0">
                    <a:pos x="T2" y="T3"/>
                  </a:cxn>
                  <a:cxn ang="0">
                    <a:pos x="T4" y="T5"/>
                  </a:cxn>
                  <a:cxn ang="0">
                    <a:pos x="T6" y="T7"/>
                  </a:cxn>
                  <a:cxn ang="0">
                    <a:pos x="T8" y="T9"/>
                  </a:cxn>
                </a:cxnLst>
                <a:rect l="0" t="0" r="r" b="b"/>
                <a:pathLst>
                  <a:path w="113" h="112">
                    <a:moveTo>
                      <a:pt x="99" y="31"/>
                    </a:moveTo>
                    <a:cubicBezTo>
                      <a:pt x="113" y="55"/>
                      <a:pt x="105" y="85"/>
                      <a:pt x="82" y="99"/>
                    </a:cubicBezTo>
                    <a:cubicBezTo>
                      <a:pt x="58" y="112"/>
                      <a:pt x="28" y="105"/>
                      <a:pt x="14" y="81"/>
                    </a:cubicBezTo>
                    <a:cubicBezTo>
                      <a:pt x="0" y="57"/>
                      <a:pt x="8" y="27"/>
                      <a:pt x="32" y="13"/>
                    </a:cubicBezTo>
                    <a:cubicBezTo>
                      <a:pt x="55" y="0"/>
                      <a:pt x="85" y="8"/>
                      <a:pt x="99" y="31"/>
                    </a:cubicBezTo>
                    <a:close/>
                  </a:path>
                </a:pathLst>
              </a:custGeom>
              <a:noFill/>
              <a:ln w="6350" cap="flat">
                <a:solidFill>
                  <a:srgbClr val="F2F9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76"/>
              <p:cNvSpPr>
                <a:spLocks/>
              </p:cNvSpPr>
              <p:nvPr/>
            </p:nvSpPr>
            <p:spPr bwMode="auto">
              <a:xfrm>
                <a:off x="11693016" y="1719265"/>
                <a:ext cx="218761" cy="207347"/>
              </a:xfrm>
              <a:custGeom>
                <a:avLst/>
                <a:gdLst>
                  <a:gd name="T0" fmla="*/ 507 w 547"/>
                  <a:gd name="T1" fmla="*/ 342 h 520"/>
                  <a:gd name="T2" fmla="*/ 377 w 547"/>
                  <a:gd name="T3" fmla="*/ 351 h 520"/>
                  <a:gd name="T4" fmla="*/ 140 w 547"/>
                  <a:gd name="T5" fmla="*/ 232 h 520"/>
                  <a:gd name="T6" fmla="*/ 20 w 547"/>
                  <a:gd name="T7" fmla="*/ 0 h 520"/>
                  <a:gd name="T8" fmla="*/ 47 w 547"/>
                  <a:gd name="T9" fmla="*/ 192 h 520"/>
                  <a:gd name="T10" fmla="*/ 177 w 547"/>
                  <a:gd name="T11" fmla="*/ 342 h 520"/>
                  <a:gd name="T12" fmla="*/ 547 w 547"/>
                  <a:gd name="T13" fmla="*/ 505 h 520"/>
                </a:gdLst>
                <a:ahLst/>
                <a:cxnLst>
                  <a:cxn ang="0">
                    <a:pos x="T0" y="T1"/>
                  </a:cxn>
                  <a:cxn ang="0">
                    <a:pos x="T2" y="T3"/>
                  </a:cxn>
                  <a:cxn ang="0">
                    <a:pos x="T4" y="T5"/>
                  </a:cxn>
                  <a:cxn ang="0">
                    <a:pos x="T6" y="T7"/>
                  </a:cxn>
                  <a:cxn ang="0">
                    <a:pos x="T8" y="T9"/>
                  </a:cxn>
                  <a:cxn ang="0">
                    <a:pos x="T10" y="T11"/>
                  </a:cxn>
                  <a:cxn ang="0">
                    <a:pos x="T12" y="T13"/>
                  </a:cxn>
                </a:cxnLst>
                <a:rect l="0" t="0" r="r" b="b"/>
                <a:pathLst>
                  <a:path w="547" h="520">
                    <a:moveTo>
                      <a:pt x="507" y="342"/>
                    </a:moveTo>
                    <a:cubicBezTo>
                      <a:pt x="472" y="370"/>
                      <a:pt x="421" y="363"/>
                      <a:pt x="377" y="351"/>
                    </a:cubicBezTo>
                    <a:cubicBezTo>
                      <a:pt x="291" y="328"/>
                      <a:pt x="207" y="291"/>
                      <a:pt x="140" y="232"/>
                    </a:cubicBezTo>
                    <a:cubicBezTo>
                      <a:pt x="73" y="172"/>
                      <a:pt x="24" y="89"/>
                      <a:pt x="20" y="0"/>
                    </a:cubicBezTo>
                    <a:cubicBezTo>
                      <a:pt x="0" y="63"/>
                      <a:pt x="15" y="134"/>
                      <a:pt x="47" y="192"/>
                    </a:cubicBezTo>
                    <a:cubicBezTo>
                      <a:pt x="79" y="250"/>
                      <a:pt x="127" y="298"/>
                      <a:pt x="177" y="342"/>
                    </a:cubicBezTo>
                    <a:cubicBezTo>
                      <a:pt x="280" y="435"/>
                      <a:pt x="409" y="520"/>
                      <a:pt x="547" y="505"/>
                    </a:cubicBezTo>
                  </a:path>
                </a:pathLst>
              </a:custGeom>
              <a:solidFill>
                <a:srgbClr val="F1E1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椭圆 5"/>
            <p:cNvSpPr/>
            <p:nvPr/>
          </p:nvSpPr>
          <p:spPr>
            <a:xfrm>
              <a:off x="4663328" y="1613791"/>
              <a:ext cx="3352800" cy="3352800"/>
            </a:xfrm>
            <a:prstGeom prst="ellipse">
              <a:avLst/>
            </a:prstGeom>
            <a:solidFill>
              <a:schemeClr val="bg1"/>
            </a:solidFill>
            <a:ln>
              <a:solidFill>
                <a:srgbClr val="C6F5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flipH="1">
              <a:off x="4100709" y="1921481"/>
              <a:ext cx="1454364" cy="2538538"/>
              <a:chOff x="-6235700" y="-468313"/>
              <a:chExt cx="3935412" cy="6869113"/>
            </a:xfrm>
          </p:grpSpPr>
          <p:sp>
            <p:nvSpPr>
              <p:cNvPr id="8" name="Freeform 180"/>
              <p:cNvSpPr>
                <a:spLocks/>
              </p:cNvSpPr>
              <p:nvPr/>
            </p:nvSpPr>
            <p:spPr bwMode="auto">
              <a:xfrm>
                <a:off x="-4211638" y="3816350"/>
                <a:ext cx="647700" cy="952500"/>
              </a:xfrm>
              <a:custGeom>
                <a:avLst/>
                <a:gdLst>
                  <a:gd name="T0" fmla="*/ 499 w 551"/>
                  <a:gd name="T1" fmla="*/ 0 h 814"/>
                  <a:gd name="T2" fmla="*/ 53 w 551"/>
                  <a:gd name="T3" fmla="*/ 0 h 814"/>
                  <a:gd name="T4" fmla="*/ 0 w 551"/>
                  <a:gd name="T5" fmla="*/ 53 h 814"/>
                  <a:gd name="T6" fmla="*/ 0 w 551"/>
                  <a:gd name="T7" fmla="*/ 762 h 814"/>
                  <a:gd name="T8" fmla="*/ 53 w 551"/>
                  <a:gd name="T9" fmla="*/ 814 h 814"/>
                  <a:gd name="T10" fmla="*/ 499 w 551"/>
                  <a:gd name="T11" fmla="*/ 814 h 814"/>
                  <a:gd name="T12" fmla="*/ 551 w 551"/>
                  <a:gd name="T13" fmla="*/ 762 h 814"/>
                  <a:gd name="T14" fmla="*/ 551 w 551"/>
                  <a:gd name="T15" fmla="*/ 53 h 814"/>
                  <a:gd name="T16" fmla="*/ 499 w 551"/>
                  <a:gd name="T17"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1" h="814">
                    <a:moveTo>
                      <a:pt x="499" y="0"/>
                    </a:moveTo>
                    <a:cubicBezTo>
                      <a:pt x="53" y="0"/>
                      <a:pt x="53" y="0"/>
                      <a:pt x="53" y="0"/>
                    </a:cubicBezTo>
                    <a:cubicBezTo>
                      <a:pt x="24" y="0"/>
                      <a:pt x="0" y="23"/>
                      <a:pt x="0" y="53"/>
                    </a:cubicBezTo>
                    <a:cubicBezTo>
                      <a:pt x="0" y="762"/>
                      <a:pt x="0" y="762"/>
                      <a:pt x="0" y="762"/>
                    </a:cubicBezTo>
                    <a:cubicBezTo>
                      <a:pt x="0" y="791"/>
                      <a:pt x="24" y="814"/>
                      <a:pt x="53" y="814"/>
                    </a:cubicBezTo>
                    <a:cubicBezTo>
                      <a:pt x="499" y="814"/>
                      <a:pt x="499" y="814"/>
                      <a:pt x="499" y="814"/>
                    </a:cubicBezTo>
                    <a:cubicBezTo>
                      <a:pt x="528" y="814"/>
                      <a:pt x="551" y="791"/>
                      <a:pt x="551" y="762"/>
                    </a:cubicBezTo>
                    <a:cubicBezTo>
                      <a:pt x="551" y="53"/>
                      <a:pt x="551" y="53"/>
                      <a:pt x="551" y="53"/>
                    </a:cubicBezTo>
                    <a:cubicBezTo>
                      <a:pt x="551" y="23"/>
                      <a:pt x="528" y="0"/>
                      <a:pt x="499" y="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81"/>
              <p:cNvSpPr>
                <a:spLocks/>
              </p:cNvSpPr>
              <p:nvPr/>
            </p:nvSpPr>
            <p:spPr bwMode="auto">
              <a:xfrm>
                <a:off x="-4592638" y="4105275"/>
                <a:ext cx="847725" cy="1619250"/>
              </a:xfrm>
              <a:custGeom>
                <a:avLst/>
                <a:gdLst>
                  <a:gd name="T0" fmla="*/ 527 w 722"/>
                  <a:gd name="T1" fmla="*/ 16 h 1382"/>
                  <a:gd name="T2" fmla="*/ 722 w 722"/>
                  <a:gd name="T3" fmla="*/ 38 h 1382"/>
                  <a:gd name="T4" fmla="*/ 279 w 722"/>
                  <a:gd name="T5" fmla="*/ 74 h 1382"/>
                  <a:gd name="T6" fmla="*/ 46 w 722"/>
                  <a:gd name="T7" fmla="*/ 728 h 1382"/>
                  <a:gd name="T8" fmla="*/ 107 w 722"/>
                  <a:gd name="T9" fmla="*/ 1049 h 1382"/>
                  <a:gd name="T10" fmla="*/ 12 w 722"/>
                  <a:gd name="T11" fmla="*/ 1312 h 1382"/>
                  <a:gd name="T12" fmla="*/ 4 w 722"/>
                  <a:gd name="T13" fmla="*/ 1348 h 1382"/>
                  <a:gd name="T14" fmla="*/ 85 w 722"/>
                  <a:gd name="T15" fmla="*/ 1348 h 1382"/>
                  <a:gd name="T16" fmla="*/ 184 w 722"/>
                  <a:gd name="T17" fmla="*/ 1268 h 1382"/>
                  <a:gd name="T18" fmla="*/ 364 w 722"/>
                  <a:gd name="T19" fmla="*/ 1284 h 1382"/>
                  <a:gd name="T20" fmla="*/ 671 w 722"/>
                  <a:gd name="T21" fmla="*/ 106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2" h="1382">
                    <a:moveTo>
                      <a:pt x="527" y="16"/>
                    </a:moveTo>
                    <a:cubicBezTo>
                      <a:pt x="535" y="0"/>
                      <a:pt x="713" y="53"/>
                      <a:pt x="722" y="38"/>
                    </a:cubicBezTo>
                    <a:cubicBezTo>
                      <a:pt x="622" y="26"/>
                      <a:pt x="354" y="8"/>
                      <a:pt x="279" y="74"/>
                    </a:cubicBezTo>
                    <a:cubicBezTo>
                      <a:pt x="96" y="233"/>
                      <a:pt x="5" y="490"/>
                      <a:pt x="46" y="728"/>
                    </a:cubicBezTo>
                    <a:cubicBezTo>
                      <a:pt x="64" y="836"/>
                      <a:pt x="108" y="940"/>
                      <a:pt x="107" y="1049"/>
                    </a:cubicBezTo>
                    <a:cubicBezTo>
                      <a:pt x="107" y="1144"/>
                      <a:pt x="72" y="1238"/>
                      <a:pt x="12" y="1312"/>
                    </a:cubicBezTo>
                    <a:cubicBezTo>
                      <a:pt x="4" y="1322"/>
                      <a:pt x="0" y="1336"/>
                      <a:pt x="4" y="1348"/>
                    </a:cubicBezTo>
                    <a:cubicBezTo>
                      <a:pt x="14" y="1382"/>
                      <a:pt x="61" y="1369"/>
                      <a:pt x="85" y="1348"/>
                    </a:cubicBezTo>
                    <a:cubicBezTo>
                      <a:pt x="117" y="1319"/>
                      <a:pt x="144" y="1283"/>
                      <a:pt x="184" y="1268"/>
                    </a:cubicBezTo>
                    <a:cubicBezTo>
                      <a:pt x="241" y="1247"/>
                      <a:pt x="303" y="1277"/>
                      <a:pt x="364" y="1284"/>
                    </a:cubicBezTo>
                    <a:cubicBezTo>
                      <a:pt x="425" y="1291"/>
                      <a:pt x="691" y="1117"/>
                      <a:pt x="671" y="1060"/>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82"/>
              <p:cNvSpPr>
                <a:spLocks/>
              </p:cNvSpPr>
              <p:nvPr/>
            </p:nvSpPr>
            <p:spPr bwMode="auto">
              <a:xfrm>
                <a:off x="-4627563" y="3235325"/>
                <a:ext cx="668338" cy="568325"/>
              </a:xfrm>
              <a:custGeom>
                <a:avLst/>
                <a:gdLst>
                  <a:gd name="T0" fmla="*/ 497 w 570"/>
                  <a:gd name="T1" fmla="*/ 456 h 485"/>
                  <a:gd name="T2" fmla="*/ 328 w 570"/>
                  <a:gd name="T3" fmla="*/ 445 h 485"/>
                  <a:gd name="T4" fmla="*/ 102 w 570"/>
                  <a:gd name="T5" fmla="*/ 298 h 485"/>
                  <a:gd name="T6" fmla="*/ 0 w 570"/>
                  <a:gd name="T7" fmla="*/ 59 h 485"/>
                  <a:gd name="T8" fmla="*/ 4 w 570"/>
                  <a:gd name="T9" fmla="*/ 36 h 485"/>
                  <a:gd name="T10" fmla="*/ 51 w 570"/>
                  <a:gd name="T11" fmla="*/ 15 h 485"/>
                  <a:gd name="T12" fmla="*/ 556 w 570"/>
                  <a:gd name="T13" fmla="*/ 233 h 485"/>
                  <a:gd name="T14" fmla="*/ 553 w 570"/>
                  <a:gd name="T15" fmla="*/ 274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485">
                    <a:moveTo>
                      <a:pt x="497" y="456"/>
                    </a:moveTo>
                    <a:cubicBezTo>
                      <a:pt x="445" y="485"/>
                      <a:pt x="381" y="468"/>
                      <a:pt x="328" y="445"/>
                    </a:cubicBezTo>
                    <a:cubicBezTo>
                      <a:pt x="243" y="410"/>
                      <a:pt x="163" y="363"/>
                      <a:pt x="102" y="298"/>
                    </a:cubicBezTo>
                    <a:cubicBezTo>
                      <a:pt x="41" y="233"/>
                      <a:pt x="0" y="148"/>
                      <a:pt x="0" y="59"/>
                    </a:cubicBezTo>
                    <a:cubicBezTo>
                      <a:pt x="0" y="51"/>
                      <a:pt x="0" y="43"/>
                      <a:pt x="4" y="36"/>
                    </a:cubicBezTo>
                    <a:cubicBezTo>
                      <a:pt x="13" y="21"/>
                      <a:pt x="33" y="17"/>
                      <a:pt x="51" y="15"/>
                    </a:cubicBezTo>
                    <a:cubicBezTo>
                      <a:pt x="246" y="0"/>
                      <a:pt x="443" y="85"/>
                      <a:pt x="556" y="233"/>
                    </a:cubicBezTo>
                    <a:cubicBezTo>
                      <a:pt x="566" y="246"/>
                      <a:pt x="570" y="272"/>
                      <a:pt x="553" y="274"/>
                    </a:cubicBezTo>
                  </a:path>
                </a:pathLst>
              </a:custGeom>
              <a:solidFill>
                <a:srgbClr val="3466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83"/>
              <p:cNvSpPr>
                <a:spLocks/>
              </p:cNvSpPr>
              <p:nvPr/>
            </p:nvSpPr>
            <p:spPr bwMode="auto">
              <a:xfrm>
                <a:off x="-4175125" y="3248025"/>
                <a:ext cx="344488" cy="385763"/>
              </a:xfrm>
              <a:custGeom>
                <a:avLst/>
                <a:gdLst>
                  <a:gd name="T0" fmla="*/ 259 w 294"/>
                  <a:gd name="T1" fmla="*/ 305 h 330"/>
                  <a:gd name="T2" fmla="*/ 92 w 294"/>
                  <a:gd name="T3" fmla="*/ 323 h 330"/>
                  <a:gd name="T4" fmla="*/ 3 w 294"/>
                  <a:gd name="T5" fmla="*/ 233 h 330"/>
                  <a:gd name="T6" fmla="*/ 14 w 294"/>
                  <a:gd name="T7" fmla="*/ 190 h 330"/>
                  <a:gd name="T8" fmla="*/ 55 w 294"/>
                  <a:gd name="T9" fmla="*/ 0 h 330"/>
                  <a:gd name="T10" fmla="*/ 294 w 294"/>
                  <a:gd name="T11" fmla="*/ 248 h 330"/>
                  <a:gd name="T12" fmla="*/ 259 w 294"/>
                  <a:gd name="T13" fmla="*/ 305 h 330"/>
                </a:gdLst>
                <a:ahLst/>
                <a:cxnLst>
                  <a:cxn ang="0">
                    <a:pos x="T0" y="T1"/>
                  </a:cxn>
                  <a:cxn ang="0">
                    <a:pos x="T2" y="T3"/>
                  </a:cxn>
                  <a:cxn ang="0">
                    <a:pos x="T4" y="T5"/>
                  </a:cxn>
                  <a:cxn ang="0">
                    <a:pos x="T6" y="T7"/>
                  </a:cxn>
                  <a:cxn ang="0">
                    <a:pos x="T8" y="T9"/>
                  </a:cxn>
                  <a:cxn ang="0">
                    <a:pos x="T10" y="T11"/>
                  </a:cxn>
                  <a:cxn ang="0">
                    <a:pos x="T12" y="T13"/>
                  </a:cxn>
                </a:cxnLst>
                <a:rect l="0" t="0" r="r" b="b"/>
                <a:pathLst>
                  <a:path w="294" h="330">
                    <a:moveTo>
                      <a:pt x="259" y="305"/>
                    </a:moveTo>
                    <a:cubicBezTo>
                      <a:pt x="213" y="312"/>
                      <a:pt x="138" y="330"/>
                      <a:pt x="92" y="323"/>
                    </a:cubicBezTo>
                    <a:cubicBezTo>
                      <a:pt x="46" y="317"/>
                      <a:pt x="0" y="280"/>
                      <a:pt x="3" y="233"/>
                    </a:cubicBezTo>
                    <a:cubicBezTo>
                      <a:pt x="4" y="218"/>
                      <a:pt x="9" y="204"/>
                      <a:pt x="14" y="190"/>
                    </a:cubicBezTo>
                    <a:cubicBezTo>
                      <a:pt x="37" y="129"/>
                      <a:pt x="51" y="65"/>
                      <a:pt x="55" y="0"/>
                    </a:cubicBezTo>
                    <a:cubicBezTo>
                      <a:pt x="294" y="248"/>
                      <a:pt x="294" y="248"/>
                      <a:pt x="294" y="248"/>
                    </a:cubicBezTo>
                    <a:lnTo>
                      <a:pt x="259" y="305"/>
                    </a:lnTo>
                    <a:close/>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4"/>
              <p:cNvSpPr>
                <a:spLocks/>
              </p:cNvSpPr>
              <p:nvPr/>
            </p:nvSpPr>
            <p:spPr bwMode="auto">
              <a:xfrm>
                <a:off x="-4187825" y="3238500"/>
                <a:ext cx="365125" cy="428625"/>
              </a:xfrm>
              <a:custGeom>
                <a:avLst/>
                <a:gdLst>
                  <a:gd name="T0" fmla="*/ 268 w 310"/>
                  <a:gd name="T1" fmla="*/ 307 h 366"/>
                  <a:gd name="T2" fmla="*/ 34 w 310"/>
                  <a:gd name="T3" fmla="*/ 288 h 366"/>
                  <a:gd name="T4" fmla="*/ 46 w 310"/>
                  <a:gd name="T5" fmla="*/ 150 h 366"/>
                  <a:gd name="T6" fmla="*/ 71 w 310"/>
                  <a:gd name="T7" fmla="*/ 8 h 366"/>
                  <a:gd name="T8" fmla="*/ 61 w 310"/>
                  <a:gd name="T9" fmla="*/ 12 h 366"/>
                  <a:gd name="T10" fmla="*/ 270 w 310"/>
                  <a:gd name="T11" fmla="*/ 229 h 366"/>
                  <a:gd name="T12" fmla="*/ 300 w 310"/>
                  <a:gd name="T13" fmla="*/ 260 h 366"/>
                  <a:gd name="T14" fmla="*/ 299 w 310"/>
                  <a:gd name="T15" fmla="*/ 253 h 366"/>
                  <a:gd name="T16" fmla="*/ 264 w 310"/>
                  <a:gd name="T17" fmla="*/ 310 h 366"/>
                  <a:gd name="T18" fmla="*/ 274 w 310"/>
                  <a:gd name="T19" fmla="*/ 315 h 366"/>
                  <a:gd name="T20" fmla="*/ 309 w 310"/>
                  <a:gd name="T21" fmla="*/ 259 h 366"/>
                  <a:gd name="T22" fmla="*/ 308 w 310"/>
                  <a:gd name="T23" fmla="*/ 252 h 366"/>
                  <a:gd name="T24" fmla="*/ 99 w 310"/>
                  <a:gd name="T25" fmla="*/ 35 h 366"/>
                  <a:gd name="T26" fmla="*/ 70 w 310"/>
                  <a:gd name="T27" fmla="*/ 4 h 366"/>
                  <a:gd name="T28" fmla="*/ 60 w 310"/>
                  <a:gd name="T29" fmla="*/ 8 h 366"/>
                  <a:gd name="T30" fmla="*/ 24 w 310"/>
                  <a:gd name="T31" fmla="*/ 183 h 366"/>
                  <a:gd name="T32" fmla="*/ 7 w 310"/>
                  <a:gd name="T33" fmla="*/ 254 h 366"/>
                  <a:gd name="T34" fmla="*/ 31 w 310"/>
                  <a:gd name="T35" fmla="*/ 301 h 366"/>
                  <a:gd name="T36" fmla="*/ 271 w 310"/>
                  <a:gd name="T37" fmla="*/ 318 h 366"/>
                  <a:gd name="T38" fmla="*/ 268 w 310"/>
                  <a:gd name="T39" fmla="*/ 30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366">
                    <a:moveTo>
                      <a:pt x="268" y="307"/>
                    </a:moveTo>
                    <a:cubicBezTo>
                      <a:pt x="196" y="319"/>
                      <a:pt x="90" y="356"/>
                      <a:pt x="34" y="288"/>
                    </a:cubicBezTo>
                    <a:cubicBezTo>
                      <a:pt x="0" y="245"/>
                      <a:pt x="34" y="194"/>
                      <a:pt x="46" y="150"/>
                    </a:cubicBezTo>
                    <a:cubicBezTo>
                      <a:pt x="60" y="104"/>
                      <a:pt x="68" y="56"/>
                      <a:pt x="71" y="8"/>
                    </a:cubicBezTo>
                    <a:cubicBezTo>
                      <a:pt x="68" y="9"/>
                      <a:pt x="65" y="11"/>
                      <a:pt x="61" y="12"/>
                    </a:cubicBezTo>
                    <a:cubicBezTo>
                      <a:pt x="131" y="84"/>
                      <a:pt x="200" y="157"/>
                      <a:pt x="270" y="229"/>
                    </a:cubicBezTo>
                    <a:cubicBezTo>
                      <a:pt x="300" y="260"/>
                      <a:pt x="300" y="260"/>
                      <a:pt x="300" y="260"/>
                    </a:cubicBezTo>
                    <a:cubicBezTo>
                      <a:pt x="299" y="257"/>
                      <a:pt x="299" y="255"/>
                      <a:pt x="299" y="253"/>
                    </a:cubicBezTo>
                    <a:cubicBezTo>
                      <a:pt x="287" y="272"/>
                      <a:pt x="276" y="291"/>
                      <a:pt x="264" y="310"/>
                    </a:cubicBezTo>
                    <a:cubicBezTo>
                      <a:pt x="260" y="316"/>
                      <a:pt x="270" y="322"/>
                      <a:pt x="274" y="315"/>
                    </a:cubicBezTo>
                    <a:cubicBezTo>
                      <a:pt x="286" y="297"/>
                      <a:pt x="297" y="278"/>
                      <a:pt x="309" y="259"/>
                    </a:cubicBezTo>
                    <a:cubicBezTo>
                      <a:pt x="310" y="256"/>
                      <a:pt x="309" y="253"/>
                      <a:pt x="308" y="252"/>
                    </a:cubicBezTo>
                    <a:cubicBezTo>
                      <a:pt x="238" y="179"/>
                      <a:pt x="169" y="107"/>
                      <a:pt x="99" y="35"/>
                    </a:cubicBezTo>
                    <a:cubicBezTo>
                      <a:pt x="89" y="25"/>
                      <a:pt x="79" y="14"/>
                      <a:pt x="70" y="4"/>
                    </a:cubicBezTo>
                    <a:cubicBezTo>
                      <a:pt x="66" y="0"/>
                      <a:pt x="60" y="3"/>
                      <a:pt x="60" y="8"/>
                    </a:cubicBezTo>
                    <a:cubicBezTo>
                      <a:pt x="55" y="68"/>
                      <a:pt x="44" y="126"/>
                      <a:pt x="24" y="183"/>
                    </a:cubicBezTo>
                    <a:cubicBezTo>
                      <a:pt x="16" y="206"/>
                      <a:pt x="4" y="229"/>
                      <a:pt x="7" y="254"/>
                    </a:cubicBezTo>
                    <a:cubicBezTo>
                      <a:pt x="10" y="272"/>
                      <a:pt x="19" y="288"/>
                      <a:pt x="31" y="301"/>
                    </a:cubicBezTo>
                    <a:cubicBezTo>
                      <a:pt x="93" y="366"/>
                      <a:pt x="195" y="331"/>
                      <a:pt x="271" y="318"/>
                    </a:cubicBezTo>
                    <a:cubicBezTo>
                      <a:pt x="278" y="317"/>
                      <a:pt x="275" y="306"/>
                      <a:pt x="268" y="307"/>
                    </a:cubicBezTo>
                  </a:path>
                </a:pathLst>
              </a:custGeom>
              <a:solidFill>
                <a:srgbClr val="4F1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85"/>
              <p:cNvSpPr>
                <a:spLocks/>
              </p:cNvSpPr>
              <p:nvPr/>
            </p:nvSpPr>
            <p:spPr bwMode="auto">
              <a:xfrm>
                <a:off x="-4976813" y="1722438"/>
                <a:ext cx="2505075" cy="2339975"/>
              </a:xfrm>
              <a:custGeom>
                <a:avLst/>
                <a:gdLst>
                  <a:gd name="T0" fmla="*/ 17 w 2133"/>
                  <a:gd name="T1" fmla="*/ 340 h 1997"/>
                  <a:gd name="T2" fmla="*/ 292 w 2133"/>
                  <a:gd name="T3" fmla="*/ 1048 h 1997"/>
                  <a:gd name="T4" fmla="*/ 918 w 2133"/>
                  <a:gd name="T5" fmla="*/ 1508 h 1997"/>
                  <a:gd name="T6" fmla="*/ 956 w 2133"/>
                  <a:gd name="T7" fmla="*/ 1542 h 1997"/>
                  <a:gd name="T8" fmla="*/ 939 w 2133"/>
                  <a:gd name="T9" fmla="*/ 1609 h 1997"/>
                  <a:gd name="T10" fmla="*/ 981 w 2133"/>
                  <a:gd name="T11" fmla="*/ 1814 h 1997"/>
                  <a:gd name="T12" fmla="*/ 1124 w 2133"/>
                  <a:gd name="T13" fmla="*/ 1847 h 1997"/>
                  <a:gd name="T14" fmla="*/ 1928 w 2133"/>
                  <a:gd name="T15" fmla="*/ 1975 h 1997"/>
                  <a:gd name="T16" fmla="*/ 2133 w 2133"/>
                  <a:gd name="T17" fmla="*/ 1989 h 1997"/>
                  <a:gd name="T18" fmla="*/ 1929 w 2133"/>
                  <a:gd name="T19" fmla="*/ 1666 h 1997"/>
                  <a:gd name="T20" fmla="*/ 1029 w 2133"/>
                  <a:gd name="T21" fmla="*/ 605 h 1997"/>
                  <a:gd name="T22" fmla="*/ 635 w 2133"/>
                  <a:gd name="T23" fmla="*/ 0 h 1997"/>
                  <a:gd name="T24" fmla="*/ 17 w 2133"/>
                  <a:gd name="T25" fmla="*/ 34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3" h="1997">
                    <a:moveTo>
                      <a:pt x="17" y="340"/>
                    </a:moveTo>
                    <a:cubicBezTo>
                      <a:pt x="0" y="600"/>
                      <a:pt x="118" y="855"/>
                      <a:pt x="292" y="1048"/>
                    </a:cubicBezTo>
                    <a:cubicBezTo>
                      <a:pt x="466" y="1242"/>
                      <a:pt x="690" y="1383"/>
                      <a:pt x="918" y="1508"/>
                    </a:cubicBezTo>
                    <a:cubicBezTo>
                      <a:pt x="934" y="1516"/>
                      <a:pt x="950" y="1526"/>
                      <a:pt x="956" y="1542"/>
                    </a:cubicBezTo>
                    <a:cubicBezTo>
                      <a:pt x="964" y="1564"/>
                      <a:pt x="949" y="1587"/>
                      <a:pt x="939" y="1609"/>
                    </a:cubicBezTo>
                    <a:cubicBezTo>
                      <a:pt x="908" y="1677"/>
                      <a:pt x="918" y="1773"/>
                      <a:pt x="981" y="1814"/>
                    </a:cubicBezTo>
                    <a:cubicBezTo>
                      <a:pt x="1018" y="1839"/>
                      <a:pt x="1079" y="1840"/>
                      <a:pt x="1124" y="1847"/>
                    </a:cubicBezTo>
                    <a:cubicBezTo>
                      <a:pt x="1392" y="1890"/>
                      <a:pt x="1660" y="1932"/>
                      <a:pt x="1928" y="1975"/>
                    </a:cubicBezTo>
                    <a:cubicBezTo>
                      <a:pt x="1996" y="1986"/>
                      <a:pt x="2065" y="1997"/>
                      <a:pt x="2133" y="1989"/>
                    </a:cubicBezTo>
                    <a:cubicBezTo>
                      <a:pt x="1929" y="1666"/>
                      <a:pt x="1929" y="1666"/>
                      <a:pt x="1929" y="1666"/>
                    </a:cubicBezTo>
                    <a:cubicBezTo>
                      <a:pt x="1029" y="605"/>
                      <a:pt x="1029" y="605"/>
                      <a:pt x="1029" y="605"/>
                    </a:cubicBezTo>
                    <a:cubicBezTo>
                      <a:pt x="635" y="0"/>
                      <a:pt x="635" y="0"/>
                      <a:pt x="635" y="0"/>
                    </a:cubicBezTo>
                    <a:lnTo>
                      <a:pt x="17" y="340"/>
                    </a:lnTo>
                    <a:close/>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6"/>
              <p:cNvSpPr>
                <a:spLocks/>
              </p:cNvSpPr>
              <p:nvPr/>
            </p:nvSpPr>
            <p:spPr bwMode="auto">
              <a:xfrm>
                <a:off x="-4976813" y="1714500"/>
                <a:ext cx="2513013" cy="2352675"/>
              </a:xfrm>
              <a:custGeom>
                <a:avLst/>
                <a:gdLst>
                  <a:gd name="T0" fmla="*/ 12 w 2141"/>
                  <a:gd name="T1" fmla="*/ 347 h 2008"/>
                  <a:gd name="T2" fmla="*/ 164 w 2141"/>
                  <a:gd name="T3" fmla="*/ 894 h 2008"/>
                  <a:gd name="T4" fmla="*/ 574 w 2141"/>
                  <a:gd name="T5" fmla="*/ 1310 h 2008"/>
                  <a:gd name="T6" fmla="*/ 838 w 2141"/>
                  <a:gd name="T7" fmla="*/ 1476 h 2008"/>
                  <a:gd name="T8" fmla="*/ 898 w 2141"/>
                  <a:gd name="T9" fmla="*/ 1510 h 2008"/>
                  <a:gd name="T10" fmla="*/ 951 w 2141"/>
                  <a:gd name="T11" fmla="*/ 1578 h 2008"/>
                  <a:gd name="T12" fmla="*/ 927 w 2141"/>
                  <a:gd name="T13" fmla="*/ 1634 h 2008"/>
                  <a:gd name="T14" fmla="*/ 917 w 2141"/>
                  <a:gd name="T15" fmla="*/ 1694 h 2008"/>
                  <a:gd name="T16" fmla="*/ 947 w 2141"/>
                  <a:gd name="T17" fmla="*/ 1796 h 2008"/>
                  <a:gd name="T18" fmla="*/ 1040 w 2141"/>
                  <a:gd name="T19" fmla="*/ 1848 h 2008"/>
                  <a:gd name="T20" fmla="*/ 1187 w 2141"/>
                  <a:gd name="T21" fmla="*/ 1870 h 2008"/>
                  <a:gd name="T22" fmla="*/ 1360 w 2141"/>
                  <a:gd name="T23" fmla="*/ 1897 h 2008"/>
                  <a:gd name="T24" fmla="*/ 1754 w 2141"/>
                  <a:gd name="T25" fmla="*/ 1960 h 2008"/>
                  <a:gd name="T26" fmla="*/ 1950 w 2141"/>
                  <a:gd name="T27" fmla="*/ 1991 h 2008"/>
                  <a:gd name="T28" fmla="*/ 2134 w 2141"/>
                  <a:gd name="T29" fmla="*/ 2002 h 2008"/>
                  <a:gd name="T30" fmla="*/ 2139 w 2141"/>
                  <a:gd name="T31" fmla="*/ 1993 h 2008"/>
                  <a:gd name="T32" fmla="*/ 1996 w 2141"/>
                  <a:gd name="T33" fmla="*/ 1766 h 2008"/>
                  <a:gd name="T34" fmla="*/ 1921 w 2141"/>
                  <a:gd name="T35" fmla="*/ 1653 h 2008"/>
                  <a:gd name="T36" fmla="*/ 1587 w 2141"/>
                  <a:gd name="T37" fmla="*/ 1260 h 2008"/>
                  <a:gd name="T38" fmla="*/ 1151 w 2141"/>
                  <a:gd name="T39" fmla="*/ 746 h 2008"/>
                  <a:gd name="T40" fmla="*/ 1041 w 2141"/>
                  <a:gd name="T41" fmla="*/ 616 h 2008"/>
                  <a:gd name="T42" fmla="*/ 1029 w 2141"/>
                  <a:gd name="T43" fmla="*/ 600 h 2008"/>
                  <a:gd name="T44" fmla="*/ 976 w 2141"/>
                  <a:gd name="T45" fmla="*/ 519 h 2008"/>
                  <a:gd name="T46" fmla="*/ 649 w 2141"/>
                  <a:gd name="T47" fmla="*/ 15 h 2008"/>
                  <a:gd name="T48" fmla="*/ 641 w 2141"/>
                  <a:gd name="T49" fmla="*/ 4 h 2008"/>
                  <a:gd name="T50" fmla="*/ 633 w 2141"/>
                  <a:gd name="T51" fmla="*/ 2 h 2008"/>
                  <a:gd name="T52" fmla="*/ 424 w 2141"/>
                  <a:gd name="T53" fmla="*/ 117 h 2008"/>
                  <a:gd name="T54" fmla="*/ 92 w 2141"/>
                  <a:gd name="T55" fmla="*/ 300 h 2008"/>
                  <a:gd name="T56" fmla="*/ 15 w 2141"/>
                  <a:gd name="T57" fmla="*/ 342 h 2008"/>
                  <a:gd name="T58" fmla="*/ 21 w 2141"/>
                  <a:gd name="T59" fmla="*/ 352 h 2008"/>
                  <a:gd name="T60" fmla="*/ 230 w 2141"/>
                  <a:gd name="T61" fmla="*/ 237 h 2008"/>
                  <a:gd name="T62" fmla="*/ 562 w 2141"/>
                  <a:gd name="T63" fmla="*/ 54 h 2008"/>
                  <a:gd name="T64" fmla="*/ 639 w 2141"/>
                  <a:gd name="T65" fmla="*/ 12 h 2008"/>
                  <a:gd name="T66" fmla="*/ 631 w 2141"/>
                  <a:gd name="T67" fmla="*/ 10 h 2008"/>
                  <a:gd name="T68" fmla="*/ 927 w 2141"/>
                  <a:gd name="T69" fmla="*/ 465 h 2008"/>
                  <a:gd name="T70" fmla="*/ 1026 w 2141"/>
                  <a:gd name="T71" fmla="*/ 616 h 2008"/>
                  <a:gd name="T72" fmla="*/ 1103 w 2141"/>
                  <a:gd name="T73" fmla="*/ 707 h 2008"/>
                  <a:gd name="T74" fmla="*/ 1517 w 2141"/>
                  <a:gd name="T75" fmla="*/ 1195 h 2008"/>
                  <a:gd name="T76" fmla="*/ 1891 w 2141"/>
                  <a:gd name="T77" fmla="*/ 1636 h 2008"/>
                  <a:gd name="T78" fmla="*/ 1948 w 2141"/>
                  <a:gd name="T79" fmla="*/ 1712 h 2008"/>
                  <a:gd name="T80" fmla="*/ 2116 w 2141"/>
                  <a:gd name="T81" fmla="*/ 1979 h 2008"/>
                  <a:gd name="T82" fmla="*/ 2129 w 2141"/>
                  <a:gd name="T83" fmla="*/ 1999 h 2008"/>
                  <a:gd name="T84" fmla="*/ 2134 w 2141"/>
                  <a:gd name="T85" fmla="*/ 1991 h 2008"/>
                  <a:gd name="T86" fmla="*/ 1961 w 2141"/>
                  <a:gd name="T87" fmla="*/ 1981 h 2008"/>
                  <a:gd name="T88" fmla="*/ 1793 w 2141"/>
                  <a:gd name="T89" fmla="*/ 1955 h 2008"/>
                  <a:gd name="T90" fmla="*/ 1454 w 2141"/>
                  <a:gd name="T91" fmla="*/ 1901 h 2008"/>
                  <a:gd name="T92" fmla="*/ 1116 w 2141"/>
                  <a:gd name="T93" fmla="*/ 1847 h 2008"/>
                  <a:gd name="T94" fmla="*/ 989 w 2141"/>
                  <a:gd name="T95" fmla="*/ 1819 h 2008"/>
                  <a:gd name="T96" fmla="*/ 929 w 2141"/>
                  <a:gd name="T97" fmla="*/ 1710 h 2008"/>
                  <a:gd name="T98" fmla="*/ 957 w 2141"/>
                  <a:gd name="T99" fmla="*/ 1594 h 2008"/>
                  <a:gd name="T100" fmla="*/ 961 w 2141"/>
                  <a:gd name="T101" fmla="*/ 1544 h 2008"/>
                  <a:gd name="T102" fmla="*/ 916 w 2141"/>
                  <a:gd name="T103" fmla="*/ 1506 h 2008"/>
                  <a:gd name="T104" fmla="*/ 660 w 2141"/>
                  <a:gd name="T105" fmla="*/ 1354 h 2008"/>
                  <a:gd name="T106" fmla="*/ 219 w 2141"/>
                  <a:gd name="T107" fmla="*/ 954 h 2008"/>
                  <a:gd name="T108" fmla="*/ 23 w 2141"/>
                  <a:gd name="T109" fmla="*/ 347 h 2008"/>
                  <a:gd name="T110" fmla="*/ 12 w 2141"/>
                  <a:gd name="T111" fmla="*/ 347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1" h="2008">
                    <a:moveTo>
                      <a:pt x="12" y="347"/>
                    </a:moveTo>
                    <a:cubicBezTo>
                      <a:pt x="0" y="541"/>
                      <a:pt x="62" y="731"/>
                      <a:pt x="164" y="894"/>
                    </a:cubicBezTo>
                    <a:cubicBezTo>
                      <a:pt x="269" y="1061"/>
                      <a:pt x="415" y="1196"/>
                      <a:pt x="574" y="1310"/>
                    </a:cubicBezTo>
                    <a:cubicBezTo>
                      <a:pt x="659" y="1370"/>
                      <a:pt x="748" y="1424"/>
                      <a:pt x="838" y="1476"/>
                    </a:cubicBezTo>
                    <a:cubicBezTo>
                      <a:pt x="858" y="1487"/>
                      <a:pt x="878" y="1498"/>
                      <a:pt x="898" y="1510"/>
                    </a:cubicBezTo>
                    <a:cubicBezTo>
                      <a:pt x="926" y="1525"/>
                      <a:pt x="962" y="1539"/>
                      <a:pt x="951" y="1578"/>
                    </a:cubicBezTo>
                    <a:cubicBezTo>
                      <a:pt x="945" y="1598"/>
                      <a:pt x="933" y="1615"/>
                      <a:pt x="927" y="1634"/>
                    </a:cubicBezTo>
                    <a:cubicBezTo>
                      <a:pt x="921" y="1653"/>
                      <a:pt x="918" y="1674"/>
                      <a:pt x="917" y="1694"/>
                    </a:cubicBezTo>
                    <a:cubicBezTo>
                      <a:pt x="917" y="1730"/>
                      <a:pt x="926" y="1767"/>
                      <a:pt x="947" y="1796"/>
                    </a:cubicBezTo>
                    <a:cubicBezTo>
                      <a:pt x="970" y="1827"/>
                      <a:pt x="1003" y="1841"/>
                      <a:pt x="1040" y="1848"/>
                    </a:cubicBezTo>
                    <a:cubicBezTo>
                      <a:pt x="1088" y="1857"/>
                      <a:pt x="1138" y="1862"/>
                      <a:pt x="1187" y="1870"/>
                    </a:cubicBezTo>
                    <a:cubicBezTo>
                      <a:pt x="1244" y="1879"/>
                      <a:pt x="1302" y="1888"/>
                      <a:pt x="1360" y="1897"/>
                    </a:cubicBezTo>
                    <a:cubicBezTo>
                      <a:pt x="1491" y="1918"/>
                      <a:pt x="1623" y="1939"/>
                      <a:pt x="1754" y="1960"/>
                    </a:cubicBezTo>
                    <a:cubicBezTo>
                      <a:pt x="1820" y="1970"/>
                      <a:pt x="1885" y="1981"/>
                      <a:pt x="1950" y="1991"/>
                    </a:cubicBezTo>
                    <a:cubicBezTo>
                      <a:pt x="2011" y="2001"/>
                      <a:pt x="2072" y="2008"/>
                      <a:pt x="2134" y="2002"/>
                    </a:cubicBezTo>
                    <a:cubicBezTo>
                      <a:pt x="2138" y="2002"/>
                      <a:pt x="2141" y="1997"/>
                      <a:pt x="2139" y="1993"/>
                    </a:cubicBezTo>
                    <a:cubicBezTo>
                      <a:pt x="2091" y="1918"/>
                      <a:pt x="2043" y="1842"/>
                      <a:pt x="1996" y="1766"/>
                    </a:cubicBezTo>
                    <a:cubicBezTo>
                      <a:pt x="1972" y="1728"/>
                      <a:pt x="1950" y="1688"/>
                      <a:pt x="1921" y="1653"/>
                    </a:cubicBezTo>
                    <a:cubicBezTo>
                      <a:pt x="1809" y="1522"/>
                      <a:pt x="1698" y="1391"/>
                      <a:pt x="1587" y="1260"/>
                    </a:cubicBezTo>
                    <a:cubicBezTo>
                      <a:pt x="1151" y="746"/>
                      <a:pt x="1151" y="746"/>
                      <a:pt x="1151" y="746"/>
                    </a:cubicBezTo>
                    <a:cubicBezTo>
                      <a:pt x="1114" y="703"/>
                      <a:pt x="1078" y="659"/>
                      <a:pt x="1041" y="616"/>
                    </a:cubicBezTo>
                    <a:cubicBezTo>
                      <a:pt x="1034" y="608"/>
                      <a:pt x="1034" y="608"/>
                      <a:pt x="1029" y="600"/>
                    </a:cubicBezTo>
                    <a:cubicBezTo>
                      <a:pt x="976" y="519"/>
                      <a:pt x="976" y="519"/>
                      <a:pt x="976" y="519"/>
                    </a:cubicBezTo>
                    <a:cubicBezTo>
                      <a:pt x="867" y="351"/>
                      <a:pt x="758" y="183"/>
                      <a:pt x="649" y="15"/>
                    </a:cubicBezTo>
                    <a:cubicBezTo>
                      <a:pt x="641" y="4"/>
                      <a:pt x="641" y="4"/>
                      <a:pt x="641" y="4"/>
                    </a:cubicBezTo>
                    <a:cubicBezTo>
                      <a:pt x="640" y="1"/>
                      <a:pt x="636" y="0"/>
                      <a:pt x="633" y="2"/>
                    </a:cubicBezTo>
                    <a:cubicBezTo>
                      <a:pt x="564" y="40"/>
                      <a:pt x="494" y="79"/>
                      <a:pt x="424" y="117"/>
                    </a:cubicBezTo>
                    <a:cubicBezTo>
                      <a:pt x="313" y="178"/>
                      <a:pt x="203" y="239"/>
                      <a:pt x="92" y="300"/>
                    </a:cubicBezTo>
                    <a:cubicBezTo>
                      <a:pt x="66" y="314"/>
                      <a:pt x="41" y="328"/>
                      <a:pt x="15" y="342"/>
                    </a:cubicBezTo>
                    <a:cubicBezTo>
                      <a:pt x="8" y="346"/>
                      <a:pt x="14" y="356"/>
                      <a:pt x="21" y="352"/>
                    </a:cubicBezTo>
                    <a:cubicBezTo>
                      <a:pt x="90" y="314"/>
                      <a:pt x="160" y="275"/>
                      <a:pt x="230" y="237"/>
                    </a:cubicBezTo>
                    <a:cubicBezTo>
                      <a:pt x="341" y="176"/>
                      <a:pt x="451" y="115"/>
                      <a:pt x="562" y="54"/>
                    </a:cubicBezTo>
                    <a:cubicBezTo>
                      <a:pt x="588" y="40"/>
                      <a:pt x="614" y="26"/>
                      <a:pt x="639" y="12"/>
                    </a:cubicBezTo>
                    <a:cubicBezTo>
                      <a:pt x="637" y="11"/>
                      <a:pt x="634" y="10"/>
                      <a:pt x="631" y="10"/>
                    </a:cubicBezTo>
                    <a:cubicBezTo>
                      <a:pt x="730" y="162"/>
                      <a:pt x="829" y="313"/>
                      <a:pt x="927" y="465"/>
                    </a:cubicBezTo>
                    <a:cubicBezTo>
                      <a:pt x="960" y="515"/>
                      <a:pt x="990" y="569"/>
                      <a:pt x="1026" y="616"/>
                    </a:cubicBezTo>
                    <a:cubicBezTo>
                      <a:pt x="1050" y="648"/>
                      <a:pt x="1077" y="677"/>
                      <a:pt x="1103" y="707"/>
                    </a:cubicBezTo>
                    <a:cubicBezTo>
                      <a:pt x="1241" y="870"/>
                      <a:pt x="1379" y="1033"/>
                      <a:pt x="1517" y="1195"/>
                    </a:cubicBezTo>
                    <a:cubicBezTo>
                      <a:pt x="1642" y="1342"/>
                      <a:pt x="1767" y="1489"/>
                      <a:pt x="1891" y="1636"/>
                    </a:cubicBezTo>
                    <a:cubicBezTo>
                      <a:pt x="1915" y="1664"/>
                      <a:pt x="1929" y="1683"/>
                      <a:pt x="1948" y="1712"/>
                    </a:cubicBezTo>
                    <a:cubicBezTo>
                      <a:pt x="2116" y="1979"/>
                      <a:pt x="2116" y="1979"/>
                      <a:pt x="2116" y="1979"/>
                    </a:cubicBezTo>
                    <a:cubicBezTo>
                      <a:pt x="2120" y="1986"/>
                      <a:pt x="2125" y="1993"/>
                      <a:pt x="2129" y="1999"/>
                    </a:cubicBezTo>
                    <a:cubicBezTo>
                      <a:pt x="2131" y="1996"/>
                      <a:pt x="2132" y="1994"/>
                      <a:pt x="2134" y="1991"/>
                    </a:cubicBezTo>
                    <a:cubicBezTo>
                      <a:pt x="2076" y="1996"/>
                      <a:pt x="2018" y="1990"/>
                      <a:pt x="1961" y="1981"/>
                    </a:cubicBezTo>
                    <a:cubicBezTo>
                      <a:pt x="1905" y="1973"/>
                      <a:pt x="1849" y="1964"/>
                      <a:pt x="1793" y="1955"/>
                    </a:cubicBezTo>
                    <a:cubicBezTo>
                      <a:pt x="1454" y="1901"/>
                      <a:pt x="1454" y="1901"/>
                      <a:pt x="1454" y="1901"/>
                    </a:cubicBezTo>
                    <a:cubicBezTo>
                      <a:pt x="1341" y="1883"/>
                      <a:pt x="1229" y="1862"/>
                      <a:pt x="1116" y="1847"/>
                    </a:cubicBezTo>
                    <a:cubicBezTo>
                      <a:pt x="1074" y="1841"/>
                      <a:pt x="1027" y="1841"/>
                      <a:pt x="989" y="1819"/>
                    </a:cubicBezTo>
                    <a:cubicBezTo>
                      <a:pt x="951" y="1797"/>
                      <a:pt x="932" y="1753"/>
                      <a:pt x="929" y="1710"/>
                    </a:cubicBezTo>
                    <a:cubicBezTo>
                      <a:pt x="926" y="1666"/>
                      <a:pt x="940" y="1633"/>
                      <a:pt x="957" y="1594"/>
                    </a:cubicBezTo>
                    <a:cubicBezTo>
                      <a:pt x="964" y="1578"/>
                      <a:pt x="968" y="1560"/>
                      <a:pt x="961" y="1544"/>
                    </a:cubicBezTo>
                    <a:cubicBezTo>
                      <a:pt x="952" y="1525"/>
                      <a:pt x="933" y="1516"/>
                      <a:pt x="916" y="1506"/>
                    </a:cubicBezTo>
                    <a:cubicBezTo>
                      <a:pt x="829" y="1459"/>
                      <a:pt x="743" y="1409"/>
                      <a:pt x="660" y="1354"/>
                    </a:cubicBezTo>
                    <a:cubicBezTo>
                      <a:pt x="494" y="1245"/>
                      <a:pt x="336" y="1116"/>
                      <a:pt x="219" y="954"/>
                    </a:cubicBezTo>
                    <a:cubicBezTo>
                      <a:pt x="91" y="779"/>
                      <a:pt x="10" y="566"/>
                      <a:pt x="23" y="347"/>
                    </a:cubicBezTo>
                    <a:cubicBezTo>
                      <a:pt x="24" y="340"/>
                      <a:pt x="12" y="340"/>
                      <a:pt x="12" y="347"/>
                    </a:cubicBezTo>
                  </a:path>
                </a:pathLst>
              </a:custGeom>
              <a:solidFill>
                <a:srgbClr val="5A2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7"/>
              <p:cNvSpPr>
                <a:spLocks/>
              </p:cNvSpPr>
              <p:nvPr/>
            </p:nvSpPr>
            <p:spPr bwMode="auto">
              <a:xfrm>
                <a:off x="-4981575" y="158750"/>
                <a:ext cx="1295400" cy="2552700"/>
              </a:xfrm>
              <a:custGeom>
                <a:avLst/>
                <a:gdLst>
                  <a:gd name="T0" fmla="*/ 840 w 1104"/>
                  <a:gd name="T1" fmla="*/ 1368 h 2179"/>
                  <a:gd name="T2" fmla="*/ 621 w 1104"/>
                  <a:gd name="T3" fmla="*/ 1689 h 2179"/>
                  <a:gd name="T4" fmla="*/ 532 w 1104"/>
                  <a:gd name="T5" fmla="*/ 1846 h 2179"/>
                  <a:gd name="T6" fmla="*/ 421 w 1104"/>
                  <a:gd name="T7" fmla="*/ 2143 h 2179"/>
                  <a:gd name="T8" fmla="*/ 363 w 1104"/>
                  <a:gd name="T9" fmla="*/ 2177 h 2179"/>
                  <a:gd name="T10" fmla="*/ 315 w 1104"/>
                  <a:gd name="T11" fmla="*/ 2171 h 2179"/>
                  <a:gd name="T12" fmla="*/ 137 w 1104"/>
                  <a:gd name="T13" fmla="*/ 2048 h 2179"/>
                  <a:gd name="T14" fmla="*/ 19 w 1104"/>
                  <a:gd name="T15" fmla="*/ 1881 h 2179"/>
                  <a:gd name="T16" fmla="*/ 7 w 1104"/>
                  <a:gd name="T17" fmla="*/ 1782 h 2179"/>
                  <a:gd name="T18" fmla="*/ 282 w 1104"/>
                  <a:gd name="T19" fmla="*/ 482 h 2179"/>
                  <a:gd name="T20" fmla="*/ 719 w 1104"/>
                  <a:gd name="T21" fmla="*/ 0 h 2179"/>
                  <a:gd name="T22" fmla="*/ 917 w 1104"/>
                  <a:gd name="T23" fmla="*/ 196 h 2179"/>
                  <a:gd name="T24" fmla="*/ 1104 w 1104"/>
                  <a:gd name="T25" fmla="*/ 505 h 2179"/>
                  <a:gd name="T26" fmla="*/ 1032 w 1104"/>
                  <a:gd name="T27" fmla="*/ 1030 h 2179"/>
                  <a:gd name="T28" fmla="*/ 840 w 1104"/>
                  <a:gd name="T29" fmla="*/ 136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4" h="2179">
                    <a:moveTo>
                      <a:pt x="840" y="1368"/>
                    </a:moveTo>
                    <a:cubicBezTo>
                      <a:pt x="767" y="1475"/>
                      <a:pt x="694" y="1582"/>
                      <a:pt x="621" y="1689"/>
                    </a:cubicBezTo>
                    <a:cubicBezTo>
                      <a:pt x="587" y="1739"/>
                      <a:pt x="553" y="1789"/>
                      <a:pt x="532" y="1846"/>
                    </a:cubicBezTo>
                    <a:cubicBezTo>
                      <a:pt x="494" y="1945"/>
                      <a:pt x="495" y="2066"/>
                      <a:pt x="421" y="2143"/>
                    </a:cubicBezTo>
                    <a:cubicBezTo>
                      <a:pt x="405" y="2159"/>
                      <a:pt x="386" y="2173"/>
                      <a:pt x="363" y="2177"/>
                    </a:cubicBezTo>
                    <a:cubicBezTo>
                      <a:pt x="347" y="2179"/>
                      <a:pt x="331" y="2176"/>
                      <a:pt x="315" y="2171"/>
                    </a:cubicBezTo>
                    <a:cubicBezTo>
                      <a:pt x="245" y="2151"/>
                      <a:pt x="189" y="2099"/>
                      <a:pt x="137" y="2048"/>
                    </a:cubicBezTo>
                    <a:cubicBezTo>
                      <a:pt x="88" y="1999"/>
                      <a:pt x="39" y="1947"/>
                      <a:pt x="19" y="1881"/>
                    </a:cubicBezTo>
                    <a:cubicBezTo>
                      <a:pt x="10" y="1849"/>
                      <a:pt x="7" y="1816"/>
                      <a:pt x="7" y="1782"/>
                    </a:cubicBezTo>
                    <a:cubicBezTo>
                      <a:pt x="0" y="1337"/>
                      <a:pt x="294" y="927"/>
                      <a:pt x="282" y="482"/>
                    </a:cubicBezTo>
                    <a:cubicBezTo>
                      <a:pt x="719" y="0"/>
                      <a:pt x="719" y="0"/>
                      <a:pt x="719" y="0"/>
                    </a:cubicBezTo>
                    <a:cubicBezTo>
                      <a:pt x="917" y="196"/>
                      <a:pt x="917" y="196"/>
                      <a:pt x="917" y="196"/>
                    </a:cubicBezTo>
                    <a:cubicBezTo>
                      <a:pt x="1104" y="505"/>
                      <a:pt x="1104" y="505"/>
                      <a:pt x="1104" y="505"/>
                    </a:cubicBezTo>
                    <a:cubicBezTo>
                      <a:pt x="1032" y="1030"/>
                      <a:pt x="1032" y="1030"/>
                      <a:pt x="1032" y="1030"/>
                    </a:cubicBezTo>
                    <a:lnTo>
                      <a:pt x="840" y="1368"/>
                    </a:lnTo>
                    <a:close/>
                  </a:path>
                </a:pathLst>
              </a:custGeom>
              <a:solidFill>
                <a:srgbClr val="E58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8"/>
              <p:cNvSpPr>
                <a:spLocks/>
              </p:cNvSpPr>
              <p:nvPr/>
            </p:nvSpPr>
            <p:spPr bwMode="auto">
              <a:xfrm>
                <a:off x="-4222750" y="474663"/>
                <a:ext cx="311150" cy="311150"/>
              </a:xfrm>
              <a:custGeom>
                <a:avLst/>
                <a:gdLst>
                  <a:gd name="T0" fmla="*/ 33 w 265"/>
                  <a:gd name="T1" fmla="*/ 73 h 265"/>
                  <a:gd name="T2" fmla="*/ 73 w 265"/>
                  <a:gd name="T3" fmla="*/ 232 h 265"/>
                  <a:gd name="T4" fmla="*/ 232 w 265"/>
                  <a:gd name="T5" fmla="*/ 192 h 265"/>
                  <a:gd name="T6" fmla="*/ 192 w 265"/>
                  <a:gd name="T7" fmla="*/ 33 h 265"/>
                  <a:gd name="T8" fmla="*/ 33 w 265"/>
                  <a:gd name="T9" fmla="*/ 73 h 265"/>
                </a:gdLst>
                <a:ahLst/>
                <a:cxnLst>
                  <a:cxn ang="0">
                    <a:pos x="T0" y="T1"/>
                  </a:cxn>
                  <a:cxn ang="0">
                    <a:pos x="T2" y="T3"/>
                  </a:cxn>
                  <a:cxn ang="0">
                    <a:pos x="T4" y="T5"/>
                  </a:cxn>
                  <a:cxn ang="0">
                    <a:pos x="T6" y="T7"/>
                  </a:cxn>
                  <a:cxn ang="0">
                    <a:pos x="T8" y="T9"/>
                  </a:cxn>
                </a:cxnLst>
                <a:rect l="0" t="0" r="r" b="b"/>
                <a:pathLst>
                  <a:path w="265" h="265">
                    <a:moveTo>
                      <a:pt x="33" y="73"/>
                    </a:moveTo>
                    <a:cubicBezTo>
                      <a:pt x="0" y="128"/>
                      <a:pt x="18" y="199"/>
                      <a:pt x="73" y="232"/>
                    </a:cubicBezTo>
                    <a:cubicBezTo>
                      <a:pt x="128" y="265"/>
                      <a:pt x="199" y="247"/>
                      <a:pt x="232" y="192"/>
                    </a:cubicBezTo>
                    <a:cubicBezTo>
                      <a:pt x="265" y="137"/>
                      <a:pt x="247" y="66"/>
                      <a:pt x="192" y="33"/>
                    </a:cubicBezTo>
                    <a:cubicBezTo>
                      <a:pt x="137" y="0"/>
                      <a:pt x="66" y="18"/>
                      <a:pt x="33" y="7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9"/>
              <p:cNvSpPr>
                <a:spLocks/>
              </p:cNvSpPr>
              <p:nvPr/>
            </p:nvSpPr>
            <p:spPr bwMode="auto">
              <a:xfrm>
                <a:off x="-4159250" y="538163"/>
                <a:ext cx="184150" cy="184150"/>
              </a:xfrm>
              <a:custGeom>
                <a:avLst/>
                <a:gdLst>
                  <a:gd name="T0" fmla="*/ 20 w 157"/>
                  <a:gd name="T1" fmla="*/ 44 h 157"/>
                  <a:gd name="T2" fmla="*/ 43 w 157"/>
                  <a:gd name="T3" fmla="*/ 137 h 157"/>
                  <a:gd name="T4" fmla="*/ 137 w 157"/>
                  <a:gd name="T5" fmla="*/ 114 h 157"/>
                  <a:gd name="T6" fmla="*/ 113 w 157"/>
                  <a:gd name="T7" fmla="*/ 20 h 157"/>
                  <a:gd name="T8" fmla="*/ 20 w 157"/>
                  <a:gd name="T9" fmla="*/ 44 h 157"/>
                </a:gdLst>
                <a:ahLst/>
                <a:cxnLst>
                  <a:cxn ang="0">
                    <a:pos x="T0" y="T1"/>
                  </a:cxn>
                  <a:cxn ang="0">
                    <a:pos x="T2" y="T3"/>
                  </a:cxn>
                  <a:cxn ang="0">
                    <a:pos x="T4" y="T5"/>
                  </a:cxn>
                  <a:cxn ang="0">
                    <a:pos x="T6" y="T7"/>
                  </a:cxn>
                  <a:cxn ang="0">
                    <a:pos x="T8" y="T9"/>
                  </a:cxn>
                </a:cxnLst>
                <a:rect l="0" t="0" r="r" b="b"/>
                <a:pathLst>
                  <a:path w="157" h="157">
                    <a:moveTo>
                      <a:pt x="20" y="44"/>
                    </a:moveTo>
                    <a:cubicBezTo>
                      <a:pt x="0" y="76"/>
                      <a:pt x="11" y="118"/>
                      <a:pt x="43" y="137"/>
                    </a:cubicBezTo>
                    <a:cubicBezTo>
                      <a:pt x="76" y="157"/>
                      <a:pt x="118" y="146"/>
                      <a:pt x="137" y="114"/>
                    </a:cubicBezTo>
                    <a:cubicBezTo>
                      <a:pt x="157" y="81"/>
                      <a:pt x="146" y="39"/>
                      <a:pt x="113" y="20"/>
                    </a:cubicBezTo>
                    <a:cubicBezTo>
                      <a:pt x="81" y="0"/>
                      <a:pt x="39" y="11"/>
                      <a:pt x="20" y="44"/>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90"/>
              <p:cNvSpPr>
                <a:spLocks/>
              </p:cNvSpPr>
              <p:nvPr/>
            </p:nvSpPr>
            <p:spPr bwMode="auto">
              <a:xfrm>
                <a:off x="-4062413" y="600075"/>
                <a:ext cx="53975" cy="52388"/>
              </a:xfrm>
              <a:custGeom>
                <a:avLst/>
                <a:gdLst>
                  <a:gd name="T0" fmla="*/ 6 w 46"/>
                  <a:gd name="T1" fmla="*/ 13 h 46"/>
                  <a:gd name="T2" fmla="*/ 13 w 46"/>
                  <a:gd name="T3" fmla="*/ 41 h 46"/>
                  <a:gd name="T4" fmla="*/ 41 w 46"/>
                  <a:gd name="T5" fmla="*/ 34 h 46"/>
                  <a:gd name="T6" fmla="*/ 34 w 46"/>
                  <a:gd name="T7" fmla="*/ 6 h 46"/>
                  <a:gd name="T8" fmla="*/ 6 w 46"/>
                  <a:gd name="T9" fmla="*/ 13 h 46"/>
                </a:gdLst>
                <a:ahLst/>
                <a:cxnLst>
                  <a:cxn ang="0">
                    <a:pos x="T0" y="T1"/>
                  </a:cxn>
                  <a:cxn ang="0">
                    <a:pos x="T2" y="T3"/>
                  </a:cxn>
                  <a:cxn ang="0">
                    <a:pos x="T4" y="T5"/>
                  </a:cxn>
                  <a:cxn ang="0">
                    <a:pos x="T6" y="T7"/>
                  </a:cxn>
                  <a:cxn ang="0">
                    <a:pos x="T8" y="T9"/>
                  </a:cxn>
                </a:cxnLst>
                <a:rect l="0" t="0" r="r" b="b"/>
                <a:pathLst>
                  <a:path w="46" h="46">
                    <a:moveTo>
                      <a:pt x="6" y="13"/>
                    </a:moveTo>
                    <a:cubicBezTo>
                      <a:pt x="0" y="22"/>
                      <a:pt x="3" y="35"/>
                      <a:pt x="13" y="41"/>
                    </a:cubicBezTo>
                    <a:cubicBezTo>
                      <a:pt x="22" y="46"/>
                      <a:pt x="35" y="43"/>
                      <a:pt x="41" y="34"/>
                    </a:cubicBezTo>
                    <a:cubicBezTo>
                      <a:pt x="46" y="24"/>
                      <a:pt x="43" y="11"/>
                      <a:pt x="34" y="6"/>
                    </a:cubicBezTo>
                    <a:cubicBezTo>
                      <a:pt x="24" y="0"/>
                      <a:pt x="11" y="3"/>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1"/>
              <p:cNvSpPr>
                <a:spLocks/>
              </p:cNvSpPr>
              <p:nvPr/>
            </p:nvSpPr>
            <p:spPr bwMode="auto">
              <a:xfrm>
                <a:off x="-4175125" y="215900"/>
                <a:ext cx="1871663" cy="3940175"/>
              </a:xfrm>
              <a:custGeom>
                <a:avLst/>
                <a:gdLst>
                  <a:gd name="T0" fmla="*/ 125 w 1595"/>
                  <a:gd name="T1" fmla="*/ 62 h 3362"/>
                  <a:gd name="T2" fmla="*/ 314 w 1595"/>
                  <a:gd name="T3" fmla="*/ 669 h 3362"/>
                  <a:gd name="T4" fmla="*/ 178 w 1595"/>
                  <a:gd name="T5" fmla="*/ 952 h 3362"/>
                  <a:gd name="T6" fmla="*/ 93 w 1595"/>
                  <a:gd name="T7" fmla="*/ 1284 h 3362"/>
                  <a:gd name="T8" fmla="*/ 20 w 1595"/>
                  <a:gd name="T9" fmla="*/ 1446 h 3362"/>
                  <a:gd name="T10" fmla="*/ 26 w 1595"/>
                  <a:gd name="T11" fmla="*/ 1666 h 3362"/>
                  <a:gd name="T12" fmla="*/ 451 w 1595"/>
                  <a:gd name="T13" fmla="*/ 2446 h 3362"/>
                  <a:gd name="T14" fmla="*/ 708 w 1595"/>
                  <a:gd name="T15" fmla="*/ 2669 h 3362"/>
                  <a:gd name="T16" fmla="*/ 1557 w 1595"/>
                  <a:gd name="T17" fmla="*/ 3352 h 3362"/>
                  <a:gd name="T18" fmla="*/ 1575 w 1595"/>
                  <a:gd name="T19" fmla="*/ 3361 h 3362"/>
                  <a:gd name="T20" fmla="*/ 1587 w 1595"/>
                  <a:gd name="T21" fmla="*/ 3311 h 3362"/>
                  <a:gd name="T22" fmla="*/ 1540 w 1595"/>
                  <a:gd name="T23" fmla="*/ 2843 h 3362"/>
                  <a:gd name="T24" fmla="*/ 1240 w 1595"/>
                  <a:gd name="T25" fmla="*/ 2224 h 3362"/>
                  <a:gd name="T26" fmla="*/ 701 w 1595"/>
                  <a:gd name="T27" fmla="*/ 1528 h 3362"/>
                  <a:gd name="T28" fmla="*/ 488 w 1595"/>
                  <a:gd name="T29" fmla="*/ 1218 h 3362"/>
                  <a:gd name="T30" fmla="*/ 505 w 1595"/>
                  <a:gd name="T31" fmla="*/ 590 h 3362"/>
                  <a:gd name="T32" fmla="*/ 176 w 1595"/>
                  <a:gd name="T33" fmla="*/ 40 h 3362"/>
                  <a:gd name="T34" fmla="*/ 103 w 1595"/>
                  <a:gd name="T35" fmla="*/ 28 h 3362"/>
                  <a:gd name="T36" fmla="*/ 125 w 1595"/>
                  <a:gd name="T37" fmla="*/ 62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5" h="3362">
                    <a:moveTo>
                      <a:pt x="125" y="62"/>
                    </a:moveTo>
                    <a:cubicBezTo>
                      <a:pt x="277" y="225"/>
                      <a:pt x="383" y="458"/>
                      <a:pt x="314" y="669"/>
                    </a:cubicBezTo>
                    <a:cubicBezTo>
                      <a:pt x="282" y="769"/>
                      <a:pt x="214" y="854"/>
                      <a:pt x="178" y="952"/>
                    </a:cubicBezTo>
                    <a:cubicBezTo>
                      <a:pt x="138" y="1059"/>
                      <a:pt x="137" y="1178"/>
                      <a:pt x="93" y="1284"/>
                    </a:cubicBezTo>
                    <a:cubicBezTo>
                      <a:pt x="70" y="1338"/>
                      <a:pt x="36" y="1389"/>
                      <a:pt x="20" y="1446"/>
                    </a:cubicBezTo>
                    <a:cubicBezTo>
                      <a:pt x="0" y="1517"/>
                      <a:pt x="10" y="1593"/>
                      <a:pt x="26" y="1666"/>
                    </a:cubicBezTo>
                    <a:cubicBezTo>
                      <a:pt x="89" y="1959"/>
                      <a:pt x="239" y="2234"/>
                      <a:pt x="451" y="2446"/>
                    </a:cubicBezTo>
                    <a:cubicBezTo>
                      <a:pt x="531" y="2526"/>
                      <a:pt x="620" y="2598"/>
                      <a:pt x="708" y="2669"/>
                    </a:cubicBezTo>
                    <a:cubicBezTo>
                      <a:pt x="991" y="2897"/>
                      <a:pt x="1274" y="3125"/>
                      <a:pt x="1557" y="3352"/>
                    </a:cubicBezTo>
                    <a:cubicBezTo>
                      <a:pt x="1563" y="3357"/>
                      <a:pt x="1568" y="3361"/>
                      <a:pt x="1575" y="3361"/>
                    </a:cubicBezTo>
                    <a:cubicBezTo>
                      <a:pt x="1595" y="3362"/>
                      <a:pt x="1594" y="3330"/>
                      <a:pt x="1587" y="3311"/>
                    </a:cubicBezTo>
                    <a:cubicBezTo>
                      <a:pt x="1530" y="3164"/>
                      <a:pt x="1561" y="2999"/>
                      <a:pt x="1540" y="2843"/>
                    </a:cubicBezTo>
                    <a:cubicBezTo>
                      <a:pt x="1511" y="2613"/>
                      <a:pt x="1374" y="2412"/>
                      <a:pt x="1240" y="2224"/>
                    </a:cubicBezTo>
                    <a:cubicBezTo>
                      <a:pt x="1070" y="1984"/>
                      <a:pt x="896" y="1747"/>
                      <a:pt x="701" y="1528"/>
                    </a:cubicBezTo>
                    <a:cubicBezTo>
                      <a:pt x="616" y="1434"/>
                      <a:pt x="526" y="1339"/>
                      <a:pt x="488" y="1218"/>
                    </a:cubicBezTo>
                    <a:cubicBezTo>
                      <a:pt x="424" y="1017"/>
                      <a:pt x="522" y="800"/>
                      <a:pt x="505" y="590"/>
                    </a:cubicBezTo>
                    <a:cubicBezTo>
                      <a:pt x="487" y="371"/>
                      <a:pt x="345" y="180"/>
                      <a:pt x="176" y="40"/>
                    </a:cubicBezTo>
                    <a:cubicBezTo>
                      <a:pt x="176" y="40"/>
                      <a:pt x="138" y="0"/>
                      <a:pt x="103" y="28"/>
                    </a:cubicBezTo>
                    <a:lnTo>
                      <a:pt x="125" y="62"/>
                    </a:lnTo>
                    <a:close/>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92"/>
              <p:cNvSpPr>
                <a:spLocks/>
              </p:cNvSpPr>
              <p:nvPr/>
            </p:nvSpPr>
            <p:spPr bwMode="auto">
              <a:xfrm>
                <a:off x="-4179888" y="214313"/>
                <a:ext cx="1879600" cy="3954463"/>
              </a:xfrm>
              <a:custGeom>
                <a:avLst/>
                <a:gdLst>
                  <a:gd name="T0" fmla="*/ 312 w 1601"/>
                  <a:gd name="T1" fmla="*/ 389 h 3375"/>
                  <a:gd name="T2" fmla="*/ 276 w 1601"/>
                  <a:gd name="T3" fmla="*/ 752 h 3375"/>
                  <a:gd name="T4" fmla="*/ 135 w 1601"/>
                  <a:gd name="T5" fmla="*/ 1115 h 3375"/>
                  <a:gd name="T6" fmla="*/ 9 w 1601"/>
                  <a:gd name="T7" fmla="*/ 1483 h 3375"/>
                  <a:gd name="T8" fmla="*/ 80 w 1601"/>
                  <a:gd name="T9" fmla="*/ 1865 h 3375"/>
                  <a:gd name="T10" fmla="*/ 485 w 1601"/>
                  <a:gd name="T11" fmla="*/ 2485 h 3375"/>
                  <a:gd name="T12" fmla="*/ 1522 w 1601"/>
                  <a:gd name="T13" fmla="*/ 3330 h 3375"/>
                  <a:gd name="T14" fmla="*/ 1600 w 1601"/>
                  <a:gd name="T15" fmla="*/ 3329 h 3375"/>
                  <a:gd name="T16" fmla="*/ 1562 w 1601"/>
                  <a:gd name="T17" fmla="*/ 3142 h 3375"/>
                  <a:gd name="T18" fmla="*/ 1369 w 1601"/>
                  <a:gd name="T19" fmla="*/ 2399 h 3375"/>
                  <a:gd name="T20" fmla="*/ 877 w 1601"/>
                  <a:gd name="T21" fmla="*/ 1725 h 3375"/>
                  <a:gd name="T22" fmla="*/ 611 w 1601"/>
                  <a:gd name="T23" fmla="*/ 1414 h 3375"/>
                  <a:gd name="T24" fmla="*/ 475 w 1601"/>
                  <a:gd name="T25" fmla="*/ 1048 h 3375"/>
                  <a:gd name="T26" fmla="*/ 193 w 1601"/>
                  <a:gd name="T27" fmla="*/ 45 h 3375"/>
                  <a:gd name="T28" fmla="*/ 101 w 1601"/>
                  <a:gd name="T29" fmla="*/ 32 h 3375"/>
                  <a:gd name="T30" fmla="*/ 133 w 1601"/>
                  <a:gd name="T31" fmla="*/ 61 h 3375"/>
                  <a:gd name="T32" fmla="*/ 109 w 1601"/>
                  <a:gd name="T33" fmla="*/ 34 h 3375"/>
                  <a:gd name="T34" fmla="*/ 230 w 1601"/>
                  <a:gd name="T35" fmla="*/ 93 h 3375"/>
                  <a:gd name="T36" fmla="*/ 496 w 1601"/>
                  <a:gd name="T37" fmla="*/ 542 h 3375"/>
                  <a:gd name="T38" fmla="*/ 742 w 1601"/>
                  <a:gd name="T39" fmla="*/ 1582 h 3375"/>
                  <a:gd name="T40" fmla="*/ 1254 w 1601"/>
                  <a:gd name="T41" fmla="*/ 2250 h 3375"/>
                  <a:gd name="T42" fmla="*/ 1545 w 1601"/>
                  <a:gd name="T43" fmla="*/ 2951 h 3375"/>
                  <a:gd name="T44" fmla="*/ 1563 w 1601"/>
                  <a:gd name="T45" fmla="*/ 3242 h 3375"/>
                  <a:gd name="T46" fmla="*/ 1588 w 1601"/>
                  <a:gd name="T47" fmla="*/ 3347 h 3375"/>
                  <a:gd name="T48" fmla="*/ 1555 w 1601"/>
                  <a:gd name="T49" fmla="*/ 3342 h 3375"/>
                  <a:gd name="T50" fmla="*/ 1425 w 1601"/>
                  <a:gd name="T51" fmla="*/ 3237 h 3375"/>
                  <a:gd name="T52" fmla="*/ 914 w 1601"/>
                  <a:gd name="T53" fmla="*/ 2825 h 3375"/>
                  <a:gd name="T54" fmla="*/ 128 w 1601"/>
                  <a:gd name="T55" fmla="*/ 1956 h 3375"/>
                  <a:gd name="T56" fmla="*/ 53 w 1601"/>
                  <a:gd name="T57" fmla="*/ 1386 h 3375"/>
                  <a:gd name="T58" fmla="*/ 167 w 1601"/>
                  <a:gd name="T59" fmla="*/ 1020 h 3375"/>
                  <a:gd name="T60" fmla="*/ 322 w 1601"/>
                  <a:gd name="T61" fmla="*/ 675 h 3375"/>
                  <a:gd name="T62" fmla="*/ 236 w 1601"/>
                  <a:gd name="T63" fmla="*/ 193 h 3375"/>
                  <a:gd name="T64" fmla="*/ 124 w 1601"/>
                  <a:gd name="T65" fmla="*/ 67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1" h="3375">
                    <a:moveTo>
                      <a:pt x="124" y="67"/>
                    </a:moveTo>
                    <a:cubicBezTo>
                      <a:pt x="209" y="159"/>
                      <a:pt x="279" y="268"/>
                      <a:pt x="312" y="389"/>
                    </a:cubicBezTo>
                    <a:cubicBezTo>
                      <a:pt x="328" y="447"/>
                      <a:pt x="336" y="507"/>
                      <a:pt x="332" y="566"/>
                    </a:cubicBezTo>
                    <a:cubicBezTo>
                      <a:pt x="327" y="632"/>
                      <a:pt x="306" y="694"/>
                      <a:pt x="276" y="752"/>
                    </a:cubicBezTo>
                    <a:cubicBezTo>
                      <a:pt x="247" y="810"/>
                      <a:pt x="212" y="865"/>
                      <a:pt x="186" y="925"/>
                    </a:cubicBezTo>
                    <a:cubicBezTo>
                      <a:pt x="160" y="986"/>
                      <a:pt x="147" y="1050"/>
                      <a:pt x="135" y="1115"/>
                    </a:cubicBezTo>
                    <a:cubicBezTo>
                      <a:pt x="122" y="1183"/>
                      <a:pt x="108" y="1250"/>
                      <a:pt x="77" y="1313"/>
                    </a:cubicBezTo>
                    <a:cubicBezTo>
                      <a:pt x="50" y="1368"/>
                      <a:pt x="18" y="1421"/>
                      <a:pt x="9" y="1483"/>
                    </a:cubicBezTo>
                    <a:cubicBezTo>
                      <a:pt x="0" y="1550"/>
                      <a:pt x="12" y="1619"/>
                      <a:pt x="27" y="1684"/>
                    </a:cubicBezTo>
                    <a:cubicBezTo>
                      <a:pt x="41" y="1746"/>
                      <a:pt x="59" y="1806"/>
                      <a:pt x="80" y="1865"/>
                    </a:cubicBezTo>
                    <a:cubicBezTo>
                      <a:pt x="121" y="1981"/>
                      <a:pt x="176" y="2092"/>
                      <a:pt x="243" y="2195"/>
                    </a:cubicBezTo>
                    <a:cubicBezTo>
                      <a:pt x="312" y="2301"/>
                      <a:pt x="394" y="2399"/>
                      <a:pt x="485" y="2485"/>
                    </a:cubicBezTo>
                    <a:cubicBezTo>
                      <a:pt x="591" y="2585"/>
                      <a:pt x="706" y="2673"/>
                      <a:pt x="819" y="2764"/>
                    </a:cubicBezTo>
                    <a:cubicBezTo>
                      <a:pt x="1053" y="2953"/>
                      <a:pt x="1288" y="3141"/>
                      <a:pt x="1522" y="3330"/>
                    </a:cubicBezTo>
                    <a:cubicBezTo>
                      <a:pt x="1537" y="3342"/>
                      <a:pt x="1565" y="3375"/>
                      <a:pt x="1586" y="3366"/>
                    </a:cubicBezTo>
                    <a:cubicBezTo>
                      <a:pt x="1600" y="3360"/>
                      <a:pt x="1601" y="3342"/>
                      <a:pt x="1600" y="3329"/>
                    </a:cubicBezTo>
                    <a:cubicBezTo>
                      <a:pt x="1597" y="3302"/>
                      <a:pt x="1583" y="3276"/>
                      <a:pt x="1577" y="3249"/>
                    </a:cubicBezTo>
                    <a:cubicBezTo>
                      <a:pt x="1569" y="3214"/>
                      <a:pt x="1564" y="3178"/>
                      <a:pt x="1562" y="3142"/>
                    </a:cubicBezTo>
                    <a:cubicBezTo>
                      <a:pt x="1552" y="3010"/>
                      <a:pt x="1564" y="2878"/>
                      <a:pt x="1531" y="2748"/>
                    </a:cubicBezTo>
                    <a:cubicBezTo>
                      <a:pt x="1499" y="2623"/>
                      <a:pt x="1438" y="2508"/>
                      <a:pt x="1369" y="2399"/>
                    </a:cubicBezTo>
                    <a:cubicBezTo>
                      <a:pt x="1296" y="2284"/>
                      <a:pt x="1215" y="2174"/>
                      <a:pt x="1135" y="2064"/>
                    </a:cubicBezTo>
                    <a:cubicBezTo>
                      <a:pt x="1051" y="1949"/>
                      <a:pt x="966" y="1835"/>
                      <a:pt x="877" y="1725"/>
                    </a:cubicBezTo>
                    <a:cubicBezTo>
                      <a:pt x="832" y="1669"/>
                      <a:pt x="785" y="1613"/>
                      <a:pt x="738" y="1559"/>
                    </a:cubicBezTo>
                    <a:cubicBezTo>
                      <a:pt x="696" y="1511"/>
                      <a:pt x="651" y="1464"/>
                      <a:pt x="611" y="1414"/>
                    </a:cubicBezTo>
                    <a:cubicBezTo>
                      <a:pt x="569" y="1363"/>
                      <a:pt x="531" y="1308"/>
                      <a:pt x="506" y="1246"/>
                    </a:cubicBezTo>
                    <a:cubicBezTo>
                      <a:pt x="481" y="1183"/>
                      <a:pt x="473" y="1116"/>
                      <a:pt x="475" y="1048"/>
                    </a:cubicBezTo>
                    <a:cubicBezTo>
                      <a:pt x="478" y="914"/>
                      <a:pt x="515" y="782"/>
                      <a:pt x="516" y="647"/>
                    </a:cubicBezTo>
                    <a:cubicBezTo>
                      <a:pt x="517" y="405"/>
                      <a:pt x="371" y="196"/>
                      <a:pt x="193" y="45"/>
                    </a:cubicBezTo>
                    <a:cubicBezTo>
                      <a:pt x="167" y="23"/>
                      <a:pt x="137" y="0"/>
                      <a:pt x="103" y="24"/>
                    </a:cubicBezTo>
                    <a:cubicBezTo>
                      <a:pt x="101" y="26"/>
                      <a:pt x="99" y="29"/>
                      <a:pt x="101" y="32"/>
                    </a:cubicBezTo>
                    <a:cubicBezTo>
                      <a:pt x="109" y="43"/>
                      <a:pt x="116" y="55"/>
                      <a:pt x="123" y="66"/>
                    </a:cubicBezTo>
                    <a:cubicBezTo>
                      <a:pt x="127" y="73"/>
                      <a:pt x="137" y="67"/>
                      <a:pt x="133" y="61"/>
                    </a:cubicBezTo>
                    <a:cubicBezTo>
                      <a:pt x="126" y="49"/>
                      <a:pt x="118" y="38"/>
                      <a:pt x="111" y="26"/>
                    </a:cubicBezTo>
                    <a:cubicBezTo>
                      <a:pt x="110" y="29"/>
                      <a:pt x="110" y="31"/>
                      <a:pt x="109" y="34"/>
                    </a:cubicBezTo>
                    <a:cubicBezTo>
                      <a:pt x="132" y="17"/>
                      <a:pt x="155" y="27"/>
                      <a:pt x="174" y="44"/>
                    </a:cubicBezTo>
                    <a:cubicBezTo>
                      <a:pt x="193" y="60"/>
                      <a:pt x="212" y="76"/>
                      <a:pt x="230" y="93"/>
                    </a:cubicBezTo>
                    <a:cubicBezTo>
                      <a:pt x="274" y="135"/>
                      <a:pt x="315" y="179"/>
                      <a:pt x="352" y="227"/>
                    </a:cubicBezTo>
                    <a:cubicBezTo>
                      <a:pt x="422" y="320"/>
                      <a:pt x="476" y="427"/>
                      <a:pt x="496" y="542"/>
                    </a:cubicBezTo>
                    <a:cubicBezTo>
                      <a:pt x="539" y="793"/>
                      <a:pt x="392" y="1052"/>
                      <a:pt x="515" y="1292"/>
                    </a:cubicBezTo>
                    <a:cubicBezTo>
                      <a:pt x="571" y="1402"/>
                      <a:pt x="662" y="1489"/>
                      <a:pt x="742" y="1582"/>
                    </a:cubicBezTo>
                    <a:cubicBezTo>
                      <a:pt x="835" y="1688"/>
                      <a:pt x="923" y="1799"/>
                      <a:pt x="1008" y="1911"/>
                    </a:cubicBezTo>
                    <a:cubicBezTo>
                      <a:pt x="1092" y="2023"/>
                      <a:pt x="1173" y="2136"/>
                      <a:pt x="1254" y="2250"/>
                    </a:cubicBezTo>
                    <a:cubicBezTo>
                      <a:pt x="1327" y="2353"/>
                      <a:pt x="1399" y="2459"/>
                      <a:pt x="1454" y="2574"/>
                    </a:cubicBezTo>
                    <a:cubicBezTo>
                      <a:pt x="1511" y="2694"/>
                      <a:pt x="1541" y="2818"/>
                      <a:pt x="1545" y="2951"/>
                    </a:cubicBezTo>
                    <a:cubicBezTo>
                      <a:pt x="1547" y="3017"/>
                      <a:pt x="1545" y="3083"/>
                      <a:pt x="1551" y="3149"/>
                    </a:cubicBezTo>
                    <a:cubicBezTo>
                      <a:pt x="1553" y="3180"/>
                      <a:pt x="1557" y="3211"/>
                      <a:pt x="1563" y="3242"/>
                    </a:cubicBezTo>
                    <a:cubicBezTo>
                      <a:pt x="1570" y="3270"/>
                      <a:pt x="1583" y="3298"/>
                      <a:pt x="1588" y="3326"/>
                    </a:cubicBezTo>
                    <a:cubicBezTo>
                      <a:pt x="1589" y="3331"/>
                      <a:pt x="1591" y="3342"/>
                      <a:pt x="1588" y="3347"/>
                    </a:cubicBezTo>
                    <a:cubicBezTo>
                      <a:pt x="1586" y="3349"/>
                      <a:pt x="1572" y="3353"/>
                      <a:pt x="1569" y="3353"/>
                    </a:cubicBezTo>
                    <a:cubicBezTo>
                      <a:pt x="1565" y="3352"/>
                      <a:pt x="1558" y="3345"/>
                      <a:pt x="1555" y="3342"/>
                    </a:cubicBezTo>
                    <a:cubicBezTo>
                      <a:pt x="1540" y="3330"/>
                      <a:pt x="1524" y="3317"/>
                      <a:pt x="1509" y="3305"/>
                    </a:cubicBezTo>
                    <a:cubicBezTo>
                      <a:pt x="1481" y="3282"/>
                      <a:pt x="1453" y="3260"/>
                      <a:pt x="1425" y="3237"/>
                    </a:cubicBezTo>
                    <a:cubicBezTo>
                      <a:pt x="1368" y="3191"/>
                      <a:pt x="1311" y="3146"/>
                      <a:pt x="1255" y="3100"/>
                    </a:cubicBezTo>
                    <a:cubicBezTo>
                      <a:pt x="1141" y="3008"/>
                      <a:pt x="1027" y="2917"/>
                      <a:pt x="914" y="2825"/>
                    </a:cubicBezTo>
                    <a:cubicBezTo>
                      <a:pt x="701" y="2654"/>
                      <a:pt x="474" y="2492"/>
                      <a:pt x="310" y="2271"/>
                    </a:cubicBezTo>
                    <a:cubicBezTo>
                      <a:pt x="238" y="2174"/>
                      <a:pt x="177" y="2068"/>
                      <a:pt x="128" y="1956"/>
                    </a:cubicBezTo>
                    <a:cubicBezTo>
                      <a:pt x="78" y="1841"/>
                      <a:pt x="36" y="1715"/>
                      <a:pt x="21" y="1590"/>
                    </a:cubicBezTo>
                    <a:cubicBezTo>
                      <a:pt x="12" y="1518"/>
                      <a:pt x="21" y="1451"/>
                      <a:pt x="53" y="1386"/>
                    </a:cubicBezTo>
                    <a:cubicBezTo>
                      <a:pt x="80" y="1328"/>
                      <a:pt x="110" y="1274"/>
                      <a:pt x="126" y="1212"/>
                    </a:cubicBezTo>
                    <a:cubicBezTo>
                      <a:pt x="143" y="1149"/>
                      <a:pt x="151" y="1083"/>
                      <a:pt x="167" y="1020"/>
                    </a:cubicBezTo>
                    <a:cubicBezTo>
                      <a:pt x="183" y="955"/>
                      <a:pt x="210" y="897"/>
                      <a:pt x="242" y="839"/>
                    </a:cubicBezTo>
                    <a:cubicBezTo>
                      <a:pt x="271" y="786"/>
                      <a:pt x="302" y="733"/>
                      <a:pt x="322" y="675"/>
                    </a:cubicBezTo>
                    <a:cubicBezTo>
                      <a:pt x="339" y="622"/>
                      <a:pt x="346" y="566"/>
                      <a:pt x="344" y="511"/>
                    </a:cubicBezTo>
                    <a:cubicBezTo>
                      <a:pt x="339" y="397"/>
                      <a:pt x="296" y="288"/>
                      <a:pt x="236" y="193"/>
                    </a:cubicBezTo>
                    <a:cubicBezTo>
                      <a:pt x="206" y="145"/>
                      <a:pt x="171" y="101"/>
                      <a:pt x="132" y="59"/>
                    </a:cubicBezTo>
                    <a:cubicBezTo>
                      <a:pt x="127" y="54"/>
                      <a:pt x="119" y="62"/>
                      <a:pt x="124" y="67"/>
                    </a:cubicBezTo>
                  </a:path>
                </a:pathLst>
              </a:custGeom>
              <a:solidFill>
                <a:srgbClr val="692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3"/>
              <p:cNvSpPr>
                <a:spLocks/>
              </p:cNvSpPr>
              <p:nvPr/>
            </p:nvSpPr>
            <p:spPr bwMode="auto">
              <a:xfrm>
                <a:off x="-6076950" y="-252413"/>
                <a:ext cx="1719263" cy="1044575"/>
              </a:xfrm>
              <a:custGeom>
                <a:avLst/>
                <a:gdLst>
                  <a:gd name="T0" fmla="*/ 1465 w 1465"/>
                  <a:gd name="T1" fmla="*/ 740 h 891"/>
                  <a:gd name="T2" fmla="*/ 1305 w 1465"/>
                  <a:gd name="T3" fmla="*/ 889 h 891"/>
                  <a:gd name="T4" fmla="*/ 1200 w 1465"/>
                  <a:gd name="T5" fmla="*/ 855 h 891"/>
                  <a:gd name="T6" fmla="*/ 865 w 1465"/>
                  <a:gd name="T7" fmla="*/ 599 h 891"/>
                  <a:gd name="T8" fmla="*/ 0 w 1465"/>
                  <a:gd name="T9" fmla="*/ 0 h 891"/>
                  <a:gd name="T10" fmla="*/ 927 w 1465"/>
                  <a:gd name="T11" fmla="*/ 58 h 891"/>
                  <a:gd name="T12" fmla="*/ 1381 w 1465"/>
                  <a:gd name="T13" fmla="*/ 370 h 891"/>
                  <a:gd name="T14" fmla="*/ 1465 w 1465"/>
                  <a:gd name="T15" fmla="*/ 740 h 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5" h="891">
                    <a:moveTo>
                      <a:pt x="1465" y="740"/>
                    </a:moveTo>
                    <a:cubicBezTo>
                      <a:pt x="1458" y="820"/>
                      <a:pt x="1382" y="891"/>
                      <a:pt x="1305" y="889"/>
                    </a:cubicBezTo>
                    <a:cubicBezTo>
                      <a:pt x="1267" y="888"/>
                      <a:pt x="1232" y="872"/>
                      <a:pt x="1200" y="855"/>
                    </a:cubicBezTo>
                    <a:cubicBezTo>
                      <a:pt x="1076" y="789"/>
                      <a:pt x="972" y="691"/>
                      <a:pt x="865" y="599"/>
                    </a:cubicBezTo>
                    <a:cubicBezTo>
                      <a:pt x="599" y="369"/>
                      <a:pt x="309" y="168"/>
                      <a:pt x="0" y="0"/>
                    </a:cubicBezTo>
                    <a:cubicBezTo>
                      <a:pt x="927" y="58"/>
                      <a:pt x="927" y="58"/>
                      <a:pt x="927" y="58"/>
                    </a:cubicBezTo>
                    <a:cubicBezTo>
                      <a:pt x="1381" y="370"/>
                      <a:pt x="1381" y="370"/>
                      <a:pt x="1381" y="370"/>
                    </a:cubicBezTo>
                    <a:lnTo>
                      <a:pt x="1465" y="740"/>
                    </a:lnTo>
                    <a:close/>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4"/>
              <p:cNvSpPr>
                <a:spLocks/>
              </p:cNvSpPr>
              <p:nvPr/>
            </p:nvSpPr>
            <p:spPr bwMode="auto">
              <a:xfrm>
                <a:off x="-6086475" y="-258763"/>
                <a:ext cx="1736725" cy="1060450"/>
              </a:xfrm>
              <a:custGeom>
                <a:avLst/>
                <a:gdLst>
                  <a:gd name="T0" fmla="*/ 1466 w 1479"/>
                  <a:gd name="T1" fmla="*/ 746 h 906"/>
                  <a:gd name="T2" fmla="*/ 1378 w 1479"/>
                  <a:gd name="T3" fmla="*/ 873 h 906"/>
                  <a:gd name="T4" fmla="*/ 1210 w 1479"/>
                  <a:gd name="T5" fmla="*/ 856 h 906"/>
                  <a:gd name="T6" fmla="*/ 924 w 1479"/>
                  <a:gd name="T7" fmla="*/ 643 h 906"/>
                  <a:gd name="T8" fmla="*/ 359 w 1479"/>
                  <a:gd name="T9" fmla="*/ 210 h 906"/>
                  <a:gd name="T10" fmla="*/ 10 w 1479"/>
                  <a:gd name="T11" fmla="*/ 1 h 906"/>
                  <a:gd name="T12" fmla="*/ 7 w 1479"/>
                  <a:gd name="T13" fmla="*/ 12 h 906"/>
                  <a:gd name="T14" fmla="*/ 320 w 1479"/>
                  <a:gd name="T15" fmla="*/ 31 h 906"/>
                  <a:gd name="T16" fmla="*/ 819 w 1479"/>
                  <a:gd name="T17" fmla="*/ 63 h 906"/>
                  <a:gd name="T18" fmla="*/ 895 w 1479"/>
                  <a:gd name="T19" fmla="*/ 68 h 906"/>
                  <a:gd name="T20" fmla="*/ 932 w 1479"/>
                  <a:gd name="T21" fmla="*/ 70 h 906"/>
                  <a:gd name="T22" fmla="*/ 934 w 1479"/>
                  <a:gd name="T23" fmla="*/ 71 h 906"/>
                  <a:gd name="T24" fmla="*/ 951 w 1479"/>
                  <a:gd name="T25" fmla="*/ 83 h 906"/>
                  <a:gd name="T26" fmla="*/ 1024 w 1479"/>
                  <a:gd name="T27" fmla="*/ 133 h 906"/>
                  <a:gd name="T28" fmla="*/ 1237 w 1479"/>
                  <a:gd name="T29" fmla="*/ 279 h 906"/>
                  <a:gd name="T30" fmla="*/ 1330 w 1479"/>
                  <a:gd name="T31" fmla="*/ 343 h 906"/>
                  <a:gd name="T32" fmla="*/ 1382 w 1479"/>
                  <a:gd name="T33" fmla="*/ 378 h 906"/>
                  <a:gd name="T34" fmla="*/ 1383 w 1479"/>
                  <a:gd name="T35" fmla="*/ 380 h 906"/>
                  <a:gd name="T36" fmla="*/ 1389 w 1479"/>
                  <a:gd name="T37" fmla="*/ 405 h 906"/>
                  <a:gd name="T38" fmla="*/ 1413 w 1479"/>
                  <a:gd name="T39" fmla="*/ 511 h 906"/>
                  <a:gd name="T40" fmla="*/ 1463 w 1479"/>
                  <a:gd name="T41" fmla="*/ 733 h 906"/>
                  <a:gd name="T42" fmla="*/ 1466 w 1479"/>
                  <a:gd name="T43" fmla="*/ 748 h 906"/>
                  <a:gd name="T44" fmla="*/ 1477 w 1479"/>
                  <a:gd name="T45" fmla="*/ 745 h 906"/>
                  <a:gd name="T46" fmla="*/ 1438 w 1479"/>
                  <a:gd name="T47" fmla="*/ 569 h 906"/>
                  <a:gd name="T48" fmla="*/ 1410 w 1479"/>
                  <a:gd name="T49" fmla="*/ 445 h 906"/>
                  <a:gd name="T50" fmla="*/ 1399 w 1479"/>
                  <a:gd name="T51" fmla="*/ 399 h 906"/>
                  <a:gd name="T52" fmla="*/ 1394 w 1479"/>
                  <a:gd name="T53" fmla="*/ 376 h 906"/>
                  <a:gd name="T54" fmla="*/ 1371 w 1479"/>
                  <a:gd name="T55" fmla="*/ 357 h 906"/>
                  <a:gd name="T56" fmla="*/ 1299 w 1479"/>
                  <a:gd name="T57" fmla="*/ 307 h 906"/>
                  <a:gd name="T58" fmla="*/ 1082 w 1479"/>
                  <a:gd name="T59" fmla="*/ 159 h 906"/>
                  <a:gd name="T60" fmla="*/ 990 w 1479"/>
                  <a:gd name="T61" fmla="*/ 96 h 906"/>
                  <a:gd name="T62" fmla="*/ 940 w 1479"/>
                  <a:gd name="T63" fmla="*/ 61 h 906"/>
                  <a:gd name="T64" fmla="*/ 923 w 1479"/>
                  <a:gd name="T65" fmla="*/ 58 h 906"/>
                  <a:gd name="T66" fmla="*/ 868 w 1479"/>
                  <a:gd name="T67" fmla="*/ 54 h 906"/>
                  <a:gd name="T68" fmla="*/ 391 w 1479"/>
                  <a:gd name="T69" fmla="*/ 24 h 906"/>
                  <a:gd name="T70" fmla="*/ 149 w 1479"/>
                  <a:gd name="T71" fmla="*/ 9 h 906"/>
                  <a:gd name="T72" fmla="*/ 14 w 1479"/>
                  <a:gd name="T73" fmla="*/ 1 h 906"/>
                  <a:gd name="T74" fmla="*/ 7 w 1479"/>
                  <a:gd name="T75" fmla="*/ 0 h 906"/>
                  <a:gd name="T76" fmla="*/ 5 w 1479"/>
                  <a:gd name="T77" fmla="*/ 11 h 906"/>
                  <a:gd name="T78" fmla="*/ 647 w 1479"/>
                  <a:gd name="T79" fmla="*/ 429 h 906"/>
                  <a:gd name="T80" fmla="*/ 945 w 1479"/>
                  <a:gd name="T81" fmla="*/ 676 h 906"/>
                  <a:gd name="T82" fmla="*/ 1242 w 1479"/>
                  <a:gd name="T83" fmla="*/ 884 h 906"/>
                  <a:gd name="T84" fmla="*/ 1399 w 1479"/>
                  <a:gd name="T85" fmla="*/ 874 h 906"/>
                  <a:gd name="T86" fmla="*/ 1477 w 1479"/>
                  <a:gd name="T87" fmla="*/ 746 h 906"/>
                  <a:gd name="T88" fmla="*/ 1466 w 1479"/>
                  <a:gd name="T89" fmla="*/ 74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9" h="906">
                    <a:moveTo>
                      <a:pt x="1466" y="746"/>
                    </a:moveTo>
                    <a:cubicBezTo>
                      <a:pt x="1461" y="800"/>
                      <a:pt x="1426" y="848"/>
                      <a:pt x="1378" y="873"/>
                    </a:cubicBezTo>
                    <a:cubicBezTo>
                      <a:pt x="1321" y="902"/>
                      <a:pt x="1263" y="884"/>
                      <a:pt x="1210" y="856"/>
                    </a:cubicBezTo>
                    <a:cubicBezTo>
                      <a:pt x="1104" y="800"/>
                      <a:pt x="1014" y="721"/>
                      <a:pt x="924" y="643"/>
                    </a:cubicBezTo>
                    <a:cubicBezTo>
                      <a:pt x="745" y="486"/>
                      <a:pt x="558" y="341"/>
                      <a:pt x="359" y="210"/>
                    </a:cubicBezTo>
                    <a:cubicBezTo>
                      <a:pt x="246" y="136"/>
                      <a:pt x="129" y="66"/>
                      <a:pt x="10" y="1"/>
                    </a:cubicBezTo>
                    <a:cubicBezTo>
                      <a:pt x="9" y="5"/>
                      <a:pt x="8" y="8"/>
                      <a:pt x="7" y="12"/>
                    </a:cubicBezTo>
                    <a:cubicBezTo>
                      <a:pt x="112" y="18"/>
                      <a:pt x="216" y="25"/>
                      <a:pt x="320" y="31"/>
                    </a:cubicBezTo>
                    <a:cubicBezTo>
                      <a:pt x="819" y="63"/>
                      <a:pt x="819" y="63"/>
                      <a:pt x="819" y="63"/>
                    </a:cubicBezTo>
                    <a:cubicBezTo>
                      <a:pt x="844" y="64"/>
                      <a:pt x="870" y="66"/>
                      <a:pt x="895" y="68"/>
                    </a:cubicBezTo>
                    <a:cubicBezTo>
                      <a:pt x="907" y="68"/>
                      <a:pt x="920" y="68"/>
                      <a:pt x="932" y="70"/>
                    </a:cubicBezTo>
                    <a:cubicBezTo>
                      <a:pt x="936" y="71"/>
                      <a:pt x="929" y="68"/>
                      <a:pt x="934" y="71"/>
                    </a:cubicBezTo>
                    <a:cubicBezTo>
                      <a:pt x="939" y="75"/>
                      <a:pt x="945" y="79"/>
                      <a:pt x="951" y="83"/>
                    </a:cubicBezTo>
                    <a:cubicBezTo>
                      <a:pt x="975" y="99"/>
                      <a:pt x="999" y="116"/>
                      <a:pt x="1024" y="133"/>
                    </a:cubicBezTo>
                    <a:cubicBezTo>
                      <a:pt x="1095" y="181"/>
                      <a:pt x="1166" y="230"/>
                      <a:pt x="1237" y="279"/>
                    </a:cubicBezTo>
                    <a:cubicBezTo>
                      <a:pt x="1268" y="300"/>
                      <a:pt x="1299" y="322"/>
                      <a:pt x="1330" y="343"/>
                    </a:cubicBezTo>
                    <a:cubicBezTo>
                      <a:pt x="1347" y="354"/>
                      <a:pt x="1364" y="369"/>
                      <a:pt x="1382" y="378"/>
                    </a:cubicBezTo>
                    <a:cubicBezTo>
                      <a:pt x="1388" y="381"/>
                      <a:pt x="1383" y="376"/>
                      <a:pt x="1383" y="380"/>
                    </a:cubicBezTo>
                    <a:cubicBezTo>
                      <a:pt x="1384" y="388"/>
                      <a:pt x="1387" y="397"/>
                      <a:pt x="1389" y="405"/>
                    </a:cubicBezTo>
                    <a:cubicBezTo>
                      <a:pt x="1397" y="440"/>
                      <a:pt x="1405" y="475"/>
                      <a:pt x="1413" y="511"/>
                    </a:cubicBezTo>
                    <a:cubicBezTo>
                      <a:pt x="1429" y="585"/>
                      <a:pt x="1446" y="659"/>
                      <a:pt x="1463" y="733"/>
                    </a:cubicBezTo>
                    <a:cubicBezTo>
                      <a:pt x="1464" y="738"/>
                      <a:pt x="1465" y="743"/>
                      <a:pt x="1466" y="748"/>
                    </a:cubicBezTo>
                    <a:cubicBezTo>
                      <a:pt x="1468" y="755"/>
                      <a:pt x="1479" y="752"/>
                      <a:pt x="1477" y="745"/>
                    </a:cubicBezTo>
                    <a:cubicBezTo>
                      <a:pt x="1464" y="686"/>
                      <a:pt x="1451" y="628"/>
                      <a:pt x="1438" y="569"/>
                    </a:cubicBezTo>
                    <a:cubicBezTo>
                      <a:pt x="1428" y="528"/>
                      <a:pt x="1419" y="486"/>
                      <a:pt x="1410" y="445"/>
                    </a:cubicBezTo>
                    <a:cubicBezTo>
                      <a:pt x="1406" y="429"/>
                      <a:pt x="1403" y="414"/>
                      <a:pt x="1399" y="399"/>
                    </a:cubicBezTo>
                    <a:cubicBezTo>
                      <a:pt x="1398" y="392"/>
                      <a:pt x="1397" y="382"/>
                      <a:pt x="1394" y="376"/>
                    </a:cubicBezTo>
                    <a:cubicBezTo>
                      <a:pt x="1390" y="367"/>
                      <a:pt x="1379" y="362"/>
                      <a:pt x="1371" y="357"/>
                    </a:cubicBezTo>
                    <a:cubicBezTo>
                      <a:pt x="1299" y="307"/>
                      <a:pt x="1299" y="307"/>
                      <a:pt x="1299" y="307"/>
                    </a:cubicBezTo>
                    <a:cubicBezTo>
                      <a:pt x="1226" y="258"/>
                      <a:pt x="1154" y="208"/>
                      <a:pt x="1082" y="159"/>
                    </a:cubicBezTo>
                    <a:cubicBezTo>
                      <a:pt x="1051" y="138"/>
                      <a:pt x="1020" y="117"/>
                      <a:pt x="990" y="96"/>
                    </a:cubicBezTo>
                    <a:cubicBezTo>
                      <a:pt x="974" y="84"/>
                      <a:pt x="957" y="70"/>
                      <a:pt x="940" y="61"/>
                    </a:cubicBezTo>
                    <a:cubicBezTo>
                      <a:pt x="934" y="58"/>
                      <a:pt x="929" y="58"/>
                      <a:pt x="923" y="58"/>
                    </a:cubicBezTo>
                    <a:cubicBezTo>
                      <a:pt x="904" y="57"/>
                      <a:pt x="886" y="56"/>
                      <a:pt x="868" y="54"/>
                    </a:cubicBezTo>
                    <a:cubicBezTo>
                      <a:pt x="391" y="24"/>
                      <a:pt x="391" y="24"/>
                      <a:pt x="391" y="24"/>
                    </a:cubicBezTo>
                    <a:cubicBezTo>
                      <a:pt x="310" y="19"/>
                      <a:pt x="229" y="14"/>
                      <a:pt x="149" y="9"/>
                    </a:cubicBezTo>
                    <a:cubicBezTo>
                      <a:pt x="104" y="6"/>
                      <a:pt x="59" y="1"/>
                      <a:pt x="14" y="1"/>
                    </a:cubicBezTo>
                    <a:cubicBezTo>
                      <a:pt x="12" y="1"/>
                      <a:pt x="10" y="0"/>
                      <a:pt x="7" y="0"/>
                    </a:cubicBezTo>
                    <a:cubicBezTo>
                      <a:pt x="2" y="0"/>
                      <a:pt x="0" y="8"/>
                      <a:pt x="5" y="11"/>
                    </a:cubicBezTo>
                    <a:cubicBezTo>
                      <a:pt x="229" y="133"/>
                      <a:pt x="444" y="273"/>
                      <a:pt x="647" y="429"/>
                    </a:cubicBezTo>
                    <a:cubicBezTo>
                      <a:pt x="750" y="507"/>
                      <a:pt x="848" y="591"/>
                      <a:pt x="945" y="676"/>
                    </a:cubicBezTo>
                    <a:cubicBezTo>
                      <a:pt x="1035" y="754"/>
                      <a:pt x="1131" y="839"/>
                      <a:pt x="1242" y="884"/>
                    </a:cubicBezTo>
                    <a:cubicBezTo>
                      <a:pt x="1295" y="906"/>
                      <a:pt x="1350" y="906"/>
                      <a:pt x="1399" y="874"/>
                    </a:cubicBezTo>
                    <a:cubicBezTo>
                      <a:pt x="1442" y="845"/>
                      <a:pt x="1472" y="798"/>
                      <a:pt x="1477" y="746"/>
                    </a:cubicBezTo>
                    <a:cubicBezTo>
                      <a:pt x="1478" y="739"/>
                      <a:pt x="1467" y="739"/>
                      <a:pt x="1466" y="746"/>
                    </a:cubicBezTo>
                  </a:path>
                </a:pathLst>
              </a:custGeom>
              <a:solidFill>
                <a:srgbClr val="E28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95"/>
              <p:cNvSpPr>
                <a:spLocks/>
              </p:cNvSpPr>
              <p:nvPr/>
            </p:nvSpPr>
            <p:spPr bwMode="auto">
              <a:xfrm>
                <a:off x="-5481638" y="-442913"/>
                <a:ext cx="1436688" cy="1128713"/>
              </a:xfrm>
              <a:custGeom>
                <a:avLst/>
                <a:gdLst>
                  <a:gd name="T0" fmla="*/ 148 w 1223"/>
                  <a:gd name="T1" fmla="*/ 0 h 964"/>
                  <a:gd name="T2" fmla="*/ 900 w 1223"/>
                  <a:gd name="T3" fmla="*/ 273 h 964"/>
                  <a:gd name="T4" fmla="*/ 1192 w 1223"/>
                  <a:gd name="T5" fmla="*/ 540 h 964"/>
                  <a:gd name="T6" fmla="*/ 1219 w 1223"/>
                  <a:gd name="T7" fmla="*/ 598 h 964"/>
                  <a:gd name="T8" fmla="*/ 1165 w 1223"/>
                  <a:gd name="T9" fmla="*/ 700 h 964"/>
                  <a:gd name="T10" fmla="*/ 1044 w 1223"/>
                  <a:gd name="T11" fmla="*/ 827 h 964"/>
                  <a:gd name="T12" fmla="*/ 911 w 1223"/>
                  <a:gd name="T13" fmla="*/ 934 h 964"/>
                  <a:gd name="T14" fmla="*/ 369 w 1223"/>
                  <a:gd name="T15" fmla="*/ 437 h 964"/>
                  <a:gd name="T16" fmla="*/ 0 w 1223"/>
                  <a:gd name="T17" fmla="*/ 237 h 964"/>
                  <a:gd name="T18" fmla="*/ 148 w 1223"/>
                  <a:gd name="T19"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3" h="964">
                    <a:moveTo>
                      <a:pt x="148" y="0"/>
                    </a:moveTo>
                    <a:cubicBezTo>
                      <a:pt x="417" y="32"/>
                      <a:pt x="676" y="125"/>
                      <a:pt x="900" y="273"/>
                    </a:cubicBezTo>
                    <a:cubicBezTo>
                      <a:pt x="1010" y="346"/>
                      <a:pt x="1112" y="433"/>
                      <a:pt x="1192" y="540"/>
                    </a:cubicBezTo>
                    <a:cubicBezTo>
                      <a:pt x="1204" y="557"/>
                      <a:pt x="1217" y="576"/>
                      <a:pt x="1219" y="598"/>
                    </a:cubicBezTo>
                    <a:cubicBezTo>
                      <a:pt x="1223" y="636"/>
                      <a:pt x="1193" y="671"/>
                      <a:pt x="1165" y="700"/>
                    </a:cubicBezTo>
                    <a:cubicBezTo>
                      <a:pt x="1125" y="742"/>
                      <a:pt x="1085" y="785"/>
                      <a:pt x="1044" y="827"/>
                    </a:cubicBezTo>
                    <a:cubicBezTo>
                      <a:pt x="1044" y="827"/>
                      <a:pt x="939" y="964"/>
                      <a:pt x="911" y="934"/>
                    </a:cubicBezTo>
                    <a:cubicBezTo>
                      <a:pt x="741" y="756"/>
                      <a:pt x="569" y="578"/>
                      <a:pt x="369" y="437"/>
                    </a:cubicBezTo>
                    <a:cubicBezTo>
                      <a:pt x="255" y="356"/>
                      <a:pt x="131" y="286"/>
                      <a:pt x="0" y="237"/>
                    </a:cubicBezTo>
                    <a:cubicBezTo>
                      <a:pt x="64" y="169"/>
                      <a:pt x="115" y="88"/>
                      <a:pt x="148" y="0"/>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6"/>
              <p:cNvSpPr>
                <a:spLocks/>
              </p:cNvSpPr>
              <p:nvPr/>
            </p:nvSpPr>
            <p:spPr bwMode="auto">
              <a:xfrm>
                <a:off x="-5491163" y="-452438"/>
                <a:ext cx="1447800" cy="1122363"/>
              </a:xfrm>
              <a:custGeom>
                <a:avLst/>
                <a:gdLst>
                  <a:gd name="T0" fmla="*/ 156 w 1233"/>
                  <a:gd name="T1" fmla="*/ 14 h 958"/>
                  <a:gd name="T2" fmla="*/ 731 w 1233"/>
                  <a:gd name="T3" fmla="*/ 185 h 958"/>
                  <a:gd name="T4" fmla="*/ 1195 w 1233"/>
                  <a:gd name="T5" fmla="*/ 551 h 958"/>
                  <a:gd name="T6" fmla="*/ 1220 w 1233"/>
                  <a:gd name="T7" fmla="*/ 623 h 958"/>
                  <a:gd name="T8" fmla="*/ 1178 w 1233"/>
                  <a:gd name="T9" fmla="*/ 695 h 958"/>
                  <a:gd name="T10" fmla="*/ 1065 w 1233"/>
                  <a:gd name="T11" fmla="*/ 814 h 958"/>
                  <a:gd name="T12" fmla="*/ 974 w 1233"/>
                  <a:gd name="T13" fmla="*/ 913 h 958"/>
                  <a:gd name="T14" fmla="*/ 944 w 1233"/>
                  <a:gd name="T15" fmla="*/ 936 h 958"/>
                  <a:gd name="T16" fmla="*/ 915 w 1233"/>
                  <a:gd name="T17" fmla="*/ 930 h 958"/>
                  <a:gd name="T18" fmla="*/ 806 w 1233"/>
                  <a:gd name="T19" fmla="*/ 817 h 958"/>
                  <a:gd name="T20" fmla="*/ 585 w 1233"/>
                  <a:gd name="T21" fmla="*/ 604 h 958"/>
                  <a:gd name="T22" fmla="*/ 9 w 1233"/>
                  <a:gd name="T23" fmla="*/ 240 h 958"/>
                  <a:gd name="T24" fmla="*/ 12 w 1233"/>
                  <a:gd name="T25" fmla="*/ 249 h 958"/>
                  <a:gd name="T26" fmla="*/ 162 w 1233"/>
                  <a:gd name="T27" fmla="*/ 10 h 958"/>
                  <a:gd name="T28" fmla="*/ 151 w 1233"/>
                  <a:gd name="T29" fmla="*/ 7 h 958"/>
                  <a:gd name="T30" fmla="*/ 4 w 1233"/>
                  <a:gd name="T31" fmla="*/ 241 h 958"/>
                  <a:gd name="T32" fmla="*/ 6 w 1233"/>
                  <a:gd name="T33" fmla="*/ 251 h 958"/>
                  <a:gd name="T34" fmla="*/ 569 w 1233"/>
                  <a:gd name="T35" fmla="*/ 605 h 958"/>
                  <a:gd name="T36" fmla="*/ 806 w 1233"/>
                  <a:gd name="T37" fmla="*/ 833 h 958"/>
                  <a:gd name="T38" fmla="*/ 859 w 1233"/>
                  <a:gd name="T39" fmla="*/ 888 h 958"/>
                  <a:gd name="T40" fmla="*/ 916 w 1233"/>
                  <a:gd name="T41" fmla="*/ 947 h 958"/>
                  <a:gd name="T42" fmla="*/ 960 w 1233"/>
                  <a:gd name="T43" fmla="*/ 939 h 958"/>
                  <a:gd name="T44" fmla="*/ 1056 w 1233"/>
                  <a:gd name="T45" fmla="*/ 840 h 958"/>
                  <a:gd name="T46" fmla="*/ 1166 w 1233"/>
                  <a:gd name="T47" fmla="*/ 724 h 958"/>
                  <a:gd name="T48" fmla="*/ 1233 w 1233"/>
                  <a:gd name="T49" fmla="*/ 612 h 958"/>
                  <a:gd name="T50" fmla="*/ 1170 w 1233"/>
                  <a:gd name="T51" fmla="*/ 501 h 958"/>
                  <a:gd name="T52" fmla="*/ 1059 w 1233"/>
                  <a:gd name="T53" fmla="*/ 389 h 958"/>
                  <a:gd name="T54" fmla="*/ 810 w 1233"/>
                  <a:gd name="T55" fmla="*/ 214 h 958"/>
                  <a:gd name="T56" fmla="*/ 156 w 1233"/>
                  <a:gd name="T57" fmla="*/ 2 h 958"/>
                  <a:gd name="T58" fmla="*/ 156 w 1233"/>
                  <a:gd name="T59" fmla="*/ 1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958">
                    <a:moveTo>
                      <a:pt x="156" y="14"/>
                    </a:moveTo>
                    <a:cubicBezTo>
                      <a:pt x="356" y="38"/>
                      <a:pt x="551" y="95"/>
                      <a:pt x="731" y="185"/>
                    </a:cubicBezTo>
                    <a:cubicBezTo>
                      <a:pt x="906" y="273"/>
                      <a:pt x="1078" y="392"/>
                      <a:pt x="1195" y="551"/>
                    </a:cubicBezTo>
                    <a:cubicBezTo>
                      <a:pt x="1210" y="573"/>
                      <a:pt x="1225" y="595"/>
                      <a:pt x="1220" y="623"/>
                    </a:cubicBezTo>
                    <a:cubicBezTo>
                      <a:pt x="1216" y="651"/>
                      <a:pt x="1197" y="674"/>
                      <a:pt x="1178" y="695"/>
                    </a:cubicBezTo>
                    <a:cubicBezTo>
                      <a:pt x="1141" y="735"/>
                      <a:pt x="1102" y="774"/>
                      <a:pt x="1065" y="814"/>
                    </a:cubicBezTo>
                    <a:cubicBezTo>
                      <a:pt x="1034" y="846"/>
                      <a:pt x="1008" y="883"/>
                      <a:pt x="974" y="913"/>
                    </a:cubicBezTo>
                    <a:cubicBezTo>
                      <a:pt x="965" y="922"/>
                      <a:pt x="955" y="930"/>
                      <a:pt x="944" y="936"/>
                    </a:cubicBezTo>
                    <a:cubicBezTo>
                      <a:pt x="930" y="943"/>
                      <a:pt x="926" y="941"/>
                      <a:pt x="915" y="930"/>
                    </a:cubicBezTo>
                    <a:cubicBezTo>
                      <a:pt x="879" y="892"/>
                      <a:pt x="843" y="854"/>
                      <a:pt x="806" y="817"/>
                    </a:cubicBezTo>
                    <a:cubicBezTo>
                      <a:pt x="735" y="744"/>
                      <a:pt x="662" y="672"/>
                      <a:pt x="585" y="604"/>
                    </a:cubicBezTo>
                    <a:cubicBezTo>
                      <a:pt x="414" y="452"/>
                      <a:pt x="224" y="321"/>
                      <a:pt x="9" y="240"/>
                    </a:cubicBezTo>
                    <a:cubicBezTo>
                      <a:pt x="10" y="243"/>
                      <a:pt x="11" y="246"/>
                      <a:pt x="12" y="249"/>
                    </a:cubicBezTo>
                    <a:cubicBezTo>
                      <a:pt x="77" y="180"/>
                      <a:pt x="127" y="99"/>
                      <a:pt x="162" y="10"/>
                    </a:cubicBezTo>
                    <a:cubicBezTo>
                      <a:pt x="164" y="3"/>
                      <a:pt x="153" y="0"/>
                      <a:pt x="151" y="7"/>
                    </a:cubicBezTo>
                    <a:cubicBezTo>
                      <a:pt x="117" y="94"/>
                      <a:pt x="67" y="173"/>
                      <a:pt x="4" y="241"/>
                    </a:cubicBezTo>
                    <a:cubicBezTo>
                      <a:pt x="0" y="245"/>
                      <a:pt x="2" y="249"/>
                      <a:pt x="6" y="251"/>
                    </a:cubicBezTo>
                    <a:cubicBezTo>
                      <a:pt x="216" y="330"/>
                      <a:pt x="402" y="458"/>
                      <a:pt x="569" y="605"/>
                    </a:cubicBezTo>
                    <a:cubicBezTo>
                      <a:pt x="651" y="677"/>
                      <a:pt x="729" y="754"/>
                      <a:pt x="806" y="833"/>
                    </a:cubicBezTo>
                    <a:cubicBezTo>
                      <a:pt x="824" y="851"/>
                      <a:pt x="841" y="869"/>
                      <a:pt x="859" y="888"/>
                    </a:cubicBezTo>
                    <a:cubicBezTo>
                      <a:pt x="877" y="907"/>
                      <a:pt x="895" y="932"/>
                      <a:pt x="916" y="947"/>
                    </a:cubicBezTo>
                    <a:cubicBezTo>
                      <a:pt x="930" y="958"/>
                      <a:pt x="948" y="948"/>
                      <a:pt x="960" y="939"/>
                    </a:cubicBezTo>
                    <a:cubicBezTo>
                      <a:pt x="999" y="913"/>
                      <a:pt x="1026" y="874"/>
                      <a:pt x="1056" y="840"/>
                    </a:cubicBezTo>
                    <a:cubicBezTo>
                      <a:pt x="1091" y="799"/>
                      <a:pt x="1130" y="762"/>
                      <a:pt x="1166" y="724"/>
                    </a:cubicBezTo>
                    <a:cubicBezTo>
                      <a:pt x="1196" y="693"/>
                      <a:pt x="1233" y="657"/>
                      <a:pt x="1233" y="612"/>
                    </a:cubicBezTo>
                    <a:cubicBezTo>
                      <a:pt x="1232" y="569"/>
                      <a:pt x="1195" y="532"/>
                      <a:pt x="1170" y="501"/>
                    </a:cubicBezTo>
                    <a:cubicBezTo>
                      <a:pt x="1136" y="461"/>
                      <a:pt x="1099" y="423"/>
                      <a:pt x="1059" y="389"/>
                    </a:cubicBezTo>
                    <a:cubicBezTo>
                      <a:pt x="983" y="322"/>
                      <a:pt x="898" y="264"/>
                      <a:pt x="810" y="214"/>
                    </a:cubicBezTo>
                    <a:cubicBezTo>
                      <a:pt x="609" y="101"/>
                      <a:pt x="385" y="30"/>
                      <a:pt x="156" y="2"/>
                    </a:cubicBezTo>
                    <a:cubicBezTo>
                      <a:pt x="149" y="2"/>
                      <a:pt x="149" y="13"/>
                      <a:pt x="156" y="14"/>
                    </a:cubicBezTo>
                  </a:path>
                </a:pathLst>
              </a:custGeom>
              <a:solidFill>
                <a:srgbClr val="EE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7"/>
              <p:cNvSpPr>
                <a:spLocks/>
              </p:cNvSpPr>
              <p:nvPr/>
            </p:nvSpPr>
            <p:spPr bwMode="auto">
              <a:xfrm>
                <a:off x="-6227763" y="-460375"/>
                <a:ext cx="920750" cy="295275"/>
              </a:xfrm>
              <a:custGeom>
                <a:avLst/>
                <a:gdLst>
                  <a:gd name="T0" fmla="*/ 210 w 784"/>
                  <a:gd name="T1" fmla="*/ 83 h 252"/>
                  <a:gd name="T2" fmla="*/ 350 w 784"/>
                  <a:gd name="T3" fmla="*/ 23 h 252"/>
                  <a:gd name="T4" fmla="*/ 470 w 784"/>
                  <a:gd name="T5" fmla="*/ 6 h 252"/>
                  <a:gd name="T6" fmla="*/ 784 w 784"/>
                  <a:gd name="T7" fmla="*/ 15 h 252"/>
                  <a:gd name="T8" fmla="*/ 636 w 784"/>
                  <a:gd name="T9" fmla="*/ 252 h 252"/>
                  <a:gd name="T10" fmla="*/ 329 w 784"/>
                  <a:gd name="T11" fmla="*/ 181 h 252"/>
                  <a:gd name="T12" fmla="*/ 201 w 784"/>
                  <a:gd name="T13" fmla="*/ 185 h 252"/>
                  <a:gd name="T14" fmla="*/ 0 w 784"/>
                  <a:gd name="T15" fmla="*/ 243 h 252"/>
                  <a:gd name="T16" fmla="*/ 210 w 784"/>
                  <a:gd name="T17"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252">
                    <a:moveTo>
                      <a:pt x="210" y="83"/>
                    </a:moveTo>
                    <a:cubicBezTo>
                      <a:pt x="255" y="58"/>
                      <a:pt x="301" y="36"/>
                      <a:pt x="350" y="23"/>
                    </a:cubicBezTo>
                    <a:cubicBezTo>
                      <a:pt x="389" y="13"/>
                      <a:pt x="430" y="9"/>
                      <a:pt x="470" y="6"/>
                    </a:cubicBezTo>
                    <a:cubicBezTo>
                      <a:pt x="575" y="0"/>
                      <a:pt x="680" y="3"/>
                      <a:pt x="784" y="15"/>
                    </a:cubicBezTo>
                    <a:cubicBezTo>
                      <a:pt x="751" y="103"/>
                      <a:pt x="700" y="184"/>
                      <a:pt x="636" y="252"/>
                    </a:cubicBezTo>
                    <a:cubicBezTo>
                      <a:pt x="537" y="216"/>
                      <a:pt x="435" y="191"/>
                      <a:pt x="329" y="181"/>
                    </a:cubicBezTo>
                    <a:cubicBezTo>
                      <a:pt x="287" y="177"/>
                      <a:pt x="243" y="175"/>
                      <a:pt x="201" y="185"/>
                    </a:cubicBezTo>
                    <a:cubicBezTo>
                      <a:pt x="133" y="201"/>
                      <a:pt x="118" y="195"/>
                      <a:pt x="0" y="243"/>
                    </a:cubicBezTo>
                    <a:cubicBezTo>
                      <a:pt x="57" y="174"/>
                      <a:pt x="133" y="125"/>
                      <a:pt x="210" y="83"/>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8"/>
              <p:cNvSpPr>
                <a:spLocks/>
              </p:cNvSpPr>
              <p:nvPr/>
            </p:nvSpPr>
            <p:spPr bwMode="auto">
              <a:xfrm>
                <a:off x="-6235700" y="-468313"/>
                <a:ext cx="936625" cy="311150"/>
              </a:xfrm>
              <a:custGeom>
                <a:avLst/>
                <a:gdLst>
                  <a:gd name="T0" fmla="*/ 220 w 798"/>
                  <a:gd name="T1" fmla="*/ 94 h 265"/>
                  <a:gd name="T2" fmla="*/ 348 w 798"/>
                  <a:gd name="T3" fmla="*/ 38 h 265"/>
                  <a:gd name="T4" fmla="*/ 497 w 798"/>
                  <a:gd name="T5" fmla="*/ 17 h 265"/>
                  <a:gd name="T6" fmla="*/ 791 w 798"/>
                  <a:gd name="T7" fmla="*/ 27 h 265"/>
                  <a:gd name="T8" fmla="*/ 786 w 798"/>
                  <a:gd name="T9" fmla="*/ 20 h 265"/>
                  <a:gd name="T10" fmla="*/ 688 w 798"/>
                  <a:gd name="T11" fmla="*/ 195 h 265"/>
                  <a:gd name="T12" fmla="*/ 655 w 798"/>
                  <a:gd name="T13" fmla="*/ 237 h 265"/>
                  <a:gd name="T14" fmla="*/ 637 w 798"/>
                  <a:gd name="T15" fmla="*/ 250 h 265"/>
                  <a:gd name="T16" fmla="*/ 609 w 798"/>
                  <a:gd name="T17" fmla="*/ 240 h 265"/>
                  <a:gd name="T18" fmla="*/ 508 w 798"/>
                  <a:gd name="T19" fmla="*/ 211 h 265"/>
                  <a:gd name="T20" fmla="*/ 299 w 798"/>
                  <a:gd name="T21" fmla="*/ 178 h 265"/>
                  <a:gd name="T22" fmla="*/ 152 w 798"/>
                  <a:gd name="T23" fmla="*/ 197 h 265"/>
                  <a:gd name="T24" fmla="*/ 6 w 798"/>
                  <a:gd name="T25" fmla="*/ 243 h 265"/>
                  <a:gd name="T26" fmla="*/ 11 w 798"/>
                  <a:gd name="T27" fmla="*/ 253 h 265"/>
                  <a:gd name="T28" fmla="*/ 220 w 798"/>
                  <a:gd name="T29" fmla="*/ 94 h 265"/>
                  <a:gd name="T30" fmla="*/ 214 w 798"/>
                  <a:gd name="T31" fmla="*/ 84 h 265"/>
                  <a:gd name="T32" fmla="*/ 3 w 798"/>
                  <a:gd name="T33" fmla="*/ 245 h 265"/>
                  <a:gd name="T34" fmla="*/ 9 w 798"/>
                  <a:gd name="T35" fmla="*/ 254 h 265"/>
                  <a:gd name="T36" fmla="*/ 134 w 798"/>
                  <a:gd name="T37" fmla="*/ 212 h 265"/>
                  <a:gd name="T38" fmla="*/ 249 w 798"/>
                  <a:gd name="T39" fmla="*/ 191 h 265"/>
                  <a:gd name="T40" fmla="*/ 450 w 798"/>
                  <a:gd name="T41" fmla="*/ 209 h 265"/>
                  <a:gd name="T42" fmla="*/ 641 w 798"/>
                  <a:gd name="T43" fmla="*/ 264 h 265"/>
                  <a:gd name="T44" fmla="*/ 647 w 798"/>
                  <a:gd name="T45" fmla="*/ 262 h 265"/>
                  <a:gd name="T46" fmla="*/ 797 w 798"/>
                  <a:gd name="T47" fmla="*/ 23 h 265"/>
                  <a:gd name="T48" fmla="*/ 791 w 798"/>
                  <a:gd name="T49" fmla="*/ 15 h 265"/>
                  <a:gd name="T50" fmla="*/ 481 w 798"/>
                  <a:gd name="T51" fmla="*/ 6 h 265"/>
                  <a:gd name="T52" fmla="*/ 341 w 798"/>
                  <a:gd name="T53" fmla="*/ 28 h 265"/>
                  <a:gd name="T54" fmla="*/ 214 w 798"/>
                  <a:gd name="T55" fmla="*/ 84 h 265"/>
                  <a:gd name="T56" fmla="*/ 220 w 798"/>
                  <a:gd name="T57" fmla="*/ 9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5">
                    <a:moveTo>
                      <a:pt x="220" y="94"/>
                    </a:moveTo>
                    <a:cubicBezTo>
                      <a:pt x="261" y="71"/>
                      <a:pt x="303" y="51"/>
                      <a:pt x="348" y="38"/>
                    </a:cubicBezTo>
                    <a:cubicBezTo>
                      <a:pt x="396" y="23"/>
                      <a:pt x="447" y="19"/>
                      <a:pt x="497" y="17"/>
                    </a:cubicBezTo>
                    <a:cubicBezTo>
                      <a:pt x="595" y="12"/>
                      <a:pt x="693" y="16"/>
                      <a:pt x="791" y="27"/>
                    </a:cubicBezTo>
                    <a:cubicBezTo>
                      <a:pt x="789" y="25"/>
                      <a:pt x="787" y="22"/>
                      <a:pt x="786" y="20"/>
                    </a:cubicBezTo>
                    <a:cubicBezTo>
                      <a:pt x="761" y="82"/>
                      <a:pt x="729" y="141"/>
                      <a:pt x="688" y="195"/>
                    </a:cubicBezTo>
                    <a:cubicBezTo>
                      <a:pt x="678" y="209"/>
                      <a:pt x="666" y="223"/>
                      <a:pt x="655" y="237"/>
                    </a:cubicBezTo>
                    <a:cubicBezTo>
                      <a:pt x="650" y="242"/>
                      <a:pt x="645" y="250"/>
                      <a:pt x="637" y="250"/>
                    </a:cubicBezTo>
                    <a:cubicBezTo>
                      <a:pt x="629" y="251"/>
                      <a:pt x="616" y="243"/>
                      <a:pt x="609" y="240"/>
                    </a:cubicBezTo>
                    <a:cubicBezTo>
                      <a:pt x="576" y="229"/>
                      <a:pt x="542" y="219"/>
                      <a:pt x="508" y="211"/>
                    </a:cubicBezTo>
                    <a:cubicBezTo>
                      <a:pt x="440" y="193"/>
                      <a:pt x="369" y="181"/>
                      <a:pt x="299" y="178"/>
                    </a:cubicBezTo>
                    <a:cubicBezTo>
                      <a:pt x="248" y="177"/>
                      <a:pt x="201" y="187"/>
                      <a:pt x="152" y="197"/>
                    </a:cubicBezTo>
                    <a:cubicBezTo>
                      <a:pt x="101" y="207"/>
                      <a:pt x="53" y="224"/>
                      <a:pt x="6" y="243"/>
                    </a:cubicBezTo>
                    <a:cubicBezTo>
                      <a:pt x="7" y="247"/>
                      <a:pt x="9" y="250"/>
                      <a:pt x="11" y="253"/>
                    </a:cubicBezTo>
                    <a:cubicBezTo>
                      <a:pt x="69" y="185"/>
                      <a:pt x="143" y="136"/>
                      <a:pt x="220" y="94"/>
                    </a:cubicBezTo>
                    <a:cubicBezTo>
                      <a:pt x="227" y="90"/>
                      <a:pt x="221" y="80"/>
                      <a:pt x="214" y="84"/>
                    </a:cubicBezTo>
                    <a:cubicBezTo>
                      <a:pt x="136" y="126"/>
                      <a:pt x="61" y="176"/>
                      <a:pt x="3" y="245"/>
                    </a:cubicBezTo>
                    <a:cubicBezTo>
                      <a:pt x="0" y="249"/>
                      <a:pt x="3" y="257"/>
                      <a:pt x="9" y="254"/>
                    </a:cubicBezTo>
                    <a:cubicBezTo>
                      <a:pt x="50" y="238"/>
                      <a:pt x="91" y="222"/>
                      <a:pt x="134" y="212"/>
                    </a:cubicBezTo>
                    <a:cubicBezTo>
                      <a:pt x="172" y="204"/>
                      <a:pt x="211" y="194"/>
                      <a:pt x="249" y="191"/>
                    </a:cubicBezTo>
                    <a:cubicBezTo>
                      <a:pt x="316" y="185"/>
                      <a:pt x="385" y="196"/>
                      <a:pt x="450" y="209"/>
                    </a:cubicBezTo>
                    <a:cubicBezTo>
                      <a:pt x="515" y="222"/>
                      <a:pt x="579" y="241"/>
                      <a:pt x="641" y="264"/>
                    </a:cubicBezTo>
                    <a:cubicBezTo>
                      <a:pt x="643" y="265"/>
                      <a:pt x="645" y="264"/>
                      <a:pt x="647" y="262"/>
                    </a:cubicBezTo>
                    <a:cubicBezTo>
                      <a:pt x="712" y="193"/>
                      <a:pt x="762" y="112"/>
                      <a:pt x="797" y="23"/>
                    </a:cubicBezTo>
                    <a:cubicBezTo>
                      <a:pt x="798" y="19"/>
                      <a:pt x="794" y="16"/>
                      <a:pt x="791" y="15"/>
                    </a:cubicBezTo>
                    <a:cubicBezTo>
                      <a:pt x="688" y="4"/>
                      <a:pt x="585" y="0"/>
                      <a:pt x="481" y="6"/>
                    </a:cubicBezTo>
                    <a:cubicBezTo>
                      <a:pt x="434" y="9"/>
                      <a:pt x="387" y="14"/>
                      <a:pt x="341" y="28"/>
                    </a:cubicBezTo>
                    <a:cubicBezTo>
                      <a:pt x="297" y="41"/>
                      <a:pt x="255" y="62"/>
                      <a:pt x="214" y="84"/>
                    </a:cubicBezTo>
                    <a:cubicBezTo>
                      <a:pt x="208" y="87"/>
                      <a:pt x="214" y="97"/>
                      <a:pt x="220" y="94"/>
                    </a:cubicBezTo>
                  </a:path>
                </a:pathLst>
              </a:custGeom>
              <a:solidFill>
                <a:srgbClr val="EA5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9"/>
              <p:cNvSpPr>
                <a:spLocks/>
              </p:cNvSpPr>
              <p:nvPr/>
            </p:nvSpPr>
            <p:spPr bwMode="auto">
              <a:xfrm>
                <a:off x="-4567238" y="1146175"/>
                <a:ext cx="71438" cy="160338"/>
              </a:xfrm>
              <a:custGeom>
                <a:avLst/>
                <a:gdLst>
                  <a:gd name="T0" fmla="*/ 22 w 61"/>
                  <a:gd name="T1" fmla="*/ 74 h 136"/>
                  <a:gd name="T2" fmla="*/ 23 w 61"/>
                  <a:gd name="T3" fmla="*/ 74 h 136"/>
                  <a:gd name="T4" fmla="*/ 34 w 61"/>
                  <a:gd name="T5" fmla="*/ 45 h 136"/>
                  <a:gd name="T6" fmla="*/ 35 w 61"/>
                  <a:gd name="T7" fmla="*/ 41 h 136"/>
                  <a:gd name="T8" fmla="*/ 35 w 61"/>
                  <a:gd name="T9" fmla="*/ 42 h 136"/>
                  <a:gd name="T10" fmla="*/ 6 w 61"/>
                  <a:gd name="T11" fmla="*/ 106 h 136"/>
                  <a:gd name="T12" fmla="*/ 5 w 61"/>
                  <a:gd name="T13" fmla="*/ 131 h 136"/>
                  <a:gd name="T14" fmla="*/ 16 w 61"/>
                  <a:gd name="T15" fmla="*/ 130 h 136"/>
                  <a:gd name="T16" fmla="*/ 61 w 61"/>
                  <a:gd name="T17" fmla="*/ 9 h 136"/>
                  <a:gd name="T18" fmla="*/ 55 w 61"/>
                  <a:gd name="T19" fmla="*/ 1 h 136"/>
                  <a:gd name="T20" fmla="*/ 43 w 61"/>
                  <a:gd name="T21" fmla="*/ 15 h 136"/>
                  <a:gd name="T22" fmla="*/ 22 w 61"/>
                  <a:gd name="T23"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36">
                    <a:moveTo>
                      <a:pt x="22" y="74"/>
                    </a:moveTo>
                    <a:cubicBezTo>
                      <a:pt x="22" y="79"/>
                      <a:pt x="22" y="79"/>
                      <a:pt x="23" y="74"/>
                    </a:cubicBezTo>
                    <a:cubicBezTo>
                      <a:pt x="25" y="64"/>
                      <a:pt x="29" y="54"/>
                      <a:pt x="34" y="45"/>
                    </a:cubicBezTo>
                    <a:cubicBezTo>
                      <a:pt x="38" y="38"/>
                      <a:pt x="38" y="37"/>
                      <a:pt x="35" y="41"/>
                    </a:cubicBezTo>
                    <a:cubicBezTo>
                      <a:pt x="37" y="39"/>
                      <a:pt x="37" y="39"/>
                      <a:pt x="35" y="42"/>
                    </a:cubicBezTo>
                    <a:cubicBezTo>
                      <a:pt x="19" y="60"/>
                      <a:pt x="11" y="84"/>
                      <a:pt x="6" y="106"/>
                    </a:cubicBezTo>
                    <a:cubicBezTo>
                      <a:pt x="5" y="112"/>
                      <a:pt x="0" y="125"/>
                      <a:pt x="5" y="131"/>
                    </a:cubicBezTo>
                    <a:cubicBezTo>
                      <a:pt x="9" y="136"/>
                      <a:pt x="13" y="133"/>
                      <a:pt x="16" y="130"/>
                    </a:cubicBezTo>
                    <a:cubicBezTo>
                      <a:pt x="44" y="96"/>
                      <a:pt x="60" y="53"/>
                      <a:pt x="61" y="9"/>
                    </a:cubicBezTo>
                    <a:cubicBezTo>
                      <a:pt x="61" y="5"/>
                      <a:pt x="61" y="0"/>
                      <a:pt x="55" y="1"/>
                    </a:cubicBezTo>
                    <a:cubicBezTo>
                      <a:pt x="48" y="2"/>
                      <a:pt x="46" y="11"/>
                      <a:pt x="43" y="15"/>
                    </a:cubicBezTo>
                    <a:cubicBezTo>
                      <a:pt x="33" y="33"/>
                      <a:pt x="24" y="53"/>
                      <a:pt x="22"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0"/>
              <p:cNvSpPr>
                <a:spLocks/>
              </p:cNvSpPr>
              <p:nvPr/>
            </p:nvSpPr>
            <p:spPr bwMode="auto">
              <a:xfrm>
                <a:off x="-4868863" y="2144713"/>
                <a:ext cx="103188" cy="241300"/>
              </a:xfrm>
              <a:custGeom>
                <a:avLst/>
                <a:gdLst>
                  <a:gd name="T0" fmla="*/ 34 w 88"/>
                  <a:gd name="T1" fmla="*/ 114 h 206"/>
                  <a:gd name="T2" fmla="*/ 34 w 88"/>
                  <a:gd name="T3" fmla="*/ 114 h 206"/>
                  <a:gd name="T4" fmla="*/ 52 w 88"/>
                  <a:gd name="T5" fmla="*/ 69 h 206"/>
                  <a:gd name="T6" fmla="*/ 54 w 88"/>
                  <a:gd name="T7" fmla="*/ 64 h 206"/>
                  <a:gd name="T8" fmla="*/ 53 w 88"/>
                  <a:gd name="T9" fmla="*/ 65 h 206"/>
                  <a:gd name="T10" fmla="*/ 11 w 88"/>
                  <a:gd name="T11" fmla="*/ 163 h 206"/>
                  <a:gd name="T12" fmla="*/ 5 w 88"/>
                  <a:gd name="T13" fmla="*/ 199 h 206"/>
                  <a:gd name="T14" fmla="*/ 16 w 88"/>
                  <a:gd name="T15" fmla="*/ 195 h 206"/>
                  <a:gd name="T16" fmla="*/ 87 w 88"/>
                  <a:gd name="T17" fmla="*/ 13 h 206"/>
                  <a:gd name="T18" fmla="*/ 82 w 88"/>
                  <a:gd name="T19" fmla="*/ 3 h 206"/>
                  <a:gd name="T20" fmla="*/ 67 w 88"/>
                  <a:gd name="T21" fmla="*/ 25 h 206"/>
                  <a:gd name="T22" fmla="*/ 34 w 88"/>
                  <a:gd name="T23" fmla="*/ 11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06">
                    <a:moveTo>
                      <a:pt x="34" y="114"/>
                    </a:moveTo>
                    <a:cubicBezTo>
                      <a:pt x="32" y="121"/>
                      <a:pt x="33" y="121"/>
                      <a:pt x="34" y="114"/>
                    </a:cubicBezTo>
                    <a:cubicBezTo>
                      <a:pt x="38" y="99"/>
                      <a:pt x="44" y="84"/>
                      <a:pt x="52" y="69"/>
                    </a:cubicBezTo>
                    <a:cubicBezTo>
                      <a:pt x="57" y="59"/>
                      <a:pt x="58" y="57"/>
                      <a:pt x="54" y="64"/>
                    </a:cubicBezTo>
                    <a:cubicBezTo>
                      <a:pt x="56" y="60"/>
                      <a:pt x="56" y="61"/>
                      <a:pt x="53" y="65"/>
                    </a:cubicBezTo>
                    <a:cubicBezTo>
                      <a:pt x="32" y="93"/>
                      <a:pt x="19" y="130"/>
                      <a:pt x="11" y="163"/>
                    </a:cubicBezTo>
                    <a:cubicBezTo>
                      <a:pt x="8" y="172"/>
                      <a:pt x="0" y="191"/>
                      <a:pt x="5" y="199"/>
                    </a:cubicBezTo>
                    <a:cubicBezTo>
                      <a:pt x="8" y="206"/>
                      <a:pt x="13" y="201"/>
                      <a:pt x="16" y="195"/>
                    </a:cubicBezTo>
                    <a:cubicBezTo>
                      <a:pt x="53" y="142"/>
                      <a:pt x="78" y="76"/>
                      <a:pt x="87" y="13"/>
                    </a:cubicBezTo>
                    <a:cubicBezTo>
                      <a:pt x="88" y="7"/>
                      <a:pt x="88" y="0"/>
                      <a:pt x="82" y="3"/>
                    </a:cubicBezTo>
                    <a:cubicBezTo>
                      <a:pt x="75" y="5"/>
                      <a:pt x="70" y="19"/>
                      <a:pt x="67" y="25"/>
                    </a:cubicBezTo>
                    <a:cubicBezTo>
                      <a:pt x="52" y="52"/>
                      <a:pt x="40" y="83"/>
                      <a:pt x="34" y="1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01"/>
              <p:cNvSpPr>
                <a:spLocks/>
              </p:cNvSpPr>
              <p:nvPr/>
            </p:nvSpPr>
            <p:spPr bwMode="auto">
              <a:xfrm>
                <a:off x="-4375150" y="1139825"/>
                <a:ext cx="47625" cy="201613"/>
              </a:xfrm>
              <a:custGeom>
                <a:avLst/>
                <a:gdLst>
                  <a:gd name="T0" fmla="*/ 4 w 40"/>
                  <a:gd name="T1" fmla="*/ 130 h 173"/>
                  <a:gd name="T2" fmla="*/ 5 w 40"/>
                  <a:gd name="T3" fmla="*/ 133 h 173"/>
                  <a:gd name="T4" fmla="*/ 5 w 40"/>
                  <a:gd name="T5" fmla="*/ 133 h 173"/>
                  <a:gd name="T6" fmla="*/ 6 w 40"/>
                  <a:gd name="T7" fmla="*/ 139 h 173"/>
                  <a:gd name="T8" fmla="*/ 5 w 40"/>
                  <a:gd name="T9" fmla="*/ 137 h 173"/>
                  <a:gd name="T10" fmla="*/ 7 w 40"/>
                  <a:gd name="T11" fmla="*/ 116 h 173"/>
                  <a:gd name="T12" fmla="*/ 8 w 40"/>
                  <a:gd name="T13" fmla="*/ 105 h 173"/>
                  <a:gd name="T14" fmla="*/ 4 w 40"/>
                  <a:gd name="T15" fmla="*/ 152 h 173"/>
                  <a:gd name="T16" fmla="*/ 8 w 40"/>
                  <a:gd name="T17" fmla="*/ 171 h 173"/>
                  <a:gd name="T18" fmla="*/ 11 w 40"/>
                  <a:gd name="T19" fmla="*/ 172 h 173"/>
                  <a:gd name="T20" fmla="*/ 17 w 40"/>
                  <a:gd name="T21" fmla="*/ 165 h 173"/>
                  <a:gd name="T22" fmla="*/ 29 w 40"/>
                  <a:gd name="T23" fmla="*/ 127 h 173"/>
                  <a:gd name="T24" fmla="*/ 39 w 40"/>
                  <a:gd name="T25" fmla="*/ 46 h 173"/>
                  <a:gd name="T26" fmla="*/ 32 w 40"/>
                  <a:gd name="T27" fmla="*/ 8 h 173"/>
                  <a:gd name="T28" fmla="*/ 21 w 40"/>
                  <a:gd name="T29" fmla="*/ 13 h 173"/>
                  <a:gd name="T30" fmla="*/ 9 w 40"/>
                  <a:gd name="T31" fmla="*/ 50 h 173"/>
                  <a:gd name="T32" fmla="*/ 1 w 40"/>
                  <a:gd name="T33" fmla="*/ 99 h 173"/>
                  <a:gd name="T34" fmla="*/ 4 w 40"/>
                  <a:gd name="T35"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73">
                    <a:moveTo>
                      <a:pt x="4" y="130"/>
                    </a:moveTo>
                    <a:cubicBezTo>
                      <a:pt x="4" y="131"/>
                      <a:pt x="4" y="132"/>
                      <a:pt x="5" y="133"/>
                    </a:cubicBezTo>
                    <a:cubicBezTo>
                      <a:pt x="4" y="131"/>
                      <a:pt x="4" y="131"/>
                      <a:pt x="5" y="133"/>
                    </a:cubicBezTo>
                    <a:cubicBezTo>
                      <a:pt x="5" y="134"/>
                      <a:pt x="5" y="138"/>
                      <a:pt x="6" y="139"/>
                    </a:cubicBezTo>
                    <a:cubicBezTo>
                      <a:pt x="5" y="138"/>
                      <a:pt x="5" y="131"/>
                      <a:pt x="5" y="137"/>
                    </a:cubicBezTo>
                    <a:cubicBezTo>
                      <a:pt x="5" y="130"/>
                      <a:pt x="6" y="123"/>
                      <a:pt x="7" y="116"/>
                    </a:cubicBezTo>
                    <a:cubicBezTo>
                      <a:pt x="9" y="102"/>
                      <a:pt x="10" y="99"/>
                      <a:pt x="8" y="105"/>
                    </a:cubicBezTo>
                    <a:cubicBezTo>
                      <a:pt x="6" y="120"/>
                      <a:pt x="3" y="137"/>
                      <a:pt x="4" y="152"/>
                    </a:cubicBezTo>
                    <a:cubicBezTo>
                      <a:pt x="4" y="156"/>
                      <a:pt x="3" y="169"/>
                      <a:pt x="8" y="171"/>
                    </a:cubicBezTo>
                    <a:cubicBezTo>
                      <a:pt x="9" y="173"/>
                      <a:pt x="10" y="173"/>
                      <a:pt x="11" y="172"/>
                    </a:cubicBezTo>
                    <a:cubicBezTo>
                      <a:pt x="14" y="171"/>
                      <a:pt x="16" y="168"/>
                      <a:pt x="17" y="165"/>
                    </a:cubicBezTo>
                    <a:cubicBezTo>
                      <a:pt x="23" y="153"/>
                      <a:pt x="26" y="140"/>
                      <a:pt x="29" y="127"/>
                    </a:cubicBezTo>
                    <a:cubicBezTo>
                      <a:pt x="35" y="101"/>
                      <a:pt x="40" y="74"/>
                      <a:pt x="39" y="46"/>
                    </a:cubicBezTo>
                    <a:cubicBezTo>
                      <a:pt x="39" y="33"/>
                      <a:pt x="37" y="21"/>
                      <a:pt x="32" y="8"/>
                    </a:cubicBezTo>
                    <a:cubicBezTo>
                      <a:pt x="29" y="0"/>
                      <a:pt x="22" y="12"/>
                      <a:pt x="21" y="13"/>
                    </a:cubicBezTo>
                    <a:cubicBezTo>
                      <a:pt x="15" y="24"/>
                      <a:pt x="12" y="38"/>
                      <a:pt x="9" y="50"/>
                    </a:cubicBezTo>
                    <a:cubicBezTo>
                      <a:pt x="5" y="66"/>
                      <a:pt x="2" y="83"/>
                      <a:pt x="1" y="99"/>
                    </a:cubicBezTo>
                    <a:cubicBezTo>
                      <a:pt x="1" y="110"/>
                      <a:pt x="0" y="120"/>
                      <a:pt x="4" y="1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02"/>
              <p:cNvSpPr>
                <a:spLocks/>
              </p:cNvSpPr>
              <p:nvPr/>
            </p:nvSpPr>
            <p:spPr bwMode="auto">
              <a:xfrm>
                <a:off x="-4186238" y="1382713"/>
                <a:ext cx="53975" cy="169863"/>
              </a:xfrm>
              <a:custGeom>
                <a:avLst/>
                <a:gdLst>
                  <a:gd name="T0" fmla="*/ 4 w 46"/>
                  <a:gd name="T1" fmla="*/ 44 h 145"/>
                  <a:gd name="T2" fmla="*/ 10 w 46"/>
                  <a:gd name="T3" fmla="*/ 75 h 145"/>
                  <a:gd name="T4" fmla="*/ 21 w 46"/>
                  <a:gd name="T5" fmla="*/ 118 h 145"/>
                  <a:gd name="T6" fmla="*/ 31 w 46"/>
                  <a:gd name="T7" fmla="*/ 138 h 145"/>
                  <a:gd name="T8" fmla="*/ 38 w 46"/>
                  <a:gd name="T9" fmla="*/ 144 h 145"/>
                  <a:gd name="T10" fmla="*/ 43 w 46"/>
                  <a:gd name="T11" fmla="*/ 141 h 145"/>
                  <a:gd name="T12" fmla="*/ 45 w 46"/>
                  <a:gd name="T13" fmla="*/ 130 h 145"/>
                  <a:gd name="T14" fmla="*/ 40 w 46"/>
                  <a:gd name="T15" fmla="*/ 84 h 145"/>
                  <a:gd name="T16" fmla="*/ 33 w 46"/>
                  <a:gd name="T17" fmla="*/ 53 h 145"/>
                  <a:gd name="T18" fmla="*/ 20 w 46"/>
                  <a:gd name="T19" fmla="*/ 15 h 145"/>
                  <a:gd name="T20" fmla="*/ 9 w 46"/>
                  <a:gd name="T21" fmla="*/ 1 h 145"/>
                  <a:gd name="T22" fmla="*/ 5 w 46"/>
                  <a:gd name="T23" fmla="*/ 2 h 145"/>
                  <a:gd name="T24" fmla="*/ 2 w 46"/>
                  <a:gd name="T25" fmla="*/ 9 h 145"/>
                  <a:gd name="T26" fmla="*/ 4 w 46"/>
                  <a:gd name="T27" fmla="*/ 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45">
                    <a:moveTo>
                      <a:pt x="4" y="44"/>
                    </a:moveTo>
                    <a:cubicBezTo>
                      <a:pt x="6" y="54"/>
                      <a:pt x="8" y="64"/>
                      <a:pt x="10" y="75"/>
                    </a:cubicBezTo>
                    <a:cubicBezTo>
                      <a:pt x="12" y="90"/>
                      <a:pt x="16" y="104"/>
                      <a:pt x="21" y="118"/>
                    </a:cubicBezTo>
                    <a:cubicBezTo>
                      <a:pt x="24" y="125"/>
                      <a:pt x="27" y="132"/>
                      <a:pt x="31" y="138"/>
                    </a:cubicBezTo>
                    <a:cubicBezTo>
                      <a:pt x="32" y="141"/>
                      <a:pt x="34" y="143"/>
                      <a:pt x="38" y="144"/>
                    </a:cubicBezTo>
                    <a:cubicBezTo>
                      <a:pt x="40" y="145"/>
                      <a:pt x="42" y="144"/>
                      <a:pt x="43" y="141"/>
                    </a:cubicBezTo>
                    <a:cubicBezTo>
                      <a:pt x="44" y="138"/>
                      <a:pt x="45" y="134"/>
                      <a:pt x="45" y="130"/>
                    </a:cubicBezTo>
                    <a:cubicBezTo>
                      <a:pt x="46" y="115"/>
                      <a:pt x="43" y="99"/>
                      <a:pt x="40" y="84"/>
                    </a:cubicBezTo>
                    <a:cubicBezTo>
                      <a:pt x="37" y="74"/>
                      <a:pt x="35" y="63"/>
                      <a:pt x="33" y="53"/>
                    </a:cubicBezTo>
                    <a:cubicBezTo>
                      <a:pt x="30" y="40"/>
                      <a:pt x="26" y="27"/>
                      <a:pt x="20" y="15"/>
                    </a:cubicBezTo>
                    <a:cubicBezTo>
                      <a:pt x="18" y="11"/>
                      <a:pt x="14" y="1"/>
                      <a:pt x="9" y="1"/>
                    </a:cubicBezTo>
                    <a:cubicBezTo>
                      <a:pt x="7" y="0"/>
                      <a:pt x="6" y="0"/>
                      <a:pt x="5" y="2"/>
                    </a:cubicBezTo>
                    <a:cubicBezTo>
                      <a:pt x="3" y="4"/>
                      <a:pt x="2" y="6"/>
                      <a:pt x="2" y="9"/>
                    </a:cubicBezTo>
                    <a:cubicBezTo>
                      <a:pt x="0" y="21"/>
                      <a:pt x="2" y="33"/>
                      <a:pt x="4"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03"/>
              <p:cNvSpPr>
                <a:spLocks/>
              </p:cNvSpPr>
              <p:nvPr/>
            </p:nvSpPr>
            <p:spPr bwMode="auto">
              <a:xfrm>
                <a:off x="-4314825" y="1627188"/>
                <a:ext cx="31750" cy="238125"/>
              </a:xfrm>
              <a:custGeom>
                <a:avLst/>
                <a:gdLst>
                  <a:gd name="T0" fmla="*/ 1 w 27"/>
                  <a:gd name="T1" fmla="*/ 53 h 203"/>
                  <a:gd name="T2" fmla="*/ 0 w 27"/>
                  <a:gd name="T3" fmla="*/ 107 h 203"/>
                  <a:gd name="T4" fmla="*/ 3 w 27"/>
                  <a:gd name="T5" fmla="*/ 165 h 203"/>
                  <a:gd name="T6" fmla="*/ 13 w 27"/>
                  <a:gd name="T7" fmla="*/ 201 h 203"/>
                  <a:gd name="T8" fmla="*/ 23 w 27"/>
                  <a:gd name="T9" fmla="*/ 186 h 203"/>
                  <a:gd name="T10" fmla="*/ 27 w 27"/>
                  <a:gd name="T11" fmla="*/ 126 h 203"/>
                  <a:gd name="T12" fmla="*/ 26 w 27"/>
                  <a:gd name="T13" fmla="*/ 71 h 203"/>
                  <a:gd name="T14" fmla="*/ 21 w 27"/>
                  <a:gd name="T15" fmla="*/ 21 h 203"/>
                  <a:gd name="T16" fmla="*/ 13 w 27"/>
                  <a:gd name="T17" fmla="*/ 1 h 203"/>
                  <a:gd name="T18" fmla="*/ 6 w 27"/>
                  <a:gd name="T19" fmla="*/ 10 h 203"/>
                  <a:gd name="T20" fmla="*/ 1 w 27"/>
                  <a:gd name="T21" fmla="*/ 5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03">
                    <a:moveTo>
                      <a:pt x="1" y="53"/>
                    </a:moveTo>
                    <a:cubicBezTo>
                      <a:pt x="0" y="71"/>
                      <a:pt x="0" y="89"/>
                      <a:pt x="0" y="107"/>
                    </a:cubicBezTo>
                    <a:cubicBezTo>
                      <a:pt x="0" y="126"/>
                      <a:pt x="1" y="146"/>
                      <a:pt x="3" y="165"/>
                    </a:cubicBezTo>
                    <a:cubicBezTo>
                      <a:pt x="4" y="170"/>
                      <a:pt x="5" y="199"/>
                      <a:pt x="13" y="201"/>
                    </a:cubicBezTo>
                    <a:cubicBezTo>
                      <a:pt x="21" y="203"/>
                      <a:pt x="22" y="192"/>
                      <a:pt x="23" y="186"/>
                    </a:cubicBezTo>
                    <a:cubicBezTo>
                      <a:pt x="27" y="166"/>
                      <a:pt x="27" y="146"/>
                      <a:pt x="27" y="126"/>
                    </a:cubicBezTo>
                    <a:cubicBezTo>
                      <a:pt x="27" y="108"/>
                      <a:pt x="26" y="90"/>
                      <a:pt x="26" y="71"/>
                    </a:cubicBezTo>
                    <a:cubicBezTo>
                      <a:pt x="26" y="55"/>
                      <a:pt x="25" y="37"/>
                      <a:pt x="21" y="21"/>
                    </a:cubicBezTo>
                    <a:cubicBezTo>
                      <a:pt x="20" y="16"/>
                      <a:pt x="18" y="2"/>
                      <a:pt x="13" y="1"/>
                    </a:cubicBezTo>
                    <a:cubicBezTo>
                      <a:pt x="8" y="0"/>
                      <a:pt x="7" y="4"/>
                      <a:pt x="6" y="10"/>
                    </a:cubicBezTo>
                    <a:cubicBezTo>
                      <a:pt x="2" y="24"/>
                      <a:pt x="1" y="39"/>
                      <a:pt x="1"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4"/>
              <p:cNvSpPr>
                <a:spLocks/>
              </p:cNvSpPr>
              <p:nvPr/>
            </p:nvSpPr>
            <p:spPr bwMode="auto">
              <a:xfrm>
                <a:off x="-4432300" y="1903413"/>
                <a:ext cx="31750" cy="176213"/>
              </a:xfrm>
              <a:custGeom>
                <a:avLst/>
                <a:gdLst>
                  <a:gd name="T0" fmla="*/ 1 w 27"/>
                  <a:gd name="T1" fmla="*/ 39 h 151"/>
                  <a:gd name="T2" fmla="*/ 0 w 27"/>
                  <a:gd name="T3" fmla="*/ 79 h 151"/>
                  <a:gd name="T4" fmla="*/ 3 w 27"/>
                  <a:gd name="T5" fmla="*/ 123 h 151"/>
                  <a:gd name="T6" fmla="*/ 14 w 27"/>
                  <a:gd name="T7" fmla="*/ 149 h 151"/>
                  <a:gd name="T8" fmla="*/ 23 w 27"/>
                  <a:gd name="T9" fmla="*/ 138 h 151"/>
                  <a:gd name="T10" fmla="*/ 27 w 27"/>
                  <a:gd name="T11" fmla="*/ 94 h 151"/>
                  <a:gd name="T12" fmla="*/ 26 w 27"/>
                  <a:gd name="T13" fmla="*/ 53 h 151"/>
                  <a:gd name="T14" fmla="*/ 21 w 27"/>
                  <a:gd name="T15" fmla="*/ 15 h 151"/>
                  <a:gd name="T16" fmla="*/ 14 w 27"/>
                  <a:gd name="T17" fmla="*/ 1 h 151"/>
                  <a:gd name="T18" fmla="*/ 6 w 27"/>
                  <a:gd name="T19" fmla="*/ 7 h 151"/>
                  <a:gd name="T20" fmla="*/ 1 w 27"/>
                  <a:gd name="T21" fmla="*/ 3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51">
                    <a:moveTo>
                      <a:pt x="1" y="39"/>
                    </a:moveTo>
                    <a:cubicBezTo>
                      <a:pt x="1" y="53"/>
                      <a:pt x="1" y="66"/>
                      <a:pt x="0" y="79"/>
                    </a:cubicBezTo>
                    <a:cubicBezTo>
                      <a:pt x="0" y="94"/>
                      <a:pt x="1" y="108"/>
                      <a:pt x="3" y="123"/>
                    </a:cubicBezTo>
                    <a:cubicBezTo>
                      <a:pt x="4" y="126"/>
                      <a:pt x="6" y="148"/>
                      <a:pt x="14" y="149"/>
                    </a:cubicBezTo>
                    <a:cubicBezTo>
                      <a:pt x="21" y="151"/>
                      <a:pt x="22" y="142"/>
                      <a:pt x="23" y="138"/>
                    </a:cubicBezTo>
                    <a:cubicBezTo>
                      <a:pt x="27" y="123"/>
                      <a:pt x="27" y="109"/>
                      <a:pt x="27" y="94"/>
                    </a:cubicBezTo>
                    <a:cubicBezTo>
                      <a:pt x="27" y="80"/>
                      <a:pt x="27" y="67"/>
                      <a:pt x="26" y="53"/>
                    </a:cubicBezTo>
                    <a:cubicBezTo>
                      <a:pt x="26" y="41"/>
                      <a:pt x="25" y="27"/>
                      <a:pt x="21" y="15"/>
                    </a:cubicBezTo>
                    <a:cubicBezTo>
                      <a:pt x="20" y="12"/>
                      <a:pt x="19" y="2"/>
                      <a:pt x="14" y="1"/>
                    </a:cubicBezTo>
                    <a:cubicBezTo>
                      <a:pt x="9" y="0"/>
                      <a:pt x="7" y="3"/>
                      <a:pt x="6" y="7"/>
                    </a:cubicBezTo>
                    <a:cubicBezTo>
                      <a:pt x="2" y="17"/>
                      <a:pt x="1" y="29"/>
                      <a:pt x="1" y="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5"/>
              <p:cNvSpPr>
                <a:spLocks/>
              </p:cNvSpPr>
              <p:nvPr/>
            </p:nvSpPr>
            <p:spPr bwMode="auto">
              <a:xfrm>
                <a:off x="-4679950" y="1519238"/>
                <a:ext cx="68263" cy="166688"/>
              </a:xfrm>
              <a:custGeom>
                <a:avLst/>
                <a:gdLst>
                  <a:gd name="T0" fmla="*/ 26 w 59"/>
                  <a:gd name="T1" fmla="*/ 40 h 142"/>
                  <a:gd name="T2" fmla="*/ 13 w 59"/>
                  <a:gd name="T3" fmla="*/ 76 h 142"/>
                  <a:gd name="T4" fmla="*/ 2 w 59"/>
                  <a:gd name="T5" fmla="*/ 120 h 142"/>
                  <a:gd name="T6" fmla="*/ 5 w 59"/>
                  <a:gd name="T7" fmla="*/ 140 h 142"/>
                  <a:gd name="T8" fmla="*/ 8 w 59"/>
                  <a:gd name="T9" fmla="*/ 141 h 142"/>
                  <a:gd name="T10" fmla="*/ 15 w 59"/>
                  <a:gd name="T11" fmla="*/ 135 h 142"/>
                  <a:gd name="T12" fmla="*/ 33 w 59"/>
                  <a:gd name="T13" fmla="*/ 101 h 142"/>
                  <a:gd name="T14" fmla="*/ 46 w 59"/>
                  <a:gd name="T15" fmla="*/ 64 h 142"/>
                  <a:gd name="T16" fmla="*/ 56 w 59"/>
                  <a:gd name="T17" fmla="*/ 21 h 142"/>
                  <a:gd name="T18" fmla="*/ 54 w 59"/>
                  <a:gd name="T19" fmla="*/ 2 h 142"/>
                  <a:gd name="T20" fmla="*/ 51 w 59"/>
                  <a:gd name="T21" fmla="*/ 1 h 142"/>
                  <a:gd name="T22" fmla="*/ 44 w 59"/>
                  <a:gd name="T23" fmla="*/ 6 h 142"/>
                  <a:gd name="T24" fmla="*/ 26 w 59"/>
                  <a:gd name="T25"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42">
                    <a:moveTo>
                      <a:pt x="26" y="40"/>
                    </a:moveTo>
                    <a:cubicBezTo>
                      <a:pt x="21" y="52"/>
                      <a:pt x="17" y="64"/>
                      <a:pt x="13" y="76"/>
                    </a:cubicBezTo>
                    <a:cubicBezTo>
                      <a:pt x="8" y="90"/>
                      <a:pt x="3" y="106"/>
                      <a:pt x="2" y="120"/>
                    </a:cubicBezTo>
                    <a:cubicBezTo>
                      <a:pt x="2" y="126"/>
                      <a:pt x="0" y="134"/>
                      <a:pt x="5" y="140"/>
                    </a:cubicBezTo>
                    <a:cubicBezTo>
                      <a:pt x="5" y="142"/>
                      <a:pt x="6" y="142"/>
                      <a:pt x="8" y="141"/>
                    </a:cubicBezTo>
                    <a:cubicBezTo>
                      <a:pt x="12" y="140"/>
                      <a:pt x="14" y="139"/>
                      <a:pt x="15" y="135"/>
                    </a:cubicBezTo>
                    <a:cubicBezTo>
                      <a:pt x="24" y="125"/>
                      <a:pt x="29" y="113"/>
                      <a:pt x="33" y="101"/>
                    </a:cubicBezTo>
                    <a:cubicBezTo>
                      <a:pt x="38" y="89"/>
                      <a:pt x="42" y="76"/>
                      <a:pt x="46" y="64"/>
                    </a:cubicBezTo>
                    <a:cubicBezTo>
                      <a:pt x="50" y="50"/>
                      <a:pt x="55" y="36"/>
                      <a:pt x="56" y="21"/>
                    </a:cubicBezTo>
                    <a:cubicBezTo>
                      <a:pt x="56" y="17"/>
                      <a:pt x="59" y="5"/>
                      <a:pt x="54" y="2"/>
                    </a:cubicBezTo>
                    <a:cubicBezTo>
                      <a:pt x="53" y="0"/>
                      <a:pt x="52" y="0"/>
                      <a:pt x="51" y="1"/>
                    </a:cubicBezTo>
                    <a:cubicBezTo>
                      <a:pt x="47" y="2"/>
                      <a:pt x="45" y="3"/>
                      <a:pt x="44" y="6"/>
                    </a:cubicBezTo>
                    <a:cubicBezTo>
                      <a:pt x="36" y="16"/>
                      <a:pt x="31" y="28"/>
                      <a:pt x="26"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6"/>
              <p:cNvSpPr>
                <a:spLocks/>
              </p:cNvSpPr>
              <p:nvPr/>
            </p:nvSpPr>
            <p:spPr bwMode="auto">
              <a:xfrm>
                <a:off x="-4491038" y="1514475"/>
                <a:ext cx="58738" cy="207963"/>
              </a:xfrm>
              <a:custGeom>
                <a:avLst/>
                <a:gdLst>
                  <a:gd name="T0" fmla="*/ 19 w 50"/>
                  <a:gd name="T1" fmla="*/ 53 h 178"/>
                  <a:gd name="T2" fmla="*/ 18 w 50"/>
                  <a:gd name="T3" fmla="*/ 57 h 178"/>
                  <a:gd name="T4" fmla="*/ 16 w 50"/>
                  <a:gd name="T5" fmla="*/ 64 h 178"/>
                  <a:gd name="T6" fmla="*/ 8 w 50"/>
                  <a:gd name="T7" fmla="*/ 97 h 178"/>
                  <a:gd name="T8" fmla="*/ 1 w 50"/>
                  <a:gd name="T9" fmla="*/ 153 h 178"/>
                  <a:gd name="T10" fmla="*/ 5 w 50"/>
                  <a:gd name="T11" fmla="*/ 176 h 178"/>
                  <a:gd name="T12" fmla="*/ 9 w 50"/>
                  <a:gd name="T13" fmla="*/ 177 h 178"/>
                  <a:gd name="T14" fmla="*/ 16 w 50"/>
                  <a:gd name="T15" fmla="*/ 169 h 178"/>
                  <a:gd name="T16" fmla="*/ 32 w 50"/>
                  <a:gd name="T17" fmla="*/ 124 h 178"/>
                  <a:gd name="T18" fmla="*/ 42 w 50"/>
                  <a:gd name="T19" fmla="*/ 79 h 178"/>
                  <a:gd name="T20" fmla="*/ 48 w 50"/>
                  <a:gd name="T21" fmla="*/ 25 h 178"/>
                  <a:gd name="T22" fmla="*/ 45 w 50"/>
                  <a:gd name="T23" fmla="*/ 2 h 178"/>
                  <a:gd name="T24" fmla="*/ 41 w 50"/>
                  <a:gd name="T25" fmla="*/ 1 h 178"/>
                  <a:gd name="T26" fmla="*/ 34 w 50"/>
                  <a:gd name="T27" fmla="*/ 9 h 178"/>
                  <a:gd name="T28" fmla="*/ 19 w 50"/>
                  <a:gd name="T29" fmla="*/ 5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8">
                    <a:moveTo>
                      <a:pt x="19" y="53"/>
                    </a:moveTo>
                    <a:cubicBezTo>
                      <a:pt x="20" y="48"/>
                      <a:pt x="18" y="57"/>
                      <a:pt x="18" y="57"/>
                    </a:cubicBezTo>
                    <a:cubicBezTo>
                      <a:pt x="17" y="60"/>
                      <a:pt x="16" y="62"/>
                      <a:pt x="16" y="64"/>
                    </a:cubicBezTo>
                    <a:cubicBezTo>
                      <a:pt x="13" y="75"/>
                      <a:pt x="10" y="86"/>
                      <a:pt x="8" y="97"/>
                    </a:cubicBezTo>
                    <a:cubicBezTo>
                      <a:pt x="5" y="115"/>
                      <a:pt x="1" y="135"/>
                      <a:pt x="1" y="153"/>
                    </a:cubicBezTo>
                    <a:cubicBezTo>
                      <a:pt x="2" y="160"/>
                      <a:pt x="0" y="171"/>
                      <a:pt x="5" y="176"/>
                    </a:cubicBezTo>
                    <a:cubicBezTo>
                      <a:pt x="6" y="178"/>
                      <a:pt x="8" y="178"/>
                      <a:pt x="9" y="177"/>
                    </a:cubicBezTo>
                    <a:cubicBezTo>
                      <a:pt x="13" y="176"/>
                      <a:pt x="15" y="173"/>
                      <a:pt x="16" y="169"/>
                    </a:cubicBezTo>
                    <a:cubicBezTo>
                      <a:pt x="24" y="155"/>
                      <a:pt x="29" y="139"/>
                      <a:pt x="32" y="124"/>
                    </a:cubicBezTo>
                    <a:cubicBezTo>
                      <a:pt x="36" y="109"/>
                      <a:pt x="39" y="94"/>
                      <a:pt x="42" y="79"/>
                    </a:cubicBezTo>
                    <a:cubicBezTo>
                      <a:pt x="45" y="61"/>
                      <a:pt x="49" y="43"/>
                      <a:pt x="48" y="25"/>
                    </a:cubicBezTo>
                    <a:cubicBezTo>
                      <a:pt x="48" y="19"/>
                      <a:pt x="50" y="5"/>
                      <a:pt x="45" y="2"/>
                    </a:cubicBezTo>
                    <a:cubicBezTo>
                      <a:pt x="44" y="0"/>
                      <a:pt x="43" y="0"/>
                      <a:pt x="41" y="1"/>
                    </a:cubicBezTo>
                    <a:cubicBezTo>
                      <a:pt x="38" y="3"/>
                      <a:pt x="35" y="5"/>
                      <a:pt x="34" y="9"/>
                    </a:cubicBezTo>
                    <a:cubicBezTo>
                      <a:pt x="27" y="23"/>
                      <a:pt x="23" y="39"/>
                      <a:pt x="1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7"/>
              <p:cNvSpPr>
                <a:spLocks/>
              </p:cNvSpPr>
              <p:nvPr/>
            </p:nvSpPr>
            <p:spPr bwMode="auto">
              <a:xfrm>
                <a:off x="-4665663" y="1885950"/>
                <a:ext cx="58738" cy="209550"/>
              </a:xfrm>
              <a:custGeom>
                <a:avLst/>
                <a:gdLst>
                  <a:gd name="T0" fmla="*/ 19 w 50"/>
                  <a:gd name="T1" fmla="*/ 54 h 179"/>
                  <a:gd name="T2" fmla="*/ 18 w 50"/>
                  <a:gd name="T3" fmla="*/ 58 h 179"/>
                  <a:gd name="T4" fmla="*/ 16 w 50"/>
                  <a:gd name="T5" fmla="*/ 64 h 179"/>
                  <a:gd name="T6" fmla="*/ 8 w 50"/>
                  <a:gd name="T7" fmla="*/ 98 h 179"/>
                  <a:gd name="T8" fmla="*/ 1 w 50"/>
                  <a:gd name="T9" fmla="*/ 154 h 179"/>
                  <a:gd name="T10" fmla="*/ 5 w 50"/>
                  <a:gd name="T11" fmla="*/ 177 h 179"/>
                  <a:gd name="T12" fmla="*/ 9 w 50"/>
                  <a:gd name="T13" fmla="*/ 177 h 179"/>
                  <a:gd name="T14" fmla="*/ 16 w 50"/>
                  <a:gd name="T15" fmla="*/ 169 h 179"/>
                  <a:gd name="T16" fmla="*/ 32 w 50"/>
                  <a:gd name="T17" fmla="*/ 124 h 179"/>
                  <a:gd name="T18" fmla="*/ 42 w 50"/>
                  <a:gd name="T19" fmla="*/ 79 h 179"/>
                  <a:gd name="T20" fmla="*/ 48 w 50"/>
                  <a:gd name="T21" fmla="*/ 25 h 179"/>
                  <a:gd name="T22" fmla="*/ 45 w 50"/>
                  <a:gd name="T23" fmla="*/ 3 h 179"/>
                  <a:gd name="T24" fmla="*/ 41 w 50"/>
                  <a:gd name="T25" fmla="*/ 2 h 179"/>
                  <a:gd name="T26" fmla="*/ 34 w 50"/>
                  <a:gd name="T27" fmla="*/ 10 h 179"/>
                  <a:gd name="T28" fmla="*/ 19 w 50"/>
                  <a:gd name="T2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79">
                    <a:moveTo>
                      <a:pt x="19" y="54"/>
                    </a:moveTo>
                    <a:cubicBezTo>
                      <a:pt x="20" y="48"/>
                      <a:pt x="18" y="57"/>
                      <a:pt x="18" y="58"/>
                    </a:cubicBezTo>
                    <a:cubicBezTo>
                      <a:pt x="17" y="60"/>
                      <a:pt x="16" y="62"/>
                      <a:pt x="16" y="64"/>
                    </a:cubicBezTo>
                    <a:cubicBezTo>
                      <a:pt x="13" y="75"/>
                      <a:pt x="10" y="87"/>
                      <a:pt x="8" y="98"/>
                    </a:cubicBezTo>
                    <a:cubicBezTo>
                      <a:pt x="5" y="116"/>
                      <a:pt x="1" y="135"/>
                      <a:pt x="1" y="154"/>
                    </a:cubicBezTo>
                    <a:cubicBezTo>
                      <a:pt x="1" y="161"/>
                      <a:pt x="0" y="171"/>
                      <a:pt x="5" y="177"/>
                    </a:cubicBezTo>
                    <a:cubicBezTo>
                      <a:pt x="6" y="179"/>
                      <a:pt x="8" y="179"/>
                      <a:pt x="9" y="177"/>
                    </a:cubicBezTo>
                    <a:cubicBezTo>
                      <a:pt x="13" y="176"/>
                      <a:pt x="15" y="173"/>
                      <a:pt x="16" y="169"/>
                    </a:cubicBezTo>
                    <a:cubicBezTo>
                      <a:pt x="24" y="156"/>
                      <a:pt x="28" y="139"/>
                      <a:pt x="32" y="124"/>
                    </a:cubicBezTo>
                    <a:cubicBezTo>
                      <a:pt x="36" y="109"/>
                      <a:pt x="39" y="94"/>
                      <a:pt x="42" y="79"/>
                    </a:cubicBezTo>
                    <a:cubicBezTo>
                      <a:pt x="45" y="62"/>
                      <a:pt x="49" y="43"/>
                      <a:pt x="48" y="25"/>
                    </a:cubicBezTo>
                    <a:cubicBezTo>
                      <a:pt x="48" y="20"/>
                      <a:pt x="50" y="6"/>
                      <a:pt x="45" y="3"/>
                    </a:cubicBezTo>
                    <a:cubicBezTo>
                      <a:pt x="44" y="1"/>
                      <a:pt x="43" y="0"/>
                      <a:pt x="41" y="2"/>
                    </a:cubicBezTo>
                    <a:cubicBezTo>
                      <a:pt x="37" y="3"/>
                      <a:pt x="35" y="6"/>
                      <a:pt x="34" y="10"/>
                    </a:cubicBezTo>
                    <a:cubicBezTo>
                      <a:pt x="27" y="23"/>
                      <a:pt x="23" y="39"/>
                      <a:pt x="19"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8"/>
              <p:cNvSpPr>
                <a:spLocks/>
              </p:cNvSpPr>
              <p:nvPr/>
            </p:nvSpPr>
            <p:spPr bwMode="auto">
              <a:xfrm>
                <a:off x="-4818063" y="1865313"/>
                <a:ext cx="71438" cy="125413"/>
              </a:xfrm>
              <a:custGeom>
                <a:avLst/>
                <a:gdLst>
                  <a:gd name="T0" fmla="*/ 10 w 61"/>
                  <a:gd name="T1" fmla="*/ 62 h 107"/>
                  <a:gd name="T2" fmla="*/ 5 w 61"/>
                  <a:gd name="T3" fmla="*/ 78 h 107"/>
                  <a:gd name="T4" fmla="*/ 1 w 61"/>
                  <a:gd name="T5" fmla="*/ 92 h 107"/>
                  <a:gd name="T6" fmla="*/ 1 w 61"/>
                  <a:gd name="T7" fmla="*/ 103 h 107"/>
                  <a:gd name="T8" fmla="*/ 6 w 61"/>
                  <a:gd name="T9" fmla="*/ 107 h 107"/>
                  <a:gd name="T10" fmla="*/ 14 w 61"/>
                  <a:gd name="T11" fmla="*/ 104 h 107"/>
                  <a:gd name="T12" fmla="*/ 35 w 61"/>
                  <a:gd name="T13" fmla="*/ 80 h 107"/>
                  <a:gd name="T14" fmla="*/ 52 w 61"/>
                  <a:gd name="T15" fmla="*/ 44 h 107"/>
                  <a:gd name="T16" fmla="*/ 57 w 61"/>
                  <a:gd name="T17" fmla="*/ 30 h 107"/>
                  <a:gd name="T18" fmla="*/ 60 w 61"/>
                  <a:gd name="T19" fmla="*/ 15 h 107"/>
                  <a:gd name="T20" fmla="*/ 60 w 61"/>
                  <a:gd name="T21" fmla="*/ 5 h 107"/>
                  <a:gd name="T22" fmla="*/ 56 w 61"/>
                  <a:gd name="T23" fmla="*/ 1 h 107"/>
                  <a:gd name="T24" fmla="*/ 48 w 61"/>
                  <a:gd name="T25" fmla="*/ 3 h 107"/>
                  <a:gd name="T26" fmla="*/ 27 w 61"/>
                  <a:gd name="T27" fmla="*/ 27 h 107"/>
                  <a:gd name="T28" fmla="*/ 10 w 61"/>
                  <a:gd name="T29"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07">
                    <a:moveTo>
                      <a:pt x="10" y="62"/>
                    </a:moveTo>
                    <a:cubicBezTo>
                      <a:pt x="8" y="67"/>
                      <a:pt x="7" y="72"/>
                      <a:pt x="5" y="78"/>
                    </a:cubicBezTo>
                    <a:cubicBezTo>
                      <a:pt x="3" y="82"/>
                      <a:pt x="2" y="87"/>
                      <a:pt x="1" y="92"/>
                    </a:cubicBezTo>
                    <a:cubicBezTo>
                      <a:pt x="0" y="96"/>
                      <a:pt x="0" y="99"/>
                      <a:pt x="1" y="103"/>
                    </a:cubicBezTo>
                    <a:cubicBezTo>
                      <a:pt x="2" y="106"/>
                      <a:pt x="3" y="107"/>
                      <a:pt x="6" y="107"/>
                    </a:cubicBezTo>
                    <a:cubicBezTo>
                      <a:pt x="9" y="107"/>
                      <a:pt x="12" y="106"/>
                      <a:pt x="14" y="104"/>
                    </a:cubicBezTo>
                    <a:cubicBezTo>
                      <a:pt x="23" y="98"/>
                      <a:pt x="29" y="89"/>
                      <a:pt x="35" y="80"/>
                    </a:cubicBezTo>
                    <a:cubicBezTo>
                      <a:pt x="42" y="69"/>
                      <a:pt x="49" y="57"/>
                      <a:pt x="52" y="44"/>
                    </a:cubicBezTo>
                    <a:cubicBezTo>
                      <a:pt x="54" y="39"/>
                      <a:pt x="55" y="34"/>
                      <a:pt x="57" y="30"/>
                    </a:cubicBezTo>
                    <a:cubicBezTo>
                      <a:pt x="59" y="25"/>
                      <a:pt x="60" y="20"/>
                      <a:pt x="60" y="15"/>
                    </a:cubicBezTo>
                    <a:cubicBezTo>
                      <a:pt x="61" y="12"/>
                      <a:pt x="61" y="8"/>
                      <a:pt x="60" y="5"/>
                    </a:cubicBezTo>
                    <a:cubicBezTo>
                      <a:pt x="60" y="2"/>
                      <a:pt x="58" y="0"/>
                      <a:pt x="56" y="1"/>
                    </a:cubicBezTo>
                    <a:cubicBezTo>
                      <a:pt x="52" y="0"/>
                      <a:pt x="50" y="1"/>
                      <a:pt x="48" y="3"/>
                    </a:cubicBezTo>
                    <a:cubicBezTo>
                      <a:pt x="39" y="10"/>
                      <a:pt x="33" y="18"/>
                      <a:pt x="27" y="27"/>
                    </a:cubicBezTo>
                    <a:cubicBezTo>
                      <a:pt x="20" y="38"/>
                      <a:pt x="14" y="50"/>
                      <a:pt x="10" y="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9"/>
              <p:cNvSpPr>
                <a:spLocks/>
              </p:cNvSpPr>
              <p:nvPr/>
            </p:nvSpPr>
            <p:spPr bwMode="auto">
              <a:xfrm>
                <a:off x="-4452938" y="2197100"/>
                <a:ext cx="36513" cy="204788"/>
              </a:xfrm>
              <a:custGeom>
                <a:avLst/>
                <a:gdLst>
                  <a:gd name="T0" fmla="*/ 1 w 31"/>
                  <a:gd name="T1" fmla="*/ 57 h 176"/>
                  <a:gd name="T2" fmla="*/ 1 w 31"/>
                  <a:gd name="T3" fmla="*/ 103 h 176"/>
                  <a:gd name="T4" fmla="*/ 6 w 31"/>
                  <a:gd name="T5" fmla="*/ 155 h 176"/>
                  <a:gd name="T6" fmla="*/ 15 w 31"/>
                  <a:gd name="T7" fmla="*/ 174 h 176"/>
                  <a:gd name="T8" fmla="*/ 19 w 31"/>
                  <a:gd name="T9" fmla="*/ 174 h 176"/>
                  <a:gd name="T10" fmla="*/ 25 w 31"/>
                  <a:gd name="T11" fmla="*/ 166 h 176"/>
                  <a:gd name="T12" fmla="*/ 30 w 31"/>
                  <a:gd name="T13" fmla="*/ 122 h 176"/>
                  <a:gd name="T14" fmla="*/ 31 w 31"/>
                  <a:gd name="T15" fmla="*/ 77 h 176"/>
                  <a:gd name="T16" fmla="*/ 25 w 31"/>
                  <a:gd name="T17" fmla="*/ 23 h 176"/>
                  <a:gd name="T18" fmla="*/ 16 w 31"/>
                  <a:gd name="T19" fmla="*/ 2 h 176"/>
                  <a:gd name="T20" fmla="*/ 12 w 31"/>
                  <a:gd name="T21" fmla="*/ 2 h 176"/>
                  <a:gd name="T22" fmla="*/ 6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0" y="73"/>
                      <a:pt x="0" y="88"/>
                      <a:pt x="1" y="103"/>
                    </a:cubicBezTo>
                    <a:cubicBezTo>
                      <a:pt x="2" y="120"/>
                      <a:pt x="2" y="138"/>
                      <a:pt x="6" y="155"/>
                    </a:cubicBezTo>
                    <a:cubicBezTo>
                      <a:pt x="8" y="161"/>
                      <a:pt x="10" y="171"/>
                      <a:pt x="15" y="174"/>
                    </a:cubicBezTo>
                    <a:cubicBezTo>
                      <a:pt x="17" y="176"/>
                      <a:pt x="18" y="176"/>
                      <a:pt x="19" y="174"/>
                    </a:cubicBezTo>
                    <a:cubicBezTo>
                      <a:pt x="22" y="173"/>
                      <a:pt x="24" y="170"/>
                      <a:pt x="25" y="166"/>
                    </a:cubicBezTo>
                    <a:cubicBezTo>
                      <a:pt x="29" y="152"/>
                      <a:pt x="30" y="136"/>
                      <a:pt x="30" y="122"/>
                    </a:cubicBezTo>
                    <a:cubicBezTo>
                      <a:pt x="31" y="107"/>
                      <a:pt x="31" y="92"/>
                      <a:pt x="31" y="77"/>
                    </a:cubicBezTo>
                    <a:cubicBezTo>
                      <a:pt x="30" y="60"/>
                      <a:pt x="29" y="40"/>
                      <a:pt x="25" y="23"/>
                    </a:cubicBezTo>
                    <a:cubicBezTo>
                      <a:pt x="23" y="16"/>
                      <a:pt x="22" y="6"/>
                      <a:pt x="16" y="2"/>
                    </a:cubicBezTo>
                    <a:cubicBezTo>
                      <a:pt x="14" y="0"/>
                      <a:pt x="13" y="0"/>
                      <a:pt x="12" y="2"/>
                    </a:cubicBezTo>
                    <a:cubicBezTo>
                      <a:pt x="8" y="4"/>
                      <a:pt x="7" y="7"/>
                      <a:pt x="6" y="11"/>
                    </a:cubicBezTo>
                    <a:cubicBezTo>
                      <a:pt x="2" y="26"/>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0"/>
              <p:cNvSpPr>
                <a:spLocks/>
              </p:cNvSpPr>
              <p:nvPr/>
            </p:nvSpPr>
            <p:spPr bwMode="auto">
              <a:xfrm>
                <a:off x="-4583113" y="2381250"/>
                <a:ext cx="36513" cy="206375"/>
              </a:xfrm>
              <a:custGeom>
                <a:avLst/>
                <a:gdLst>
                  <a:gd name="T0" fmla="*/ 1 w 31"/>
                  <a:gd name="T1" fmla="*/ 57 h 176"/>
                  <a:gd name="T2" fmla="*/ 1 w 31"/>
                  <a:gd name="T3" fmla="*/ 103 h 176"/>
                  <a:gd name="T4" fmla="*/ 7 w 31"/>
                  <a:gd name="T5" fmla="*/ 154 h 176"/>
                  <a:gd name="T6" fmla="*/ 16 w 31"/>
                  <a:gd name="T7" fmla="*/ 174 h 176"/>
                  <a:gd name="T8" fmla="*/ 19 w 31"/>
                  <a:gd name="T9" fmla="*/ 174 h 176"/>
                  <a:gd name="T10" fmla="*/ 25 w 31"/>
                  <a:gd name="T11" fmla="*/ 165 h 176"/>
                  <a:gd name="T12" fmla="*/ 30 w 31"/>
                  <a:gd name="T13" fmla="*/ 122 h 176"/>
                  <a:gd name="T14" fmla="*/ 31 w 31"/>
                  <a:gd name="T15" fmla="*/ 77 h 176"/>
                  <a:gd name="T16" fmla="*/ 25 w 31"/>
                  <a:gd name="T17" fmla="*/ 23 h 176"/>
                  <a:gd name="T18" fmla="*/ 16 w 31"/>
                  <a:gd name="T19" fmla="*/ 2 h 176"/>
                  <a:gd name="T20" fmla="*/ 12 w 31"/>
                  <a:gd name="T21" fmla="*/ 2 h 176"/>
                  <a:gd name="T22" fmla="*/ 7 w 31"/>
                  <a:gd name="T23" fmla="*/ 11 h 176"/>
                  <a:gd name="T24" fmla="*/ 1 w 31"/>
                  <a:gd name="T25"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76">
                    <a:moveTo>
                      <a:pt x="1" y="57"/>
                    </a:moveTo>
                    <a:cubicBezTo>
                      <a:pt x="1" y="72"/>
                      <a:pt x="0" y="88"/>
                      <a:pt x="1" y="103"/>
                    </a:cubicBezTo>
                    <a:cubicBezTo>
                      <a:pt x="2" y="120"/>
                      <a:pt x="2" y="138"/>
                      <a:pt x="7" y="154"/>
                    </a:cubicBezTo>
                    <a:cubicBezTo>
                      <a:pt x="8" y="160"/>
                      <a:pt x="10" y="170"/>
                      <a:pt x="16" y="174"/>
                    </a:cubicBezTo>
                    <a:cubicBezTo>
                      <a:pt x="17" y="176"/>
                      <a:pt x="18" y="176"/>
                      <a:pt x="19" y="174"/>
                    </a:cubicBezTo>
                    <a:cubicBezTo>
                      <a:pt x="23" y="172"/>
                      <a:pt x="24" y="169"/>
                      <a:pt x="25" y="165"/>
                    </a:cubicBezTo>
                    <a:cubicBezTo>
                      <a:pt x="29" y="151"/>
                      <a:pt x="30" y="136"/>
                      <a:pt x="30" y="122"/>
                    </a:cubicBezTo>
                    <a:cubicBezTo>
                      <a:pt x="31" y="107"/>
                      <a:pt x="31" y="92"/>
                      <a:pt x="31" y="77"/>
                    </a:cubicBezTo>
                    <a:cubicBezTo>
                      <a:pt x="31" y="59"/>
                      <a:pt x="29" y="39"/>
                      <a:pt x="25" y="23"/>
                    </a:cubicBezTo>
                    <a:cubicBezTo>
                      <a:pt x="23" y="16"/>
                      <a:pt x="22" y="6"/>
                      <a:pt x="16" y="2"/>
                    </a:cubicBezTo>
                    <a:cubicBezTo>
                      <a:pt x="15" y="0"/>
                      <a:pt x="13" y="0"/>
                      <a:pt x="12" y="2"/>
                    </a:cubicBezTo>
                    <a:cubicBezTo>
                      <a:pt x="9" y="4"/>
                      <a:pt x="7" y="7"/>
                      <a:pt x="7" y="11"/>
                    </a:cubicBezTo>
                    <a:cubicBezTo>
                      <a:pt x="2" y="25"/>
                      <a:pt x="1" y="42"/>
                      <a:pt x="1"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1"/>
              <p:cNvSpPr>
                <a:spLocks/>
              </p:cNvSpPr>
              <p:nvPr/>
            </p:nvSpPr>
            <p:spPr bwMode="auto">
              <a:xfrm>
                <a:off x="-4503738" y="3689350"/>
                <a:ext cx="1208088" cy="2711450"/>
              </a:xfrm>
              <a:custGeom>
                <a:avLst/>
                <a:gdLst>
                  <a:gd name="T0" fmla="*/ 1030 w 1030"/>
                  <a:gd name="T1" fmla="*/ 0 h 2314"/>
                  <a:gd name="T2" fmla="*/ 647 w 1030"/>
                  <a:gd name="T3" fmla="*/ 393 h 2314"/>
                  <a:gd name="T4" fmla="*/ 201 w 1030"/>
                  <a:gd name="T5" fmla="*/ 1462 h 2314"/>
                  <a:gd name="T6" fmla="*/ 61 w 1030"/>
                  <a:gd name="T7" fmla="*/ 2122 h 2314"/>
                  <a:gd name="T8" fmla="*/ 6 w 1030"/>
                  <a:gd name="T9" fmla="*/ 2227 h 2314"/>
                  <a:gd name="T10" fmla="*/ 69 w 1030"/>
                  <a:gd name="T11" fmla="*/ 2309 h 2314"/>
                  <a:gd name="T12" fmla="*/ 110 w 1030"/>
                  <a:gd name="T13" fmla="*/ 2289 h 2314"/>
                  <a:gd name="T14" fmla="*/ 415 w 1030"/>
                  <a:gd name="T15" fmla="*/ 1830 h 2314"/>
                  <a:gd name="T16" fmla="*/ 581 w 1030"/>
                  <a:gd name="T17" fmla="*/ 1676 h 2314"/>
                  <a:gd name="T18" fmla="*/ 704 w 1030"/>
                  <a:gd name="T19" fmla="*/ 1500 h 2314"/>
                  <a:gd name="T20" fmla="*/ 952 w 1030"/>
                  <a:gd name="T21" fmla="*/ 1087 h 2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0" h="2314">
                    <a:moveTo>
                      <a:pt x="1030" y="0"/>
                    </a:moveTo>
                    <a:cubicBezTo>
                      <a:pt x="928" y="152"/>
                      <a:pt x="773" y="260"/>
                      <a:pt x="647" y="393"/>
                    </a:cubicBezTo>
                    <a:cubicBezTo>
                      <a:pt x="374" y="677"/>
                      <a:pt x="235" y="1070"/>
                      <a:pt x="201" y="1462"/>
                    </a:cubicBezTo>
                    <a:cubicBezTo>
                      <a:pt x="181" y="1689"/>
                      <a:pt x="190" y="1934"/>
                      <a:pt x="61" y="2122"/>
                    </a:cubicBezTo>
                    <a:cubicBezTo>
                      <a:pt x="39" y="2155"/>
                      <a:pt x="12" y="2187"/>
                      <a:pt x="6" y="2227"/>
                    </a:cubicBezTo>
                    <a:cubicBezTo>
                      <a:pt x="0" y="2267"/>
                      <a:pt x="30" y="2314"/>
                      <a:pt x="69" y="2309"/>
                    </a:cubicBezTo>
                    <a:cubicBezTo>
                      <a:pt x="85" y="2307"/>
                      <a:pt x="98" y="2298"/>
                      <a:pt x="110" y="2289"/>
                    </a:cubicBezTo>
                    <a:cubicBezTo>
                      <a:pt x="254" y="2174"/>
                      <a:pt x="291" y="1968"/>
                      <a:pt x="415" y="1830"/>
                    </a:cubicBezTo>
                    <a:cubicBezTo>
                      <a:pt x="465" y="1774"/>
                      <a:pt x="529" y="1731"/>
                      <a:pt x="581" y="1676"/>
                    </a:cubicBezTo>
                    <a:cubicBezTo>
                      <a:pt x="630" y="1624"/>
                      <a:pt x="667" y="1562"/>
                      <a:pt x="704" y="1500"/>
                    </a:cubicBezTo>
                    <a:cubicBezTo>
                      <a:pt x="787" y="1362"/>
                      <a:pt x="869" y="1225"/>
                      <a:pt x="952" y="1087"/>
                    </a:cubicBezTo>
                  </a:path>
                </a:pathLst>
              </a:custGeom>
              <a:solidFill>
                <a:srgbClr val="4282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2"/>
              <p:cNvSpPr>
                <a:spLocks/>
              </p:cNvSpPr>
              <p:nvPr/>
            </p:nvSpPr>
            <p:spPr bwMode="auto">
              <a:xfrm>
                <a:off x="-4662488" y="2535238"/>
                <a:ext cx="2190750" cy="2178050"/>
              </a:xfrm>
              <a:custGeom>
                <a:avLst/>
                <a:gdLst>
                  <a:gd name="T0" fmla="*/ 616 w 1866"/>
                  <a:gd name="T1" fmla="*/ 825 h 1859"/>
                  <a:gd name="T2" fmla="*/ 317 w 1866"/>
                  <a:gd name="T3" fmla="*/ 757 h 1859"/>
                  <a:gd name="T4" fmla="*/ 204 w 1866"/>
                  <a:gd name="T5" fmla="*/ 656 h 1859"/>
                  <a:gd name="T6" fmla="*/ 226 w 1866"/>
                  <a:gd name="T7" fmla="*/ 322 h 1859"/>
                  <a:gd name="T8" fmla="*/ 500 w 1866"/>
                  <a:gd name="T9" fmla="*/ 103 h 1859"/>
                  <a:gd name="T10" fmla="*/ 789 w 1866"/>
                  <a:gd name="T11" fmla="*/ 8 h 1859"/>
                  <a:gd name="T12" fmla="*/ 1069 w 1866"/>
                  <a:gd name="T13" fmla="*/ 104 h 1859"/>
                  <a:gd name="T14" fmla="*/ 1125 w 1866"/>
                  <a:gd name="T15" fmla="*/ 218 h 1859"/>
                  <a:gd name="T16" fmla="*/ 1019 w 1866"/>
                  <a:gd name="T17" fmla="*/ 478 h 1859"/>
                  <a:gd name="T18" fmla="*/ 998 w 1866"/>
                  <a:gd name="T19" fmla="*/ 718 h 1859"/>
                  <a:gd name="T20" fmla="*/ 1066 w 1866"/>
                  <a:gd name="T21" fmla="*/ 768 h 1859"/>
                  <a:gd name="T22" fmla="*/ 1081 w 1866"/>
                  <a:gd name="T23" fmla="*/ 743 h 1859"/>
                  <a:gd name="T24" fmla="*/ 1117 w 1866"/>
                  <a:gd name="T25" fmla="*/ 405 h 1859"/>
                  <a:gd name="T26" fmla="*/ 1345 w 1866"/>
                  <a:gd name="T27" fmla="*/ 287 h 1859"/>
                  <a:gd name="T28" fmla="*/ 1629 w 1866"/>
                  <a:gd name="T29" fmla="*/ 303 h 1859"/>
                  <a:gd name="T30" fmla="*/ 1820 w 1866"/>
                  <a:gd name="T31" fmla="*/ 510 h 1859"/>
                  <a:gd name="T32" fmla="*/ 1865 w 1866"/>
                  <a:gd name="T33" fmla="*/ 792 h 1859"/>
                  <a:gd name="T34" fmla="*/ 1795 w 1866"/>
                  <a:gd name="T35" fmla="*/ 1032 h 1859"/>
                  <a:gd name="T36" fmla="*/ 1482 w 1866"/>
                  <a:gd name="T37" fmla="*/ 1102 h 1859"/>
                  <a:gd name="T38" fmla="*/ 1157 w 1866"/>
                  <a:gd name="T39" fmla="*/ 1018 h 1859"/>
                  <a:gd name="T40" fmla="*/ 1070 w 1866"/>
                  <a:gd name="T41" fmla="*/ 1063 h 1859"/>
                  <a:gd name="T42" fmla="*/ 1541 w 1866"/>
                  <a:gd name="T43" fmla="*/ 1222 h 1859"/>
                  <a:gd name="T44" fmla="*/ 1650 w 1866"/>
                  <a:gd name="T45" fmla="*/ 1235 h 1859"/>
                  <a:gd name="T46" fmla="*/ 1706 w 1866"/>
                  <a:gd name="T47" fmla="*/ 1333 h 1859"/>
                  <a:gd name="T48" fmla="*/ 1627 w 1866"/>
                  <a:gd name="T49" fmla="*/ 1695 h 1859"/>
                  <a:gd name="T50" fmla="*/ 1558 w 1866"/>
                  <a:gd name="T51" fmla="*/ 1799 h 1859"/>
                  <a:gd name="T52" fmla="*/ 1396 w 1866"/>
                  <a:gd name="T53" fmla="*/ 1813 h 1859"/>
                  <a:gd name="T54" fmla="*/ 906 w 1866"/>
                  <a:gd name="T55" fmla="*/ 1196 h 1859"/>
                  <a:gd name="T56" fmla="*/ 982 w 1866"/>
                  <a:gd name="T57" fmla="*/ 1536 h 1859"/>
                  <a:gd name="T58" fmla="*/ 1129 w 1866"/>
                  <a:gd name="T59" fmla="*/ 1859 h 1859"/>
                  <a:gd name="T60" fmla="*/ 682 w 1866"/>
                  <a:gd name="T61" fmla="*/ 1854 h 1859"/>
                  <a:gd name="T62" fmla="*/ 516 w 1866"/>
                  <a:gd name="T63" fmla="*/ 1794 h 1859"/>
                  <a:gd name="T64" fmla="*/ 562 w 1866"/>
                  <a:gd name="T65" fmla="*/ 1591 h 1859"/>
                  <a:gd name="T66" fmla="*/ 726 w 1866"/>
                  <a:gd name="T67" fmla="*/ 1200 h 1859"/>
                  <a:gd name="T68" fmla="*/ 712 w 1866"/>
                  <a:gd name="T69" fmla="*/ 1152 h 1859"/>
                  <a:gd name="T70" fmla="*/ 679 w 1866"/>
                  <a:gd name="T71" fmla="*/ 1169 h 1859"/>
                  <a:gd name="T72" fmla="*/ 487 w 1866"/>
                  <a:gd name="T73" fmla="*/ 1660 h 1859"/>
                  <a:gd name="T74" fmla="*/ 455 w 1866"/>
                  <a:gd name="T75" fmla="*/ 1703 h 1859"/>
                  <a:gd name="T76" fmla="*/ 390 w 1866"/>
                  <a:gd name="T77" fmla="*/ 1711 h 1859"/>
                  <a:gd name="T78" fmla="*/ 100 w 1866"/>
                  <a:gd name="T79" fmla="*/ 1517 h 1859"/>
                  <a:gd name="T80" fmla="*/ 16 w 1866"/>
                  <a:gd name="T81" fmla="*/ 1221 h 1859"/>
                  <a:gd name="T82" fmla="*/ 45 w 1866"/>
                  <a:gd name="T83" fmla="*/ 900 h 1859"/>
                  <a:gd name="T84" fmla="*/ 307 w 1866"/>
                  <a:gd name="T85" fmla="*/ 751 h 1859"/>
                  <a:gd name="T86" fmla="*/ 449 w 1866"/>
                  <a:gd name="T87" fmla="*/ 845 h 1859"/>
                  <a:gd name="T88" fmla="*/ 616 w 1866"/>
                  <a:gd name="T89" fmla="*/ 825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6" h="1859">
                    <a:moveTo>
                      <a:pt x="616" y="825"/>
                    </a:moveTo>
                    <a:cubicBezTo>
                      <a:pt x="513" y="833"/>
                      <a:pt x="407" y="809"/>
                      <a:pt x="317" y="757"/>
                    </a:cubicBezTo>
                    <a:cubicBezTo>
                      <a:pt x="273" y="731"/>
                      <a:pt x="232" y="699"/>
                      <a:pt x="204" y="656"/>
                    </a:cubicBezTo>
                    <a:cubicBezTo>
                      <a:pt x="140" y="556"/>
                      <a:pt x="160" y="420"/>
                      <a:pt x="226" y="322"/>
                    </a:cubicBezTo>
                    <a:cubicBezTo>
                      <a:pt x="292" y="223"/>
                      <a:pt x="395" y="157"/>
                      <a:pt x="500" y="103"/>
                    </a:cubicBezTo>
                    <a:cubicBezTo>
                      <a:pt x="591" y="57"/>
                      <a:pt x="687" y="16"/>
                      <a:pt x="789" y="8"/>
                    </a:cubicBezTo>
                    <a:cubicBezTo>
                      <a:pt x="891" y="0"/>
                      <a:pt x="999" y="29"/>
                      <a:pt x="1069" y="104"/>
                    </a:cubicBezTo>
                    <a:cubicBezTo>
                      <a:pt x="1099" y="135"/>
                      <a:pt x="1121" y="175"/>
                      <a:pt x="1125" y="218"/>
                    </a:cubicBezTo>
                    <a:cubicBezTo>
                      <a:pt x="1134" y="313"/>
                      <a:pt x="1058" y="392"/>
                      <a:pt x="1019" y="478"/>
                    </a:cubicBezTo>
                    <a:cubicBezTo>
                      <a:pt x="985" y="553"/>
                      <a:pt x="978" y="639"/>
                      <a:pt x="998" y="718"/>
                    </a:cubicBezTo>
                    <a:cubicBezTo>
                      <a:pt x="1007" y="751"/>
                      <a:pt x="1040" y="788"/>
                      <a:pt x="1066" y="768"/>
                    </a:cubicBezTo>
                    <a:cubicBezTo>
                      <a:pt x="1074" y="762"/>
                      <a:pt x="1078" y="753"/>
                      <a:pt x="1081" y="743"/>
                    </a:cubicBezTo>
                    <a:cubicBezTo>
                      <a:pt x="1117" y="634"/>
                      <a:pt x="1059" y="504"/>
                      <a:pt x="1117" y="405"/>
                    </a:cubicBezTo>
                    <a:cubicBezTo>
                      <a:pt x="1162" y="328"/>
                      <a:pt x="1258" y="301"/>
                      <a:pt x="1345" y="287"/>
                    </a:cubicBezTo>
                    <a:cubicBezTo>
                      <a:pt x="1440" y="272"/>
                      <a:pt x="1541" y="265"/>
                      <a:pt x="1629" y="303"/>
                    </a:cubicBezTo>
                    <a:cubicBezTo>
                      <a:pt x="1717" y="341"/>
                      <a:pt x="1783" y="421"/>
                      <a:pt x="1820" y="510"/>
                    </a:cubicBezTo>
                    <a:cubicBezTo>
                      <a:pt x="1856" y="599"/>
                      <a:pt x="1866" y="696"/>
                      <a:pt x="1865" y="792"/>
                    </a:cubicBezTo>
                    <a:cubicBezTo>
                      <a:pt x="1863" y="878"/>
                      <a:pt x="1852" y="969"/>
                      <a:pt x="1795" y="1032"/>
                    </a:cubicBezTo>
                    <a:cubicBezTo>
                      <a:pt x="1721" y="1116"/>
                      <a:pt x="1592" y="1125"/>
                      <a:pt x="1482" y="1102"/>
                    </a:cubicBezTo>
                    <a:cubicBezTo>
                      <a:pt x="1373" y="1078"/>
                      <a:pt x="1269" y="1029"/>
                      <a:pt x="1157" y="1018"/>
                    </a:cubicBezTo>
                    <a:cubicBezTo>
                      <a:pt x="1120" y="1015"/>
                      <a:pt x="1071" y="1026"/>
                      <a:pt x="1070" y="1063"/>
                    </a:cubicBezTo>
                    <a:cubicBezTo>
                      <a:pt x="1200" y="1172"/>
                      <a:pt x="1372" y="1230"/>
                      <a:pt x="1541" y="1222"/>
                    </a:cubicBezTo>
                    <a:cubicBezTo>
                      <a:pt x="1578" y="1220"/>
                      <a:pt x="1618" y="1216"/>
                      <a:pt x="1650" y="1235"/>
                    </a:cubicBezTo>
                    <a:cubicBezTo>
                      <a:pt x="1684" y="1255"/>
                      <a:pt x="1700" y="1295"/>
                      <a:pt x="1706" y="1333"/>
                    </a:cubicBezTo>
                    <a:cubicBezTo>
                      <a:pt x="1728" y="1457"/>
                      <a:pt x="1677" y="1580"/>
                      <a:pt x="1627" y="1695"/>
                    </a:cubicBezTo>
                    <a:cubicBezTo>
                      <a:pt x="1611" y="1733"/>
                      <a:pt x="1592" y="1774"/>
                      <a:pt x="1558" y="1799"/>
                    </a:cubicBezTo>
                    <a:cubicBezTo>
                      <a:pt x="1512" y="1831"/>
                      <a:pt x="1451" y="1826"/>
                      <a:pt x="1396" y="1813"/>
                    </a:cubicBezTo>
                    <a:cubicBezTo>
                      <a:pt x="1122" y="1745"/>
                      <a:pt x="910" y="1479"/>
                      <a:pt x="906" y="1196"/>
                    </a:cubicBezTo>
                    <a:cubicBezTo>
                      <a:pt x="880" y="1312"/>
                      <a:pt x="926" y="1432"/>
                      <a:pt x="982" y="1536"/>
                    </a:cubicBezTo>
                    <a:cubicBezTo>
                      <a:pt x="1038" y="1641"/>
                      <a:pt x="1106" y="1743"/>
                      <a:pt x="1129" y="1859"/>
                    </a:cubicBezTo>
                    <a:cubicBezTo>
                      <a:pt x="980" y="1857"/>
                      <a:pt x="831" y="1855"/>
                      <a:pt x="682" y="1854"/>
                    </a:cubicBezTo>
                    <a:cubicBezTo>
                      <a:pt x="621" y="1853"/>
                      <a:pt x="548" y="1847"/>
                      <a:pt x="516" y="1794"/>
                    </a:cubicBezTo>
                    <a:cubicBezTo>
                      <a:pt x="477" y="1732"/>
                      <a:pt x="523" y="1653"/>
                      <a:pt x="562" y="1591"/>
                    </a:cubicBezTo>
                    <a:cubicBezTo>
                      <a:pt x="637" y="1470"/>
                      <a:pt x="693" y="1338"/>
                      <a:pt x="726" y="1200"/>
                    </a:cubicBezTo>
                    <a:cubicBezTo>
                      <a:pt x="730" y="1182"/>
                      <a:pt x="730" y="1157"/>
                      <a:pt x="712" y="1152"/>
                    </a:cubicBezTo>
                    <a:cubicBezTo>
                      <a:pt x="699" y="1149"/>
                      <a:pt x="688" y="1159"/>
                      <a:pt x="679" y="1169"/>
                    </a:cubicBezTo>
                    <a:cubicBezTo>
                      <a:pt x="565" y="1304"/>
                      <a:pt x="558" y="1498"/>
                      <a:pt x="487" y="1660"/>
                    </a:cubicBezTo>
                    <a:cubicBezTo>
                      <a:pt x="479" y="1676"/>
                      <a:pt x="470" y="1693"/>
                      <a:pt x="455" y="1703"/>
                    </a:cubicBezTo>
                    <a:cubicBezTo>
                      <a:pt x="437" y="1716"/>
                      <a:pt x="412" y="1714"/>
                      <a:pt x="390" y="1711"/>
                    </a:cubicBezTo>
                    <a:cubicBezTo>
                      <a:pt x="271" y="1693"/>
                      <a:pt x="162" y="1620"/>
                      <a:pt x="100" y="1517"/>
                    </a:cubicBezTo>
                    <a:cubicBezTo>
                      <a:pt x="46" y="1428"/>
                      <a:pt x="28" y="1323"/>
                      <a:pt x="16" y="1221"/>
                    </a:cubicBezTo>
                    <a:cubicBezTo>
                      <a:pt x="4" y="1112"/>
                      <a:pt x="0" y="999"/>
                      <a:pt x="45" y="900"/>
                    </a:cubicBezTo>
                    <a:cubicBezTo>
                      <a:pt x="91" y="801"/>
                      <a:pt x="201" y="724"/>
                      <a:pt x="307" y="751"/>
                    </a:cubicBezTo>
                    <a:cubicBezTo>
                      <a:pt x="362" y="765"/>
                      <a:pt x="408" y="805"/>
                      <a:pt x="449" y="845"/>
                    </a:cubicBezTo>
                    <a:cubicBezTo>
                      <a:pt x="505" y="898"/>
                      <a:pt x="566" y="766"/>
                      <a:pt x="616" y="825"/>
                    </a:cubicBezTo>
                  </a:path>
                </a:pathLst>
              </a:custGeom>
              <a:solidFill>
                <a:srgbClr val="E08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13"/>
              <p:cNvSpPr>
                <a:spLocks/>
              </p:cNvSpPr>
              <p:nvPr/>
            </p:nvSpPr>
            <p:spPr bwMode="auto">
              <a:xfrm>
                <a:off x="-3962400" y="3414713"/>
                <a:ext cx="600075" cy="427038"/>
              </a:xfrm>
              <a:custGeom>
                <a:avLst/>
                <a:gdLst>
                  <a:gd name="T0" fmla="*/ 482 w 511"/>
                  <a:gd name="T1" fmla="*/ 93 h 364"/>
                  <a:gd name="T2" fmla="*/ 307 w 511"/>
                  <a:gd name="T3" fmla="*/ 315 h 364"/>
                  <a:gd name="T4" fmla="*/ 28 w 511"/>
                  <a:gd name="T5" fmla="*/ 270 h 364"/>
                  <a:gd name="T6" fmla="*/ 203 w 511"/>
                  <a:gd name="T7" fmla="*/ 49 h 364"/>
                  <a:gd name="T8" fmla="*/ 482 w 511"/>
                  <a:gd name="T9" fmla="*/ 93 h 364"/>
                </a:gdLst>
                <a:ahLst/>
                <a:cxnLst>
                  <a:cxn ang="0">
                    <a:pos x="T0" y="T1"/>
                  </a:cxn>
                  <a:cxn ang="0">
                    <a:pos x="T2" y="T3"/>
                  </a:cxn>
                  <a:cxn ang="0">
                    <a:pos x="T4" y="T5"/>
                  </a:cxn>
                  <a:cxn ang="0">
                    <a:pos x="T6" y="T7"/>
                  </a:cxn>
                  <a:cxn ang="0">
                    <a:pos x="T8" y="T9"/>
                  </a:cxn>
                </a:cxnLst>
                <a:rect l="0" t="0" r="r" b="b"/>
                <a:pathLst>
                  <a:path w="511" h="364">
                    <a:moveTo>
                      <a:pt x="482" y="93"/>
                    </a:moveTo>
                    <a:cubicBezTo>
                      <a:pt x="511" y="167"/>
                      <a:pt x="433" y="266"/>
                      <a:pt x="307" y="315"/>
                    </a:cubicBezTo>
                    <a:cubicBezTo>
                      <a:pt x="182" y="364"/>
                      <a:pt x="57" y="344"/>
                      <a:pt x="28" y="270"/>
                    </a:cubicBezTo>
                    <a:cubicBezTo>
                      <a:pt x="0" y="197"/>
                      <a:pt x="78" y="98"/>
                      <a:pt x="203" y="49"/>
                    </a:cubicBezTo>
                    <a:cubicBezTo>
                      <a:pt x="329" y="0"/>
                      <a:pt x="454" y="20"/>
                      <a:pt x="482" y="93"/>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4"/>
              <p:cNvSpPr>
                <a:spLocks/>
              </p:cNvSpPr>
              <p:nvPr/>
            </p:nvSpPr>
            <p:spPr bwMode="auto">
              <a:xfrm>
                <a:off x="-4094163" y="2908300"/>
                <a:ext cx="484188" cy="820738"/>
              </a:xfrm>
              <a:custGeom>
                <a:avLst/>
                <a:gdLst>
                  <a:gd name="T0" fmla="*/ 313 w 413"/>
                  <a:gd name="T1" fmla="*/ 671 h 700"/>
                  <a:gd name="T2" fmla="*/ 285 w 413"/>
                  <a:gd name="T3" fmla="*/ 70 h 700"/>
                  <a:gd name="T4" fmla="*/ 41 w 413"/>
                  <a:gd name="T5" fmla="*/ 71 h 700"/>
                  <a:gd name="T6" fmla="*/ 4 w 413"/>
                  <a:gd name="T7" fmla="*/ 125 h 700"/>
                  <a:gd name="T8" fmla="*/ 39 w 413"/>
                  <a:gd name="T9" fmla="*/ 173 h 700"/>
                  <a:gd name="T10" fmla="*/ 273 w 413"/>
                  <a:gd name="T11" fmla="*/ 265 h 700"/>
                  <a:gd name="T12" fmla="*/ 309 w 413"/>
                  <a:gd name="T13" fmla="*/ 480 h 700"/>
                  <a:gd name="T14" fmla="*/ 275 w 413"/>
                  <a:gd name="T15" fmla="*/ 693 h 700"/>
                  <a:gd name="T16" fmla="*/ 313 w 413"/>
                  <a:gd name="T17" fmla="*/ 671 h 700"/>
                  <a:gd name="T18" fmla="*/ 268 w 413"/>
                  <a:gd name="T19"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700">
                    <a:moveTo>
                      <a:pt x="313" y="671"/>
                    </a:moveTo>
                    <a:cubicBezTo>
                      <a:pt x="408" y="455"/>
                      <a:pt x="413" y="182"/>
                      <a:pt x="285" y="70"/>
                    </a:cubicBezTo>
                    <a:cubicBezTo>
                      <a:pt x="225" y="17"/>
                      <a:pt x="125" y="0"/>
                      <a:pt x="41" y="71"/>
                    </a:cubicBezTo>
                    <a:cubicBezTo>
                      <a:pt x="24" y="85"/>
                      <a:pt x="7" y="105"/>
                      <a:pt x="4" y="125"/>
                    </a:cubicBezTo>
                    <a:cubicBezTo>
                      <a:pt x="0" y="151"/>
                      <a:pt x="20" y="165"/>
                      <a:pt x="39" y="173"/>
                    </a:cubicBezTo>
                    <a:cubicBezTo>
                      <a:pt x="118" y="204"/>
                      <a:pt x="221" y="199"/>
                      <a:pt x="273" y="265"/>
                    </a:cubicBezTo>
                    <a:cubicBezTo>
                      <a:pt x="314" y="316"/>
                      <a:pt x="316" y="399"/>
                      <a:pt x="309" y="480"/>
                    </a:cubicBezTo>
                    <a:cubicBezTo>
                      <a:pt x="303" y="550"/>
                      <a:pt x="292" y="621"/>
                      <a:pt x="275" y="693"/>
                    </a:cubicBezTo>
                    <a:cubicBezTo>
                      <a:pt x="274" y="698"/>
                      <a:pt x="318" y="670"/>
                      <a:pt x="313" y="671"/>
                    </a:cubicBezTo>
                    <a:cubicBezTo>
                      <a:pt x="309" y="672"/>
                      <a:pt x="313" y="671"/>
                      <a:pt x="268" y="70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15"/>
              <p:cNvSpPr>
                <a:spLocks/>
              </p:cNvSpPr>
              <p:nvPr/>
            </p:nvSpPr>
            <p:spPr bwMode="auto">
              <a:xfrm>
                <a:off x="-4119563" y="2924175"/>
                <a:ext cx="487363" cy="817563"/>
              </a:xfrm>
              <a:custGeom>
                <a:avLst/>
                <a:gdLst>
                  <a:gd name="T0" fmla="*/ 340 w 415"/>
                  <a:gd name="T1" fmla="*/ 662 h 698"/>
                  <a:gd name="T2" fmla="*/ 410 w 415"/>
                  <a:gd name="T3" fmla="*/ 313 h 698"/>
                  <a:gd name="T4" fmla="*/ 307 w 415"/>
                  <a:gd name="T5" fmla="*/ 48 h 698"/>
                  <a:gd name="T6" fmla="*/ 164 w 415"/>
                  <a:gd name="T7" fmla="*/ 5 h 698"/>
                  <a:gd name="T8" fmla="*/ 22 w 415"/>
                  <a:gd name="T9" fmla="*/ 96 h 698"/>
                  <a:gd name="T10" fmla="*/ 101 w 415"/>
                  <a:gd name="T11" fmla="*/ 180 h 698"/>
                  <a:gd name="T12" fmla="*/ 264 w 415"/>
                  <a:gd name="T13" fmla="*/ 232 h 698"/>
                  <a:gd name="T14" fmla="*/ 325 w 415"/>
                  <a:gd name="T15" fmla="*/ 439 h 698"/>
                  <a:gd name="T16" fmla="*/ 311 w 415"/>
                  <a:gd name="T17" fmla="*/ 567 h 698"/>
                  <a:gd name="T18" fmla="*/ 299 w 415"/>
                  <a:gd name="T19" fmla="*/ 632 h 698"/>
                  <a:gd name="T20" fmla="*/ 293 w 415"/>
                  <a:gd name="T21" fmla="*/ 663 h 698"/>
                  <a:gd name="T22" fmla="*/ 289 w 415"/>
                  <a:gd name="T23" fmla="*/ 682 h 698"/>
                  <a:gd name="T24" fmla="*/ 296 w 415"/>
                  <a:gd name="T25" fmla="*/ 687 h 698"/>
                  <a:gd name="T26" fmla="*/ 340 w 415"/>
                  <a:gd name="T27" fmla="*/ 662 h 698"/>
                  <a:gd name="T28" fmla="*/ 336 w 415"/>
                  <a:gd name="T29" fmla="*/ 651 h 698"/>
                  <a:gd name="T30" fmla="*/ 326 w 415"/>
                  <a:gd name="T31" fmla="*/ 654 h 698"/>
                  <a:gd name="T32" fmla="*/ 286 w 415"/>
                  <a:gd name="T33" fmla="*/ 681 h 698"/>
                  <a:gd name="T34" fmla="*/ 293 w 415"/>
                  <a:gd name="T35" fmla="*/ 693 h 698"/>
                  <a:gd name="T36" fmla="*/ 329 w 415"/>
                  <a:gd name="T37" fmla="*/ 669 h 698"/>
                  <a:gd name="T38" fmla="*/ 333 w 415"/>
                  <a:gd name="T39" fmla="*/ 665 h 698"/>
                  <a:gd name="T40" fmla="*/ 328 w 415"/>
                  <a:gd name="T41" fmla="*/ 655 h 698"/>
                  <a:gd name="T42" fmla="*/ 296 w 415"/>
                  <a:gd name="T43" fmla="*/ 674 h 698"/>
                  <a:gd name="T44" fmla="*/ 303 w 415"/>
                  <a:gd name="T45" fmla="*/ 679 h 698"/>
                  <a:gd name="T46" fmla="*/ 309 w 415"/>
                  <a:gd name="T47" fmla="*/ 655 h 698"/>
                  <a:gd name="T48" fmla="*/ 314 w 415"/>
                  <a:gd name="T49" fmla="*/ 632 h 698"/>
                  <a:gd name="T50" fmla="*/ 323 w 415"/>
                  <a:gd name="T51" fmla="*/ 578 h 698"/>
                  <a:gd name="T52" fmla="*/ 336 w 415"/>
                  <a:gd name="T53" fmla="*/ 482 h 698"/>
                  <a:gd name="T54" fmla="*/ 328 w 415"/>
                  <a:gd name="T55" fmla="*/ 304 h 698"/>
                  <a:gd name="T56" fmla="*/ 240 w 415"/>
                  <a:gd name="T57" fmla="*/ 203 h 698"/>
                  <a:gd name="T58" fmla="*/ 94 w 415"/>
                  <a:gd name="T59" fmla="*/ 164 h 698"/>
                  <a:gd name="T60" fmla="*/ 32 w 415"/>
                  <a:gd name="T61" fmla="*/ 113 h 698"/>
                  <a:gd name="T62" fmla="*/ 104 w 415"/>
                  <a:gd name="T63" fmla="*/ 37 h 698"/>
                  <a:gd name="T64" fmla="*/ 268 w 415"/>
                  <a:gd name="T65" fmla="*/ 39 h 698"/>
                  <a:gd name="T66" fmla="*/ 395 w 415"/>
                  <a:gd name="T67" fmla="*/ 281 h 698"/>
                  <a:gd name="T68" fmla="*/ 328 w 415"/>
                  <a:gd name="T69" fmla="*/ 655 h 698"/>
                  <a:gd name="T70" fmla="*/ 340 w 415"/>
                  <a:gd name="T71" fmla="*/ 66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5" h="698">
                    <a:moveTo>
                      <a:pt x="340" y="662"/>
                    </a:moveTo>
                    <a:cubicBezTo>
                      <a:pt x="388" y="552"/>
                      <a:pt x="415" y="432"/>
                      <a:pt x="410" y="313"/>
                    </a:cubicBezTo>
                    <a:cubicBezTo>
                      <a:pt x="407" y="218"/>
                      <a:pt x="383" y="111"/>
                      <a:pt x="307" y="48"/>
                    </a:cubicBezTo>
                    <a:cubicBezTo>
                      <a:pt x="267" y="16"/>
                      <a:pt x="215" y="0"/>
                      <a:pt x="164" y="5"/>
                    </a:cubicBezTo>
                    <a:cubicBezTo>
                      <a:pt x="111" y="11"/>
                      <a:pt x="44" y="44"/>
                      <a:pt x="22" y="96"/>
                    </a:cubicBezTo>
                    <a:cubicBezTo>
                      <a:pt x="0" y="150"/>
                      <a:pt x="62" y="170"/>
                      <a:pt x="101" y="180"/>
                    </a:cubicBezTo>
                    <a:cubicBezTo>
                      <a:pt x="156" y="194"/>
                      <a:pt x="217" y="199"/>
                      <a:pt x="264" y="232"/>
                    </a:cubicBezTo>
                    <a:cubicBezTo>
                      <a:pt x="327" y="278"/>
                      <a:pt x="329" y="368"/>
                      <a:pt x="325" y="439"/>
                    </a:cubicBezTo>
                    <a:cubicBezTo>
                      <a:pt x="323" y="482"/>
                      <a:pt x="318" y="525"/>
                      <a:pt x="311" y="567"/>
                    </a:cubicBezTo>
                    <a:cubicBezTo>
                      <a:pt x="308" y="589"/>
                      <a:pt x="304" y="610"/>
                      <a:pt x="299" y="632"/>
                    </a:cubicBezTo>
                    <a:cubicBezTo>
                      <a:pt x="297" y="642"/>
                      <a:pt x="295" y="652"/>
                      <a:pt x="293" y="663"/>
                    </a:cubicBezTo>
                    <a:cubicBezTo>
                      <a:pt x="292" y="668"/>
                      <a:pt x="288" y="676"/>
                      <a:pt x="289" y="682"/>
                    </a:cubicBezTo>
                    <a:cubicBezTo>
                      <a:pt x="290" y="685"/>
                      <a:pt x="293" y="687"/>
                      <a:pt x="296" y="687"/>
                    </a:cubicBezTo>
                    <a:cubicBezTo>
                      <a:pt x="308" y="689"/>
                      <a:pt x="334" y="671"/>
                      <a:pt x="340" y="662"/>
                    </a:cubicBezTo>
                    <a:cubicBezTo>
                      <a:pt x="343" y="658"/>
                      <a:pt x="340" y="652"/>
                      <a:pt x="336" y="651"/>
                    </a:cubicBezTo>
                    <a:cubicBezTo>
                      <a:pt x="332" y="651"/>
                      <a:pt x="329" y="652"/>
                      <a:pt x="326" y="654"/>
                    </a:cubicBezTo>
                    <a:cubicBezTo>
                      <a:pt x="312" y="662"/>
                      <a:pt x="299" y="672"/>
                      <a:pt x="286" y="681"/>
                    </a:cubicBezTo>
                    <a:cubicBezTo>
                      <a:pt x="278" y="686"/>
                      <a:pt x="285" y="698"/>
                      <a:pt x="293" y="693"/>
                    </a:cubicBezTo>
                    <a:cubicBezTo>
                      <a:pt x="305" y="685"/>
                      <a:pt x="317" y="677"/>
                      <a:pt x="329" y="669"/>
                    </a:cubicBezTo>
                    <a:cubicBezTo>
                      <a:pt x="334" y="666"/>
                      <a:pt x="337" y="666"/>
                      <a:pt x="333" y="665"/>
                    </a:cubicBezTo>
                    <a:cubicBezTo>
                      <a:pt x="331" y="661"/>
                      <a:pt x="330" y="658"/>
                      <a:pt x="328" y="655"/>
                    </a:cubicBezTo>
                    <a:cubicBezTo>
                      <a:pt x="325" y="659"/>
                      <a:pt x="302" y="674"/>
                      <a:pt x="296" y="674"/>
                    </a:cubicBezTo>
                    <a:cubicBezTo>
                      <a:pt x="298" y="675"/>
                      <a:pt x="301" y="677"/>
                      <a:pt x="303" y="679"/>
                    </a:cubicBezTo>
                    <a:cubicBezTo>
                      <a:pt x="302" y="674"/>
                      <a:pt x="308" y="659"/>
                      <a:pt x="309" y="655"/>
                    </a:cubicBezTo>
                    <a:cubicBezTo>
                      <a:pt x="310" y="647"/>
                      <a:pt x="312" y="639"/>
                      <a:pt x="314" y="632"/>
                    </a:cubicBezTo>
                    <a:cubicBezTo>
                      <a:pt x="317" y="614"/>
                      <a:pt x="320" y="596"/>
                      <a:pt x="323" y="578"/>
                    </a:cubicBezTo>
                    <a:cubicBezTo>
                      <a:pt x="328" y="546"/>
                      <a:pt x="333" y="514"/>
                      <a:pt x="336" y="482"/>
                    </a:cubicBezTo>
                    <a:cubicBezTo>
                      <a:pt x="341" y="423"/>
                      <a:pt x="345" y="361"/>
                      <a:pt x="328" y="304"/>
                    </a:cubicBezTo>
                    <a:cubicBezTo>
                      <a:pt x="314" y="258"/>
                      <a:pt x="284" y="223"/>
                      <a:pt x="240" y="203"/>
                    </a:cubicBezTo>
                    <a:cubicBezTo>
                      <a:pt x="194" y="183"/>
                      <a:pt x="143" y="178"/>
                      <a:pt x="94" y="164"/>
                    </a:cubicBezTo>
                    <a:cubicBezTo>
                      <a:pt x="69" y="157"/>
                      <a:pt x="28" y="147"/>
                      <a:pt x="32" y="113"/>
                    </a:cubicBezTo>
                    <a:cubicBezTo>
                      <a:pt x="37" y="79"/>
                      <a:pt x="76" y="52"/>
                      <a:pt x="104" y="37"/>
                    </a:cubicBezTo>
                    <a:cubicBezTo>
                      <a:pt x="156" y="11"/>
                      <a:pt x="217" y="12"/>
                      <a:pt x="268" y="39"/>
                    </a:cubicBezTo>
                    <a:cubicBezTo>
                      <a:pt x="354" y="85"/>
                      <a:pt x="387" y="190"/>
                      <a:pt x="395" y="281"/>
                    </a:cubicBezTo>
                    <a:cubicBezTo>
                      <a:pt x="406" y="408"/>
                      <a:pt x="379" y="539"/>
                      <a:pt x="328" y="655"/>
                    </a:cubicBezTo>
                    <a:cubicBezTo>
                      <a:pt x="325" y="663"/>
                      <a:pt x="337" y="670"/>
                      <a:pt x="340" y="6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6"/>
              <p:cNvSpPr>
                <a:spLocks/>
              </p:cNvSpPr>
              <p:nvPr/>
            </p:nvSpPr>
            <p:spPr bwMode="auto">
              <a:xfrm>
                <a:off x="-3856038" y="3495675"/>
                <a:ext cx="388938" cy="265113"/>
              </a:xfrm>
              <a:custGeom>
                <a:avLst/>
                <a:gdLst>
                  <a:gd name="T0" fmla="*/ 312 w 331"/>
                  <a:gd name="T1" fmla="*/ 45 h 226"/>
                  <a:gd name="T2" fmla="*/ 200 w 331"/>
                  <a:gd name="T3" fmla="*/ 189 h 226"/>
                  <a:gd name="T4" fmla="*/ 19 w 331"/>
                  <a:gd name="T5" fmla="*/ 181 h 226"/>
                  <a:gd name="T6" fmla="*/ 130 w 331"/>
                  <a:gd name="T7" fmla="*/ 37 h 226"/>
                  <a:gd name="T8" fmla="*/ 312 w 331"/>
                  <a:gd name="T9" fmla="*/ 45 h 226"/>
                </a:gdLst>
                <a:ahLst/>
                <a:cxnLst>
                  <a:cxn ang="0">
                    <a:pos x="T0" y="T1"/>
                  </a:cxn>
                  <a:cxn ang="0">
                    <a:pos x="T2" y="T3"/>
                  </a:cxn>
                  <a:cxn ang="0">
                    <a:pos x="T4" y="T5"/>
                  </a:cxn>
                  <a:cxn ang="0">
                    <a:pos x="T6" y="T7"/>
                  </a:cxn>
                  <a:cxn ang="0">
                    <a:pos x="T8" y="T9"/>
                  </a:cxn>
                </a:cxnLst>
                <a:rect l="0" t="0" r="r" b="b"/>
                <a:pathLst>
                  <a:path w="331" h="226">
                    <a:moveTo>
                      <a:pt x="312" y="45"/>
                    </a:moveTo>
                    <a:cubicBezTo>
                      <a:pt x="331" y="87"/>
                      <a:pt x="281" y="151"/>
                      <a:pt x="200" y="189"/>
                    </a:cubicBezTo>
                    <a:cubicBezTo>
                      <a:pt x="119" y="226"/>
                      <a:pt x="38" y="222"/>
                      <a:pt x="19" y="181"/>
                    </a:cubicBezTo>
                    <a:cubicBezTo>
                      <a:pt x="0" y="139"/>
                      <a:pt x="50" y="75"/>
                      <a:pt x="130" y="37"/>
                    </a:cubicBezTo>
                    <a:cubicBezTo>
                      <a:pt x="211" y="0"/>
                      <a:pt x="292" y="3"/>
                      <a:pt x="312"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17"/>
              <p:cNvSpPr>
                <a:spLocks/>
              </p:cNvSpPr>
              <p:nvPr/>
            </p:nvSpPr>
            <p:spPr bwMode="auto">
              <a:xfrm>
                <a:off x="-4035425" y="3748088"/>
                <a:ext cx="147638" cy="255588"/>
              </a:xfrm>
              <a:custGeom>
                <a:avLst/>
                <a:gdLst>
                  <a:gd name="T0" fmla="*/ 108 w 126"/>
                  <a:gd name="T1" fmla="*/ 5 h 219"/>
                  <a:gd name="T2" fmla="*/ 1 w 126"/>
                  <a:gd name="T3" fmla="*/ 206 h 219"/>
                  <a:gd name="T4" fmla="*/ 21 w 126"/>
                  <a:gd name="T5" fmla="*/ 206 h 219"/>
                  <a:gd name="T6" fmla="*/ 114 w 126"/>
                  <a:gd name="T7" fmla="*/ 24 h 219"/>
                  <a:gd name="T8" fmla="*/ 108 w 126"/>
                  <a:gd name="T9" fmla="*/ 5 h 219"/>
                </a:gdLst>
                <a:ahLst/>
                <a:cxnLst>
                  <a:cxn ang="0">
                    <a:pos x="T0" y="T1"/>
                  </a:cxn>
                  <a:cxn ang="0">
                    <a:pos x="T2" y="T3"/>
                  </a:cxn>
                  <a:cxn ang="0">
                    <a:pos x="T4" y="T5"/>
                  </a:cxn>
                  <a:cxn ang="0">
                    <a:pos x="T6" y="T7"/>
                  </a:cxn>
                  <a:cxn ang="0">
                    <a:pos x="T8" y="T9"/>
                  </a:cxn>
                </a:cxnLst>
                <a:rect l="0" t="0" r="r" b="b"/>
                <a:pathLst>
                  <a:path w="126" h="219">
                    <a:moveTo>
                      <a:pt x="108" y="5"/>
                    </a:moveTo>
                    <a:cubicBezTo>
                      <a:pt x="26" y="36"/>
                      <a:pt x="7" y="127"/>
                      <a:pt x="1" y="206"/>
                    </a:cubicBezTo>
                    <a:cubicBezTo>
                      <a:pt x="0" y="219"/>
                      <a:pt x="20" y="219"/>
                      <a:pt x="21" y="206"/>
                    </a:cubicBezTo>
                    <a:cubicBezTo>
                      <a:pt x="26" y="137"/>
                      <a:pt x="41" y="52"/>
                      <a:pt x="114" y="24"/>
                    </a:cubicBezTo>
                    <a:cubicBezTo>
                      <a:pt x="126" y="19"/>
                      <a:pt x="121" y="0"/>
                      <a:pt x="108" y="5"/>
                    </a:cubicBezTo>
                  </a:path>
                </a:pathLst>
              </a:custGeom>
              <a:solidFill>
                <a:srgbClr val="F5D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1" name="文本框 130"/>
            <p:cNvSpPr txBox="1"/>
            <p:nvPr/>
          </p:nvSpPr>
          <p:spPr>
            <a:xfrm>
              <a:off x="5222650" y="2983336"/>
              <a:ext cx="2492990" cy="646331"/>
            </a:xfrm>
            <a:prstGeom prst="rect">
              <a:avLst/>
            </a:prstGeom>
            <a:noFill/>
          </p:spPr>
          <p:txBody>
            <a:bodyPr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您的标题二</a:t>
              </a:r>
            </a:p>
          </p:txBody>
        </p:sp>
        <p:sp>
          <p:nvSpPr>
            <p:cNvPr id="133" name="双括号 132"/>
            <p:cNvSpPr/>
            <p:nvPr/>
          </p:nvSpPr>
          <p:spPr>
            <a:xfrm>
              <a:off x="5153547" y="3001874"/>
              <a:ext cx="2648143" cy="571500"/>
            </a:xfrm>
            <a:prstGeom prst="bracketPair">
              <a:avLst/>
            </a:prstGeom>
            <a:ln>
              <a:solidFill>
                <a:srgbClr val="0C727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4" name="组合 133"/>
            <p:cNvGrpSpPr/>
            <p:nvPr/>
          </p:nvGrpSpPr>
          <p:grpSpPr>
            <a:xfrm rot="5400000">
              <a:off x="5618229" y="1975832"/>
              <a:ext cx="1718777" cy="5503971"/>
              <a:chOff x="750888" y="-2387600"/>
              <a:chExt cx="1263650" cy="4046537"/>
            </a:xfrm>
          </p:grpSpPr>
          <p:sp>
            <p:nvSpPr>
              <p:cNvPr id="135" name="Freeform 11"/>
              <p:cNvSpPr>
                <a:spLocks/>
              </p:cNvSpPr>
              <p:nvPr/>
            </p:nvSpPr>
            <p:spPr bwMode="auto">
              <a:xfrm>
                <a:off x="1046163" y="-11113"/>
                <a:ext cx="646113" cy="1658938"/>
              </a:xfrm>
              <a:custGeom>
                <a:avLst/>
                <a:gdLst>
                  <a:gd name="T0" fmla="*/ 0 w 928"/>
                  <a:gd name="T1" fmla="*/ 0 h 2387"/>
                  <a:gd name="T2" fmla="*/ 874 w 928"/>
                  <a:gd name="T3" fmla="*/ 907 h 2387"/>
                  <a:gd name="T4" fmla="*/ 885 w 928"/>
                  <a:gd name="T5" fmla="*/ 1301 h 2387"/>
                  <a:gd name="T6" fmla="*/ 600 w 928"/>
                  <a:gd name="T7" fmla="*/ 1687 h 2387"/>
                  <a:gd name="T8" fmla="*/ 359 w 928"/>
                  <a:gd name="T9" fmla="*/ 2387 h 2387"/>
                  <a:gd name="T10" fmla="*/ 0 w 928"/>
                  <a:gd name="T11" fmla="*/ 2060 h 2387"/>
                </a:gdLst>
                <a:ahLst/>
                <a:cxnLst>
                  <a:cxn ang="0">
                    <a:pos x="T0" y="T1"/>
                  </a:cxn>
                  <a:cxn ang="0">
                    <a:pos x="T2" y="T3"/>
                  </a:cxn>
                  <a:cxn ang="0">
                    <a:pos x="T4" y="T5"/>
                  </a:cxn>
                  <a:cxn ang="0">
                    <a:pos x="T6" y="T7"/>
                  </a:cxn>
                  <a:cxn ang="0">
                    <a:pos x="T8" y="T9"/>
                  </a:cxn>
                  <a:cxn ang="0">
                    <a:pos x="T10" y="T11"/>
                  </a:cxn>
                </a:cxnLst>
                <a:rect l="0" t="0" r="r" b="b"/>
                <a:pathLst>
                  <a:path w="928" h="2387">
                    <a:moveTo>
                      <a:pt x="0" y="0"/>
                    </a:moveTo>
                    <a:cubicBezTo>
                      <a:pt x="408" y="143"/>
                      <a:pt x="754" y="492"/>
                      <a:pt x="874" y="907"/>
                    </a:cubicBezTo>
                    <a:cubicBezTo>
                      <a:pt x="911" y="1035"/>
                      <a:pt x="928" y="1175"/>
                      <a:pt x="885" y="1301"/>
                    </a:cubicBezTo>
                    <a:cubicBezTo>
                      <a:pt x="832" y="1453"/>
                      <a:pt x="701" y="1562"/>
                      <a:pt x="600" y="1687"/>
                    </a:cubicBezTo>
                    <a:cubicBezTo>
                      <a:pt x="443" y="1884"/>
                      <a:pt x="356" y="2135"/>
                      <a:pt x="359" y="2387"/>
                    </a:cubicBezTo>
                    <a:cubicBezTo>
                      <a:pt x="250" y="2200"/>
                      <a:pt x="125" y="2237"/>
                      <a:pt x="0" y="2060"/>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2"/>
              <p:cNvSpPr>
                <a:spLocks/>
              </p:cNvSpPr>
              <p:nvPr/>
            </p:nvSpPr>
            <p:spPr bwMode="auto">
              <a:xfrm>
                <a:off x="1031876" y="-23813"/>
                <a:ext cx="685800" cy="1682750"/>
              </a:xfrm>
              <a:custGeom>
                <a:avLst/>
                <a:gdLst>
                  <a:gd name="T0" fmla="*/ 16 w 984"/>
                  <a:gd name="T1" fmla="*/ 28 h 2420"/>
                  <a:gd name="T2" fmla="*/ 803 w 984"/>
                  <a:gd name="T3" fmla="*/ 726 h 2420"/>
                  <a:gd name="T4" fmla="*/ 896 w 984"/>
                  <a:gd name="T5" fmla="*/ 984 h 2420"/>
                  <a:gd name="T6" fmla="*/ 892 w 984"/>
                  <a:gd name="T7" fmla="*/ 1315 h 2420"/>
                  <a:gd name="T8" fmla="*/ 738 w 984"/>
                  <a:gd name="T9" fmla="*/ 1552 h 2420"/>
                  <a:gd name="T10" fmla="*/ 553 w 984"/>
                  <a:gd name="T11" fmla="*/ 1774 h 2420"/>
                  <a:gd name="T12" fmla="*/ 366 w 984"/>
                  <a:gd name="T13" fmla="*/ 2404 h 2420"/>
                  <a:gd name="T14" fmla="*/ 388 w 984"/>
                  <a:gd name="T15" fmla="*/ 2398 h 2420"/>
                  <a:gd name="T16" fmla="*/ 219 w 984"/>
                  <a:gd name="T17" fmla="*/ 2231 h 2420"/>
                  <a:gd name="T18" fmla="*/ 128 w 984"/>
                  <a:gd name="T19" fmla="*/ 2174 h 2420"/>
                  <a:gd name="T20" fmla="*/ 29 w 984"/>
                  <a:gd name="T21" fmla="*/ 2071 h 2420"/>
                  <a:gd name="T22" fmla="*/ 9 w 984"/>
                  <a:gd name="T23" fmla="*/ 2083 h 2420"/>
                  <a:gd name="T24" fmla="*/ 190 w 984"/>
                  <a:gd name="T25" fmla="*/ 2242 h 2420"/>
                  <a:gd name="T26" fmla="*/ 280 w 984"/>
                  <a:gd name="T27" fmla="*/ 2303 h 2420"/>
                  <a:gd name="T28" fmla="*/ 368 w 984"/>
                  <a:gd name="T29" fmla="*/ 2410 h 2420"/>
                  <a:gd name="T30" fmla="*/ 390 w 984"/>
                  <a:gd name="T31" fmla="*/ 2404 h 2420"/>
                  <a:gd name="T32" fmla="*/ 556 w 984"/>
                  <a:gd name="T33" fmla="*/ 1815 h 2420"/>
                  <a:gd name="T34" fmla="*/ 746 w 984"/>
                  <a:gd name="T35" fmla="*/ 1578 h 2420"/>
                  <a:gd name="T36" fmla="*/ 905 w 984"/>
                  <a:gd name="T37" fmla="*/ 1348 h 2420"/>
                  <a:gd name="T38" fmla="*/ 845 w 984"/>
                  <a:gd name="T39" fmla="*/ 759 h 2420"/>
                  <a:gd name="T40" fmla="*/ 534 w 984"/>
                  <a:gd name="T41" fmla="*/ 322 h 2420"/>
                  <a:gd name="T42" fmla="*/ 22 w 984"/>
                  <a:gd name="T43" fmla="*/ 6 h 2420"/>
                  <a:gd name="T44" fmla="*/ 16 w 984"/>
                  <a:gd name="T45" fmla="*/ 28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4" h="2420">
                    <a:moveTo>
                      <a:pt x="16" y="28"/>
                    </a:moveTo>
                    <a:cubicBezTo>
                      <a:pt x="354" y="148"/>
                      <a:pt x="644" y="404"/>
                      <a:pt x="803" y="726"/>
                    </a:cubicBezTo>
                    <a:cubicBezTo>
                      <a:pt x="844" y="808"/>
                      <a:pt x="875" y="894"/>
                      <a:pt x="896" y="984"/>
                    </a:cubicBezTo>
                    <a:cubicBezTo>
                      <a:pt x="921" y="1092"/>
                      <a:pt x="929" y="1208"/>
                      <a:pt x="892" y="1315"/>
                    </a:cubicBezTo>
                    <a:cubicBezTo>
                      <a:pt x="861" y="1405"/>
                      <a:pt x="800" y="1481"/>
                      <a:pt x="738" y="1552"/>
                    </a:cubicBezTo>
                    <a:cubicBezTo>
                      <a:pt x="673" y="1624"/>
                      <a:pt x="607" y="1694"/>
                      <a:pt x="553" y="1774"/>
                    </a:cubicBezTo>
                    <a:cubicBezTo>
                      <a:pt x="430" y="1960"/>
                      <a:pt x="364" y="2181"/>
                      <a:pt x="366" y="2404"/>
                    </a:cubicBezTo>
                    <a:cubicBezTo>
                      <a:pt x="374" y="2402"/>
                      <a:pt x="381" y="2400"/>
                      <a:pt x="388" y="2398"/>
                    </a:cubicBezTo>
                    <a:cubicBezTo>
                      <a:pt x="346" y="2326"/>
                      <a:pt x="290" y="2274"/>
                      <a:pt x="219" y="2231"/>
                    </a:cubicBezTo>
                    <a:cubicBezTo>
                      <a:pt x="188" y="2213"/>
                      <a:pt x="157" y="2195"/>
                      <a:pt x="128" y="2174"/>
                    </a:cubicBezTo>
                    <a:cubicBezTo>
                      <a:pt x="90" y="2145"/>
                      <a:pt x="57" y="2110"/>
                      <a:pt x="29" y="2071"/>
                    </a:cubicBezTo>
                    <a:cubicBezTo>
                      <a:pt x="21" y="2059"/>
                      <a:pt x="0" y="2071"/>
                      <a:pt x="9" y="2083"/>
                    </a:cubicBezTo>
                    <a:cubicBezTo>
                      <a:pt x="58" y="2151"/>
                      <a:pt x="119" y="2199"/>
                      <a:pt x="190" y="2242"/>
                    </a:cubicBezTo>
                    <a:cubicBezTo>
                      <a:pt x="221" y="2260"/>
                      <a:pt x="252" y="2279"/>
                      <a:pt x="280" y="2303"/>
                    </a:cubicBezTo>
                    <a:cubicBezTo>
                      <a:pt x="316" y="2333"/>
                      <a:pt x="344" y="2370"/>
                      <a:pt x="368" y="2410"/>
                    </a:cubicBezTo>
                    <a:cubicBezTo>
                      <a:pt x="374" y="2420"/>
                      <a:pt x="390" y="2416"/>
                      <a:pt x="390" y="2404"/>
                    </a:cubicBezTo>
                    <a:cubicBezTo>
                      <a:pt x="388" y="2197"/>
                      <a:pt x="446" y="1991"/>
                      <a:pt x="556" y="1815"/>
                    </a:cubicBezTo>
                    <a:cubicBezTo>
                      <a:pt x="610" y="1728"/>
                      <a:pt x="678" y="1654"/>
                      <a:pt x="746" y="1578"/>
                    </a:cubicBezTo>
                    <a:cubicBezTo>
                      <a:pt x="808" y="1508"/>
                      <a:pt x="869" y="1435"/>
                      <a:pt x="905" y="1348"/>
                    </a:cubicBezTo>
                    <a:cubicBezTo>
                      <a:pt x="984" y="1159"/>
                      <a:pt x="925" y="938"/>
                      <a:pt x="845" y="759"/>
                    </a:cubicBezTo>
                    <a:cubicBezTo>
                      <a:pt x="772" y="595"/>
                      <a:pt x="664" y="446"/>
                      <a:pt x="534" y="322"/>
                    </a:cubicBezTo>
                    <a:cubicBezTo>
                      <a:pt x="388" y="182"/>
                      <a:pt x="213" y="73"/>
                      <a:pt x="22" y="6"/>
                    </a:cubicBezTo>
                    <a:cubicBezTo>
                      <a:pt x="8" y="0"/>
                      <a:pt x="2" y="23"/>
                      <a:pt x="16" y="28"/>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
              <p:cNvSpPr>
                <a:spLocks/>
              </p:cNvSpPr>
              <p:nvPr/>
            </p:nvSpPr>
            <p:spPr bwMode="auto">
              <a:xfrm>
                <a:off x="750888" y="-2378075"/>
                <a:ext cx="633413" cy="1570038"/>
              </a:xfrm>
              <a:custGeom>
                <a:avLst/>
                <a:gdLst>
                  <a:gd name="T0" fmla="*/ 798 w 909"/>
                  <a:gd name="T1" fmla="*/ 189 h 2259"/>
                  <a:gd name="T2" fmla="*/ 752 w 909"/>
                  <a:gd name="T3" fmla="*/ 287 h 2259"/>
                  <a:gd name="T4" fmla="*/ 740 w 909"/>
                  <a:gd name="T5" fmla="*/ 364 h 2259"/>
                  <a:gd name="T6" fmla="*/ 825 w 909"/>
                  <a:gd name="T7" fmla="*/ 822 h 2259"/>
                  <a:gd name="T8" fmla="*/ 887 w 909"/>
                  <a:gd name="T9" fmla="*/ 1291 h 2259"/>
                  <a:gd name="T10" fmla="*/ 888 w 909"/>
                  <a:gd name="T11" fmla="*/ 1300 h 2259"/>
                  <a:gd name="T12" fmla="*/ 785 w 909"/>
                  <a:gd name="T13" fmla="*/ 1781 h 2259"/>
                  <a:gd name="T14" fmla="*/ 503 w 909"/>
                  <a:gd name="T15" fmla="*/ 2062 h 2259"/>
                  <a:gd name="T16" fmla="*/ 271 w 909"/>
                  <a:gd name="T17" fmla="*/ 2235 h 2259"/>
                  <a:gd name="T18" fmla="*/ 224 w 909"/>
                  <a:gd name="T19" fmla="*/ 2257 h 2259"/>
                  <a:gd name="T20" fmla="*/ 150 w 909"/>
                  <a:gd name="T21" fmla="*/ 2203 h 2259"/>
                  <a:gd name="T22" fmla="*/ 156 w 909"/>
                  <a:gd name="T23" fmla="*/ 1395 h 2259"/>
                  <a:gd name="T24" fmla="*/ 462 w 909"/>
                  <a:gd name="T25" fmla="*/ 1004 h 2259"/>
                  <a:gd name="T26" fmla="*/ 766 w 909"/>
                  <a:gd name="T27" fmla="*/ 57 h 2259"/>
                  <a:gd name="T28" fmla="*/ 820 w 909"/>
                  <a:gd name="T29" fmla="*/ 9 h 2259"/>
                  <a:gd name="T30" fmla="*/ 888 w 909"/>
                  <a:gd name="T31" fmla="*/ 19 h 2259"/>
                  <a:gd name="T32" fmla="*/ 882 w 909"/>
                  <a:gd name="T33" fmla="*/ 106 h 2259"/>
                  <a:gd name="T34" fmla="*/ 841 w 909"/>
                  <a:gd name="T35" fmla="*/ 147 h 2259"/>
                  <a:gd name="T36" fmla="*/ 798 w 909"/>
                  <a:gd name="T37" fmla="*/ 18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9" h="2259">
                    <a:moveTo>
                      <a:pt x="798" y="189"/>
                    </a:moveTo>
                    <a:cubicBezTo>
                      <a:pt x="776" y="219"/>
                      <a:pt x="765" y="252"/>
                      <a:pt x="752" y="287"/>
                    </a:cubicBezTo>
                    <a:cubicBezTo>
                      <a:pt x="742" y="315"/>
                      <a:pt x="735" y="333"/>
                      <a:pt x="740" y="364"/>
                    </a:cubicBezTo>
                    <a:cubicBezTo>
                      <a:pt x="762" y="518"/>
                      <a:pt x="795" y="669"/>
                      <a:pt x="825" y="822"/>
                    </a:cubicBezTo>
                    <a:cubicBezTo>
                      <a:pt x="856" y="977"/>
                      <a:pt x="882" y="1133"/>
                      <a:pt x="887" y="1291"/>
                    </a:cubicBezTo>
                    <a:cubicBezTo>
                      <a:pt x="888" y="1294"/>
                      <a:pt x="888" y="1297"/>
                      <a:pt x="888" y="1300"/>
                    </a:cubicBezTo>
                    <a:cubicBezTo>
                      <a:pt x="893" y="1466"/>
                      <a:pt x="872" y="1639"/>
                      <a:pt x="785" y="1781"/>
                    </a:cubicBezTo>
                    <a:cubicBezTo>
                      <a:pt x="716" y="1895"/>
                      <a:pt x="610" y="1981"/>
                      <a:pt x="503" y="2062"/>
                    </a:cubicBezTo>
                    <a:cubicBezTo>
                      <a:pt x="427" y="2120"/>
                      <a:pt x="349" y="2178"/>
                      <a:pt x="271" y="2235"/>
                    </a:cubicBezTo>
                    <a:cubicBezTo>
                      <a:pt x="257" y="2245"/>
                      <a:pt x="242" y="2256"/>
                      <a:pt x="224" y="2257"/>
                    </a:cubicBezTo>
                    <a:cubicBezTo>
                      <a:pt x="192" y="2259"/>
                      <a:pt x="167" y="2230"/>
                      <a:pt x="150" y="2203"/>
                    </a:cubicBezTo>
                    <a:cubicBezTo>
                      <a:pt x="0" y="1961"/>
                      <a:pt x="3" y="1634"/>
                      <a:pt x="156" y="1395"/>
                    </a:cubicBezTo>
                    <a:cubicBezTo>
                      <a:pt x="246" y="1255"/>
                      <a:pt x="380" y="1148"/>
                      <a:pt x="462" y="1004"/>
                    </a:cubicBezTo>
                    <a:cubicBezTo>
                      <a:pt x="628" y="713"/>
                      <a:pt x="560" y="320"/>
                      <a:pt x="766" y="57"/>
                    </a:cubicBezTo>
                    <a:cubicBezTo>
                      <a:pt x="781" y="38"/>
                      <a:pt x="798" y="19"/>
                      <a:pt x="820" y="9"/>
                    </a:cubicBezTo>
                    <a:cubicBezTo>
                      <a:pt x="842" y="0"/>
                      <a:pt x="871" y="1"/>
                      <a:pt x="888" y="19"/>
                    </a:cubicBezTo>
                    <a:cubicBezTo>
                      <a:pt x="909" y="42"/>
                      <a:pt x="901" y="80"/>
                      <a:pt x="882" y="106"/>
                    </a:cubicBezTo>
                    <a:cubicBezTo>
                      <a:pt x="871" y="121"/>
                      <a:pt x="856" y="134"/>
                      <a:pt x="841" y="147"/>
                    </a:cubicBezTo>
                    <a:cubicBezTo>
                      <a:pt x="826" y="161"/>
                      <a:pt x="814" y="176"/>
                      <a:pt x="798" y="189"/>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4"/>
              <p:cNvSpPr>
                <a:spLocks/>
              </p:cNvSpPr>
              <p:nvPr/>
            </p:nvSpPr>
            <p:spPr bwMode="auto">
              <a:xfrm>
                <a:off x="763588" y="-2387600"/>
                <a:ext cx="630238" cy="1585913"/>
              </a:xfrm>
              <a:custGeom>
                <a:avLst/>
                <a:gdLst>
                  <a:gd name="T0" fmla="*/ 771 w 904"/>
                  <a:gd name="T1" fmla="*/ 196 h 2282"/>
                  <a:gd name="T2" fmla="*/ 719 w 904"/>
                  <a:gd name="T3" fmla="*/ 309 h 2282"/>
                  <a:gd name="T4" fmla="*/ 717 w 904"/>
                  <a:gd name="T5" fmla="*/ 418 h 2282"/>
                  <a:gd name="T6" fmla="*/ 769 w 904"/>
                  <a:gd name="T7" fmla="*/ 701 h 2282"/>
                  <a:gd name="T8" fmla="*/ 857 w 904"/>
                  <a:gd name="T9" fmla="*/ 1273 h 2282"/>
                  <a:gd name="T10" fmla="*/ 768 w 904"/>
                  <a:gd name="T11" fmla="*/ 1770 h 2282"/>
                  <a:gd name="T12" fmla="*/ 393 w 904"/>
                  <a:gd name="T13" fmla="*/ 2131 h 2282"/>
                  <a:gd name="T14" fmla="*/ 280 w 904"/>
                  <a:gd name="T15" fmla="*/ 2214 h 2282"/>
                  <a:gd name="T16" fmla="*/ 226 w 904"/>
                  <a:gd name="T17" fmla="*/ 2252 h 2282"/>
                  <a:gd name="T18" fmla="*/ 165 w 904"/>
                  <a:gd name="T19" fmla="*/ 2237 h 2282"/>
                  <a:gd name="T20" fmla="*/ 105 w 904"/>
                  <a:gd name="T21" fmla="*/ 2138 h 2282"/>
                  <a:gd name="T22" fmla="*/ 63 w 904"/>
                  <a:gd name="T23" fmla="*/ 2027 h 2282"/>
                  <a:gd name="T24" fmla="*/ 75 w 904"/>
                  <a:gd name="T25" fmla="*/ 1568 h 2282"/>
                  <a:gd name="T26" fmla="*/ 188 w 904"/>
                  <a:gd name="T27" fmla="*/ 1359 h 2282"/>
                  <a:gd name="T28" fmla="*/ 352 w 904"/>
                  <a:gd name="T29" fmla="*/ 1166 h 2282"/>
                  <a:gd name="T30" fmla="*/ 482 w 904"/>
                  <a:gd name="T31" fmla="*/ 969 h 2282"/>
                  <a:gd name="T32" fmla="*/ 551 w 904"/>
                  <a:gd name="T33" fmla="*/ 761 h 2282"/>
                  <a:gd name="T34" fmla="*/ 640 w 904"/>
                  <a:gd name="T35" fmla="*/ 321 h 2282"/>
                  <a:gd name="T36" fmla="*/ 728 w 904"/>
                  <a:gd name="T37" fmla="*/ 119 h 2282"/>
                  <a:gd name="T38" fmla="*/ 812 w 904"/>
                  <a:gd name="T39" fmla="*/ 32 h 2282"/>
                  <a:gd name="T40" fmla="*/ 867 w 904"/>
                  <a:gd name="T41" fmla="*/ 47 h 2282"/>
                  <a:gd name="T42" fmla="*/ 858 w 904"/>
                  <a:gd name="T43" fmla="*/ 108 h 2282"/>
                  <a:gd name="T44" fmla="*/ 816 w 904"/>
                  <a:gd name="T45" fmla="*/ 152 h 2282"/>
                  <a:gd name="T46" fmla="*/ 773 w 904"/>
                  <a:gd name="T47" fmla="*/ 194 h 2282"/>
                  <a:gd name="T48" fmla="*/ 790 w 904"/>
                  <a:gd name="T49" fmla="*/ 211 h 2282"/>
                  <a:gd name="T50" fmla="*/ 837 w 904"/>
                  <a:gd name="T51" fmla="*/ 164 h 2282"/>
                  <a:gd name="T52" fmla="*/ 879 w 904"/>
                  <a:gd name="T53" fmla="*/ 120 h 2282"/>
                  <a:gd name="T54" fmla="*/ 882 w 904"/>
                  <a:gd name="T55" fmla="*/ 28 h 2282"/>
                  <a:gd name="T56" fmla="*/ 797 w 904"/>
                  <a:gd name="T57" fmla="*/ 12 h 2282"/>
                  <a:gd name="T58" fmla="*/ 714 w 904"/>
                  <a:gd name="T59" fmla="*/ 98 h 2282"/>
                  <a:gd name="T60" fmla="*/ 569 w 904"/>
                  <a:gd name="T61" fmla="*/ 539 h 2282"/>
                  <a:gd name="T62" fmla="*/ 442 w 904"/>
                  <a:gd name="T63" fmla="*/ 998 h 2282"/>
                  <a:gd name="T64" fmla="*/ 122 w 904"/>
                  <a:gd name="T65" fmla="*/ 1413 h 2282"/>
                  <a:gd name="T66" fmla="*/ 13 w 904"/>
                  <a:gd name="T67" fmla="*/ 1880 h 2282"/>
                  <a:gd name="T68" fmla="*/ 68 w 904"/>
                  <a:gd name="T69" fmla="*/ 2113 h 2282"/>
                  <a:gd name="T70" fmla="*/ 123 w 904"/>
                  <a:gd name="T71" fmla="*/ 2222 h 2282"/>
                  <a:gd name="T72" fmla="*/ 202 w 904"/>
                  <a:gd name="T73" fmla="*/ 2282 h 2282"/>
                  <a:gd name="T74" fmla="*/ 249 w 904"/>
                  <a:gd name="T75" fmla="*/ 2265 h 2282"/>
                  <a:gd name="T76" fmla="*/ 310 w 904"/>
                  <a:gd name="T77" fmla="*/ 2221 h 2282"/>
                  <a:gd name="T78" fmla="*/ 436 w 904"/>
                  <a:gd name="T79" fmla="*/ 2128 h 2282"/>
                  <a:gd name="T80" fmla="*/ 650 w 904"/>
                  <a:gd name="T81" fmla="*/ 1955 h 2282"/>
                  <a:gd name="T82" fmla="*/ 808 w 904"/>
                  <a:gd name="T83" fmla="*/ 1746 h 2282"/>
                  <a:gd name="T84" fmla="*/ 875 w 904"/>
                  <a:gd name="T85" fmla="*/ 1498 h 2282"/>
                  <a:gd name="T86" fmla="*/ 837 w 904"/>
                  <a:gd name="T87" fmla="*/ 923 h 2282"/>
                  <a:gd name="T88" fmla="*/ 779 w 904"/>
                  <a:gd name="T89" fmla="*/ 626 h 2282"/>
                  <a:gd name="T90" fmla="*/ 750 w 904"/>
                  <a:gd name="T91" fmla="*/ 473 h 2282"/>
                  <a:gd name="T92" fmla="*/ 739 w 904"/>
                  <a:gd name="T93" fmla="*/ 404 h 2282"/>
                  <a:gd name="T94" fmla="*/ 738 w 904"/>
                  <a:gd name="T95" fmla="*/ 329 h 2282"/>
                  <a:gd name="T96" fmla="*/ 792 w 904"/>
                  <a:gd name="T97" fmla="*/ 208 h 2282"/>
                  <a:gd name="T98" fmla="*/ 771 w 904"/>
                  <a:gd name="T99" fmla="*/ 196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4" h="2282">
                    <a:moveTo>
                      <a:pt x="771" y="196"/>
                    </a:moveTo>
                    <a:cubicBezTo>
                      <a:pt x="747" y="230"/>
                      <a:pt x="733" y="270"/>
                      <a:pt x="719" y="309"/>
                    </a:cubicBezTo>
                    <a:cubicBezTo>
                      <a:pt x="707" y="347"/>
                      <a:pt x="711" y="379"/>
                      <a:pt x="717" y="418"/>
                    </a:cubicBezTo>
                    <a:cubicBezTo>
                      <a:pt x="732" y="513"/>
                      <a:pt x="750" y="607"/>
                      <a:pt x="769" y="701"/>
                    </a:cubicBezTo>
                    <a:cubicBezTo>
                      <a:pt x="807" y="890"/>
                      <a:pt x="847" y="1080"/>
                      <a:pt x="857" y="1273"/>
                    </a:cubicBezTo>
                    <a:cubicBezTo>
                      <a:pt x="866" y="1442"/>
                      <a:pt x="853" y="1620"/>
                      <a:pt x="768" y="1770"/>
                    </a:cubicBezTo>
                    <a:cubicBezTo>
                      <a:pt x="682" y="1924"/>
                      <a:pt x="531" y="2028"/>
                      <a:pt x="393" y="2131"/>
                    </a:cubicBezTo>
                    <a:cubicBezTo>
                      <a:pt x="355" y="2159"/>
                      <a:pt x="317" y="2186"/>
                      <a:pt x="280" y="2214"/>
                    </a:cubicBezTo>
                    <a:cubicBezTo>
                      <a:pt x="262" y="2227"/>
                      <a:pt x="245" y="2242"/>
                      <a:pt x="226" y="2252"/>
                    </a:cubicBezTo>
                    <a:cubicBezTo>
                      <a:pt x="203" y="2264"/>
                      <a:pt x="182" y="2255"/>
                      <a:pt x="165" y="2237"/>
                    </a:cubicBezTo>
                    <a:cubicBezTo>
                      <a:pt x="139" y="2210"/>
                      <a:pt x="121" y="2172"/>
                      <a:pt x="105" y="2138"/>
                    </a:cubicBezTo>
                    <a:cubicBezTo>
                      <a:pt x="88" y="2102"/>
                      <a:pt x="74" y="2065"/>
                      <a:pt x="63" y="2027"/>
                    </a:cubicBezTo>
                    <a:cubicBezTo>
                      <a:pt x="21" y="1878"/>
                      <a:pt x="25" y="1715"/>
                      <a:pt x="75" y="1568"/>
                    </a:cubicBezTo>
                    <a:cubicBezTo>
                      <a:pt x="101" y="1493"/>
                      <a:pt x="140" y="1423"/>
                      <a:pt x="188" y="1359"/>
                    </a:cubicBezTo>
                    <a:cubicBezTo>
                      <a:pt x="239" y="1292"/>
                      <a:pt x="297" y="1231"/>
                      <a:pt x="352" y="1166"/>
                    </a:cubicBezTo>
                    <a:cubicBezTo>
                      <a:pt x="403" y="1106"/>
                      <a:pt x="449" y="1042"/>
                      <a:pt x="482" y="969"/>
                    </a:cubicBezTo>
                    <a:cubicBezTo>
                      <a:pt x="513" y="903"/>
                      <a:pt x="534" y="833"/>
                      <a:pt x="551" y="761"/>
                    </a:cubicBezTo>
                    <a:cubicBezTo>
                      <a:pt x="584" y="615"/>
                      <a:pt x="599" y="465"/>
                      <a:pt x="640" y="321"/>
                    </a:cubicBezTo>
                    <a:cubicBezTo>
                      <a:pt x="661" y="250"/>
                      <a:pt x="689" y="182"/>
                      <a:pt x="728" y="119"/>
                    </a:cubicBezTo>
                    <a:cubicBezTo>
                      <a:pt x="749" y="88"/>
                      <a:pt x="774" y="45"/>
                      <a:pt x="812" y="32"/>
                    </a:cubicBezTo>
                    <a:cubicBezTo>
                      <a:pt x="831" y="25"/>
                      <a:pt x="856" y="28"/>
                      <a:pt x="867" y="47"/>
                    </a:cubicBezTo>
                    <a:cubicBezTo>
                      <a:pt x="878" y="66"/>
                      <a:pt x="869" y="91"/>
                      <a:pt x="858" y="108"/>
                    </a:cubicBezTo>
                    <a:cubicBezTo>
                      <a:pt x="847" y="125"/>
                      <a:pt x="830" y="138"/>
                      <a:pt x="816" y="152"/>
                    </a:cubicBezTo>
                    <a:cubicBezTo>
                      <a:pt x="801" y="165"/>
                      <a:pt x="788" y="181"/>
                      <a:pt x="773" y="194"/>
                    </a:cubicBezTo>
                    <a:cubicBezTo>
                      <a:pt x="761" y="204"/>
                      <a:pt x="778" y="221"/>
                      <a:pt x="790" y="211"/>
                    </a:cubicBezTo>
                    <a:cubicBezTo>
                      <a:pt x="807" y="196"/>
                      <a:pt x="821" y="179"/>
                      <a:pt x="837" y="164"/>
                    </a:cubicBezTo>
                    <a:cubicBezTo>
                      <a:pt x="852" y="151"/>
                      <a:pt x="868" y="137"/>
                      <a:pt x="879" y="120"/>
                    </a:cubicBezTo>
                    <a:cubicBezTo>
                      <a:pt x="896" y="94"/>
                      <a:pt x="904" y="54"/>
                      <a:pt x="882" y="28"/>
                    </a:cubicBezTo>
                    <a:cubicBezTo>
                      <a:pt x="862" y="2"/>
                      <a:pt x="825" y="0"/>
                      <a:pt x="797" y="12"/>
                    </a:cubicBezTo>
                    <a:cubicBezTo>
                      <a:pt x="761" y="28"/>
                      <a:pt x="736" y="66"/>
                      <a:pt x="714" y="98"/>
                    </a:cubicBezTo>
                    <a:cubicBezTo>
                      <a:pt x="627" y="228"/>
                      <a:pt x="596" y="386"/>
                      <a:pt x="569" y="539"/>
                    </a:cubicBezTo>
                    <a:cubicBezTo>
                      <a:pt x="542" y="695"/>
                      <a:pt x="518" y="857"/>
                      <a:pt x="442" y="998"/>
                    </a:cubicBezTo>
                    <a:cubicBezTo>
                      <a:pt x="358" y="1153"/>
                      <a:pt x="214" y="1263"/>
                      <a:pt x="122" y="1413"/>
                    </a:cubicBezTo>
                    <a:cubicBezTo>
                      <a:pt x="37" y="1551"/>
                      <a:pt x="0" y="1718"/>
                      <a:pt x="13" y="1880"/>
                    </a:cubicBezTo>
                    <a:cubicBezTo>
                      <a:pt x="19" y="1960"/>
                      <a:pt x="37" y="2039"/>
                      <a:pt x="68" y="2113"/>
                    </a:cubicBezTo>
                    <a:cubicBezTo>
                      <a:pt x="83" y="2151"/>
                      <a:pt x="101" y="2187"/>
                      <a:pt x="123" y="2222"/>
                    </a:cubicBezTo>
                    <a:cubicBezTo>
                      <a:pt x="141" y="2249"/>
                      <a:pt x="166" y="2281"/>
                      <a:pt x="202" y="2282"/>
                    </a:cubicBezTo>
                    <a:cubicBezTo>
                      <a:pt x="219" y="2282"/>
                      <a:pt x="235" y="2275"/>
                      <a:pt x="249" y="2265"/>
                    </a:cubicBezTo>
                    <a:cubicBezTo>
                      <a:pt x="270" y="2252"/>
                      <a:pt x="290" y="2236"/>
                      <a:pt x="310" y="2221"/>
                    </a:cubicBezTo>
                    <a:cubicBezTo>
                      <a:pt x="353" y="2190"/>
                      <a:pt x="394" y="2159"/>
                      <a:pt x="436" y="2128"/>
                    </a:cubicBezTo>
                    <a:cubicBezTo>
                      <a:pt x="509" y="2073"/>
                      <a:pt x="583" y="2018"/>
                      <a:pt x="650" y="1955"/>
                    </a:cubicBezTo>
                    <a:cubicBezTo>
                      <a:pt x="713" y="1895"/>
                      <a:pt x="770" y="1826"/>
                      <a:pt x="808" y="1746"/>
                    </a:cubicBezTo>
                    <a:cubicBezTo>
                      <a:pt x="845" y="1668"/>
                      <a:pt x="865" y="1584"/>
                      <a:pt x="875" y="1498"/>
                    </a:cubicBezTo>
                    <a:cubicBezTo>
                      <a:pt x="898" y="1307"/>
                      <a:pt x="871" y="1112"/>
                      <a:pt x="837" y="923"/>
                    </a:cubicBezTo>
                    <a:cubicBezTo>
                      <a:pt x="819" y="824"/>
                      <a:pt x="798" y="725"/>
                      <a:pt x="779" y="626"/>
                    </a:cubicBezTo>
                    <a:cubicBezTo>
                      <a:pt x="769" y="575"/>
                      <a:pt x="759" y="524"/>
                      <a:pt x="750" y="473"/>
                    </a:cubicBezTo>
                    <a:cubicBezTo>
                      <a:pt x="746" y="450"/>
                      <a:pt x="742" y="427"/>
                      <a:pt x="739" y="404"/>
                    </a:cubicBezTo>
                    <a:cubicBezTo>
                      <a:pt x="735" y="379"/>
                      <a:pt x="731" y="355"/>
                      <a:pt x="738" y="329"/>
                    </a:cubicBezTo>
                    <a:cubicBezTo>
                      <a:pt x="750" y="287"/>
                      <a:pt x="766" y="244"/>
                      <a:pt x="792" y="208"/>
                    </a:cubicBezTo>
                    <a:cubicBezTo>
                      <a:pt x="801" y="196"/>
                      <a:pt x="780" y="184"/>
                      <a:pt x="771" y="196"/>
                    </a:cubicBezTo>
                  </a:path>
                </a:pathLst>
              </a:custGeom>
              <a:solidFill>
                <a:srgbClr val="4FAC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5"/>
              <p:cNvSpPr>
                <a:spLocks/>
              </p:cNvSpPr>
              <p:nvPr/>
            </p:nvSpPr>
            <p:spPr bwMode="auto">
              <a:xfrm>
                <a:off x="814388" y="-1393825"/>
                <a:ext cx="1200150" cy="1157288"/>
              </a:xfrm>
              <a:custGeom>
                <a:avLst/>
                <a:gdLst>
                  <a:gd name="T0" fmla="*/ 652 w 1723"/>
                  <a:gd name="T1" fmla="*/ 77 h 1667"/>
                  <a:gd name="T2" fmla="*/ 1240 w 1723"/>
                  <a:gd name="T3" fmla="*/ 105 h 1667"/>
                  <a:gd name="T4" fmla="*/ 1399 w 1723"/>
                  <a:gd name="T5" fmla="*/ 186 h 1667"/>
                  <a:gd name="T6" fmla="*/ 1680 w 1723"/>
                  <a:gd name="T7" fmla="*/ 133 h 1667"/>
                  <a:gd name="T8" fmla="*/ 1581 w 1723"/>
                  <a:gd name="T9" fmla="*/ 358 h 1667"/>
                  <a:gd name="T10" fmla="*/ 1379 w 1723"/>
                  <a:gd name="T11" fmla="*/ 532 h 1667"/>
                  <a:gd name="T12" fmla="*/ 1321 w 1723"/>
                  <a:gd name="T13" fmla="*/ 761 h 1667"/>
                  <a:gd name="T14" fmla="*/ 1088 w 1723"/>
                  <a:gd name="T15" fmla="*/ 880 h 1667"/>
                  <a:gd name="T16" fmla="*/ 819 w 1723"/>
                  <a:gd name="T17" fmla="*/ 1213 h 1667"/>
                  <a:gd name="T18" fmla="*/ 683 w 1723"/>
                  <a:gd name="T19" fmla="*/ 1209 h 1667"/>
                  <a:gd name="T20" fmla="*/ 303 w 1723"/>
                  <a:gd name="T21" fmla="*/ 1641 h 1667"/>
                  <a:gd name="T22" fmla="*/ 26 w 1723"/>
                  <a:gd name="T23" fmla="*/ 1165 h 1667"/>
                  <a:gd name="T24" fmla="*/ 137 w 1723"/>
                  <a:gd name="T25" fmla="*/ 603 h 1667"/>
                  <a:gd name="T26" fmla="*/ 493 w 1723"/>
                  <a:gd name="T27" fmla="*/ 147 h 1667"/>
                  <a:gd name="T28" fmla="*/ 652 w 1723"/>
                  <a:gd name="T29" fmla="*/ 77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3" h="1667">
                    <a:moveTo>
                      <a:pt x="652" y="77"/>
                    </a:moveTo>
                    <a:cubicBezTo>
                      <a:pt x="840" y="0"/>
                      <a:pt x="1061" y="11"/>
                      <a:pt x="1240" y="105"/>
                    </a:cubicBezTo>
                    <a:cubicBezTo>
                      <a:pt x="1293" y="133"/>
                      <a:pt x="1343" y="168"/>
                      <a:pt x="1399" y="186"/>
                    </a:cubicBezTo>
                    <a:cubicBezTo>
                      <a:pt x="1494" y="217"/>
                      <a:pt x="1604" y="196"/>
                      <a:pt x="1680" y="133"/>
                    </a:cubicBezTo>
                    <a:cubicBezTo>
                      <a:pt x="1723" y="212"/>
                      <a:pt x="1655" y="308"/>
                      <a:pt x="1581" y="358"/>
                    </a:cubicBezTo>
                    <a:cubicBezTo>
                      <a:pt x="1506" y="409"/>
                      <a:pt x="1414" y="449"/>
                      <a:pt x="1379" y="532"/>
                    </a:cubicBezTo>
                    <a:cubicBezTo>
                      <a:pt x="1348" y="605"/>
                      <a:pt x="1368" y="697"/>
                      <a:pt x="1321" y="761"/>
                    </a:cubicBezTo>
                    <a:cubicBezTo>
                      <a:pt x="1269" y="832"/>
                      <a:pt x="1161" y="831"/>
                      <a:pt x="1088" y="880"/>
                    </a:cubicBezTo>
                    <a:cubicBezTo>
                      <a:pt x="968" y="962"/>
                      <a:pt x="958" y="1168"/>
                      <a:pt x="819" y="1213"/>
                    </a:cubicBezTo>
                    <a:cubicBezTo>
                      <a:pt x="775" y="1227"/>
                      <a:pt x="727" y="1220"/>
                      <a:pt x="683" y="1209"/>
                    </a:cubicBezTo>
                    <a:cubicBezTo>
                      <a:pt x="570" y="1181"/>
                      <a:pt x="416" y="1667"/>
                      <a:pt x="303" y="1641"/>
                    </a:cubicBezTo>
                    <a:cubicBezTo>
                      <a:pt x="189" y="1614"/>
                      <a:pt x="106" y="1081"/>
                      <a:pt x="26" y="1165"/>
                    </a:cubicBezTo>
                    <a:cubicBezTo>
                      <a:pt x="0" y="973"/>
                      <a:pt x="48" y="776"/>
                      <a:pt x="137" y="603"/>
                    </a:cubicBezTo>
                    <a:cubicBezTo>
                      <a:pt x="225" y="431"/>
                      <a:pt x="353" y="281"/>
                      <a:pt x="493" y="147"/>
                    </a:cubicBezTo>
                    <a:cubicBezTo>
                      <a:pt x="536" y="105"/>
                      <a:pt x="597" y="98"/>
                      <a:pt x="652" y="77"/>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6"/>
              <p:cNvSpPr>
                <a:spLocks/>
              </p:cNvSpPr>
              <p:nvPr/>
            </p:nvSpPr>
            <p:spPr bwMode="auto">
              <a:xfrm>
                <a:off x="920751" y="-360363"/>
                <a:ext cx="690563" cy="1441450"/>
              </a:xfrm>
              <a:custGeom>
                <a:avLst/>
                <a:gdLst>
                  <a:gd name="T0" fmla="*/ 887 w 990"/>
                  <a:gd name="T1" fmla="*/ 380 h 2075"/>
                  <a:gd name="T2" fmla="*/ 395 w 990"/>
                  <a:gd name="T3" fmla="*/ 1692 h 2075"/>
                  <a:gd name="T4" fmla="*/ 186 w 990"/>
                  <a:gd name="T5" fmla="*/ 1880 h 2075"/>
                  <a:gd name="T6" fmla="*/ 69 w 990"/>
                  <a:gd name="T7" fmla="*/ 2075 h 2075"/>
                  <a:gd name="T8" fmla="*/ 74 w 990"/>
                  <a:gd name="T9" fmla="*/ 1861 h 2075"/>
                  <a:gd name="T10" fmla="*/ 50 w 990"/>
                  <a:gd name="T11" fmla="*/ 1435 h 2075"/>
                  <a:gd name="T12" fmla="*/ 9 w 990"/>
                  <a:gd name="T13" fmla="*/ 519 h 2075"/>
                  <a:gd name="T14" fmla="*/ 155 w 990"/>
                  <a:gd name="T15" fmla="*/ 86 h 2075"/>
                  <a:gd name="T16" fmla="*/ 469 w 990"/>
                  <a:gd name="T17" fmla="*/ 5 h 2075"/>
                  <a:gd name="T18" fmla="*/ 823 w 990"/>
                  <a:gd name="T19" fmla="*/ 164 h 2075"/>
                  <a:gd name="T20" fmla="*/ 886 w 990"/>
                  <a:gd name="T21" fmla="*/ 402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0" h="2075">
                    <a:moveTo>
                      <a:pt x="887" y="380"/>
                    </a:moveTo>
                    <a:cubicBezTo>
                      <a:pt x="990" y="862"/>
                      <a:pt x="790" y="1397"/>
                      <a:pt x="395" y="1692"/>
                    </a:cubicBezTo>
                    <a:cubicBezTo>
                      <a:pt x="319" y="1748"/>
                      <a:pt x="235" y="1799"/>
                      <a:pt x="186" y="1880"/>
                    </a:cubicBezTo>
                    <a:cubicBezTo>
                      <a:pt x="146" y="1946"/>
                      <a:pt x="131" y="2030"/>
                      <a:pt x="69" y="2075"/>
                    </a:cubicBezTo>
                    <a:cubicBezTo>
                      <a:pt x="50" y="2006"/>
                      <a:pt x="67" y="1933"/>
                      <a:pt x="74" y="1861"/>
                    </a:cubicBezTo>
                    <a:cubicBezTo>
                      <a:pt x="89" y="1719"/>
                      <a:pt x="67" y="1577"/>
                      <a:pt x="50" y="1435"/>
                    </a:cubicBezTo>
                    <a:cubicBezTo>
                      <a:pt x="14" y="1131"/>
                      <a:pt x="0" y="825"/>
                      <a:pt x="9" y="519"/>
                    </a:cubicBezTo>
                    <a:cubicBezTo>
                      <a:pt x="14" y="362"/>
                      <a:pt x="33" y="186"/>
                      <a:pt x="155" y="86"/>
                    </a:cubicBezTo>
                    <a:cubicBezTo>
                      <a:pt x="240" y="16"/>
                      <a:pt x="359" y="0"/>
                      <a:pt x="469" y="5"/>
                    </a:cubicBezTo>
                    <a:cubicBezTo>
                      <a:pt x="603" y="11"/>
                      <a:pt x="749" y="52"/>
                      <a:pt x="823" y="164"/>
                    </a:cubicBezTo>
                    <a:cubicBezTo>
                      <a:pt x="869" y="233"/>
                      <a:pt x="880" y="319"/>
                      <a:pt x="886" y="402"/>
                    </a:cubicBezTo>
                  </a:path>
                </a:pathLst>
              </a:custGeom>
              <a:solidFill>
                <a:srgbClr val="096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7"/>
              <p:cNvSpPr>
                <a:spLocks/>
              </p:cNvSpPr>
              <p:nvPr/>
            </p:nvSpPr>
            <p:spPr bwMode="auto">
              <a:xfrm>
                <a:off x="1012826" y="-1281113"/>
                <a:ext cx="674688" cy="169863"/>
              </a:xfrm>
              <a:custGeom>
                <a:avLst/>
                <a:gdLst>
                  <a:gd name="T0" fmla="*/ 3 w 967"/>
                  <a:gd name="T1" fmla="*/ 202 h 244"/>
                  <a:gd name="T2" fmla="*/ 707 w 967"/>
                  <a:gd name="T3" fmla="*/ 0 h 244"/>
                  <a:gd name="T4" fmla="*/ 891 w 967"/>
                  <a:gd name="T5" fmla="*/ 16 h 244"/>
                  <a:gd name="T6" fmla="*/ 941 w 967"/>
                  <a:gd name="T7" fmla="*/ 36 h 244"/>
                  <a:gd name="T8" fmla="*/ 961 w 967"/>
                  <a:gd name="T9" fmla="*/ 48 h 244"/>
                  <a:gd name="T10" fmla="*/ 961 w 967"/>
                  <a:gd name="T11" fmla="*/ 52 h 244"/>
                  <a:gd name="T12" fmla="*/ 265 w 967"/>
                  <a:gd name="T13" fmla="*/ 144 h 244"/>
                  <a:gd name="T14" fmla="*/ 78 w 967"/>
                  <a:gd name="T15" fmla="*/ 237 h 244"/>
                  <a:gd name="T16" fmla="*/ 3 w 967"/>
                  <a:gd name="T17" fmla="*/ 20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7" h="244">
                    <a:moveTo>
                      <a:pt x="3" y="202"/>
                    </a:moveTo>
                    <a:cubicBezTo>
                      <a:pt x="210" y="77"/>
                      <a:pt x="477" y="3"/>
                      <a:pt x="707" y="0"/>
                    </a:cubicBezTo>
                    <a:cubicBezTo>
                      <a:pt x="773" y="0"/>
                      <a:pt x="835" y="5"/>
                      <a:pt x="891" y="16"/>
                    </a:cubicBezTo>
                    <a:cubicBezTo>
                      <a:pt x="910" y="20"/>
                      <a:pt x="926" y="28"/>
                      <a:pt x="941" y="36"/>
                    </a:cubicBezTo>
                    <a:cubicBezTo>
                      <a:pt x="948" y="39"/>
                      <a:pt x="956" y="43"/>
                      <a:pt x="961" y="48"/>
                    </a:cubicBezTo>
                    <a:cubicBezTo>
                      <a:pt x="961" y="48"/>
                      <a:pt x="967" y="53"/>
                      <a:pt x="961" y="52"/>
                    </a:cubicBezTo>
                    <a:cubicBezTo>
                      <a:pt x="763" y="12"/>
                      <a:pt x="498" y="49"/>
                      <a:pt x="265" y="144"/>
                    </a:cubicBezTo>
                    <a:cubicBezTo>
                      <a:pt x="199" y="171"/>
                      <a:pt x="136" y="202"/>
                      <a:pt x="78" y="237"/>
                    </a:cubicBezTo>
                    <a:cubicBezTo>
                      <a:pt x="67" y="244"/>
                      <a:pt x="0" y="204"/>
                      <a:pt x="3" y="2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8"/>
              <p:cNvSpPr>
                <a:spLocks/>
              </p:cNvSpPr>
              <p:nvPr/>
            </p:nvSpPr>
            <p:spPr bwMode="auto">
              <a:xfrm>
                <a:off x="1438276" y="-620713"/>
                <a:ext cx="511175" cy="539750"/>
              </a:xfrm>
              <a:custGeom>
                <a:avLst/>
                <a:gdLst>
                  <a:gd name="T0" fmla="*/ 726 w 733"/>
                  <a:gd name="T1" fmla="*/ 755 h 776"/>
                  <a:gd name="T2" fmla="*/ 172 w 733"/>
                  <a:gd name="T3" fmla="*/ 244 h 776"/>
                  <a:gd name="T4" fmla="*/ 115 w 733"/>
                  <a:gd name="T5" fmla="*/ 7 h 776"/>
                  <a:gd name="T6" fmla="*/ 58 w 733"/>
                  <a:gd name="T7" fmla="*/ 10 h 776"/>
                  <a:gd name="T8" fmla="*/ 1 w 733"/>
                  <a:gd name="T9" fmla="*/ 23 h 776"/>
                  <a:gd name="T10" fmla="*/ 404 w 733"/>
                  <a:gd name="T11" fmla="*/ 699 h 776"/>
                  <a:gd name="T12" fmla="*/ 616 w 733"/>
                  <a:gd name="T13" fmla="*/ 773 h 776"/>
                  <a:gd name="T14" fmla="*/ 686 w 733"/>
                  <a:gd name="T15" fmla="*/ 767 h 776"/>
                  <a:gd name="T16" fmla="*/ 720 w 733"/>
                  <a:gd name="T17" fmla="*/ 760 h 776"/>
                  <a:gd name="T18" fmla="*/ 726 w 733"/>
                  <a:gd name="T19" fmla="*/ 75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776">
                    <a:moveTo>
                      <a:pt x="726" y="755"/>
                    </a:moveTo>
                    <a:cubicBezTo>
                      <a:pt x="439" y="707"/>
                      <a:pt x="256" y="490"/>
                      <a:pt x="172" y="244"/>
                    </a:cubicBezTo>
                    <a:cubicBezTo>
                      <a:pt x="146" y="168"/>
                      <a:pt x="128" y="88"/>
                      <a:pt x="115" y="7"/>
                    </a:cubicBezTo>
                    <a:cubicBezTo>
                      <a:pt x="114" y="0"/>
                      <a:pt x="64" y="9"/>
                      <a:pt x="58" y="10"/>
                    </a:cubicBezTo>
                    <a:cubicBezTo>
                      <a:pt x="54" y="10"/>
                      <a:pt x="0" y="18"/>
                      <a:pt x="1" y="23"/>
                    </a:cubicBezTo>
                    <a:cubicBezTo>
                      <a:pt x="43" y="294"/>
                      <a:pt x="155" y="560"/>
                      <a:pt x="404" y="699"/>
                    </a:cubicBezTo>
                    <a:cubicBezTo>
                      <a:pt x="468" y="734"/>
                      <a:pt x="539" y="760"/>
                      <a:pt x="616" y="773"/>
                    </a:cubicBezTo>
                    <a:cubicBezTo>
                      <a:pt x="637" y="776"/>
                      <a:pt x="664" y="771"/>
                      <a:pt x="686" y="767"/>
                    </a:cubicBezTo>
                    <a:cubicBezTo>
                      <a:pt x="697" y="765"/>
                      <a:pt x="710" y="764"/>
                      <a:pt x="720" y="760"/>
                    </a:cubicBezTo>
                    <a:cubicBezTo>
                      <a:pt x="722" y="759"/>
                      <a:pt x="733" y="756"/>
                      <a:pt x="726" y="7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9"/>
              <p:cNvSpPr>
                <a:spLocks/>
              </p:cNvSpPr>
              <p:nvPr/>
            </p:nvSpPr>
            <p:spPr bwMode="auto">
              <a:xfrm>
                <a:off x="966788" y="-1466850"/>
                <a:ext cx="455613" cy="630238"/>
              </a:xfrm>
              <a:custGeom>
                <a:avLst/>
                <a:gdLst>
                  <a:gd name="T0" fmla="*/ 55 w 654"/>
                  <a:gd name="T1" fmla="*/ 71 h 907"/>
                  <a:gd name="T2" fmla="*/ 367 w 654"/>
                  <a:gd name="T3" fmla="*/ 73 h 907"/>
                  <a:gd name="T4" fmla="*/ 561 w 654"/>
                  <a:gd name="T5" fmla="*/ 224 h 907"/>
                  <a:gd name="T6" fmla="*/ 633 w 654"/>
                  <a:gd name="T7" fmla="*/ 430 h 907"/>
                  <a:gd name="T8" fmla="*/ 540 w 654"/>
                  <a:gd name="T9" fmla="*/ 556 h 907"/>
                  <a:gd name="T10" fmla="*/ 353 w 654"/>
                  <a:gd name="T11" fmla="*/ 813 h 907"/>
                  <a:gd name="T12" fmla="*/ 307 w 654"/>
                  <a:gd name="T13" fmla="*/ 880 h 907"/>
                  <a:gd name="T14" fmla="*/ 199 w 654"/>
                  <a:gd name="T15" fmla="*/ 904 h 907"/>
                  <a:gd name="T16" fmla="*/ 32 w 654"/>
                  <a:gd name="T17" fmla="*/ 824 h 907"/>
                  <a:gd name="T18" fmla="*/ 1 w 654"/>
                  <a:gd name="T19" fmla="*/ 658 h 907"/>
                  <a:gd name="T20" fmla="*/ 6 w 654"/>
                  <a:gd name="T21" fmla="*/ 161 h 907"/>
                  <a:gd name="T22" fmla="*/ 24 w 654"/>
                  <a:gd name="T23" fmla="*/ 71 h 907"/>
                  <a:gd name="T24" fmla="*/ 103 w 654"/>
                  <a:gd name="T25" fmla="*/ 4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4" h="907">
                    <a:moveTo>
                      <a:pt x="55" y="71"/>
                    </a:moveTo>
                    <a:cubicBezTo>
                      <a:pt x="139" y="0"/>
                      <a:pt x="269" y="22"/>
                      <a:pt x="367" y="73"/>
                    </a:cubicBezTo>
                    <a:cubicBezTo>
                      <a:pt x="440" y="111"/>
                      <a:pt x="506" y="163"/>
                      <a:pt x="561" y="224"/>
                    </a:cubicBezTo>
                    <a:cubicBezTo>
                      <a:pt x="611" y="281"/>
                      <a:pt x="654" y="357"/>
                      <a:pt x="633" y="430"/>
                    </a:cubicBezTo>
                    <a:cubicBezTo>
                      <a:pt x="619" y="481"/>
                      <a:pt x="577" y="518"/>
                      <a:pt x="540" y="556"/>
                    </a:cubicBezTo>
                    <a:cubicBezTo>
                      <a:pt x="465" y="631"/>
                      <a:pt x="401" y="719"/>
                      <a:pt x="353" y="813"/>
                    </a:cubicBezTo>
                    <a:cubicBezTo>
                      <a:pt x="340" y="838"/>
                      <a:pt x="328" y="863"/>
                      <a:pt x="307" y="880"/>
                    </a:cubicBezTo>
                    <a:cubicBezTo>
                      <a:pt x="278" y="904"/>
                      <a:pt x="237" y="907"/>
                      <a:pt x="199" y="904"/>
                    </a:cubicBezTo>
                    <a:cubicBezTo>
                      <a:pt x="135" y="899"/>
                      <a:pt x="68" y="877"/>
                      <a:pt x="32" y="824"/>
                    </a:cubicBezTo>
                    <a:cubicBezTo>
                      <a:pt x="0" y="776"/>
                      <a:pt x="0" y="715"/>
                      <a:pt x="1" y="658"/>
                    </a:cubicBezTo>
                    <a:cubicBezTo>
                      <a:pt x="3" y="493"/>
                      <a:pt x="4" y="327"/>
                      <a:pt x="6" y="161"/>
                    </a:cubicBezTo>
                    <a:cubicBezTo>
                      <a:pt x="7" y="130"/>
                      <a:pt x="7" y="98"/>
                      <a:pt x="24" y="71"/>
                    </a:cubicBezTo>
                    <a:cubicBezTo>
                      <a:pt x="40" y="45"/>
                      <a:pt x="77" y="29"/>
                      <a:pt x="103" y="4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0"/>
              <p:cNvSpPr>
                <a:spLocks/>
              </p:cNvSpPr>
              <p:nvPr/>
            </p:nvSpPr>
            <p:spPr bwMode="auto">
              <a:xfrm>
                <a:off x="1196976" y="-1073150"/>
                <a:ext cx="554038" cy="720725"/>
              </a:xfrm>
              <a:custGeom>
                <a:avLst/>
                <a:gdLst>
                  <a:gd name="T0" fmla="*/ 0 w 794"/>
                  <a:gd name="T1" fmla="*/ 366 h 1037"/>
                  <a:gd name="T2" fmla="*/ 162 w 794"/>
                  <a:gd name="T3" fmla="*/ 276 h 1037"/>
                  <a:gd name="T4" fmla="*/ 251 w 794"/>
                  <a:gd name="T5" fmla="*/ 106 h 1037"/>
                  <a:gd name="T6" fmla="*/ 322 w 794"/>
                  <a:gd name="T7" fmla="*/ 24 h 1037"/>
                  <a:gd name="T8" fmla="*/ 483 w 794"/>
                  <a:gd name="T9" fmla="*/ 51 h 1037"/>
                  <a:gd name="T10" fmla="*/ 733 w 794"/>
                  <a:gd name="T11" fmla="*/ 266 h 1037"/>
                  <a:gd name="T12" fmla="*/ 775 w 794"/>
                  <a:gd name="T13" fmla="*/ 499 h 1037"/>
                  <a:gd name="T14" fmla="*/ 793 w 794"/>
                  <a:gd name="T15" fmla="*/ 918 h 1037"/>
                  <a:gd name="T16" fmla="*/ 785 w 794"/>
                  <a:gd name="T17" fmla="*/ 966 h 1037"/>
                  <a:gd name="T18" fmla="*/ 732 w 794"/>
                  <a:gd name="T19" fmla="*/ 999 h 1037"/>
                  <a:gd name="T20" fmla="*/ 360 w 794"/>
                  <a:gd name="T21" fmla="*/ 921 h 1037"/>
                  <a:gd name="T22" fmla="*/ 293 w 794"/>
                  <a:gd name="T23" fmla="*/ 767 h 1037"/>
                  <a:gd name="T24" fmla="*/ 14 w 794"/>
                  <a:gd name="T25" fmla="*/ 3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4" h="1037">
                    <a:moveTo>
                      <a:pt x="0" y="366"/>
                    </a:moveTo>
                    <a:cubicBezTo>
                      <a:pt x="65" y="370"/>
                      <a:pt x="124" y="328"/>
                      <a:pt x="162" y="276"/>
                    </a:cubicBezTo>
                    <a:cubicBezTo>
                      <a:pt x="200" y="225"/>
                      <a:pt x="222" y="163"/>
                      <a:pt x="251" y="106"/>
                    </a:cubicBezTo>
                    <a:cubicBezTo>
                      <a:pt x="268" y="73"/>
                      <a:pt x="289" y="40"/>
                      <a:pt x="322" y="24"/>
                    </a:cubicBezTo>
                    <a:cubicBezTo>
                      <a:pt x="373" y="0"/>
                      <a:pt x="433" y="25"/>
                      <a:pt x="483" y="51"/>
                    </a:cubicBezTo>
                    <a:cubicBezTo>
                      <a:pt x="582" y="103"/>
                      <a:pt x="684" y="166"/>
                      <a:pt x="733" y="266"/>
                    </a:cubicBezTo>
                    <a:cubicBezTo>
                      <a:pt x="768" y="338"/>
                      <a:pt x="772" y="420"/>
                      <a:pt x="775" y="499"/>
                    </a:cubicBezTo>
                    <a:cubicBezTo>
                      <a:pt x="781" y="639"/>
                      <a:pt x="787" y="778"/>
                      <a:pt x="793" y="918"/>
                    </a:cubicBezTo>
                    <a:cubicBezTo>
                      <a:pt x="793" y="934"/>
                      <a:pt x="794" y="952"/>
                      <a:pt x="785" y="966"/>
                    </a:cubicBezTo>
                    <a:cubicBezTo>
                      <a:pt x="775" y="985"/>
                      <a:pt x="752" y="993"/>
                      <a:pt x="732" y="999"/>
                    </a:cubicBezTo>
                    <a:cubicBezTo>
                      <a:pt x="602" y="1037"/>
                      <a:pt x="441" y="1029"/>
                      <a:pt x="360" y="921"/>
                    </a:cubicBezTo>
                    <a:cubicBezTo>
                      <a:pt x="327" y="876"/>
                      <a:pt x="312" y="820"/>
                      <a:pt x="293" y="767"/>
                    </a:cubicBezTo>
                    <a:cubicBezTo>
                      <a:pt x="237" y="607"/>
                      <a:pt x="140" y="462"/>
                      <a:pt x="14" y="350"/>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1"/>
              <p:cNvSpPr>
                <a:spLocks/>
              </p:cNvSpPr>
              <p:nvPr/>
            </p:nvSpPr>
            <p:spPr bwMode="auto">
              <a:xfrm>
                <a:off x="773113" y="-677863"/>
                <a:ext cx="317500" cy="520700"/>
              </a:xfrm>
              <a:custGeom>
                <a:avLst/>
                <a:gdLst>
                  <a:gd name="T0" fmla="*/ 416 w 456"/>
                  <a:gd name="T1" fmla="*/ 0 h 749"/>
                  <a:gd name="T2" fmla="*/ 414 w 456"/>
                  <a:gd name="T3" fmla="*/ 385 h 749"/>
                  <a:gd name="T4" fmla="*/ 100 w 456"/>
                  <a:gd name="T5" fmla="*/ 723 h 749"/>
                  <a:gd name="T6" fmla="*/ 30 w 456"/>
                  <a:gd name="T7" fmla="*/ 739 h 749"/>
                  <a:gd name="T8" fmla="*/ 0 w 456"/>
                  <a:gd name="T9" fmla="*/ 664 h 749"/>
                  <a:gd name="T10" fmla="*/ 94 w 456"/>
                  <a:gd name="T11" fmla="*/ 187 h 749"/>
                  <a:gd name="T12" fmla="*/ 202 w 456"/>
                  <a:gd name="T13" fmla="*/ 45 h 749"/>
                  <a:gd name="T14" fmla="*/ 420 w 456"/>
                  <a:gd name="T15" fmla="*/ 17 h 7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749">
                    <a:moveTo>
                      <a:pt x="416" y="0"/>
                    </a:moveTo>
                    <a:cubicBezTo>
                      <a:pt x="437" y="128"/>
                      <a:pt x="456" y="262"/>
                      <a:pt x="414" y="385"/>
                    </a:cubicBezTo>
                    <a:cubicBezTo>
                      <a:pt x="364" y="534"/>
                      <a:pt x="234" y="641"/>
                      <a:pt x="100" y="723"/>
                    </a:cubicBezTo>
                    <a:cubicBezTo>
                      <a:pt x="79" y="736"/>
                      <a:pt x="53" y="749"/>
                      <a:pt x="30" y="739"/>
                    </a:cubicBezTo>
                    <a:cubicBezTo>
                      <a:pt x="4" y="727"/>
                      <a:pt x="0" y="693"/>
                      <a:pt x="0" y="664"/>
                    </a:cubicBezTo>
                    <a:cubicBezTo>
                      <a:pt x="0" y="501"/>
                      <a:pt x="32" y="338"/>
                      <a:pt x="94" y="187"/>
                    </a:cubicBezTo>
                    <a:cubicBezTo>
                      <a:pt x="117" y="131"/>
                      <a:pt x="148" y="72"/>
                      <a:pt x="202" y="45"/>
                    </a:cubicBezTo>
                    <a:cubicBezTo>
                      <a:pt x="268" y="12"/>
                      <a:pt x="348" y="34"/>
                      <a:pt x="420" y="1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2"/>
              <p:cNvSpPr>
                <a:spLocks/>
              </p:cNvSpPr>
              <p:nvPr/>
            </p:nvSpPr>
            <p:spPr bwMode="auto">
              <a:xfrm>
                <a:off x="1181101" y="-285750"/>
                <a:ext cx="239713" cy="738188"/>
              </a:xfrm>
              <a:custGeom>
                <a:avLst/>
                <a:gdLst>
                  <a:gd name="T0" fmla="*/ 18 w 345"/>
                  <a:gd name="T1" fmla="*/ 16 h 1062"/>
                  <a:gd name="T2" fmla="*/ 101 w 345"/>
                  <a:gd name="T3" fmla="*/ 83 h 1062"/>
                  <a:gd name="T4" fmla="*/ 158 w 345"/>
                  <a:gd name="T5" fmla="*/ 170 h 1062"/>
                  <a:gd name="T6" fmla="*/ 227 w 345"/>
                  <a:gd name="T7" fmla="*/ 375 h 1062"/>
                  <a:gd name="T8" fmla="*/ 249 w 345"/>
                  <a:gd name="T9" fmla="*/ 599 h 1062"/>
                  <a:gd name="T10" fmla="*/ 223 w 345"/>
                  <a:gd name="T11" fmla="*/ 861 h 1062"/>
                  <a:gd name="T12" fmla="*/ 92 w 345"/>
                  <a:gd name="T13" fmla="*/ 1050 h 1062"/>
                  <a:gd name="T14" fmla="*/ 96 w 345"/>
                  <a:gd name="T15" fmla="*/ 1058 h 1062"/>
                  <a:gd name="T16" fmla="*/ 126 w 345"/>
                  <a:gd name="T17" fmla="*/ 1058 h 1062"/>
                  <a:gd name="T18" fmla="*/ 178 w 345"/>
                  <a:gd name="T19" fmla="*/ 1037 h 1062"/>
                  <a:gd name="T20" fmla="*/ 344 w 345"/>
                  <a:gd name="T21" fmla="*/ 629 h 1062"/>
                  <a:gd name="T22" fmla="*/ 259 w 345"/>
                  <a:gd name="T23" fmla="*/ 182 h 1062"/>
                  <a:gd name="T24" fmla="*/ 101 w 345"/>
                  <a:gd name="T25" fmla="*/ 6 h 1062"/>
                  <a:gd name="T26" fmla="*/ 36 w 345"/>
                  <a:gd name="T27" fmla="*/ 3 h 1062"/>
                  <a:gd name="T28" fmla="*/ 18 w 345"/>
                  <a:gd name="T29" fmla="*/ 1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1062">
                    <a:moveTo>
                      <a:pt x="18" y="16"/>
                    </a:moveTo>
                    <a:cubicBezTo>
                      <a:pt x="51" y="26"/>
                      <a:pt x="78" y="55"/>
                      <a:pt x="101" y="83"/>
                    </a:cubicBezTo>
                    <a:cubicBezTo>
                      <a:pt x="123" y="109"/>
                      <a:pt x="141" y="138"/>
                      <a:pt x="158" y="170"/>
                    </a:cubicBezTo>
                    <a:cubicBezTo>
                      <a:pt x="190" y="232"/>
                      <a:pt x="212" y="303"/>
                      <a:pt x="227" y="375"/>
                    </a:cubicBezTo>
                    <a:cubicBezTo>
                      <a:pt x="241" y="448"/>
                      <a:pt x="248" y="524"/>
                      <a:pt x="249" y="599"/>
                    </a:cubicBezTo>
                    <a:cubicBezTo>
                      <a:pt x="250" y="686"/>
                      <a:pt x="246" y="777"/>
                      <a:pt x="223" y="861"/>
                    </a:cubicBezTo>
                    <a:cubicBezTo>
                      <a:pt x="200" y="943"/>
                      <a:pt x="157" y="1016"/>
                      <a:pt x="92" y="1050"/>
                    </a:cubicBezTo>
                    <a:cubicBezTo>
                      <a:pt x="86" y="1054"/>
                      <a:pt x="96" y="1058"/>
                      <a:pt x="96" y="1058"/>
                    </a:cubicBezTo>
                    <a:cubicBezTo>
                      <a:pt x="105" y="1062"/>
                      <a:pt x="118" y="1059"/>
                      <a:pt x="126" y="1058"/>
                    </a:cubicBezTo>
                    <a:cubicBezTo>
                      <a:pt x="148" y="1055"/>
                      <a:pt x="162" y="1049"/>
                      <a:pt x="178" y="1037"/>
                    </a:cubicBezTo>
                    <a:cubicBezTo>
                      <a:pt x="315" y="934"/>
                      <a:pt x="343" y="789"/>
                      <a:pt x="344" y="629"/>
                    </a:cubicBezTo>
                    <a:cubicBezTo>
                      <a:pt x="345" y="476"/>
                      <a:pt x="324" y="315"/>
                      <a:pt x="259" y="182"/>
                    </a:cubicBezTo>
                    <a:cubicBezTo>
                      <a:pt x="224" y="109"/>
                      <a:pt x="170" y="28"/>
                      <a:pt x="101" y="6"/>
                    </a:cubicBezTo>
                    <a:cubicBezTo>
                      <a:pt x="80" y="0"/>
                      <a:pt x="57" y="0"/>
                      <a:pt x="36" y="3"/>
                    </a:cubicBezTo>
                    <a:cubicBezTo>
                      <a:pt x="31" y="3"/>
                      <a:pt x="0" y="10"/>
                      <a:pt x="18"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23"/>
              <p:cNvSpPr>
                <a:spLocks/>
              </p:cNvSpPr>
              <p:nvPr/>
            </p:nvSpPr>
            <p:spPr bwMode="auto">
              <a:xfrm>
                <a:off x="1012826" y="-739775"/>
                <a:ext cx="422275" cy="635000"/>
              </a:xfrm>
              <a:custGeom>
                <a:avLst/>
                <a:gdLst>
                  <a:gd name="T0" fmla="*/ 247 w 606"/>
                  <a:gd name="T1" fmla="*/ 0 h 912"/>
                  <a:gd name="T2" fmla="*/ 544 w 606"/>
                  <a:gd name="T3" fmla="*/ 476 h 912"/>
                  <a:gd name="T4" fmla="*/ 568 w 606"/>
                  <a:gd name="T5" fmla="*/ 701 h 912"/>
                  <a:gd name="T6" fmla="*/ 493 w 606"/>
                  <a:gd name="T7" fmla="*/ 774 h 912"/>
                  <a:gd name="T8" fmla="*/ 124 w 606"/>
                  <a:gd name="T9" fmla="*/ 908 h 912"/>
                  <a:gd name="T10" fmla="*/ 18 w 606"/>
                  <a:gd name="T11" fmla="*/ 878 h 912"/>
                  <a:gd name="T12" fmla="*/ 20 w 606"/>
                  <a:gd name="T13" fmla="*/ 781 h 912"/>
                  <a:gd name="T14" fmla="*/ 109 w 606"/>
                  <a:gd name="T15" fmla="*/ 554 h 912"/>
                  <a:gd name="T16" fmla="*/ 185 w 606"/>
                  <a:gd name="T17" fmla="*/ 330 h 912"/>
                  <a:gd name="T18" fmla="*/ 150 w 606"/>
                  <a:gd name="T19" fmla="*/ 123 h 912"/>
                  <a:gd name="T20" fmla="*/ 152 w 606"/>
                  <a:gd name="T21" fmla="*/ 68 h 912"/>
                  <a:gd name="T22" fmla="*/ 177 w 606"/>
                  <a:gd name="T23" fmla="*/ 52 h 912"/>
                  <a:gd name="T24" fmla="*/ 281 w 606"/>
                  <a:gd name="T25" fmla="*/ 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6" h="912">
                    <a:moveTo>
                      <a:pt x="247" y="0"/>
                    </a:moveTo>
                    <a:cubicBezTo>
                      <a:pt x="365" y="146"/>
                      <a:pt x="465" y="306"/>
                      <a:pt x="544" y="476"/>
                    </a:cubicBezTo>
                    <a:cubicBezTo>
                      <a:pt x="578" y="547"/>
                      <a:pt x="606" y="633"/>
                      <a:pt x="568" y="701"/>
                    </a:cubicBezTo>
                    <a:cubicBezTo>
                      <a:pt x="551" y="732"/>
                      <a:pt x="522" y="754"/>
                      <a:pt x="493" y="774"/>
                    </a:cubicBezTo>
                    <a:cubicBezTo>
                      <a:pt x="384" y="848"/>
                      <a:pt x="255" y="895"/>
                      <a:pt x="124" y="908"/>
                    </a:cubicBezTo>
                    <a:cubicBezTo>
                      <a:pt x="85" y="912"/>
                      <a:pt x="39" y="910"/>
                      <a:pt x="18" y="878"/>
                    </a:cubicBezTo>
                    <a:cubicBezTo>
                      <a:pt x="0" y="850"/>
                      <a:pt x="9" y="813"/>
                      <a:pt x="20" y="781"/>
                    </a:cubicBezTo>
                    <a:cubicBezTo>
                      <a:pt x="45" y="704"/>
                      <a:pt x="75" y="628"/>
                      <a:pt x="109" y="554"/>
                    </a:cubicBezTo>
                    <a:cubicBezTo>
                      <a:pt x="142" y="482"/>
                      <a:pt x="180" y="409"/>
                      <a:pt x="185" y="330"/>
                    </a:cubicBezTo>
                    <a:cubicBezTo>
                      <a:pt x="190" y="260"/>
                      <a:pt x="170" y="191"/>
                      <a:pt x="150" y="123"/>
                    </a:cubicBezTo>
                    <a:cubicBezTo>
                      <a:pt x="145" y="105"/>
                      <a:pt x="140" y="83"/>
                      <a:pt x="152" y="68"/>
                    </a:cubicBezTo>
                    <a:cubicBezTo>
                      <a:pt x="158" y="60"/>
                      <a:pt x="168" y="56"/>
                      <a:pt x="177" y="52"/>
                    </a:cubicBezTo>
                    <a:cubicBezTo>
                      <a:pt x="211" y="37"/>
                      <a:pt x="246" y="22"/>
                      <a:pt x="281" y="7"/>
                    </a:cubicBezTo>
                  </a:path>
                </a:pathLst>
              </a:custGeom>
              <a:solidFill>
                <a:srgbClr val="EE9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Oval 24"/>
              <p:cNvSpPr>
                <a:spLocks noChangeArrowheads="1"/>
              </p:cNvSpPr>
              <p:nvPr/>
            </p:nvSpPr>
            <p:spPr bwMode="auto">
              <a:xfrm>
                <a:off x="1019176" y="-865188"/>
                <a:ext cx="265113" cy="260350"/>
              </a:xfrm>
              <a:prstGeom prst="ellipse">
                <a:avLst/>
              </a:prstGeom>
              <a:solidFill>
                <a:srgbClr val="F2E3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25"/>
              <p:cNvSpPr>
                <a:spLocks noChangeArrowheads="1"/>
              </p:cNvSpPr>
              <p:nvPr/>
            </p:nvSpPr>
            <p:spPr bwMode="auto">
              <a:xfrm>
                <a:off x="1052513" y="-814388"/>
                <a:ext cx="180975" cy="177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矩形 1"/>
            <p:cNvSpPr/>
            <p:nvPr/>
          </p:nvSpPr>
          <p:spPr>
            <a:xfrm>
              <a:off x="5721427" y="2457239"/>
              <a:ext cx="1620957" cy="523220"/>
            </a:xfrm>
            <a:prstGeom prst="rect">
              <a:avLst/>
            </a:prstGeom>
            <a:noFill/>
          </p:spPr>
          <p:txBody>
            <a:bodyPr wrap="none" rtlCol="0">
              <a:spAutoFit/>
            </a:bodyPr>
            <a:lstStyle/>
            <a:p>
              <a:r>
                <a:rPr lang="zh-CN" altLang="en-US" sz="2800"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万物复苏</a:t>
              </a:r>
            </a:p>
          </p:txBody>
        </p:sp>
      </p:grpSp>
    </p:spTree>
    <p:extLst>
      <p:ext uri="{BB962C8B-B14F-4D97-AF65-F5344CB8AC3E}">
        <p14:creationId xmlns:p14="http://schemas.microsoft.com/office/powerpoint/2010/main" val="39175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60923" y="1750674"/>
            <a:ext cx="3482056" cy="3805850"/>
            <a:chOff x="1560923" y="1750674"/>
            <a:chExt cx="3482056" cy="3805850"/>
          </a:xfrm>
        </p:grpSpPr>
        <p:sp>
          <p:nvSpPr>
            <p:cNvPr id="22" name="矩形 21"/>
            <p:cNvSpPr/>
            <p:nvPr/>
          </p:nvSpPr>
          <p:spPr>
            <a:xfrm rot="20972329">
              <a:off x="1560923" y="1750674"/>
              <a:ext cx="3482056" cy="3805850"/>
            </a:xfrm>
            <a:prstGeom prst="rect">
              <a:avLst/>
            </a:pr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21042492">
              <a:off x="1805200" y="3178592"/>
              <a:ext cx="3091711"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新妆宜面下朱楼，深锁春光一院愁。</a:t>
              </a:r>
              <a:br>
                <a:rPr lang="zh-CN" altLang="en-US" sz="1400" dirty="0">
                  <a:solidFill>
                    <a:schemeClr val="tx1">
                      <a:lumMod val="75000"/>
                      <a:lumOff val="25000"/>
                    </a:schemeClr>
                  </a:solidFill>
                </a:rPr>
              </a:br>
              <a:r>
                <a:rPr lang="zh-CN" altLang="en-US" sz="1400" dirty="0">
                  <a:solidFill>
                    <a:schemeClr val="tx1">
                      <a:lumMod val="75000"/>
                      <a:lumOff val="25000"/>
                    </a:schemeClr>
                  </a:solidFill>
                </a:rPr>
                <a:t>行到中庭数花朵，蜻蜓飞上玉搔头。</a:t>
              </a:r>
            </a:p>
          </p:txBody>
        </p:sp>
        <p:sp>
          <p:nvSpPr>
            <p:cNvPr id="25" name="矩形 24"/>
            <p:cNvSpPr/>
            <p:nvPr/>
          </p:nvSpPr>
          <p:spPr>
            <a:xfrm rot="21042492">
              <a:off x="2527911" y="2522123"/>
              <a:ext cx="1526380" cy="646331"/>
            </a:xfrm>
            <a:prstGeom prst="rect">
              <a:avLst/>
            </a:prstGeom>
            <a:noFill/>
          </p:spPr>
          <p:txBody>
            <a:bodyPr vert="horz"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春 词   </a:t>
              </a:r>
            </a:p>
          </p:txBody>
        </p:sp>
        <p:sp>
          <p:nvSpPr>
            <p:cNvPr id="26" name="矩形 25"/>
            <p:cNvSpPr/>
            <p:nvPr/>
          </p:nvSpPr>
          <p:spPr>
            <a:xfrm rot="21042492">
              <a:off x="3687243" y="2603878"/>
              <a:ext cx="877163" cy="369332"/>
            </a:xfrm>
            <a:prstGeom prst="rect">
              <a:avLst/>
            </a:prstGeom>
          </p:spPr>
          <p:txBody>
            <a:bodyPr wrap="none">
              <a:spAutoFit/>
            </a:bodyPr>
            <a:lstStyle/>
            <a:p>
              <a:r>
                <a:rPr lang="zh-CN" altLang="en-US" dirty="0">
                  <a:solidFill>
                    <a:srgbClr val="0C727C"/>
                  </a:solidFill>
                  <a:latin typeface="方正清刻本悦宋简体" panose="02000000000000000000" pitchFamily="2" charset="-122"/>
                  <a:ea typeface="方正清刻本悦宋简体" panose="02000000000000000000" pitchFamily="2" charset="-122"/>
                </a:rPr>
                <a:t>刘禹锡</a:t>
              </a:r>
              <a:endParaRPr lang="zh-CN" altLang="en-US" dirty="0"/>
            </a:p>
          </p:txBody>
        </p:sp>
        <p:sp>
          <p:nvSpPr>
            <p:cNvPr id="27" name="矩形 26"/>
            <p:cNvSpPr/>
            <p:nvPr/>
          </p:nvSpPr>
          <p:spPr>
            <a:xfrm rot="21042492">
              <a:off x="2013533" y="4016544"/>
              <a:ext cx="2749421" cy="646331"/>
            </a:xfrm>
            <a:prstGeom prst="rect">
              <a:avLst/>
            </a:prstGeom>
          </p:spPr>
          <p:txBody>
            <a:bodyPr wrap="square">
              <a:spAutoFit/>
            </a:bodyPr>
            <a:lstStyle/>
            <a:p>
              <a:pPr algn="r">
                <a:lnSpc>
                  <a:spcPct val="150000"/>
                </a:lnSpc>
              </a:pPr>
              <a:r>
                <a:rPr lang="en-US" altLang="zh-CN" sz="800" dirty="0" err="1">
                  <a:solidFill>
                    <a:schemeClr val="tx1">
                      <a:lumMod val="65000"/>
                      <a:lumOff val="35000"/>
                    </a:schemeClr>
                  </a:solidFill>
                  <a:latin typeface="arial" panose="020B0604020202020204" pitchFamily="34" charset="0"/>
                </a:rPr>
                <a:t>XinZhuang</a:t>
              </a:r>
              <a:r>
                <a:rPr lang="en-US" altLang="zh-CN" sz="800" dirty="0">
                  <a:solidFill>
                    <a:schemeClr val="tx1">
                      <a:lumMod val="65000"/>
                      <a:lumOff val="35000"/>
                    </a:schemeClr>
                  </a:solidFill>
                  <a:latin typeface="arial" panose="020B0604020202020204" pitchFamily="34" charset="0"/>
                </a:rPr>
                <a:t> appropriate surface under the floor, </a:t>
              </a:r>
              <a:r>
                <a:rPr lang="en-US" altLang="zh-CN" sz="800" dirty="0" err="1">
                  <a:solidFill>
                    <a:schemeClr val="tx1">
                      <a:lumMod val="65000"/>
                      <a:lumOff val="35000"/>
                    </a:schemeClr>
                  </a:solidFill>
                  <a:latin typeface="arial" panose="020B0604020202020204" pitchFamily="34" charset="0"/>
                </a:rPr>
                <a:t>zhu</a:t>
              </a:r>
              <a:r>
                <a:rPr lang="en-US" altLang="zh-CN" sz="800" dirty="0">
                  <a:solidFill>
                    <a:schemeClr val="tx1">
                      <a:lumMod val="65000"/>
                      <a:lumOff val="35000"/>
                    </a:schemeClr>
                  </a:solidFill>
                  <a:latin typeface="arial" panose="020B0604020202020204" pitchFamily="34" charset="0"/>
                </a:rPr>
                <a:t> deep spring locks a courtyard. Row to the atrium several flowers, dragonflies fly </a:t>
              </a:r>
              <a:r>
                <a:rPr lang="en-US" altLang="zh-CN" sz="800" dirty="0" err="1">
                  <a:solidFill>
                    <a:schemeClr val="tx1">
                      <a:lumMod val="65000"/>
                      <a:lumOff val="35000"/>
                    </a:schemeClr>
                  </a:solidFill>
                  <a:latin typeface="arial" panose="020B0604020202020204" pitchFamily="34" charset="0"/>
                </a:rPr>
                <a:t>hosta</a:t>
              </a:r>
              <a:r>
                <a:rPr lang="en-US" altLang="zh-CN" sz="800" dirty="0">
                  <a:solidFill>
                    <a:schemeClr val="tx1">
                      <a:lumMod val="65000"/>
                      <a:lumOff val="35000"/>
                    </a:schemeClr>
                  </a:solidFill>
                  <a:latin typeface="arial" panose="020B0604020202020204" pitchFamily="34" charset="0"/>
                </a:rPr>
                <a:t> </a:t>
              </a:r>
              <a:r>
                <a:rPr lang="en-US" altLang="zh-CN" sz="800" dirty="0" err="1">
                  <a:solidFill>
                    <a:schemeClr val="tx1">
                      <a:lumMod val="65000"/>
                      <a:lumOff val="35000"/>
                    </a:schemeClr>
                  </a:solidFill>
                  <a:latin typeface="arial" panose="020B0604020202020204" pitchFamily="34" charset="0"/>
                </a:rPr>
                <a:t>plantaginea</a:t>
              </a:r>
              <a:endParaRPr lang="zh-CN" altLang="en-US" sz="800" dirty="0">
                <a:solidFill>
                  <a:schemeClr val="tx1">
                    <a:lumMod val="65000"/>
                    <a:lumOff val="35000"/>
                  </a:schemeClr>
                </a:solidFill>
                <a:latin typeface="arial" panose="020B0604020202020204" pitchFamily="34" charset="0"/>
              </a:endParaRPr>
            </a:p>
          </p:txBody>
        </p:sp>
      </p:grpSp>
      <p:grpSp>
        <p:nvGrpSpPr>
          <p:cNvPr id="3" name="组合 2"/>
          <p:cNvGrpSpPr/>
          <p:nvPr/>
        </p:nvGrpSpPr>
        <p:grpSpPr>
          <a:xfrm>
            <a:off x="7402020" y="2019300"/>
            <a:ext cx="3482056" cy="2844808"/>
            <a:chOff x="7402020" y="2019300"/>
            <a:chExt cx="3482056" cy="2844808"/>
          </a:xfrm>
        </p:grpSpPr>
        <p:sp>
          <p:nvSpPr>
            <p:cNvPr id="23" name="矩形 22"/>
            <p:cNvSpPr/>
            <p:nvPr/>
          </p:nvSpPr>
          <p:spPr>
            <a:xfrm rot="1444436">
              <a:off x="7402020" y="2019300"/>
              <a:ext cx="3482056" cy="2844808"/>
            </a:xfrm>
            <a:prstGeom prst="rect">
              <a:avLst/>
            </a:pr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1378132">
              <a:off x="7879739" y="2288844"/>
              <a:ext cx="2031325" cy="646331"/>
            </a:xfrm>
            <a:prstGeom prst="rect">
              <a:avLst/>
            </a:prstGeom>
            <a:noFill/>
          </p:spPr>
          <p:txBody>
            <a:bodyPr vert="horz" wrap="none" rtlCol="0">
              <a:spAutoFit/>
            </a:bodyPr>
            <a:lstStyle/>
            <a:p>
              <a:r>
                <a:rPr lang="zh-CN" altLang="en-US" sz="3600" dirty="0">
                  <a:solidFill>
                    <a:srgbClr val="0C727C"/>
                  </a:solidFill>
                  <a:latin typeface="方正清刻本悦宋简体" panose="02000000000000000000" pitchFamily="2" charset="-122"/>
                  <a:ea typeface="方正清刻本悦宋简体" panose="02000000000000000000" pitchFamily="2" charset="-122"/>
                </a:rPr>
                <a:t>春夜喜雨</a:t>
              </a:r>
            </a:p>
          </p:txBody>
        </p:sp>
        <p:sp>
          <p:nvSpPr>
            <p:cNvPr id="31" name="矩形 30"/>
            <p:cNvSpPr/>
            <p:nvPr/>
          </p:nvSpPr>
          <p:spPr>
            <a:xfrm rot="1378132">
              <a:off x="7698663" y="2936564"/>
              <a:ext cx="2370940" cy="738664"/>
            </a:xfrm>
            <a:prstGeom prst="rect">
              <a:avLst/>
            </a:prstGeom>
          </p:spPr>
          <p:txBody>
            <a:bodyPr wrap="square">
              <a:spAutoFit/>
            </a:bodyPr>
            <a:lstStyle/>
            <a:p>
              <a:pPr>
                <a:lnSpc>
                  <a:spcPct val="150000"/>
                </a:lnSpc>
              </a:pPr>
              <a:r>
                <a:rPr lang="zh-CN" altLang="en-US" sz="1400" dirty="0">
                  <a:solidFill>
                    <a:schemeClr val="tx1">
                      <a:lumMod val="75000"/>
                      <a:lumOff val="25000"/>
                    </a:schemeClr>
                  </a:solidFill>
                </a:rPr>
                <a:t>好雨知时节，当春乃发生。</a:t>
              </a:r>
              <a:br>
                <a:rPr lang="zh-CN" altLang="en-US" sz="1400" dirty="0">
                  <a:solidFill>
                    <a:schemeClr val="tx1">
                      <a:lumMod val="75000"/>
                      <a:lumOff val="25000"/>
                    </a:schemeClr>
                  </a:solidFill>
                </a:rPr>
              </a:br>
              <a:r>
                <a:rPr lang="zh-CN" altLang="en-US" sz="1400" dirty="0">
                  <a:solidFill>
                    <a:schemeClr val="tx1">
                      <a:lumMod val="75000"/>
                      <a:lumOff val="25000"/>
                    </a:schemeClr>
                  </a:solidFill>
                </a:rPr>
                <a:t>随风潜入夜，润物细无声。</a:t>
              </a:r>
            </a:p>
          </p:txBody>
        </p:sp>
        <p:sp>
          <p:nvSpPr>
            <p:cNvPr id="32" name="矩形 31"/>
            <p:cNvSpPr/>
            <p:nvPr/>
          </p:nvSpPr>
          <p:spPr>
            <a:xfrm rot="1378132">
              <a:off x="9663923" y="3055108"/>
              <a:ext cx="1048685" cy="369332"/>
            </a:xfrm>
            <a:prstGeom prst="rect">
              <a:avLst/>
            </a:prstGeom>
          </p:spPr>
          <p:txBody>
            <a:bodyPr wrap="none">
              <a:spAutoFit/>
            </a:bodyPr>
            <a:lstStyle/>
            <a:p>
              <a:r>
                <a:rPr lang="en-US" altLang="zh-CN" dirty="0">
                  <a:solidFill>
                    <a:srgbClr val="0C727C"/>
                  </a:solidFill>
                  <a:latin typeface="方正清刻本悦宋简体" panose="02000000000000000000" pitchFamily="2" charset="-122"/>
                  <a:ea typeface="方正清刻本悦宋简体" panose="02000000000000000000" pitchFamily="2" charset="-122"/>
                </a:rPr>
                <a:t>[</a:t>
              </a:r>
              <a:r>
                <a:rPr lang="zh-CN" altLang="en-US" dirty="0">
                  <a:solidFill>
                    <a:srgbClr val="0C727C"/>
                  </a:solidFill>
                  <a:latin typeface="方正清刻本悦宋简体" panose="02000000000000000000" pitchFamily="2" charset="-122"/>
                  <a:ea typeface="方正清刻本悦宋简体" panose="02000000000000000000" pitchFamily="2" charset="-122"/>
                </a:rPr>
                <a:t>唐</a:t>
              </a:r>
              <a:r>
                <a:rPr lang="en-US" altLang="zh-CN" dirty="0">
                  <a:solidFill>
                    <a:srgbClr val="0C727C"/>
                  </a:solidFill>
                  <a:latin typeface="方正清刻本悦宋简体" panose="02000000000000000000" pitchFamily="2" charset="-122"/>
                  <a:ea typeface="方正清刻本悦宋简体" panose="02000000000000000000" pitchFamily="2" charset="-122"/>
                </a:rPr>
                <a:t>]</a:t>
              </a:r>
              <a:r>
                <a:rPr lang="zh-CN" altLang="en-US" dirty="0">
                  <a:solidFill>
                    <a:srgbClr val="0C727C"/>
                  </a:solidFill>
                  <a:latin typeface="方正清刻本悦宋简体" panose="02000000000000000000" pitchFamily="2" charset="-122"/>
                  <a:ea typeface="方正清刻本悦宋简体" panose="02000000000000000000" pitchFamily="2" charset="-122"/>
                </a:rPr>
                <a:t>杜甫 </a:t>
              </a:r>
              <a:endParaRPr lang="zh-CN" altLang="en-US" dirty="0"/>
            </a:p>
          </p:txBody>
        </p:sp>
        <p:sp>
          <p:nvSpPr>
            <p:cNvPr id="33" name="矩形 32"/>
            <p:cNvSpPr/>
            <p:nvPr/>
          </p:nvSpPr>
          <p:spPr>
            <a:xfrm rot="1440978">
              <a:off x="7439944" y="3691116"/>
              <a:ext cx="2749107" cy="461665"/>
            </a:xfrm>
            <a:prstGeom prst="rect">
              <a:avLst/>
            </a:prstGeom>
          </p:spPr>
          <p:txBody>
            <a:bodyPr wrap="square">
              <a:spAutoFit/>
            </a:bodyPr>
            <a:lstStyle/>
            <a:p>
              <a:pPr>
                <a:lnSpc>
                  <a:spcPct val="150000"/>
                </a:lnSpc>
              </a:pPr>
              <a:r>
                <a:rPr lang="en-US" altLang="zh-CN" sz="800" dirty="0">
                  <a:solidFill>
                    <a:schemeClr val="tx1">
                      <a:lumMod val="65000"/>
                      <a:lumOff val="35000"/>
                    </a:schemeClr>
                  </a:solidFill>
                  <a:latin typeface="arial" panose="020B0604020202020204" pitchFamily="34" charset="0"/>
                </a:rPr>
                <a:t>The rain season, when spring is happening. The wind into night, moistens everything silently.</a:t>
              </a:r>
              <a:endParaRPr lang="zh-CN" altLang="en-US" sz="800" dirty="0">
                <a:solidFill>
                  <a:schemeClr val="tx1">
                    <a:lumMod val="65000"/>
                    <a:lumOff val="35000"/>
                  </a:schemeClr>
                </a:solidFill>
                <a:latin typeface="arial" panose="020B0604020202020204" pitchFamily="34" charset="0"/>
              </a:endParaRPr>
            </a:p>
          </p:txBody>
        </p:sp>
      </p:grpSp>
      <p:grpSp>
        <p:nvGrpSpPr>
          <p:cNvPr id="42" name="组合 41"/>
          <p:cNvGrpSpPr/>
          <p:nvPr/>
        </p:nvGrpSpPr>
        <p:grpSpPr>
          <a:xfrm rot="20538659">
            <a:off x="790042" y="1842700"/>
            <a:ext cx="860425" cy="654051"/>
            <a:chOff x="1671638" y="2406650"/>
            <a:chExt cx="860425" cy="654051"/>
          </a:xfrm>
        </p:grpSpPr>
        <p:sp>
          <p:nvSpPr>
            <p:cNvPr id="37" name="Freeform 24"/>
            <p:cNvSpPr>
              <a:spLocks/>
            </p:cNvSpPr>
            <p:nvPr/>
          </p:nvSpPr>
          <p:spPr bwMode="auto">
            <a:xfrm>
              <a:off x="1881188" y="2406650"/>
              <a:ext cx="628650" cy="527050"/>
            </a:xfrm>
            <a:custGeom>
              <a:avLst/>
              <a:gdLst>
                <a:gd name="T0" fmla="*/ 164 w 197"/>
                <a:gd name="T1" fmla="*/ 5 h 165"/>
                <a:gd name="T2" fmla="*/ 106 w 197"/>
                <a:gd name="T3" fmla="*/ 49 h 165"/>
                <a:gd name="T4" fmla="*/ 98 w 197"/>
                <a:gd name="T5" fmla="*/ 81 h 165"/>
                <a:gd name="T6" fmla="*/ 86 w 197"/>
                <a:gd name="T7" fmla="*/ 42 h 165"/>
                <a:gd name="T8" fmla="*/ 27 w 197"/>
                <a:gd name="T9" fmla="*/ 9 h 165"/>
                <a:gd name="T10" fmla="*/ 20 w 197"/>
                <a:gd name="T11" fmla="*/ 82 h 165"/>
                <a:gd name="T12" fmla="*/ 100 w 197"/>
                <a:gd name="T13" fmla="*/ 164 h 165"/>
                <a:gd name="T14" fmla="*/ 102 w 197"/>
                <a:gd name="T15" fmla="*/ 163 h 165"/>
                <a:gd name="T16" fmla="*/ 179 w 197"/>
                <a:gd name="T17" fmla="*/ 71 h 165"/>
                <a:gd name="T18" fmla="*/ 164 w 197"/>
                <a:gd name="T19" fmla="*/ 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65">
                  <a:moveTo>
                    <a:pt x="164" y="5"/>
                  </a:moveTo>
                  <a:cubicBezTo>
                    <a:pt x="155" y="2"/>
                    <a:pt x="124" y="5"/>
                    <a:pt x="106" y="49"/>
                  </a:cubicBezTo>
                  <a:cubicBezTo>
                    <a:pt x="102" y="59"/>
                    <a:pt x="99" y="70"/>
                    <a:pt x="98" y="81"/>
                  </a:cubicBezTo>
                  <a:cubicBezTo>
                    <a:pt x="95" y="67"/>
                    <a:pt x="91" y="54"/>
                    <a:pt x="86" y="42"/>
                  </a:cubicBezTo>
                  <a:cubicBezTo>
                    <a:pt x="65" y="0"/>
                    <a:pt x="34" y="6"/>
                    <a:pt x="27" y="9"/>
                  </a:cubicBezTo>
                  <a:cubicBezTo>
                    <a:pt x="18" y="13"/>
                    <a:pt x="0" y="39"/>
                    <a:pt x="20" y="82"/>
                  </a:cubicBezTo>
                  <a:cubicBezTo>
                    <a:pt x="40" y="124"/>
                    <a:pt x="97" y="165"/>
                    <a:pt x="100" y="164"/>
                  </a:cubicBezTo>
                  <a:cubicBezTo>
                    <a:pt x="100" y="164"/>
                    <a:pt x="101" y="164"/>
                    <a:pt x="102" y="163"/>
                  </a:cubicBezTo>
                  <a:cubicBezTo>
                    <a:pt x="116" y="157"/>
                    <a:pt x="163" y="111"/>
                    <a:pt x="179" y="71"/>
                  </a:cubicBezTo>
                  <a:cubicBezTo>
                    <a:pt x="197" y="27"/>
                    <a:pt x="172" y="8"/>
                    <a:pt x="164" y="5"/>
                  </a:cubicBezTo>
                  <a:close/>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5"/>
            <p:cNvSpPr>
              <a:spLocks/>
            </p:cNvSpPr>
            <p:nvPr/>
          </p:nvSpPr>
          <p:spPr bwMode="auto">
            <a:xfrm>
              <a:off x="1671638" y="2416175"/>
              <a:ext cx="547688" cy="574675"/>
            </a:xfrm>
            <a:custGeom>
              <a:avLst/>
              <a:gdLst>
                <a:gd name="T0" fmla="*/ 98 w 172"/>
                <a:gd name="T1" fmla="*/ 8 h 180"/>
                <a:gd name="T2" fmla="*/ 88 w 172"/>
                <a:gd name="T3" fmla="*/ 80 h 180"/>
                <a:gd name="T4" fmla="*/ 105 w 172"/>
                <a:gd name="T5" fmla="*/ 109 h 180"/>
                <a:gd name="T6" fmla="*/ 69 w 172"/>
                <a:gd name="T7" fmla="*/ 90 h 180"/>
                <a:gd name="T8" fmla="*/ 4 w 172"/>
                <a:gd name="T9" fmla="*/ 108 h 180"/>
                <a:gd name="T10" fmla="*/ 50 w 172"/>
                <a:gd name="T11" fmla="*/ 164 h 180"/>
                <a:gd name="T12" fmla="*/ 165 w 172"/>
                <a:gd name="T13" fmla="*/ 166 h 180"/>
                <a:gd name="T14" fmla="*/ 166 w 172"/>
                <a:gd name="T15" fmla="*/ 164 h 180"/>
                <a:gd name="T16" fmla="*/ 155 w 172"/>
                <a:gd name="T17" fmla="*/ 44 h 180"/>
                <a:gd name="T18" fmla="*/ 98 w 172"/>
                <a:gd name="T19"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80">
                  <a:moveTo>
                    <a:pt x="98" y="8"/>
                  </a:moveTo>
                  <a:cubicBezTo>
                    <a:pt x="89" y="12"/>
                    <a:pt x="70" y="37"/>
                    <a:pt x="88" y="80"/>
                  </a:cubicBezTo>
                  <a:cubicBezTo>
                    <a:pt x="92" y="90"/>
                    <a:pt x="98" y="100"/>
                    <a:pt x="105" y="109"/>
                  </a:cubicBezTo>
                  <a:cubicBezTo>
                    <a:pt x="93" y="101"/>
                    <a:pt x="80" y="94"/>
                    <a:pt x="69" y="90"/>
                  </a:cubicBezTo>
                  <a:cubicBezTo>
                    <a:pt x="24" y="74"/>
                    <a:pt x="6" y="100"/>
                    <a:pt x="4" y="108"/>
                  </a:cubicBezTo>
                  <a:cubicBezTo>
                    <a:pt x="0" y="117"/>
                    <a:pt x="5" y="148"/>
                    <a:pt x="50" y="164"/>
                  </a:cubicBezTo>
                  <a:cubicBezTo>
                    <a:pt x="94" y="180"/>
                    <a:pt x="164" y="169"/>
                    <a:pt x="165" y="166"/>
                  </a:cubicBezTo>
                  <a:cubicBezTo>
                    <a:pt x="165" y="166"/>
                    <a:pt x="166" y="165"/>
                    <a:pt x="166" y="164"/>
                  </a:cubicBezTo>
                  <a:cubicBezTo>
                    <a:pt x="171" y="149"/>
                    <a:pt x="172" y="84"/>
                    <a:pt x="155" y="44"/>
                  </a:cubicBezTo>
                  <a:cubicBezTo>
                    <a:pt x="137" y="0"/>
                    <a:pt x="106" y="5"/>
                    <a:pt x="98" y="8"/>
                  </a:cubicBezTo>
                  <a:close/>
                </a:path>
              </a:pathLst>
            </a:custGeom>
            <a:solidFill>
              <a:srgbClr val="0A6A7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6"/>
            <p:cNvSpPr>
              <a:spLocks/>
            </p:cNvSpPr>
            <p:nvPr/>
          </p:nvSpPr>
          <p:spPr bwMode="auto">
            <a:xfrm>
              <a:off x="1890713" y="2846388"/>
              <a:ext cx="549275" cy="214313"/>
            </a:xfrm>
            <a:custGeom>
              <a:avLst/>
              <a:gdLst>
                <a:gd name="T0" fmla="*/ 166 w 172"/>
                <a:gd name="T1" fmla="*/ 12 h 67"/>
                <a:gd name="T2" fmla="*/ 9 w 172"/>
                <a:gd name="T3" fmla="*/ 65 h 67"/>
                <a:gd name="T4" fmla="*/ 5 w 172"/>
                <a:gd name="T5" fmla="*/ 54 h 67"/>
                <a:gd name="T6" fmla="*/ 162 w 172"/>
                <a:gd name="T7" fmla="*/ 0 h 67"/>
                <a:gd name="T8" fmla="*/ 166 w 172"/>
                <a:gd name="T9" fmla="*/ 12 h 67"/>
              </a:gdLst>
              <a:ahLst/>
              <a:cxnLst>
                <a:cxn ang="0">
                  <a:pos x="T0" y="T1"/>
                </a:cxn>
                <a:cxn ang="0">
                  <a:pos x="T2" y="T3"/>
                </a:cxn>
                <a:cxn ang="0">
                  <a:pos x="T4" y="T5"/>
                </a:cxn>
                <a:cxn ang="0">
                  <a:pos x="T6" y="T7"/>
                </a:cxn>
                <a:cxn ang="0">
                  <a:pos x="T8" y="T9"/>
                </a:cxn>
              </a:cxnLst>
              <a:rect l="0" t="0" r="r" b="b"/>
              <a:pathLst>
                <a:path w="172" h="67">
                  <a:moveTo>
                    <a:pt x="166" y="12"/>
                  </a:moveTo>
                  <a:cubicBezTo>
                    <a:pt x="160" y="18"/>
                    <a:pt x="15" y="67"/>
                    <a:pt x="9" y="65"/>
                  </a:cubicBezTo>
                  <a:cubicBezTo>
                    <a:pt x="3" y="63"/>
                    <a:pt x="0" y="59"/>
                    <a:pt x="5" y="54"/>
                  </a:cubicBezTo>
                  <a:cubicBezTo>
                    <a:pt x="10" y="48"/>
                    <a:pt x="155" y="0"/>
                    <a:pt x="162" y="0"/>
                  </a:cubicBezTo>
                  <a:cubicBezTo>
                    <a:pt x="170" y="1"/>
                    <a:pt x="172" y="6"/>
                    <a:pt x="166" y="12"/>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7"/>
            <p:cNvSpPr>
              <a:spLocks/>
            </p:cNvSpPr>
            <p:nvPr/>
          </p:nvSpPr>
          <p:spPr bwMode="auto">
            <a:xfrm>
              <a:off x="2292351" y="2640013"/>
              <a:ext cx="157163" cy="231775"/>
            </a:xfrm>
            <a:custGeom>
              <a:avLst/>
              <a:gdLst>
                <a:gd name="T0" fmla="*/ 27 w 49"/>
                <a:gd name="T1" fmla="*/ 73 h 73"/>
                <a:gd name="T2" fmla="*/ 47 w 49"/>
                <a:gd name="T3" fmla="*/ 33 h 73"/>
                <a:gd name="T4" fmla="*/ 32 w 49"/>
                <a:gd name="T5" fmla="*/ 10 h 73"/>
                <a:gd name="T6" fmla="*/ 7 w 49"/>
                <a:gd name="T7" fmla="*/ 7 h 73"/>
                <a:gd name="T8" fmla="*/ 5 w 49"/>
                <a:gd name="T9" fmla="*/ 33 h 73"/>
                <a:gd name="T10" fmla="*/ 23 w 49"/>
                <a:gd name="T11" fmla="*/ 39 h 73"/>
                <a:gd name="T12" fmla="*/ 22 w 49"/>
                <a:gd name="T13" fmla="*/ 36 h 73"/>
                <a:gd name="T14" fmla="*/ 7 w 49"/>
                <a:gd name="T15" fmla="*/ 32 h 73"/>
                <a:gd name="T16" fmla="*/ 8 w 49"/>
                <a:gd name="T17" fmla="*/ 9 h 73"/>
                <a:gd name="T18" fmla="*/ 30 w 49"/>
                <a:gd name="T19" fmla="*/ 12 h 73"/>
                <a:gd name="T20" fmla="*/ 45 w 49"/>
                <a:gd name="T21" fmla="*/ 33 h 73"/>
                <a:gd name="T22" fmla="*/ 25 w 49"/>
                <a:gd name="T23" fmla="*/ 71 h 73"/>
                <a:gd name="T24" fmla="*/ 27 w 49"/>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3">
                  <a:moveTo>
                    <a:pt x="27" y="73"/>
                  </a:moveTo>
                  <a:cubicBezTo>
                    <a:pt x="28" y="73"/>
                    <a:pt x="49" y="53"/>
                    <a:pt x="47" y="33"/>
                  </a:cubicBezTo>
                  <a:cubicBezTo>
                    <a:pt x="47" y="24"/>
                    <a:pt x="41" y="16"/>
                    <a:pt x="32" y="10"/>
                  </a:cubicBezTo>
                  <a:cubicBezTo>
                    <a:pt x="18" y="0"/>
                    <a:pt x="10" y="4"/>
                    <a:pt x="7" y="7"/>
                  </a:cubicBezTo>
                  <a:cubicBezTo>
                    <a:pt x="1" y="13"/>
                    <a:pt x="0" y="25"/>
                    <a:pt x="5" y="33"/>
                  </a:cubicBezTo>
                  <a:cubicBezTo>
                    <a:pt x="9" y="40"/>
                    <a:pt x="15" y="42"/>
                    <a:pt x="23" y="39"/>
                  </a:cubicBezTo>
                  <a:cubicBezTo>
                    <a:pt x="22" y="36"/>
                    <a:pt x="22" y="36"/>
                    <a:pt x="22" y="36"/>
                  </a:cubicBezTo>
                  <a:cubicBezTo>
                    <a:pt x="13" y="39"/>
                    <a:pt x="9" y="35"/>
                    <a:pt x="7" y="32"/>
                  </a:cubicBezTo>
                  <a:cubicBezTo>
                    <a:pt x="3" y="25"/>
                    <a:pt x="3" y="14"/>
                    <a:pt x="8" y="9"/>
                  </a:cubicBezTo>
                  <a:cubicBezTo>
                    <a:pt x="13" y="5"/>
                    <a:pt x="21" y="6"/>
                    <a:pt x="30" y="12"/>
                  </a:cubicBezTo>
                  <a:cubicBezTo>
                    <a:pt x="39" y="18"/>
                    <a:pt x="44" y="25"/>
                    <a:pt x="45" y="33"/>
                  </a:cubicBezTo>
                  <a:cubicBezTo>
                    <a:pt x="46" y="52"/>
                    <a:pt x="25" y="71"/>
                    <a:pt x="25" y="71"/>
                  </a:cubicBezTo>
                  <a:lnTo>
                    <a:pt x="27" y="73"/>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8"/>
            <p:cNvSpPr>
              <a:spLocks/>
            </p:cNvSpPr>
            <p:nvPr/>
          </p:nvSpPr>
          <p:spPr bwMode="auto">
            <a:xfrm>
              <a:off x="2417763" y="2751138"/>
              <a:ext cx="114300" cy="131763"/>
            </a:xfrm>
            <a:custGeom>
              <a:avLst/>
              <a:gdLst>
                <a:gd name="T0" fmla="*/ 0 w 36"/>
                <a:gd name="T1" fmla="*/ 38 h 41"/>
                <a:gd name="T2" fmla="*/ 30 w 36"/>
                <a:gd name="T3" fmla="*/ 32 h 41"/>
                <a:gd name="T4" fmla="*/ 36 w 36"/>
                <a:gd name="T5" fmla="*/ 14 h 41"/>
                <a:gd name="T6" fmla="*/ 26 w 36"/>
                <a:gd name="T7" fmla="*/ 0 h 41"/>
                <a:gd name="T8" fmla="*/ 12 w 36"/>
                <a:gd name="T9" fmla="*/ 10 h 41"/>
                <a:gd name="T10" fmla="*/ 16 w 36"/>
                <a:gd name="T11" fmla="*/ 21 h 41"/>
                <a:gd name="T12" fmla="*/ 17 w 36"/>
                <a:gd name="T13" fmla="*/ 20 h 41"/>
                <a:gd name="T14" fmla="*/ 14 w 36"/>
                <a:gd name="T15" fmla="*/ 10 h 41"/>
                <a:gd name="T16" fmla="*/ 26 w 36"/>
                <a:gd name="T17" fmla="*/ 2 h 41"/>
                <a:gd name="T18" fmla="*/ 34 w 36"/>
                <a:gd name="T19" fmla="*/ 14 h 41"/>
                <a:gd name="T20" fmla="*/ 28 w 36"/>
                <a:gd name="T21" fmla="*/ 30 h 41"/>
                <a:gd name="T22" fmla="*/ 1 w 36"/>
                <a:gd name="T23" fmla="*/ 36 h 41"/>
                <a:gd name="T24" fmla="*/ 0 w 36"/>
                <a:gd name="T2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1">
                  <a:moveTo>
                    <a:pt x="0" y="38"/>
                  </a:moveTo>
                  <a:cubicBezTo>
                    <a:pt x="1" y="38"/>
                    <a:pt x="20" y="41"/>
                    <a:pt x="30" y="32"/>
                  </a:cubicBezTo>
                  <a:cubicBezTo>
                    <a:pt x="34" y="28"/>
                    <a:pt x="36" y="22"/>
                    <a:pt x="36" y="14"/>
                  </a:cubicBezTo>
                  <a:cubicBezTo>
                    <a:pt x="35" y="3"/>
                    <a:pt x="29" y="1"/>
                    <a:pt x="26" y="0"/>
                  </a:cubicBezTo>
                  <a:cubicBezTo>
                    <a:pt x="21" y="0"/>
                    <a:pt x="14" y="4"/>
                    <a:pt x="12" y="10"/>
                  </a:cubicBezTo>
                  <a:cubicBezTo>
                    <a:pt x="10" y="14"/>
                    <a:pt x="12" y="19"/>
                    <a:pt x="16" y="21"/>
                  </a:cubicBezTo>
                  <a:cubicBezTo>
                    <a:pt x="17" y="20"/>
                    <a:pt x="17" y="20"/>
                    <a:pt x="17" y="20"/>
                  </a:cubicBezTo>
                  <a:cubicBezTo>
                    <a:pt x="12" y="17"/>
                    <a:pt x="13" y="13"/>
                    <a:pt x="14" y="10"/>
                  </a:cubicBezTo>
                  <a:cubicBezTo>
                    <a:pt x="16" y="5"/>
                    <a:pt x="21" y="1"/>
                    <a:pt x="26" y="2"/>
                  </a:cubicBezTo>
                  <a:cubicBezTo>
                    <a:pt x="30" y="3"/>
                    <a:pt x="33" y="7"/>
                    <a:pt x="34" y="14"/>
                  </a:cubicBezTo>
                  <a:cubicBezTo>
                    <a:pt x="34" y="21"/>
                    <a:pt x="32" y="27"/>
                    <a:pt x="28" y="30"/>
                  </a:cubicBezTo>
                  <a:cubicBezTo>
                    <a:pt x="19" y="39"/>
                    <a:pt x="1" y="36"/>
                    <a:pt x="1" y="36"/>
                  </a:cubicBezTo>
                  <a:lnTo>
                    <a:pt x="0" y="38"/>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43" name="图片 42"/>
          <p:cNvPicPr>
            <a:picLocks noChangeAspect="1"/>
          </p:cNvPicPr>
          <p:nvPr/>
        </p:nvPicPr>
        <p:blipFill>
          <a:blip r:embed="rId2"/>
          <a:stretch>
            <a:fillRect/>
          </a:stretch>
        </p:blipFill>
        <p:spPr>
          <a:xfrm>
            <a:off x="10347538" y="1618436"/>
            <a:ext cx="1643462" cy="1699638"/>
          </a:xfrm>
          <a:prstGeom prst="rect">
            <a:avLst/>
          </a:prstGeom>
        </p:spPr>
      </p:pic>
      <p:grpSp>
        <p:nvGrpSpPr>
          <p:cNvPr id="21" name="组合 20"/>
          <p:cNvGrpSpPr/>
          <p:nvPr/>
        </p:nvGrpSpPr>
        <p:grpSpPr>
          <a:xfrm>
            <a:off x="4795839" y="520995"/>
            <a:ext cx="2713036" cy="5789011"/>
            <a:chOff x="5259388" y="1646238"/>
            <a:chExt cx="1673225" cy="3570288"/>
          </a:xfrm>
          <a:solidFill>
            <a:srgbClr val="0A6A74"/>
          </a:solidFill>
        </p:grpSpPr>
        <p:sp>
          <p:nvSpPr>
            <p:cNvPr id="5" name="Freeform 5"/>
            <p:cNvSpPr>
              <a:spLocks/>
            </p:cNvSpPr>
            <p:nvPr/>
          </p:nvSpPr>
          <p:spPr bwMode="auto">
            <a:xfrm>
              <a:off x="5703888" y="2046288"/>
              <a:ext cx="771525" cy="3170238"/>
            </a:xfrm>
            <a:custGeom>
              <a:avLst/>
              <a:gdLst>
                <a:gd name="T0" fmla="*/ 118 w 181"/>
                <a:gd name="T1" fmla="*/ 379 h 747"/>
                <a:gd name="T2" fmla="*/ 174 w 181"/>
                <a:gd name="T3" fmla="*/ 345 h 747"/>
                <a:gd name="T4" fmla="*/ 91 w 181"/>
                <a:gd name="T5" fmla="*/ 385 h 747"/>
                <a:gd name="T6" fmla="*/ 96 w 181"/>
                <a:gd name="T7" fmla="*/ 324 h 747"/>
                <a:gd name="T8" fmla="*/ 152 w 181"/>
                <a:gd name="T9" fmla="*/ 294 h 747"/>
                <a:gd name="T10" fmla="*/ 92 w 181"/>
                <a:gd name="T11" fmla="*/ 319 h 747"/>
                <a:gd name="T12" fmla="*/ 121 w 181"/>
                <a:gd name="T13" fmla="*/ 253 h 747"/>
                <a:gd name="T14" fmla="*/ 177 w 181"/>
                <a:gd name="T15" fmla="*/ 218 h 747"/>
                <a:gd name="T16" fmla="*/ 95 w 181"/>
                <a:gd name="T17" fmla="*/ 259 h 747"/>
                <a:gd name="T18" fmla="*/ 100 w 181"/>
                <a:gd name="T19" fmla="*/ 199 h 747"/>
                <a:gd name="T20" fmla="*/ 144 w 181"/>
                <a:gd name="T21" fmla="*/ 151 h 747"/>
                <a:gd name="T22" fmla="*/ 99 w 181"/>
                <a:gd name="T23" fmla="*/ 122 h 747"/>
                <a:gd name="T24" fmla="*/ 132 w 181"/>
                <a:gd name="T25" fmla="*/ 77 h 747"/>
                <a:gd name="T26" fmla="*/ 94 w 181"/>
                <a:gd name="T27" fmla="*/ 65 h 747"/>
                <a:gd name="T28" fmla="*/ 120 w 181"/>
                <a:gd name="T29" fmla="*/ 26 h 747"/>
                <a:gd name="T30" fmla="*/ 92 w 181"/>
                <a:gd name="T31" fmla="*/ 53 h 747"/>
                <a:gd name="T32" fmla="*/ 82 w 181"/>
                <a:gd name="T33" fmla="*/ 0 h 747"/>
                <a:gd name="T34" fmla="*/ 87 w 181"/>
                <a:gd name="T35" fmla="*/ 60 h 747"/>
                <a:gd name="T36" fmla="*/ 42 w 181"/>
                <a:gd name="T37" fmla="*/ 30 h 747"/>
                <a:gd name="T38" fmla="*/ 92 w 181"/>
                <a:gd name="T39" fmla="*/ 118 h 747"/>
                <a:gd name="T40" fmla="*/ 41 w 181"/>
                <a:gd name="T41" fmla="*/ 85 h 747"/>
                <a:gd name="T42" fmla="*/ 94 w 181"/>
                <a:gd name="T43" fmla="*/ 193 h 747"/>
                <a:gd name="T44" fmla="*/ 38 w 181"/>
                <a:gd name="T45" fmla="*/ 149 h 747"/>
                <a:gd name="T46" fmla="*/ 93 w 181"/>
                <a:gd name="T47" fmla="*/ 205 h 747"/>
                <a:gd name="T48" fmla="*/ 67 w 181"/>
                <a:gd name="T49" fmla="*/ 245 h 747"/>
                <a:gd name="T50" fmla="*/ 6 w 181"/>
                <a:gd name="T51" fmla="*/ 218 h 747"/>
                <a:gd name="T52" fmla="*/ 88 w 181"/>
                <a:gd name="T53" fmla="*/ 263 h 747"/>
                <a:gd name="T54" fmla="*/ 85 w 181"/>
                <a:gd name="T55" fmla="*/ 317 h 747"/>
                <a:gd name="T56" fmla="*/ 28 w 181"/>
                <a:gd name="T57" fmla="*/ 295 h 747"/>
                <a:gd name="T58" fmla="*/ 86 w 181"/>
                <a:gd name="T59" fmla="*/ 325 h 747"/>
                <a:gd name="T60" fmla="*/ 61 w 181"/>
                <a:gd name="T61" fmla="*/ 371 h 747"/>
                <a:gd name="T62" fmla="*/ 0 w 181"/>
                <a:gd name="T63" fmla="*/ 344 h 747"/>
                <a:gd name="T64" fmla="*/ 85 w 181"/>
                <a:gd name="T65" fmla="*/ 391 h 747"/>
                <a:gd name="T66" fmla="*/ 82 w 181"/>
                <a:gd name="T67" fmla="*/ 439 h 747"/>
                <a:gd name="T68" fmla="*/ 22 w 181"/>
                <a:gd name="T69" fmla="*/ 427 h 747"/>
                <a:gd name="T70" fmla="*/ 85 w 181"/>
                <a:gd name="T71" fmla="*/ 447 h 747"/>
                <a:gd name="T72" fmla="*/ 85 w 181"/>
                <a:gd name="T73" fmla="*/ 478 h 747"/>
                <a:gd name="T74" fmla="*/ 88 w 181"/>
                <a:gd name="T75" fmla="*/ 747 h 747"/>
                <a:gd name="T76" fmla="*/ 91 w 181"/>
                <a:gd name="T77" fmla="*/ 471 h 747"/>
                <a:gd name="T78" fmla="*/ 93 w 181"/>
                <a:gd name="T79" fmla="*/ 447 h 747"/>
                <a:gd name="T80" fmla="*/ 151 w 181"/>
                <a:gd name="T81" fmla="*/ 423 h 747"/>
                <a:gd name="T82" fmla="*/ 91 w 181"/>
                <a:gd name="T83" fmla="*/ 44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747">
                  <a:moveTo>
                    <a:pt x="91" y="392"/>
                  </a:moveTo>
                  <a:cubicBezTo>
                    <a:pt x="95" y="389"/>
                    <a:pt x="105" y="385"/>
                    <a:pt x="118" y="379"/>
                  </a:cubicBezTo>
                  <a:cubicBezTo>
                    <a:pt x="136" y="371"/>
                    <a:pt x="159" y="361"/>
                    <a:pt x="177" y="350"/>
                  </a:cubicBezTo>
                  <a:cubicBezTo>
                    <a:pt x="174" y="345"/>
                    <a:pt x="174" y="345"/>
                    <a:pt x="174" y="345"/>
                  </a:cubicBezTo>
                  <a:cubicBezTo>
                    <a:pt x="156" y="356"/>
                    <a:pt x="133" y="366"/>
                    <a:pt x="115" y="374"/>
                  </a:cubicBezTo>
                  <a:cubicBezTo>
                    <a:pt x="105" y="378"/>
                    <a:pt x="96" y="382"/>
                    <a:pt x="91" y="385"/>
                  </a:cubicBezTo>
                  <a:cubicBezTo>
                    <a:pt x="91" y="364"/>
                    <a:pt x="91" y="344"/>
                    <a:pt x="92" y="326"/>
                  </a:cubicBezTo>
                  <a:cubicBezTo>
                    <a:pt x="93" y="325"/>
                    <a:pt x="95" y="324"/>
                    <a:pt x="96" y="324"/>
                  </a:cubicBezTo>
                  <a:cubicBezTo>
                    <a:pt x="110" y="316"/>
                    <a:pt x="130" y="309"/>
                    <a:pt x="153" y="300"/>
                  </a:cubicBezTo>
                  <a:cubicBezTo>
                    <a:pt x="152" y="294"/>
                    <a:pt x="152" y="294"/>
                    <a:pt x="152" y="294"/>
                  </a:cubicBezTo>
                  <a:cubicBezTo>
                    <a:pt x="128" y="302"/>
                    <a:pt x="109" y="310"/>
                    <a:pt x="94" y="318"/>
                  </a:cubicBezTo>
                  <a:cubicBezTo>
                    <a:pt x="94" y="318"/>
                    <a:pt x="93" y="318"/>
                    <a:pt x="92" y="319"/>
                  </a:cubicBezTo>
                  <a:cubicBezTo>
                    <a:pt x="93" y="300"/>
                    <a:pt x="93" y="282"/>
                    <a:pt x="94" y="266"/>
                  </a:cubicBezTo>
                  <a:cubicBezTo>
                    <a:pt x="99" y="263"/>
                    <a:pt x="109" y="259"/>
                    <a:pt x="121" y="253"/>
                  </a:cubicBezTo>
                  <a:cubicBezTo>
                    <a:pt x="140" y="245"/>
                    <a:pt x="162" y="235"/>
                    <a:pt x="181" y="224"/>
                  </a:cubicBezTo>
                  <a:cubicBezTo>
                    <a:pt x="177" y="218"/>
                    <a:pt x="177" y="218"/>
                    <a:pt x="177" y="218"/>
                  </a:cubicBezTo>
                  <a:cubicBezTo>
                    <a:pt x="159" y="229"/>
                    <a:pt x="137" y="239"/>
                    <a:pt x="119" y="247"/>
                  </a:cubicBezTo>
                  <a:cubicBezTo>
                    <a:pt x="108" y="252"/>
                    <a:pt x="100" y="256"/>
                    <a:pt x="95" y="259"/>
                  </a:cubicBezTo>
                  <a:cubicBezTo>
                    <a:pt x="96" y="238"/>
                    <a:pt x="97" y="221"/>
                    <a:pt x="99" y="206"/>
                  </a:cubicBezTo>
                  <a:cubicBezTo>
                    <a:pt x="99" y="204"/>
                    <a:pt x="100" y="201"/>
                    <a:pt x="100" y="199"/>
                  </a:cubicBezTo>
                  <a:cubicBezTo>
                    <a:pt x="121" y="182"/>
                    <a:pt x="138" y="168"/>
                    <a:pt x="148" y="155"/>
                  </a:cubicBezTo>
                  <a:cubicBezTo>
                    <a:pt x="144" y="151"/>
                    <a:pt x="144" y="151"/>
                    <a:pt x="144" y="151"/>
                  </a:cubicBezTo>
                  <a:cubicBezTo>
                    <a:pt x="134" y="162"/>
                    <a:pt x="119" y="175"/>
                    <a:pt x="100" y="190"/>
                  </a:cubicBezTo>
                  <a:cubicBezTo>
                    <a:pt x="101" y="170"/>
                    <a:pt x="100" y="146"/>
                    <a:pt x="99" y="122"/>
                  </a:cubicBezTo>
                  <a:cubicBezTo>
                    <a:pt x="112" y="108"/>
                    <a:pt x="125" y="94"/>
                    <a:pt x="137" y="81"/>
                  </a:cubicBezTo>
                  <a:cubicBezTo>
                    <a:pt x="132" y="77"/>
                    <a:pt x="132" y="77"/>
                    <a:pt x="132" y="77"/>
                  </a:cubicBezTo>
                  <a:cubicBezTo>
                    <a:pt x="122" y="89"/>
                    <a:pt x="110" y="101"/>
                    <a:pt x="98" y="113"/>
                  </a:cubicBezTo>
                  <a:cubicBezTo>
                    <a:pt x="97" y="97"/>
                    <a:pt x="95" y="81"/>
                    <a:pt x="94" y="65"/>
                  </a:cubicBezTo>
                  <a:cubicBezTo>
                    <a:pt x="103" y="54"/>
                    <a:pt x="113" y="42"/>
                    <a:pt x="125" y="30"/>
                  </a:cubicBezTo>
                  <a:cubicBezTo>
                    <a:pt x="120" y="26"/>
                    <a:pt x="120" y="26"/>
                    <a:pt x="120" y="26"/>
                  </a:cubicBezTo>
                  <a:cubicBezTo>
                    <a:pt x="110" y="37"/>
                    <a:pt x="101" y="47"/>
                    <a:pt x="93" y="57"/>
                  </a:cubicBezTo>
                  <a:cubicBezTo>
                    <a:pt x="93" y="56"/>
                    <a:pt x="92" y="55"/>
                    <a:pt x="92" y="53"/>
                  </a:cubicBezTo>
                  <a:cubicBezTo>
                    <a:pt x="90" y="28"/>
                    <a:pt x="88" y="7"/>
                    <a:pt x="88" y="0"/>
                  </a:cubicBezTo>
                  <a:cubicBezTo>
                    <a:pt x="82" y="0"/>
                    <a:pt x="82" y="0"/>
                    <a:pt x="82" y="0"/>
                  </a:cubicBezTo>
                  <a:cubicBezTo>
                    <a:pt x="81" y="7"/>
                    <a:pt x="83" y="27"/>
                    <a:pt x="86" y="54"/>
                  </a:cubicBezTo>
                  <a:cubicBezTo>
                    <a:pt x="86" y="56"/>
                    <a:pt x="87" y="58"/>
                    <a:pt x="87" y="60"/>
                  </a:cubicBezTo>
                  <a:cubicBezTo>
                    <a:pt x="74" y="49"/>
                    <a:pt x="60" y="37"/>
                    <a:pt x="45" y="25"/>
                  </a:cubicBezTo>
                  <a:cubicBezTo>
                    <a:pt x="42" y="30"/>
                    <a:pt x="42" y="30"/>
                    <a:pt x="42" y="30"/>
                  </a:cubicBezTo>
                  <a:cubicBezTo>
                    <a:pt x="58" y="44"/>
                    <a:pt x="74" y="57"/>
                    <a:pt x="88" y="69"/>
                  </a:cubicBezTo>
                  <a:cubicBezTo>
                    <a:pt x="89" y="85"/>
                    <a:pt x="91" y="101"/>
                    <a:pt x="92" y="118"/>
                  </a:cubicBezTo>
                  <a:cubicBezTo>
                    <a:pt x="75" y="104"/>
                    <a:pt x="59" y="92"/>
                    <a:pt x="45" y="80"/>
                  </a:cubicBezTo>
                  <a:cubicBezTo>
                    <a:pt x="41" y="85"/>
                    <a:pt x="41" y="85"/>
                    <a:pt x="41" y="85"/>
                  </a:cubicBezTo>
                  <a:cubicBezTo>
                    <a:pt x="57" y="98"/>
                    <a:pt x="74" y="112"/>
                    <a:pt x="93" y="126"/>
                  </a:cubicBezTo>
                  <a:cubicBezTo>
                    <a:pt x="94" y="150"/>
                    <a:pt x="95" y="174"/>
                    <a:pt x="94" y="193"/>
                  </a:cubicBezTo>
                  <a:cubicBezTo>
                    <a:pt x="71" y="175"/>
                    <a:pt x="53" y="158"/>
                    <a:pt x="42" y="145"/>
                  </a:cubicBezTo>
                  <a:cubicBezTo>
                    <a:pt x="38" y="149"/>
                    <a:pt x="38" y="149"/>
                    <a:pt x="38" y="149"/>
                  </a:cubicBezTo>
                  <a:cubicBezTo>
                    <a:pt x="50" y="164"/>
                    <a:pt x="69" y="181"/>
                    <a:pt x="93" y="201"/>
                  </a:cubicBezTo>
                  <a:cubicBezTo>
                    <a:pt x="93" y="202"/>
                    <a:pt x="93" y="204"/>
                    <a:pt x="93" y="205"/>
                  </a:cubicBezTo>
                  <a:cubicBezTo>
                    <a:pt x="91" y="219"/>
                    <a:pt x="90" y="237"/>
                    <a:pt x="88" y="256"/>
                  </a:cubicBezTo>
                  <a:cubicBezTo>
                    <a:pt x="83" y="253"/>
                    <a:pt x="76" y="249"/>
                    <a:pt x="67" y="245"/>
                  </a:cubicBezTo>
                  <a:cubicBezTo>
                    <a:pt x="49" y="236"/>
                    <a:pt x="27" y="224"/>
                    <a:pt x="10" y="212"/>
                  </a:cubicBezTo>
                  <a:cubicBezTo>
                    <a:pt x="6" y="218"/>
                    <a:pt x="6" y="218"/>
                    <a:pt x="6" y="218"/>
                  </a:cubicBezTo>
                  <a:cubicBezTo>
                    <a:pt x="24" y="230"/>
                    <a:pt x="46" y="241"/>
                    <a:pt x="64" y="250"/>
                  </a:cubicBezTo>
                  <a:cubicBezTo>
                    <a:pt x="74" y="255"/>
                    <a:pt x="83" y="260"/>
                    <a:pt x="88" y="263"/>
                  </a:cubicBezTo>
                  <a:cubicBezTo>
                    <a:pt x="87" y="280"/>
                    <a:pt x="86" y="298"/>
                    <a:pt x="86" y="318"/>
                  </a:cubicBezTo>
                  <a:cubicBezTo>
                    <a:pt x="85" y="318"/>
                    <a:pt x="85" y="317"/>
                    <a:pt x="85" y="317"/>
                  </a:cubicBezTo>
                  <a:cubicBezTo>
                    <a:pt x="71" y="309"/>
                    <a:pt x="52" y="299"/>
                    <a:pt x="30" y="289"/>
                  </a:cubicBezTo>
                  <a:cubicBezTo>
                    <a:pt x="28" y="295"/>
                    <a:pt x="28" y="295"/>
                    <a:pt x="28" y="295"/>
                  </a:cubicBezTo>
                  <a:cubicBezTo>
                    <a:pt x="50" y="305"/>
                    <a:pt x="69" y="315"/>
                    <a:pt x="82" y="323"/>
                  </a:cubicBezTo>
                  <a:cubicBezTo>
                    <a:pt x="83" y="324"/>
                    <a:pt x="85" y="324"/>
                    <a:pt x="86" y="325"/>
                  </a:cubicBezTo>
                  <a:cubicBezTo>
                    <a:pt x="85" y="343"/>
                    <a:pt x="85" y="363"/>
                    <a:pt x="85" y="383"/>
                  </a:cubicBezTo>
                  <a:cubicBezTo>
                    <a:pt x="79" y="380"/>
                    <a:pt x="71" y="376"/>
                    <a:pt x="61" y="371"/>
                  </a:cubicBezTo>
                  <a:cubicBezTo>
                    <a:pt x="43" y="362"/>
                    <a:pt x="21" y="351"/>
                    <a:pt x="4" y="339"/>
                  </a:cubicBezTo>
                  <a:cubicBezTo>
                    <a:pt x="0" y="344"/>
                    <a:pt x="0" y="344"/>
                    <a:pt x="0" y="344"/>
                  </a:cubicBezTo>
                  <a:cubicBezTo>
                    <a:pt x="18" y="356"/>
                    <a:pt x="40" y="367"/>
                    <a:pt x="58" y="376"/>
                  </a:cubicBezTo>
                  <a:cubicBezTo>
                    <a:pt x="70" y="382"/>
                    <a:pt x="80" y="388"/>
                    <a:pt x="85" y="391"/>
                  </a:cubicBezTo>
                  <a:cubicBezTo>
                    <a:pt x="84" y="407"/>
                    <a:pt x="84" y="423"/>
                    <a:pt x="85" y="440"/>
                  </a:cubicBezTo>
                  <a:cubicBezTo>
                    <a:pt x="84" y="440"/>
                    <a:pt x="83" y="440"/>
                    <a:pt x="82" y="439"/>
                  </a:cubicBezTo>
                  <a:cubicBezTo>
                    <a:pt x="67" y="433"/>
                    <a:pt x="47" y="427"/>
                    <a:pt x="23" y="421"/>
                  </a:cubicBezTo>
                  <a:cubicBezTo>
                    <a:pt x="22" y="427"/>
                    <a:pt x="22" y="427"/>
                    <a:pt x="22" y="427"/>
                  </a:cubicBezTo>
                  <a:cubicBezTo>
                    <a:pt x="46" y="433"/>
                    <a:pt x="66" y="439"/>
                    <a:pt x="81" y="445"/>
                  </a:cubicBezTo>
                  <a:cubicBezTo>
                    <a:pt x="82" y="446"/>
                    <a:pt x="83" y="446"/>
                    <a:pt x="85" y="447"/>
                  </a:cubicBezTo>
                  <a:cubicBezTo>
                    <a:pt x="85" y="455"/>
                    <a:pt x="85" y="463"/>
                    <a:pt x="85" y="471"/>
                  </a:cubicBezTo>
                  <a:cubicBezTo>
                    <a:pt x="85" y="478"/>
                    <a:pt x="85" y="478"/>
                    <a:pt x="85" y="478"/>
                  </a:cubicBezTo>
                  <a:cubicBezTo>
                    <a:pt x="87" y="593"/>
                    <a:pt x="88" y="692"/>
                    <a:pt x="81" y="746"/>
                  </a:cubicBezTo>
                  <a:cubicBezTo>
                    <a:pt x="88" y="747"/>
                    <a:pt x="88" y="747"/>
                    <a:pt x="88" y="747"/>
                  </a:cubicBezTo>
                  <a:cubicBezTo>
                    <a:pt x="94" y="693"/>
                    <a:pt x="93" y="593"/>
                    <a:pt x="91" y="478"/>
                  </a:cubicBezTo>
                  <a:cubicBezTo>
                    <a:pt x="91" y="471"/>
                    <a:pt x="91" y="471"/>
                    <a:pt x="91" y="471"/>
                  </a:cubicBezTo>
                  <a:cubicBezTo>
                    <a:pt x="91" y="463"/>
                    <a:pt x="91" y="455"/>
                    <a:pt x="91" y="448"/>
                  </a:cubicBezTo>
                  <a:cubicBezTo>
                    <a:pt x="92" y="447"/>
                    <a:pt x="92" y="447"/>
                    <a:pt x="93" y="447"/>
                  </a:cubicBezTo>
                  <a:cubicBezTo>
                    <a:pt x="108" y="441"/>
                    <a:pt x="128" y="435"/>
                    <a:pt x="152" y="429"/>
                  </a:cubicBezTo>
                  <a:cubicBezTo>
                    <a:pt x="151" y="423"/>
                    <a:pt x="151" y="423"/>
                    <a:pt x="151" y="423"/>
                  </a:cubicBezTo>
                  <a:cubicBezTo>
                    <a:pt x="127" y="429"/>
                    <a:pt x="106" y="435"/>
                    <a:pt x="92" y="441"/>
                  </a:cubicBezTo>
                  <a:cubicBezTo>
                    <a:pt x="91" y="441"/>
                    <a:pt x="91" y="441"/>
                    <a:pt x="91" y="441"/>
                  </a:cubicBezTo>
                  <a:cubicBezTo>
                    <a:pt x="91" y="424"/>
                    <a:pt x="91" y="408"/>
                    <a:pt x="91" y="392"/>
                  </a:cubicBezTo>
                  <a:close/>
                </a:path>
              </a:pathLst>
            </a:custGeom>
            <a:solidFill>
              <a:srgbClr val="053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noEditPoints="1"/>
            </p:cNvSpPr>
            <p:nvPr/>
          </p:nvSpPr>
          <p:spPr bwMode="auto">
            <a:xfrm>
              <a:off x="5307013" y="2359026"/>
              <a:ext cx="592138" cy="374650"/>
            </a:xfrm>
            <a:custGeom>
              <a:avLst/>
              <a:gdLst>
                <a:gd name="T0" fmla="*/ 41 w 139"/>
                <a:gd name="T1" fmla="*/ 75 h 88"/>
                <a:gd name="T2" fmla="*/ 137 w 139"/>
                <a:gd name="T3" fmla="*/ 75 h 88"/>
                <a:gd name="T4" fmla="*/ 56 w 139"/>
                <a:gd name="T5" fmla="*/ 13 h 88"/>
                <a:gd name="T6" fmla="*/ 2 w 139"/>
                <a:gd name="T7" fmla="*/ 28 h 88"/>
                <a:gd name="T8" fmla="*/ 41 w 139"/>
                <a:gd name="T9" fmla="*/ 75 h 88"/>
                <a:gd name="T10" fmla="*/ 39 w 139"/>
                <a:gd name="T11" fmla="*/ 40 h 88"/>
                <a:gd name="T12" fmla="*/ 74 w 139"/>
                <a:gd name="T13" fmla="*/ 30 h 88"/>
                <a:gd name="T14" fmla="*/ 127 w 139"/>
                <a:gd name="T15" fmla="*/ 71 h 88"/>
                <a:gd name="T16" fmla="*/ 65 w 139"/>
                <a:gd name="T17" fmla="*/ 70 h 88"/>
                <a:gd name="T18" fmla="*/ 39 w 139"/>
                <a:gd name="T19"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88">
                  <a:moveTo>
                    <a:pt x="41" y="75"/>
                  </a:moveTo>
                  <a:cubicBezTo>
                    <a:pt x="79" y="88"/>
                    <a:pt x="136" y="77"/>
                    <a:pt x="137" y="75"/>
                  </a:cubicBezTo>
                  <a:cubicBezTo>
                    <a:pt x="139" y="70"/>
                    <a:pt x="93" y="26"/>
                    <a:pt x="56" y="13"/>
                  </a:cubicBezTo>
                  <a:cubicBezTo>
                    <a:pt x="19" y="0"/>
                    <a:pt x="4" y="22"/>
                    <a:pt x="2" y="28"/>
                  </a:cubicBezTo>
                  <a:cubicBezTo>
                    <a:pt x="0" y="36"/>
                    <a:pt x="4" y="62"/>
                    <a:pt x="41" y="75"/>
                  </a:cubicBezTo>
                  <a:close/>
                  <a:moveTo>
                    <a:pt x="39" y="40"/>
                  </a:moveTo>
                  <a:cubicBezTo>
                    <a:pt x="41" y="36"/>
                    <a:pt x="50" y="22"/>
                    <a:pt x="74" y="30"/>
                  </a:cubicBezTo>
                  <a:cubicBezTo>
                    <a:pt x="99" y="39"/>
                    <a:pt x="128" y="67"/>
                    <a:pt x="127" y="71"/>
                  </a:cubicBezTo>
                  <a:cubicBezTo>
                    <a:pt x="126" y="72"/>
                    <a:pt x="89" y="79"/>
                    <a:pt x="65" y="70"/>
                  </a:cubicBezTo>
                  <a:cubicBezTo>
                    <a:pt x="41" y="62"/>
                    <a:pt x="38" y="45"/>
                    <a:pt x="3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noEditPoints="1"/>
            </p:cNvSpPr>
            <p:nvPr/>
          </p:nvSpPr>
          <p:spPr bwMode="auto">
            <a:xfrm>
              <a:off x="5481638" y="2155826"/>
              <a:ext cx="417513" cy="276225"/>
            </a:xfrm>
            <a:custGeom>
              <a:avLst/>
              <a:gdLst>
                <a:gd name="T0" fmla="*/ 28 w 98"/>
                <a:gd name="T1" fmla="*/ 54 h 65"/>
                <a:gd name="T2" fmla="*/ 97 w 98"/>
                <a:gd name="T3" fmla="*/ 58 h 65"/>
                <a:gd name="T4" fmla="*/ 41 w 98"/>
                <a:gd name="T5" fmla="*/ 10 h 65"/>
                <a:gd name="T6" fmla="*/ 2 w 98"/>
                <a:gd name="T7" fmla="*/ 19 h 65"/>
                <a:gd name="T8" fmla="*/ 28 w 98"/>
                <a:gd name="T9" fmla="*/ 54 h 65"/>
                <a:gd name="T10" fmla="*/ 28 w 98"/>
                <a:gd name="T11" fmla="*/ 29 h 65"/>
                <a:gd name="T12" fmla="*/ 54 w 98"/>
                <a:gd name="T13" fmla="*/ 24 h 65"/>
                <a:gd name="T14" fmla="*/ 90 w 98"/>
                <a:gd name="T15" fmla="*/ 55 h 65"/>
                <a:gd name="T16" fmla="*/ 45 w 98"/>
                <a:gd name="T17" fmla="*/ 52 h 65"/>
                <a:gd name="T18" fmla="*/ 28 w 98"/>
                <a:gd name="T19"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5">
                  <a:moveTo>
                    <a:pt x="28" y="54"/>
                  </a:moveTo>
                  <a:cubicBezTo>
                    <a:pt x="54" y="65"/>
                    <a:pt x="96" y="60"/>
                    <a:pt x="97" y="58"/>
                  </a:cubicBezTo>
                  <a:cubicBezTo>
                    <a:pt x="98" y="55"/>
                    <a:pt x="67" y="21"/>
                    <a:pt x="41" y="10"/>
                  </a:cubicBezTo>
                  <a:cubicBezTo>
                    <a:pt x="15" y="0"/>
                    <a:pt x="4" y="15"/>
                    <a:pt x="2" y="19"/>
                  </a:cubicBezTo>
                  <a:cubicBezTo>
                    <a:pt x="0" y="25"/>
                    <a:pt x="2" y="43"/>
                    <a:pt x="28" y="54"/>
                  </a:cubicBezTo>
                  <a:close/>
                  <a:moveTo>
                    <a:pt x="28" y="29"/>
                  </a:moveTo>
                  <a:cubicBezTo>
                    <a:pt x="29" y="27"/>
                    <a:pt x="37" y="17"/>
                    <a:pt x="54" y="24"/>
                  </a:cubicBezTo>
                  <a:cubicBezTo>
                    <a:pt x="71" y="31"/>
                    <a:pt x="91" y="52"/>
                    <a:pt x="90" y="55"/>
                  </a:cubicBezTo>
                  <a:cubicBezTo>
                    <a:pt x="89" y="56"/>
                    <a:pt x="62" y="59"/>
                    <a:pt x="45" y="52"/>
                  </a:cubicBezTo>
                  <a:cubicBezTo>
                    <a:pt x="28" y="45"/>
                    <a:pt x="27" y="33"/>
                    <a:pt x="2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5448300" y="2995613"/>
              <a:ext cx="395288" cy="311150"/>
            </a:xfrm>
            <a:custGeom>
              <a:avLst/>
              <a:gdLst>
                <a:gd name="T0" fmla="*/ 24 w 93"/>
                <a:gd name="T1" fmla="*/ 55 h 73"/>
                <a:gd name="T2" fmla="*/ 91 w 93"/>
                <a:gd name="T3" fmla="*/ 71 h 73"/>
                <a:gd name="T4" fmla="*/ 45 w 93"/>
                <a:gd name="T5" fmla="*/ 15 h 73"/>
                <a:gd name="T6" fmla="*/ 4 w 93"/>
                <a:gd name="T7" fmla="*/ 17 h 73"/>
                <a:gd name="T8" fmla="*/ 24 w 93"/>
                <a:gd name="T9" fmla="*/ 55 h 73"/>
              </a:gdLst>
              <a:ahLst/>
              <a:cxnLst>
                <a:cxn ang="0">
                  <a:pos x="T0" y="T1"/>
                </a:cxn>
                <a:cxn ang="0">
                  <a:pos x="T2" y="T3"/>
                </a:cxn>
                <a:cxn ang="0">
                  <a:pos x="T4" y="T5"/>
                </a:cxn>
                <a:cxn ang="0">
                  <a:pos x="T6" y="T7"/>
                </a:cxn>
                <a:cxn ang="0">
                  <a:pos x="T8" y="T9"/>
                </a:cxn>
              </a:cxnLst>
              <a:rect l="0" t="0" r="r" b="b"/>
              <a:pathLst>
                <a:path w="93" h="73">
                  <a:moveTo>
                    <a:pt x="24" y="55"/>
                  </a:moveTo>
                  <a:cubicBezTo>
                    <a:pt x="48" y="70"/>
                    <a:pt x="90" y="73"/>
                    <a:pt x="91" y="71"/>
                  </a:cubicBezTo>
                  <a:cubicBezTo>
                    <a:pt x="93" y="67"/>
                    <a:pt x="69" y="30"/>
                    <a:pt x="45" y="15"/>
                  </a:cubicBezTo>
                  <a:cubicBezTo>
                    <a:pt x="21" y="0"/>
                    <a:pt x="7" y="13"/>
                    <a:pt x="4" y="17"/>
                  </a:cubicBezTo>
                  <a:cubicBezTo>
                    <a:pt x="1" y="22"/>
                    <a:pt x="0" y="40"/>
                    <a:pt x="2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5613400" y="1985963"/>
              <a:ext cx="307975" cy="207963"/>
            </a:xfrm>
            <a:custGeom>
              <a:avLst/>
              <a:gdLst>
                <a:gd name="T0" fmla="*/ 20 w 72"/>
                <a:gd name="T1" fmla="*/ 41 h 49"/>
                <a:gd name="T2" fmla="*/ 70 w 72"/>
                <a:gd name="T3" fmla="*/ 46 h 49"/>
                <a:gd name="T4" fmla="*/ 31 w 72"/>
                <a:gd name="T5" fmla="*/ 9 h 49"/>
                <a:gd name="T6" fmla="*/ 2 w 72"/>
                <a:gd name="T7" fmla="*/ 14 h 49"/>
                <a:gd name="T8" fmla="*/ 20 w 72"/>
                <a:gd name="T9" fmla="*/ 41 h 49"/>
              </a:gdLst>
              <a:ahLst/>
              <a:cxnLst>
                <a:cxn ang="0">
                  <a:pos x="T0" y="T1"/>
                </a:cxn>
                <a:cxn ang="0">
                  <a:pos x="T2" y="T3"/>
                </a:cxn>
                <a:cxn ang="0">
                  <a:pos x="T4" y="T5"/>
                </a:cxn>
                <a:cxn ang="0">
                  <a:pos x="T6" y="T7"/>
                </a:cxn>
                <a:cxn ang="0">
                  <a:pos x="T8" y="T9"/>
                </a:cxn>
              </a:cxnLst>
              <a:rect l="0" t="0" r="r" b="b"/>
              <a:pathLst>
                <a:path w="72" h="49">
                  <a:moveTo>
                    <a:pt x="20" y="41"/>
                  </a:moveTo>
                  <a:cubicBezTo>
                    <a:pt x="39" y="49"/>
                    <a:pt x="70" y="47"/>
                    <a:pt x="70" y="46"/>
                  </a:cubicBezTo>
                  <a:cubicBezTo>
                    <a:pt x="72" y="43"/>
                    <a:pt x="50" y="18"/>
                    <a:pt x="31" y="9"/>
                  </a:cubicBezTo>
                  <a:cubicBezTo>
                    <a:pt x="12" y="0"/>
                    <a:pt x="4" y="11"/>
                    <a:pt x="2" y="14"/>
                  </a:cubicBezTo>
                  <a:cubicBezTo>
                    <a:pt x="0" y="18"/>
                    <a:pt x="1" y="32"/>
                    <a:pt x="2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0"/>
            <p:cNvSpPr>
              <a:spLocks/>
            </p:cNvSpPr>
            <p:nvPr/>
          </p:nvSpPr>
          <p:spPr bwMode="auto">
            <a:xfrm>
              <a:off x="5276850" y="2686051"/>
              <a:ext cx="490538" cy="322263"/>
            </a:xfrm>
            <a:custGeom>
              <a:avLst/>
              <a:gdLst>
                <a:gd name="T0" fmla="*/ 34 w 115"/>
                <a:gd name="T1" fmla="*/ 64 h 76"/>
                <a:gd name="T2" fmla="*/ 113 w 115"/>
                <a:gd name="T3" fmla="*/ 67 h 76"/>
                <a:gd name="T4" fmla="*/ 48 w 115"/>
                <a:gd name="T5" fmla="*/ 13 h 76"/>
                <a:gd name="T6" fmla="*/ 3 w 115"/>
                <a:gd name="T7" fmla="*/ 24 h 76"/>
                <a:gd name="T8" fmla="*/ 34 w 115"/>
                <a:gd name="T9" fmla="*/ 64 h 76"/>
              </a:gdLst>
              <a:ahLst/>
              <a:cxnLst>
                <a:cxn ang="0">
                  <a:pos x="T0" y="T1"/>
                </a:cxn>
                <a:cxn ang="0">
                  <a:pos x="T2" y="T3"/>
                </a:cxn>
                <a:cxn ang="0">
                  <a:pos x="T4" y="T5"/>
                </a:cxn>
                <a:cxn ang="0">
                  <a:pos x="T6" y="T7"/>
                </a:cxn>
                <a:cxn ang="0">
                  <a:pos x="T8" y="T9"/>
                </a:cxn>
              </a:cxnLst>
              <a:rect l="0" t="0" r="r" b="b"/>
              <a:pathLst>
                <a:path w="115" h="76">
                  <a:moveTo>
                    <a:pt x="34" y="64"/>
                  </a:moveTo>
                  <a:cubicBezTo>
                    <a:pt x="64" y="76"/>
                    <a:pt x="112" y="69"/>
                    <a:pt x="113" y="67"/>
                  </a:cubicBezTo>
                  <a:cubicBezTo>
                    <a:pt x="115" y="63"/>
                    <a:pt x="79" y="25"/>
                    <a:pt x="48" y="13"/>
                  </a:cubicBezTo>
                  <a:cubicBezTo>
                    <a:pt x="18" y="0"/>
                    <a:pt x="5" y="18"/>
                    <a:pt x="3" y="24"/>
                  </a:cubicBezTo>
                  <a:cubicBezTo>
                    <a:pt x="0" y="30"/>
                    <a:pt x="3" y="51"/>
                    <a:pt x="3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1"/>
            <p:cNvSpPr>
              <a:spLocks noEditPoints="1"/>
            </p:cNvSpPr>
            <p:nvPr/>
          </p:nvSpPr>
          <p:spPr bwMode="auto">
            <a:xfrm>
              <a:off x="6305550" y="2371726"/>
              <a:ext cx="612775" cy="387350"/>
            </a:xfrm>
            <a:custGeom>
              <a:avLst/>
              <a:gdLst>
                <a:gd name="T0" fmla="*/ 141 w 144"/>
                <a:gd name="T1" fmla="*/ 29 h 91"/>
                <a:gd name="T2" fmla="*/ 85 w 144"/>
                <a:gd name="T3" fmla="*/ 13 h 91"/>
                <a:gd name="T4" fmla="*/ 2 w 144"/>
                <a:gd name="T5" fmla="*/ 78 h 91"/>
                <a:gd name="T6" fmla="*/ 101 w 144"/>
                <a:gd name="T7" fmla="*/ 77 h 91"/>
                <a:gd name="T8" fmla="*/ 141 w 144"/>
                <a:gd name="T9" fmla="*/ 29 h 91"/>
                <a:gd name="T10" fmla="*/ 76 w 144"/>
                <a:gd name="T11" fmla="*/ 73 h 91"/>
                <a:gd name="T12" fmla="*/ 12 w 144"/>
                <a:gd name="T13" fmla="*/ 73 h 91"/>
                <a:gd name="T14" fmla="*/ 66 w 144"/>
                <a:gd name="T15" fmla="*/ 31 h 91"/>
                <a:gd name="T16" fmla="*/ 103 w 144"/>
                <a:gd name="T17" fmla="*/ 42 h 91"/>
                <a:gd name="T18" fmla="*/ 76 w 144"/>
                <a:gd name="T19"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1">
                  <a:moveTo>
                    <a:pt x="141" y="29"/>
                  </a:moveTo>
                  <a:cubicBezTo>
                    <a:pt x="139" y="23"/>
                    <a:pt x="124" y="0"/>
                    <a:pt x="85" y="13"/>
                  </a:cubicBezTo>
                  <a:cubicBezTo>
                    <a:pt x="47" y="27"/>
                    <a:pt x="0" y="72"/>
                    <a:pt x="2" y="78"/>
                  </a:cubicBezTo>
                  <a:cubicBezTo>
                    <a:pt x="3" y="80"/>
                    <a:pt x="62" y="91"/>
                    <a:pt x="101" y="77"/>
                  </a:cubicBezTo>
                  <a:cubicBezTo>
                    <a:pt x="139" y="64"/>
                    <a:pt x="144" y="37"/>
                    <a:pt x="141" y="29"/>
                  </a:cubicBezTo>
                  <a:close/>
                  <a:moveTo>
                    <a:pt x="76" y="73"/>
                  </a:moveTo>
                  <a:cubicBezTo>
                    <a:pt x="51" y="81"/>
                    <a:pt x="13" y="75"/>
                    <a:pt x="12" y="73"/>
                  </a:cubicBezTo>
                  <a:cubicBezTo>
                    <a:pt x="11" y="69"/>
                    <a:pt x="41" y="40"/>
                    <a:pt x="66" y="31"/>
                  </a:cubicBezTo>
                  <a:cubicBezTo>
                    <a:pt x="91" y="23"/>
                    <a:pt x="101" y="37"/>
                    <a:pt x="103" y="42"/>
                  </a:cubicBezTo>
                  <a:cubicBezTo>
                    <a:pt x="104" y="47"/>
                    <a:pt x="101" y="64"/>
                    <a:pt x="7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
            <p:cNvSpPr>
              <a:spLocks/>
            </p:cNvSpPr>
            <p:nvPr/>
          </p:nvSpPr>
          <p:spPr bwMode="auto">
            <a:xfrm>
              <a:off x="6249988" y="2163763"/>
              <a:ext cx="392113" cy="258763"/>
            </a:xfrm>
            <a:custGeom>
              <a:avLst/>
              <a:gdLst>
                <a:gd name="T0" fmla="*/ 90 w 92"/>
                <a:gd name="T1" fmla="*/ 19 h 61"/>
                <a:gd name="T2" fmla="*/ 53 w 92"/>
                <a:gd name="T3" fmla="*/ 10 h 61"/>
                <a:gd name="T4" fmla="*/ 1 w 92"/>
                <a:gd name="T5" fmla="*/ 55 h 61"/>
                <a:gd name="T6" fmla="*/ 66 w 92"/>
                <a:gd name="T7" fmla="*/ 51 h 61"/>
                <a:gd name="T8" fmla="*/ 90 w 92"/>
                <a:gd name="T9" fmla="*/ 19 h 61"/>
              </a:gdLst>
              <a:ahLst/>
              <a:cxnLst>
                <a:cxn ang="0">
                  <a:pos x="T0" y="T1"/>
                </a:cxn>
                <a:cxn ang="0">
                  <a:pos x="T2" y="T3"/>
                </a:cxn>
                <a:cxn ang="0">
                  <a:pos x="T4" y="T5"/>
                </a:cxn>
                <a:cxn ang="0">
                  <a:pos x="T6" y="T7"/>
                </a:cxn>
                <a:cxn ang="0">
                  <a:pos x="T8" y="T9"/>
                </a:cxn>
              </a:cxnLst>
              <a:rect l="0" t="0" r="r" b="b"/>
              <a:pathLst>
                <a:path w="92" h="61">
                  <a:moveTo>
                    <a:pt x="90" y="19"/>
                  </a:moveTo>
                  <a:cubicBezTo>
                    <a:pt x="88" y="14"/>
                    <a:pt x="78" y="0"/>
                    <a:pt x="53" y="10"/>
                  </a:cubicBezTo>
                  <a:cubicBezTo>
                    <a:pt x="29" y="20"/>
                    <a:pt x="0" y="52"/>
                    <a:pt x="1" y="55"/>
                  </a:cubicBezTo>
                  <a:cubicBezTo>
                    <a:pt x="2" y="57"/>
                    <a:pt x="41" y="61"/>
                    <a:pt x="66" y="51"/>
                  </a:cubicBezTo>
                  <a:cubicBezTo>
                    <a:pt x="90" y="41"/>
                    <a:pt x="92" y="24"/>
                    <a:pt x="9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
            <p:cNvSpPr>
              <a:spLocks noEditPoints="1"/>
            </p:cNvSpPr>
            <p:nvPr/>
          </p:nvSpPr>
          <p:spPr bwMode="auto">
            <a:xfrm>
              <a:off x="6202363" y="1863726"/>
              <a:ext cx="482600" cy="330200"/>
            </a:xfrm>
            <a:custGeom>
              <a:avLst/>
              <a:gdLst>
                <a:gd name="T0" fmla="*/ 110 w 113"/>
                <a:gd name="T1" fmla="*/ 23 h 78"/>
                <a:gd name="T2" fmla="*/ 64 w 113"/>
                <a:gd name="T3" fmla="*/ 14 h 78"/>
                <a:gd name="T4" fmla="*/ 3 w 113"/>
                <a:gd name="T5" fmla="*/ 73 h 78"/>
                <a:gd name="T6" fmla="*/ 82 w 113"/>
                <a:gd name="T7" fmla="*/ 64 h 78"/>
                <a:gd name="T8" fmla="*/ 110 w 113"/>
                <a:gd name="T9" fmla="*/ 23 h 78"/>
                <a:gd name="T10" fmla="*/ 62 w 113"/>
                <a:gd name="T11" fmla="*/ 63 h 78"/>
                <a:gd name="T12" fmla="*/ 10 w 113"/>
                <a:gd name="T13" fmla="*/ 68 h 78"/>
                <a:gd name="T14" fmla="*/ 51 w 113"/>
                <a:gd name="T15" fmla="*/ 30 h 78"/>
                <a:gd name="T16" fmla="*/ 81 w 113"/>
                <a:gd name="T17" fmla="*/ 36 h 78"/>
                <a:gd name="T18" fmla="*/ 62 w 113"/>
                <a:gd name="T19"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8">
                  <a:moveTo>
                    <a:pt x="110" y="23"/>
                  </a:moveTo>
                  <a:cubicBezTo>
                    <a:pt x="108" y="18"/>
                    <a:pt x="94" y="0"/>
                    <a:pt x="64" y="14"/>
                  </a:cubicBezTo>
                  <a:cubicBezTo>
                    <a:pt x="35" y="28"/>
                    <a:pt x="0" y="68"/>
                    <a:pt x="3" y="73"/>
                  </a:cubicBezTo>
                  <a:cubicBezTo>
                    <a:pt x="3" y="74"/>
                    <a:pt x="52" y="78"/>
                    <a:pt x="82" y="64"/>
                  </a:cubicBezTo>
                  <a:cubicBezTo>
                    <a:pt x="112" y="50"/>
                    <a:pt x="113" y="29"/>
                    <a:pt x="110" y="23"/>
                  </a:cubicBezTo>
                  <a:close/>
                  <a:moveTo>
                    <a:pt x="62" y="63"/>
                  </a:moveTo>
                  <a:cubicBezTo>
                    <a:pt x="43" y="72"/>
                    <a:pt x="11" y="69"/>
                    <a:pt x="10" y="68"/>
                  </a:cubicBezTo>
                  <a:cubicBezTo>
                    <a:pt x="9" y="65"/>
                    <a:pt x="31" y="39"/>
                    <a:pt x="51" y="30"/>
                  </a:cubicBezTo>
                  <a:cubicBezTo>
                    <a:pt x="70" y="21"/>
                    <a:pt x="79" y="32"/>
                    <a:pt x="81" y="36"/>
                  </a:cubicBezTo>
                  <a:cubicBezTo>
                    <a:pt x="82" y="39"/>
                    <a:pt x="81" y="54"/>
                    <a:pt x="6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4"/>
            <p:cNvSpPr>
              <a:spLocks/>
            </p:cNvSpPr>
            <p:nvPr/>
          </p:nvSpPr>
          <p:spPr bwMode="auto">
            <a:xfrm>
              <a:off x="5938838" y="1646238"/>
              <a:ext cx="207963" cy="420688"/>
            </a:xfrm>
            <a:custGeom>
              <a:avLst/>
              <a:gdLst>
                <a:gd name="T0" fmla="*/ 22 w 49"/>
                <a:gd name="T1" fmla="*/ 0 h 99"/>
                <a:gd name="T2" fmla="*/ 2 w 49"/>
                <a:gd name="T3" fmla="*/ 34 h 99"/>
                <a:gd name="T4" fmla="*/ 31 w 49"/>
                <a:gd name="T5" fmla="*/ 99 h 99"/>
                <a:gd name="T6" fmla="*/ 46 w 49"/>
                <a:gd name="T7" fmla="*/ 34 h 99"/>
                <a:gd name="T8" fmla="*/ 22 w 49"/>
                <a:gd name="T9" fmla="*/ 0 h 99"/>
              </a:gdLst>
              <a:ahLst/>
              <a:cxnLst>
                <a:cxn ang="0">
                  <a:pos x="T0" y="T1"/>
                </a:cxn>
                <a:cxn ang="0">
                  <a:pos x="T2" y="T3"/>
                </a:cxn>
                <a:cxn ang="0">
                  <a:pos x="T4" y="T5"/>
                </a:cxn>
                <a:cxn ang="0">
                  <a:pos x="T6" y="T7"/>
                </a:cxn>
                <a:cxn ang="0">
                  <a:pos x="T8" y="T9"/>
                </a:cxn>
              </a:cxnLst>
              <a:rect l="0" t="0" r="r" b="b"/>
              <a:pathLst>
                <a:path w="49" h="99">
                  <a:moveTo>
                    <a:pt x="22" y="0"/>
                  </a:moveTo>
                  <a:cubicBezTo>
                    <a:pt x="17" y="1"/>
                    <a:pt x="0" y="7"/>
                    <a:pt x="2" y="34"/>
                  </a:cubicBezTo>
                  <a:cubicBezTo>
                    <a:pt x="5" y="61"/>
                    <a:pt x="27" y="99"/>
                    <a:pt x="31" y="99"/>
                  </a:cubicBezTo>
                  <a:cubicBezTo>
                    <a:pt x="33" y="99"/>
                    <a:pt x="49" y="62"/>
                    <a:pt x="46" y="34"/>
                  </a:cubicBezTo>
                  <a:cubicBezTo>
                    <a:pt x="44" y="7"/>
                    <a:pt x="27"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5"/>
            <p:cNvSpPr>
              <a:spLocks noEditPoints="1"/>
            </p:cNvSpPr>
            <p:nvPr/>
          </p:nvSpPr>
          <p:spPr bwMode="auto">
            <a:xfrm>
              <a:off x="6326188" y="3043238"/>
              <a:ext cx="404813" cy="288925"/>
            </a:xfrm>
            <a:custGeom>
              <a:avLst/>
              <a:gdLst>
                <a:gd name="T0" fmla="*/ 93 w 95"/>
                <a:gd name="T1" fmla="*/ 18 h 68"/>
                <a:gd name="T2" fmla="*/ 53 w 95"/>
                <a:gd name="T3" fmla="*/ 13 h 68"/>
                <a:gd name="T4" fmla="*/ 2 w 95"/>
                <a:gd name="T5" fmla="*/ 65 h 68"/>
                <a:gd name="T6" fmla="*/ 69 w 95"/>
                <a:gd name="T7" fmla="*/ 55 h 68"/>
                <a:gd name="T8" fmla="*/ 93 w 95"/>
                <a:gd name="T9" fmla="*/ 18 h 68"/>
                <a:gd name="T10" fmla="*/ 52 w 95"/>
                <a:gd name="T11" fmla="*/ 54 h 68"/>
                <a:gd name="T12" fmla="*/ 8 w 95"/>
                <a:gd name="T13" fmla="*/ 61 h 68"/>
                <a:gd name="T14" fmla="*/ 41 w 95"/>
                <a:gd name="T15" fmla="*/ 27 h 68"/>
                <a:gd name="T16" fmla="*/ 67 w 95"/>
                <a:gd name="T17" fmla="*/ 30 h 68"/>
                <a:gd name="T18" fmla="*/ 52 w 95"/>
                <a:gd name="T19"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68">
                  <a:moveTo>
                    <a:pt x="93" y="18"/>
                  </a:moveTo>
                  <a:cubicBezTo>
                    <a:pt x="90" y="14"/>
                    <a:pt x="78" y="0"/>
                    <a:pt x="53" y="13"/>
                  </a:cubicBezTo>
                  <a:cubicBezTo>
                    <a:pt x="27" y="26"/>
                    <a:pt x="0" y="61"/>
                    <a:pt x="2" y="65"/>
                  </a:cubicBezTo>
                  <a:cubicBezTo>
                    <a:pt x="2" y="67"/>
                    <a:pt x="44" y="68"/>
                    <a:pt x="69" y="55"/>
                  </a:cubicBezTo>
                  <a:cubicBezTo>
                    <a:pt x="95" y="42"/>
                    <a:pt x="95" y="23"/>
                    <a:pt x="93" y="18"/>
                  </a:cubicBezTo>
                  <a:close/>
                  <a:moveTo>
                    <a:pt x="52" y="54"/>
                  </a:moveTo>
                  <a:cubicBezTo>
                    <a:pt x="36" y="63"/>
                    <a:pt x="9" y="62"/>
                    <a:pt x="8" y="61"/>
                  </a:cubicBezTo>
                  <a:cubicBezTo>
                    <a:pt x="7" y="59"/>
                    <a:pt x="25" y="35"/>
                    <a:pt x="41" y="27"/>
                  </a:cubicBezTo>
                  <a:cubicBezTo>
                    <a:pt x="58" y="18"/>
                    <a:pt x="66" y="28"/>
                    <a:pt x="67" y="30"/>
                  </a:cubicBezTo>
                  <a:cubicBezTo>
                    <a:pt x="69" y="34"/>
                    <a:pt x="69" y="46"/>
                    <a:pt x="52"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
            <p:cNvSpPr>
              <a:spLocks/>
            </p:cNvSpPr>
            <p:nvPr/>
          </p:nvSpPr>
          <p:spPr bwMode="auto">
            <a:xfrm>
              <a:off x="6437313" y="2733676"/>
              <a:ext cx="495300" cy="309563"/>
            </a:xfrm>
            <a:custGeom>
              <a:avLst/>
              <a:gdLst>
                <a:gd name="T0" fmla="*/ 114 w 116"/>
                <a:gd name="T1" fmla="*/ 24 h 73"/>
                <a:gd name="T2" fmla="*/ 69 w 116"/>
                <a:gd name="T3" fmla="*/ 11 h 73"/>
                <a:gd name="T4" fmla="*/ 1 w 116"/>
                <a:gd name="T5" fmla="*/ 62 h 73"/>
                <a:gd name="T6" fmla="*/ 81 w 116"/>
                <a:gd name="T7" fmla="*/ 62 h 73"/>
                <a:gd name="T8" fmla="*/ 114 w 116"/>
                <a:gd name="T9" fmla="*/ 24 h 73"/>
              </a:gdLst>
              <a:ahLst/>
              <a:cxnLst>
                <a:cxn ang="0">
                  <a:pos x="T0" y="T1"/>
                </a:cxn>
                <a:cxn ang="0">
                  <a:pos x="T2" y="T3"/>
                </a:cxn>
                <a:cxn ang="0">
                  <a:pos x="T4" y="T5"/>
                </a:cxn>
                <a:cxn ang="0">
                  <a:pos x="T6" y="T7"/>
                </a:cxn>
                <a:cxn ang="0">
                  <a:pos x="T8" y="T9"/>
                </a:cxn>
              </a:cxnLst>
              <a:rect l="0" t="0" r="r" b="b"/>
              <a:pathLst>
                <a:path w="116" h="73">
                  <a:moveTo>
                    <a:pt x="114" y="24"/>
                  </a:moveTo>
                  <a:cubicBezTo>
                    <a:pt x="112" y="19"/>
                    <a:pt x="100" y="0"/>
                    <a:pt x="69" y="11"/>
                  </a:cubicBezTo>
                  <a:cubicBezTo>
                    <a:pt x="38" y="21"/>
                    <a:pt x="0" y="57"/>
                    <a:pt x="1" y="62"/>
                  </a:cubicBezTo>
                  <a:cubicBezTo>
                    <a:pt x="2" y="64"/>
                    <a:pt x="50" y="73"/>
                    <a:pt x="81" y="62"/>
                  </a:cubicBezTo>
                  <a:cubicBezTo>
                    <a:pt x="112" y="52"/>
                    <a:pt x="116" y="30"/>
                    <a:pt x="11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7"/>
            <p:cNvSpPr>
              <a:spLocks/>
            </p:cNvSpPr>
            <p:nvPr/>
          </p:nvSpPr>
          <p:spPr bwMode="auto">
            <a:xfrm>
              <a:off x="5395913" y="3603626"/>
              <a:ext cx="422275" cy="279400"/>
            </a:xfrm>
            <a:custGeom>
              <a:avLst/>
              <a:gdLst>
                <a:gd name="T0" fmla="*/ 29 w 99"/>
                <a:gd name="T1" fmla="*/ 55 h 66"/>
                <a:gd name="T2" fmla="*/ 97 w 99"/>
                <a:gd name="T3" fmla="*/ 59 h 66"/>
                <a:gd name="T4" fmla="*/ 42 w 99"/>
                <a:gd name="T5" fmla="*/ 11 h 66"/>
                <a:gd name="T6" fmla="*/ 2 w 99"/>
                <a:gd name="T7" fmla="*/ 20 h 66"/>
                <a:gd name="T8" fmla="*/ 29 w 99"/>
                <a:gd name="T9" fmla="*/ 55 h 66"/>
              </a:gdLst>
              <a:ahLst/>
              <a:cxnLst>
                <a:cxn ang="0">
                  <a:pos x="T0" y="T1"/>
                </a:cxn>
                <a:cxn ang="0">
                  <a:pos x="T2" y="T3"/>
                </a:cxn>
                <a:cxn ang="0">
                  <a:pos x="T4" y="T5"/>
                </a:cxn>
                <a:cxn ang="0">
                  <a:pos x="T6" y="T7"/>
                </a:cxn>
                <a:cxn ang="0">
                  <a:pos x="T8" y="T9"/>
                </a:cxn>
              </a:cxnLst>
              <a:rect l="0" t="0" r="r" b="b"/>
              <a:pathLst>
                <a:path w="99" h="66">
                  <a:moveTo>
                    <a:pt x="29" y="55"/>
                  </a:moveTo>
                  <a:cubicBezTo>
                    <a:pt x="55" y="66"/>
                    <a:pt x="96" y="61"/>
                    <a:pt x="97" y="59"/>
                  </a:cubicBezTo>
                  <a:cubicBezTo>
                    <a:pt x="99" y="55"/>
                    <a:pt x="68" y="22"/>
                    <a:pt x="42" y="11"/>
                  </a:cubicBezTo>
                  <a:cubicBezTo>
                    <a:pt x="16" y="0"/>
                    <a:pt x="4" y="16"/>
                    <a:pt x="2" y="20"/>
                  </a:cubicBezTo>
                  <a:cubicBezTo>
                    <a:pt x="0" y="25"/>
                    <a:pt x="2" y="44"/>
                    <a:pt x="29"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
            <p:cNvSpPr>
              <a:spLocks noEditPoints="1"/>
            </p:cNvSpPr>
            <p:nvPr/>
          </p:nvSpPr>
          <p:spPr bwMode="auto">
            <a:xfrm>
              <a:off x="5259388" y="3225801"/>
              <a:ext cx="487363" cy="317500"/>
            </a:xfrm>
            <a:custGeom>
              <a:avLst/>
              <a:gdLst>
                <a:gd name="T0" fmla="*/ 33 w 114"/>
                <a:gd name="T1" fmla="*/ 63 h 75"/>
                <a:gd name="T2" fmla="*/ 113 w 114"/>
                <a:gd name="T3" fmla="*/ 67 h 75"/>
                <a:gd name="T4" fmla="*/ 48 w 114"/>
                <a:gd name="T5" fmla="*/ 12 h 75"/>
                <a:gd name="T6" fmla="*/ 2 w 114"/>
                <a:gd name="T7" fmla="*/ 23 h 75"/>
                <a:gd name="T8" fmla="*/ 33 w 114"/>
                <a:gd name="T9" fmla="*/ 63 h 75"/>
                <a:gd name="T10" fmla="*/ 32 w 114"/>
                <a:gd name="T11" fmla="*/ 34 h 75"/>
                <a:gd name="T12" fmla="*/ 62 w 114"/>
                <a:gd name="T13" fmla="*/ 27 h 75"/>
                <a:gd name="T14" fmla="*/ 104 w 114"/>
                <a:gd name="T15" fmla="*/ 63 h 75"/>
                <a:gd name="T16" fmla="*/ 53 w 114"/>
                <a:gd name="T17" fmla="*/ 61 h 75"/>
                <a:gd name="T18" fmla="*/ 32 w 114"/>
                <a:gd name="T19"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75">
                  <a:moveTo>
                    <a:pt x="33" y="63"/>
                  </a:moveTo>
                  <a:cubicBezTo>
                    <a:pt x="64" y="75"/>
                    <a:pt x="112" y="69"/>
                    <a:pt x="113" y="67"/>
                  </a:cubicBezTo>
                  <a:cubicBezTo>
                    <a:pt x="114" y="62"/>
                    <a:pt x="78" y="24"/>
                    <a:pt x="48" y="12"/>
                  </a:cubicBezTo>
                  <a:cubicBezTo>
                    <a:pt x="17" y="0"/>
                    <a:pt x="4" y="18"/>
                    <a:pt x="2" y="23"/>
                  </a:cubicBezTo>
                  <a:cubicBezTo>
                    <a:pt x="0" y="29"/>
                    <a:pt x="2" y="51"/>
                    <a:pt x="33" y="63"/>
                  </a:cubicBezTo>
                  <a:close/>
                  <a:moveTo>
                    <a:pt x="32" y="34"/>
                  </a:moveTo>
                  <a:cubicBezTo>
                    <a:pt x="34" y="31"/>
                    <a:pt x="42" y="19"/>
                    <a:pt x="62" y="27"/>
                  </a:cubicBezTo>
                  <a:cubicBezTo>
                    <a:pt x="82" y="35"/>
                    <a:pt x="106" y="60"/>
                    <a:pt x="104" y="63"/>
                  </a:cubicBezTo>
                  <a:cubicBezTo>
                    <a:pt x="104" y="64"/>
                    <a:pt x="72" y="68"/>
                    <a:pt x="53" y="61"/>
                  </a:cubicBezTo>
                  <a:cubicBezTo>
                    <a:pt x="33" y="53"/>
                    <a:pt x="31" y="39"/>
                    <a:pt x="3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9"/>
            <p:cNvSpPr>
              <a:spLocks noEditPoints="1"/>
            </p:cNvSpPr>
            <p:nvPr/>
          </p:nvSpPr>
          <p:spPr bwMode="auto">
            <a:xfrm>
              <a:off x="6321425" y="3611563"/>
              <a:ext cx="419100" cy="276225"/>
            </a:xfrm>
            <a:custGeom>
              <a:avLst/>
              <a:gdLst>
                <a:gd name="T0" fmla="*/ 96 w 98"/>
                <a:gd name="T1" fmla="*/ 20 h 65"/>
                <a:gd name="T2" fmla="*/ 57 w 98"/>
                <a:gd name="T3" fmla="*/ 11 h 65"/>
                <a:gd name="T4" fmla="*/ 1 w 98"/>
                <a:gd name="T5" fmla="*/ 59 h 65"/>
                <a:gd name="T6" fmla="*/ 70 w 98"/>
                <a:gd name="T7" fmla="*/ 55 h 65"/>
                <a:gd name="T8" fmla="*/ 96 w 98"/>
                <a:gd name="T9" fmla="*/ 20 h 65"/>
                <a:gd name="T10" fmla="*/ 53 w 98"/>
                <a:gd name="T11" fmla="*/ 53 h 65"/>
                <a:gd name="T12" fmla="*/ 8 w 98"/>
                <a:gd name="T13" fmla="*/ 55 h 65"/>
                <a:gd name="T14" fmla="*/ 44 w 98"/>
                <a:gd name="T15" fmla="*/ 24 h 65"/>
                <a:gd name="T16" fmla="*/ 70 w 98"/>
                <a:gd name="T17" fmla="*/ 30 h 65"/>
                <a:gd name="T18" fmla="*/ 53 w 98"/>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5">
                  <a:moveTo>
                    <a:pt x="96" y="20"/>
                  </a:moveTo>
                  <a:cubicBezTo>
                    <a:pt x="94" y="15"/>
                    <a:pt x="83" y="0"/>
                    <a:pt x="57" y="11"/>
                  </a:cubicBezTo>
                  <a:cubicBezTo>
                    <a:pt x="30" y="22"/>
                    <a:pt x="0" y="55"/>
                    <a:pt x="1" y="59"/>
                  </a:cubicBezTo>
                  <a:cubicBezTo>
                    <a:pt x="2" y="61"/>
                    <a:pt x="44" y="65"/>
                    <a:pt x="70" y="55"/>
                  </a:cubicBezTo>
                  <a:cubicBezTo>
                    <a:pt x="96" y="44"/>
                    <a:pt x="98" y="25"/>
                    <a:pt x="96" y="20"/>
                  </a:cubicBezTo>
                  <a:close/>
                  <a:moveTo>
                    <a:pt x="53" y="53"/>
                  </a:moveTo>
                  <a:cubicBezTo>
                    <a:pt x="36" y="60"/>
                    <a:pt x="9" y="56"/>
                    <a:pt x="8" y="55"/>
                  </a:cubicBezTo>
                  <a:cubicBezTo>
                    <a:pt x="7" y="53"/>
                    <a:pt x="27" y="31"/>
                    <a:pt x="44" y="24"/>
                  </a:cubicBezTo>
                  <a:cubicBezTo>
                    <a:pt x="61" y="17"/>
                    <a:pt x="69" y="27"/>
                    <a:pt x="70" y="30"/>
                  </a:cubicBezTo>
                  <a:cubicBezTo>
                    <a:pt x="71" y="33"/>
                    <a:pt x="70" y="46"/>
                    <a:pt x="5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
            <p:cNvSpPr>
              <a:spLocks/>
            </p:cNvSpPr>
            <p:nvPr/>
          </p:nvSpPr>
          <p:spPr bwMode="auto">
            <a:xfrm>
              <a:off x="6424613" y="3268663"/>
              <a:ext cx="493713" cy="309563"/>
            </a:xfrm>
            <a:custGeom>
              <a:avLst/>
              <a:gdLst>
                <a:gd name="T0" fmla="*/ 114 w 116"/>
                <a:gd name="T1" fmla="*/ 24 h 73"/>
                <a:gd name="T2" fmla="*/ 69 w 116"/>
                <a:gd name="T3" fmla="*/ 11 h 73"/>
                <a:gd name="T4" fmla="*/ 1 w 116"/>
                <a:gd name="T5" fmla="*/ 62 h 73"/>
                <a:gd name="T6" fmla="*/ 81 w 116"/>
                <a:gd name="T7" fmla="*/ 62 h 73"/>
                <a:gd name="T8" fmla="*/ 114 w 116"/>
                <a:gd name="T9" fmla="*/ 24 h 73"/>
              </a:gdLst>
              <a:ahLst/>
              <a:cxnLst>
                <a:cxn ang="0">
                  <a:pos x="T0" y="T1"/>
                </a:cxn>
                <a:cxn ang="0">
                  <a:pos x="T2" y="T3"/>
                </a:cxn>
                <a:cxn ang="0">
                  <a:pos x="T4" y="T5"/>
                </a:cxn>
                <a:cxn ang="0">
                  <a:pos x="T6" y="T7"/>
                </a:cxn>
                <a:cxn ang="0">
                  <a:pos x="T8" y="T9"/>
                </a:cxn>
              </a:cxnLst>
              <a:rect l="0" t="0" r="r" b="b"/>
              <a:pathLst>
                <a:path w="116" h="73">
                  <a:moveTo>
                    <a:pt x="114" y="24"/>
                  </a:moveTo>
                  <a:cubicBezTo>
                    <a:pt x="112" y="19"/>
                    <a:pt x="100" y="0"/>
                    <a:pt x="69" y="11"/>
                  </a:cubicBezTo>
                  <a:cubicBezTo>
                    <a:pt x="38" y="21"/>
                    <a:pt x="0" y="57"/>
                    <a:pt x="1" y="62"/>
                  </a:cubicBezTo>
                  <a:cubicBezTo>
                    <a:pt x="2" y="64"/>
                    <a:pt x="50" y="73"/>
                    <a:pt x="81" y="62"/>
                  </a:cubicBezTo>
                  <a:cubicBezTo>
                    <a:pt x="112" y="52"/>
                    <a:pt x="116" y="30"/>
                    <a:pt x="11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056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1261</Words>
  <Application>Microsoft Office PowerPoint</Application>
  <PresentationFormat>宽屏</PresentationFormat>
  <Paragraphs>146</Paragraphs>
  <Slides>20</Slides>
  <Notes>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Microsoft Yahei</vt:lpstr>
      <vt:lpstr>等线</vt:lpstr>
      <vt:lpstr>等线 Light</vt:lpstr>
      <vt:lpstr>方正清刻本悦宋简体</vt:lpstr>
      <vt:lpstr>微软雅黑</vt:lpstr>
      <vt:lpstr>Arial</vt:lpstr>
      <vt:lpstr>Arial</vt:lpstr>
      <vt:lpstr>Microsoft Yi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锐旗设计；https://9ppt.taobao.com</dc:description>
  <cp:lastModifiedBy>Administrator</cp:lastModifiedBy>
  <cp:revision>74</cp:revision>
  <dcterms:created xsi:type="dcterms:W3CDTF">2017-02-21T04:07:35Z</dcterms:created>
  <dcterms:modified xsi:type="dcterms:W3CDTF">2019-01-04T05:20:03Z</dcterms:modified>
</cp:coreProperties>
</file>